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7" r:id="rId4"/>
    <p:sldId id="269" r:id="rId5"/>
    <p:sldId id="272" r:id="rId6"/>
    <p:sldId id="273" r:id="rId7"/>
    <p:sldId id="271" r:id="rId8"/>
    <p:sldId id="274" r:id="rId9"/>
    <p:sldId id="276" r:id="rId10"/>
    <p:sldId id="259" r:id="rId11"/>
    <p:sldId id="260" r:id="rId12"/>
    <p:sldId id="267" r:id="rId13"/>
    <p:sldId id="262" r:id="rId14"/>
    <p:sldId id="263" r:id="rId15"/>
    <p:sldId id="261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DABDFC-2A0A-4004-BEE6-9D9750897035}" v="410" dt="2018-10-15T16:05:40.8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3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ogo Mendonça" userId="c83201b71a23e464" providerId="LiveId" clId="{FFDABDFC-2A0A-4004-BEE6-9D9750897035}"/>
    <pc:docChg chg="undo custSel mod addSld delSld modSld sldOrd">
      <pc:chgData name="Diogo Mendonça" userId="c83201b71a23e464" providerId="LiveId" clId="{FFDABDFC-2A0A-4004-BEE6-9D9750897035}" dt="2018-10-15T16:11:26.050" v="1464" actId="20577"/>
      <pc:docMkLst>
        <pc:docMk/>
      </pc:docMkLst>
      <pc:sldChg chg="addSp delSp modSp">
        <pc:chgData name="Diogo Mendonça" userId="c83201b71a23e464" providerId="LiveId" clId="{FFDABDFC-2A0A-4004-BEE6-9D9750897035}" dt="2018-10-15T13:53:35.328" v="8" actId="14100"/>
        <pc:sldMkLst>
          <pc:docMk/>
          <pc:sldMk cId="4141844578" sldId="257"/>
        </pc:sldMkLst>
        <pc:picChg chg="add mod modCrop">
          <ac:chgData name="Diogo Mendonça" userId="c83201b71a23e464" providerId="LiveId" clId="{FFDABDFC-2A0A-4004-BEE6-9D9750897035}" dt="2018-10-15T13:53:35.328" v="8" actId="14100"/>
          <ac:picMkLst>
            <pc:docMk/>
            <pc:sldMk cId="4141844578" sldId="257"/>
            <ac:picMk id="4" creationId="{E00DA508-26F6-4F2B-9FFA-68676AE15FD2}"/>
          </ac:picMkLst>
        </pc:picChg>
        <pc:picChg chg="del">
          <ac:chgData name="Diogo Mendonça" userId="c83201b71a23e464" providerId="LiveId" clId="{FFDABDFC-2A0A-4004-BEE6-9D9750897035}" dt="2018-10-15T13:52:27.762" v="0" actId="478"/>
          <ac:picMkLst>
            <pc:docMk/>
            <pc:sldMk cId="4141844578" sldId="257"/>
            <ac:picMk id="12" creationId="{6CF8F443-5109-4D51-8B20-4DF8A8A7EB03}"/>
          </ac:picMkLst>
        </pc:picChg>
      </pc:sldChg>
      <pc:sldChg chg="modSp">
        <pc:chgData name="Diogo Mendonça" userId="c83201b71a23e464" providerId="LiveId" clId="{FFDABDFC-2A0A-4004-BEE6-9D9750897035}" dt="2018-10-15T14:52:32.035" v="772" actId="20577"/>
        <pc:sldMkLst>
          <pc:docMk/>
          <pc:sldMk cId="3814781600" sldId="262"/>
        </pc:sldMkLst>
        <pc:spChg chg="mod">
          <ac:chgData name="Diogo Mendonça" userId="c83201b71a23e464" providerId="LiveId" clId="{FFDABDFC-2A0A-4004-BEE6-9D9750897035}" dt="2018-10-15T14:52:32.035" v="772" actId="20577"/>
          <ac:spMkLst>
            <pc:docMk/>
            <pc:sldMk cId="3814781600" sldId="262"/>
            <ac:spMk id="8" creationId="{1AD38A3F-7067-41C1-BBF1-570CFCF75CD6}"/>
          </ac:spMkLst>
        </pc:spChg>
      </pc:sldChg>
      <pc:sldChg chg="addSp delSp modSp">
        <pc:chgData name="Diogo Mendonça" userId="c83201b71a23e464" providerId="LiveId" clId="{FFDABDFC-2A0A-4004-BEE6-9D9750897035}" dt="2018-10-15T16:11:26.050" v="1464" actId="20577"/>
        <pc:sldMkLst>
          <pc:docMk/>
          <pc:sldMk cId="800416515" sldId="269"/>
        </pc:sldMkLst>
        <pc:spChg chg="add del">
          <ac:chgData name="Diogo Mendonça" userId="c83201b71a23e464" providerId="LiveId" clId="{FFDABDFC-2A0A-4004-BEE6-9D9750897035}" dt="2018-10-15T14:04:23.629" v="10"/>
          <ac:spMkLst>
            <pc:docMk/>
            <pc:sldMk cId="800416515" sldId="269"/>
            <ac:spMk id="3" creationId="{3104DA52-3484-403F-B50D-57487C38CA1C}"/>
          </ac:spMkLst>
        </pc:spChg>
        <pc:spChg chg="mod">
          <ac:chgData name="Diogo Mendonça" userId="c83201b71a23e464" providerId="LiveId" clId="{FFDABDFC-2A0A-4004-BEE6-9D9750897035}" dt="2018-10-15T16:11:26.050" v="1464" actId="20577"/>
          <ac:spMkLst>
            <pc:docMk/>
            <pc:sldMk cId="800416515" sldId="269"/>
            <ac:spMk id="55" creationId="{5B4EE9CB-AF40-491E-B476-3C7E8875A0E8}"/>
          </ac:spMkLst>
        </pc:spChg>
      </pc:sldChg>
      <pc:sldChg chg="ord">
        <pc:chgData name="Diogo Mendonça" userId="c83201b71a23e464" providerId="LiveId" clId="{FFDABDFC-2A0A-4004-BEE6-9D9750897035}" dt="2018-10-15T14:36:59.705" v="430"/>
        <pc:sldMkLst>
          <pc:docMk/>
          <pc:sldMk cId="3304113238" sldId="271"/>
        </pc:sldMkLst>
      </pc:sldChg>
      <pc:sldChg chg="modSp">
        <pc:chgData name="Diogo Mendonça" userId="c83201b71a23e464" providerId="LiveId" clId="{FFDABDFC-2A0A-4004-BEE6-9D9750897035}" dt="2018-10-15T16:07:53.573" v="1370" actId="20577"/>
        <pc:sldMkLst>
          <pc:docMk/>
          <pc:sldMk cId="2036053910" sldId="272"/>
        </pc:sldMkLst>
        <pc:spChg chg="mod">
          <ac:chgData name="Diogo Mendonça" userId="c83201b71a23e464" providerId="LiveId" clId="{FFDABDFC-2A0A-4004-BEE6-9D9750897035}" dt="2018-10-15T16:07:53.573" v="1370" actId="20577"/>
          <ac:spMkLst>
            <pc:docMk/>
            <pc:sldMk cId="2036053910" sldId="272"/>
            <ac:spMk id="55" creationId="{5B4EE9CB-AF40-491E-B476-3C7E8875A0E8}"/>
          </ac:spMkLst>
        </pc:spChg>
      </pc:sldChg>
      <pc:sldChg chg="modSp">
        <pc:chgData name="Diogo Mendonça" userId="c83201b71a23e464" providerId="LiveId" clId="{FFDABDFC-2A0A-4004-BEE6-9D9750897035}" dt="2018-10-15T16:07:59.711" v="1377" actId="20577"/>
        <pc:sldMkLst>
          <pc:docMk/>
          <pc:sldMk cId="1681823279" sldId="273"/>
        </pc:sldMkLst>
        <pc:spChg chg="mod">
          <ac:chgData name="Diogo Mendonça" userId="c83201b71a23e464" providerId="LiveId" clId="{FFDABDFC-2A0A-4004-BEE6-9D9750897035}" dt="2018-10-15T16:07:59.711" v="1377" actId="20577"/>
          <ac:spMkLst>
            <pc:docMk/>
            <pc:sldMk cId="1681823279" sldId="273"/>
            <ac:spMk id="55" creationId="{5B4EE9CB-AF40-491E-B476-3C7E8875A0E8}"/>
          </ac:spMkLst>
        </pc:spChg>
      </pc:sldChg>
      <pc:sldChg chg="addSp delSp modSp add mod ord setBg">
        <pc:chgData name="Diogo Mendonça" userId="c83201b71a23e464" providerId="LiveId" clId="{FFDABDFC-2A0A-4004-BEE6-9D9750897035}" dt="2018-10-15T15:41:09.805" v="1052" actId="20577"/>
        <pc:sldMkLst>
          <pc:docMk/>
          <pc:sldMk cId="3263419360" sldId="274"/>
        </pc:sldMkLst>
        <pc:spChg chg="mod">
          <ac:chgData name="Diogo Mendonça" userId="c83201b71a23e464" providerId="LiveId" clId="{FFDABDFC-2A0A-4004-BEE6-9D9750897035}" dt="2018-10-15T14:50:26.914" v="718" actId="790"/>
          <ac:spMkLst>
            <pc:docMk/>
            <pc:sldMk cId="3263419360" sldId="274"/>
            <ac:spMk id="2" creationId="{9919C28E-EAF3-4557-BB9B-8BFFA15AA0D3}"/>
          </ac:spMkLst>
        </pc:spChg>
        <pc:spChg chg="add del mod">
          <ac:chgData name="Diogo Mendonça" userId="c83201b71a23e464" providerId="LiveId" clId="{FFDABDFC-2A0A-4004-BEE6-9D9750897035}" dt="2018-10-15T14:38:07.255" v="439" actId="26606"/>
          <ac:spMkLst>
            <pc:docMk/>
            <pc:sldMk cId="3263419360" sldId="274"/>
            <ac:spMk id="3" creationId="{CB05F347-237C-46B0-858A-50361BB093AE}"/>
          </ac:spMkLst>
        </pc:spChg>
        <pc:spChg chg="add del">
          <ac:chgData name="Diogo Mendonça" userId="c83201b71a23e464" providerId="LiveId" clId="{FFDABDFC-2A0A-4004-BEE6-9D9750897035}" dt="2018-10-15T14:37:28.165" v="432" actId="26606"/>
          <ac:spMkLst>
            <pc:docMk/>
            <pc:sldMk cId="3263419360" sldId="274"/>
            <ac:spMk id="8" creationId="{3B854194-185D-494D-905C-7C7CB2E30F6E}"/>
          </ac:spMkLst>
        </pc:spChg>
        <pc:spChg chg="add del">
          <ac:chgData name="Diogo Mendonça" userId="c83201b71a23e464" providerId="LiveId" clId="{FFDABDFC-2A0A-4004-BEE6-9D9750897035}" dt="2018-10-15T14:37:28.165" v="432" actId="26606"/>
          <ac:spMkLst>
            <pc:docMk/>
            <pc:sldMk cId="3263419360" sldId="274"/>
            <ac:spMk id="10" creationId="{B4F5FA0D-0104-4987-8241-EFF7C85B88DE}"/>
          </ac:spMkLst>
        </pc:spChg>
        <pc:spChg chg="add del">
          <ac:chgData name="Diogo Mendonça" userId="c83201b71a23e464" providerId="LiveId" clId="{FFDABDFC-2A0A-4004-BEE6-9D9750897035}" dt="2018-10-15T14:37:34.705" v="434" actId="26606"/>
          <ac:spMkLst>
            <pc:docMk/>
            <pc:sldMk cId="3263419360" sldId="274"/>
            <ac:spMk id="14" creationId="{46C2E80F-49A6-4372-B103-219D417A55ED}"/>
          </ac:spMkLst>
        </pc:spChg>
        <pc:spChg chg="add del">
          <ac:chgData name="Diogo Mendonça" userId="c83201b71a23e464" providerId="LiveId" clId="{FFDABDFC-2A0A-4004-BEE6-9D9750897035}" dt="2018-10-15T14:37:59.135" v="436" actId="26606"/>
          <ac:spMkLst>
            <pc:docMk/>
            <pc:sldMk cId="3263419360" sldId="274"/>
            <ac:spMk id="16" creationId="{46C2E80F-49A6-4372-B103-219D417A55ED}"/>
          </ac:spMkLst>
        </pc:spChg>
        <pc:spChg chg="add del">
          <ac:chgData name="Diogo Mendonça" userId="c83201b71a23e464" providerId="LiveId" clId="{FFDABDFC-2A0A-4004-BEE6-9D9750897035}" dt="2018-10-15T14:38:07.244" v="438" actId="26606"/>
          <ac:spMkLst>
            <pc:docMk/>
            <pc:sldMk cId="3263419360" sldId="274"/>
            <ac:spMk id="19" creationId="{42285737-90EE-47DC-AC80-8AE156B11969}"/>
          </ac:spMkLst>
        </pc:spChg>
        <pc:spChg chg="add del">
          <ac:chgData name="Diogo Mendonça" userId="c83201b71a23e464" providerId="LiveId" clId="{FFDABDFC-2A0A-4004-BEE6-9D9750897035}" dt="2018-10-15T14:38:50.744" v="474" actId="26606"/>
          <ac:spMkLst>
            <pc:docMk/>
            <pc:sldMk cId="3263419360" sldId="274"/>
            <ac:spMk id="26" creationId="{8D70B121-56F4-4848-B38B-182089D909FA}"/>
          </ac:spMkLst>
        </pc:spChg>
        <pc:spChg chg="add del mod">
          <ac:chgData name="Diogo Mendonça" userId="c83201b71a23e464" providerId="LiveId" clId="{FFDABDFC-2A0A-4004-BEE6-9D9750897035}" dt="2018-10-15T14:38:50.744" v="474" actId="26606"/>
          <ac:spMkLst>
            <pc:docMk/>
            <pc:sldMk cId="3263419360" sldId="274"/>
            <ac:spMk id="28" creationId="{CB05F347-237C-46B0-858A-50361BB093AE}"/>
          </ac:spMkLst>
        </pc:spChg>
        <pc:spChg chg="add del">
          <ac:chgData name="Diogo Mendonça" userId="c83201b71a23e464" providerId="LiveId" clId="{FFDABDFC-2A0A-4004-BEE6-9D9750897035}" dt="2018-10-15T14:38:35.385" v="467" actId="26606"/>
          <ac:spMkLst>
            <pc:docMk/>
            <pc:sldMk cId="3263419360" sldId="274"/>
            <ac:spMk id="33" creationId="{3B854194-185D-494D-905C-7C7CB2E30F6E}"/>
          </ac:spMkLst>
        </pc:spChg>
        <pc:spChg chg="add del">
          <ac:chgData name="Diogo Mendonça" userId="c83201b71a23e464" providerId="LiveId" clId="{FFDABDFC-2A0A-4004-BEE6-9D9750897035}" dt="2018-10-15T14:38:35.385" v="467" actId="26606"/>
          <ac:spMkLst>
            <pc:docMk/>
            <pc:sldMk cId="3263419360" sldId="274"/>
            <ac:spMk id="35" creationId="{B4F5FA0D-0104-4987-8241-EFF7C85B88DE}"/>
          </ac:spMkLst>
        </pc:spChg>
        <pc:spChg chg="add del">
          <ac:chgData name="Diogo Mendonça" userId="c83201b71a23e464" providerId="LiveId" clId="{FFDABDFC-2A0A-4004-BEE6-9D9750897035}" dt="2018-10-15T14:38:42.235" v="469" actId="26606"/>
          <ac:spMkLst>
            <pc:docMk/>
            <pc:sldMk cId="3263419360" sldId="274"/>
            <ac:spMk id="39" creationId="{46C2E80F-49A6-4372-B103-219D417A55ED}"/>
          </ac:spMkLst>
        </pc:spChg>
        <pc:spChg chg="add del">
          <ac:chgData name="Diogo Mendonça" userId="c83201b71a23e464" providerId="LiveId" clId="{FFDABDFC-2A0A-4004-BEE6-9D9750897035}" dt="2018-10-15T14:38:48.848" v="471" actId="26606"/>
          <ac:spMkLst>
            <pc:docMk/>
            <pc:sldMk cId="3263419360" sldId="274"/>
            <ac:spMk id="41" creationId="{3B854194-185D-494D-905C-7C7CB2E30F6E}"/>
          </ac:spMkLst>
        </pc:spChg>
        <pc:spChg chg="add del">
          <ac:chgData name="Diogo Mendonça" userId="c83201b71a23e464" providerId="LiveId" clId="{FFDABDFC-2A0A-4004-BEE6-9D9750897035}" dt="2018-10-15T14:38:48.848" v="471" actId="26606"/>
          <ac:spMkLst>
            <pc:docMk/>
            <pc:sldMk cId="3263419360" sldId="274"/>
            <ac:spMk id="42" creationId="{B4F5FA0D-0104-4987-8241-EFF7C85B88DE}"/>
          </ac:spMkLst>
        </pc:spChg>
        <pc:spChg chg="add del">
          <ac:chgData name="Diogo Mendonça" userId="c83201b71a23e464" providerId="LiveId" clId="{FFDABDFC-2A0A-4004-BEE6-9D9750897035}" dt="2018-10-15T14:38:48.848" v="471" actId="26606"/>
          <ac:spMkLst>
            <pc:docMk/>
            <pc:sldMk cId="3263419360" sldId="274"/>
            <ac:spMk id="44" creationId="{CB05F347-237C-46B0-858A-50361BB093AE}"/>
          </ac:spMkLst>
        </pc:spChg>
        <pc:spChg chg="add del">
          <ac:chgData name="Diogo Mendonça" userId="c83201b71a23e464" providerId="LiveId" clId="{FFDABDFC-2A0A-4004-BEE6-9D9750897035}" dt="2018-10-15T14:38:50.715" v="473" actId="26606"/>
          <ac:spMkLst>
            <pc:docMk/>
            <pc:sldMk cId="3263419360" sldId="274"/>
            <ac:spMk id="46" creationId="{42285737-90EE-47DC-AC80-8AE156B11969}"/>
          </ac:spMkLst>
        </pc:spChg>
        <pc:spChg chg="add del">
          <ac:chgData name="Diogo Mendonça" userId="c83201b71a23e464" providerId="LiveId" clId="{FFDABDFC-2A0A-4004-BEE6-9D9750897035}" dt="2018-10-15T14:40:38.635" v="487" actId="26606"/>
          <ac:spMkLst>
            <pc:docMk/>
            <pc:sldMk cId="3263419360" sldId="274"/>
            <ac:spMk id="54" creationId="{46C2E80F-49A6-4372-B103-219D417A55ED}"/>
          </ac:spMkLst>
        </pc:spChg>
        <pc:spChg chg="add del">
          <ac:chgData name="Diogo Mendonça" userId="c83201b71a23e464" providerId="LiveId" clId="{FFDABDFC-2A0A-4004-BEE6-9D9750897035}" dt="2018-10-15T14:40:38.455" v="486" actId="26606"/>
          <ac:spMkLst>
            <pc:docMk/>
            <pc:sldMk cId="3263419360" sldId="274"/>
            <ac:spMk id="57" creationId="{4351DFE5-F63D-4BE0-BDA9-E3EB88F01AA5}"/>
          </ac:spMkLst>
        </pc:spChg>
        <pc:spChg chg="add del">
          <ac:chgData name="Diogo Mendonça" userId="c83201b71a23e464" providerId="LiveId" clId="{FFDABDFC-2A0A-4004-BEE6-9D9750897035}" dt="2018-10-15T14:40:28.075" v="480" actId="26606"/>
          <ac:spMkLst>
            <pc:docMk/>
            <pc:sldMk cId="3263419360" sldId="274"/>
            <ac:spMk id="60" creationId="{E4505C23-674B-4195-81D6-0C127FEAE3F8}"/>
          </ac:spMkLst>
        </pc:spChg>
        <pc:spChg chg="add del">
          <ac:chgData name="Diogo Mendonça" userId="c83201b71a23e464" providerId="LiveId" clId="{FFDABDFC-2A0A-4004-BEE6-9D9750897035}" dt="2018-10-15T14:41:27.979" v="494" actId="26606"/>
          <ac:spMkLst>
            <pc:docMk/>
            <pc:sldMk cId="3263419360" sldId="274"/>
            <ac:spMk id="61" creationId="{DB66F6E8-4D4A-4907-940A-774703A2D0FE}"/>
          </ac:spMkLst>
        </pc:spChg>
        <pc:spChg chg="add del">
          <ac:chgData name="Diogo Mendonça" userId="c83201b71a23e464" providerId="LiveId" clId="{FFDABDFC-2A0A-4004-BEE6-9D9750897035}" dt="2018-10-15T14:40:28.075" v="480" actId="26606"/>
          <ac:spMkLst>
            <pc:docMk/>
            <pc:sldMk cId="3263419360" sldId="274"/>
            <ac:spMk id="62" creationId="{65C9B8F0-FF66-4C15-BD05-E86B87331846}"/>
          </ac:spMkLst>
        </pc:spChg>
        <pc:spChg chg="add del">
          <ac:chgData name="Diogo Mendonça" userId="c83201b71a23e464" providerId="LiveId" clId="{FFDABDFC-2A0A-4004-BEE6-9D9750897035}" dt="2018-10-15T14:41:27.979" v="494" actId="26606"/>
          <ac:spMkLst>
            <pc:docMk/>
            <pc:sldMk cId="3263419360" sldId="274"/>
            <ac:spMk id="63" creationId="{8F1F5A56-E82B-4FD5-9025-B72896FFBB6D}"/>
          </ac:spMkLst>
        </pc:spChg>
        <pc:spChg chg="add">
          <ac:chgData name="Diogo Mendonça" userId="c83201b71a23e464" providerId="LiveId" clId="{FFDABDFC-2A0A-4004-BEE6-9D9750897035}" dt="2018-10-15T14:41:27.979" v="494" actId="26606"/>
          <ac:spMkLst>
            <pc:docMk/>
            <pc:sldMk cId="3263419360" sldId="274"/>
            <ac:spMk id="65" creationId="{4351DFE5-F63D-4BE0-BDA9-E3EB88F01AA5}"/>
          </ac:spMkLst>
        </pc:spChg>
        <pc:spChg chg="add del">
          <ac:chgData name="Diogo Mendonça" userId="c83201b71a23e464" providerId="LiveId" clId="{FFDABDFC-2A0A-4004-BEE6-9D9750897035}" dt="2018-10-15T14:40:54.618" v="489" actId="26606"/>
          <ac:spMkLst>
            <pc:docMk/>
            <pc:sldMk cId="3263419360" sldId="274"/>
            <ac:spMk id="68" creationId="{42285737-90EE-47DC-AC80-8AE156B11969}"/>
          </ac:spMkLst>
        </pc:spChg>
        <pc:spChg chg="add del">
          <ac:chgData name="Diogo Mendonça" userId="c83201b71a23e464" providerId="LiveId" clId="{FFDABDFC-2A0A-4004-BEE6-9D9750897035}" dt="2018-10-15T14:41:18.505" v="491" actId="26606"/>
          <ac:spMkLst>
            <pc:docMk/>
            <pc:sldMk cId="3263419360" sldId="274"/>
            <ac:spMk id="78" creationId="{08E89D5E-1885-4160-AC77-CC471DD1D0DB}"/>
          </ac:spMkLst>
        </pc:spChg>
        <pc:grpChg chg="add del">
          <ac:chgData name="Diogo Mendonça" userId="c83201b71a23e464" providerId="LiveId" clId="{FFDABDFC-2A0A-4004-BEE6-9D9750897035}" dt="2018-10-15T14:38:07.244" v="438" actId="26606"/>
          <ac:grpSpMkLst>
            <pc:docMk/>
            <pc:sldMk cId="3263419360" sldId="274"/>
            <ac:grpSpMk id="20" creationId="{B57BDC17-F1B3-455F-BBF1-680AA1F25C06}"/>
          </ac:grpSpMkLst>
        </pc:grpChg>
        <pc:grpChg chg="add del">
          <ac:chgData name="Diogo Mendonça" userId="c83201b71a23e464" providerId="LiveId" clId="{FFDABDFC-2A0A-4004-BEE6-9D9750897035}" dt="2018-10-15T14:38:50.715" v="473" actId="26606"/>
          <ac:grpSpMkLst>
            <pc:docMk/>
            <pc:sldMk cId="3263419360" sldId="274"/>
            <ac:grpSpMk id="47" creationId="{B57BDC17-F1B3-455F-BBF1-680AA1F25C06}"/>
          </ac:grpSpMkLst>
        </pc:grpChg>
        <pc:grpChg chg="add del">
          <ac:chgData name="Diogo Mendonça" userId="c83201b71a23e464" providerId="LiveId" clId="{FFDABDFC-2A0A-4004-BEE6-9D9750897035}" dt="2018-10-15T14:40:54.618" v="489" actId="26606"/>
          <ac:grpSpMkLst>
            <pc:docMk/>
            <pc:sldMk cId="3263419360" sldId="274"/>
            <ac:grpSpMk id="70" creationId="{B57BDC17-F1B3-455F-BBF1-680AA1F25C06}"/>
          </ac:grpSpMkLst>
        </pc:grpChg>
        <pc:graphicFrameChg chg="add del">
          <ac:chgData name="Diogo Mendonça" userId="c83201b71a23e464" providerId="LiveId" clId="{FFDABDFC-2A0A-4004-BEE6-9D9750897035}" dt="2018-10-15T14:37:34.705" v="434" actId="26606"/>
          <ac:graphicFrameMkLst>
            <pc:docMk/>
            <pc:sldMk cId="3263419360" sldId="274"/>
            <ac:graphicFrameMk id="5" creationId="{8DF08596-A649-4C9C-A536-759CB9D46FDC}"/>
          </ac:graphicFrameMkLst>
        </pc:graphicFrameChg>
        <pc:graphicFrameChg chg="add del">
          <ac:chgData name="Diogo Mendonça" userId="c83201b71a23e464" providerId="LiveId" clId="{FFDABDFC-2A0A-4004-BEE6-9D9750897035}" dt="2018-10-15T14:37:59.135" v="436" actId="26606"/>
          <ac:graphicFrameMkLst>
            <pc:docMk/>
            <pc:sldMk cId="3263419360" sldId="274"/>
            <ac:graphicFrameMk id="17" creationId="{1B0F68A4-5184-4549-9F72-6341F1FB3A27}"/>
          </ac:graphicFrameMkLst>
        </pc:graphicFrameChg>
        <pc:graphicFrameChg chg="add del">
          <ac:chgData name="Diogo Mendonça" userId="c83201b71a23e464" providerId="LiveId" clId="{FFDABDFC-2A0A-4004-BEE6-9D9750897035}" dt="2018-10-15T14:38:07.244" v="438" actId="26606"/>
          <ac:graphicFrameMkLst>
            <pc:docMk/>
            <pc:sldMk cId="3263419360" sldId="274"/>
            <ac:graphicFrameMk id="24" creationId="{A7E50F22-2102-423C-A4DC-C3A81D439BAE}"/>
          </ac:graphicFrameMkLst>
        </pc:graphicFrameChg>
        <pc:graphicFrameChg chg="add del">
          <ac:chgData name="Diogo Mendonça" userId="c83201b71a23e464" providerId="LiveId" clId="{FFDABDFC-2A0A-4004-BEE6-9D9750897035}" dt="2018-10-15T14:38:42.235" v="469" actId="26606"/>
          <ac:graphicFrameMkLst>
            <pc:docMk/>
            <pc:sldMk cId="3263419360" sldId="274"/>
            <ac:graphicFrameMk id="30" creationId="{766DC2CD-7F94-4E07-969A-D3E40FD65319}"/>
          </ac:graphicFrameMkLst>
        </pc:graphicFrameChg>
        <pc:graphicFrameChg chg="add del">
          <ac:chgData name="Diogo Mendonça" userId="c83201b71a23e464" providerId="LiveId" clId="{FFDABDFC-2A0A-4004-BEE6-9D9750897035}" dt="2018-10-15T14:38:50.715" v="473" actId="26606"/>
          <ac:graphicFrameMkLst>
            <pc:docMk/>
            <pc:sldMk cId="3263419360" sldId="274"/>
            <ac:graphicFrameMk id="52" creationId="{E4D3EC4A-5246-47DE-B351-232F07D49E38}"/>
          </ac:graphicFrameMkLst>
        </pc:graphicFrameChg>
        <pc:graphicFrameChg chg="add mod modGraphic">
          <ac:chgData name="Diogo Mendonça" userId="c83201b71a23e464" providerId="LiveId" clId="{FFDABDFC-2A0A-4004-BEE6-9D9750897035}" dt="2018-10-15T15:41:09.805" v="1052" actId="20577"/>
          <ac:graphicFrameMkLst>
            <pc:docMk/>
            <pc:sldMk cId="3263419360" sldId="274"/>
            <ac:graphicFrameMk id="55" creationId="{766DC2CD-7F94-4E07-969A-D3E40FD65319}"/>
          </ac:graphicFrameMkLst>
        </pc:graphicFrameChg>
        <pc:picChg chg="add del">
          <ac:chgData name="Diogo Mendonça" userId="c83201b71a23e464" providerId="LiveId" clId="{FFDABDFC-2A0A-4004-BEE6-9D9750897035}" dt="2018-10-15T14:37:28.165" v="432" actId="26606"/>
          <ac:picMkLst>
            <pc:docMk/>
            <pc:sldMk cId="3263419360" sldId="274"/>
            <ac:picMk id="12" creationId="{2897127E-6CEF-446C-BE87-93B7C46E49D1}"/>
          </ac:picMkLst>
        </pc:picChg>
        <pc:picChg chg="add del">
          <ac:chgData name="Diogo Mendonça" userId="c83201b71a23e464" providerId="LiveId" clId="{FFDABDFC-2A0A-4004-BEE6-9D9750897035}" dt="2018-10-15T14:38:35.385" v="467" actId="26606"/>
          <ac:picMkLst>
            <pc:docMk/>
            <pc:sldMk cId="3263419360" sldId="274"/>
            <ac:picMk id="37" creationId="{2897127E-6CEF-446C-BE87-93B7C46E49D1}"/>
          </ac:picMkLst>
        </pc:picChg>
        <pc:picChg chg="add del">
          <ac:chgData name="Diogo Mendonça" userId="c83201b71a23e464" providerId="LiveId" clId="{FFDABDFC-2A0A-4004-BEE6-9D9750897035}" dt="2018-10-15T14:38:48.848" v="471" actId="26606"/>
          <ac:picMkLst>
            <pc:docMk/>
            <pc:sldMk cId="3263419360" sldId="274"/>
            <ac:picMk id="43" creationId="{2897127E-6CEF-446C-BE87-93B7C46E49D1}"/>
          </ac:picMkLst>
        </pc:picChg>
        <pc:picChg chg="add del">
          <ac:chgData name="Diogo Mendonça" userId="c83201b71a23e464" providerId="LiveId" clId="{FFDABDFC-2A0A-4004-BEE6-9D9750897035}" dt="2018-10-15T14:40:38.455" v="486" actId="26606"/>
          <ac:picMkLst>
            <pc:docMk/>
            <pc:sldMk cId="3263419360" sldId="274"/>
            <ac:picMk id="58" creationId="{02DD2BC0-6F29-4B4F-8D61-2DCF6D2E8E73}"/>
          </ac:picMkLst>
        </pc:picChg>
        <pc:picChg chg="add">
          <ac:chgData name="Diogo Mendonça" userId="c83201b71a23e464" providerId="LiveId" clId="{FFDABDFC-2A0A-4004-BEE6-9D9750897035}" dt="2018-10-15T14:41:27.979" v="494" actId="26606"/>
          <ac:picMkLst>
            <pc:docMk/>
            <pc:sldMk cId="3263419360" sldId="274"/>
            <ac:picMk id="66" creationId="{02DD2BC0-6F29-4B4F-8D61-2DCF6D2E8E73}"/>
          </ac:picMkLst>
        </pc:picChg>
        <pc:cxnChg chg="add del">
          <ac:chgData name="Diogo Mendonça" userId="c83201b71a23e464" providerId="LiveId" clId="{FFDABDFC-2A0A-4004-BEE6-9D9750897035}" dt="2018-10-15T14:38:50.744" v="474" actId="26606"/>
          <ac:cxnSpMkLst>
            <pc:docMk/>
            <pc:sldMk cId="3263419360" sldId="274"/>
            <ac:cxnSpMk id="27" creationId="{2D72A2C9-F3CA-4216-8BAD-FA4C970C3C4E}"/>
          </ac:cxnSpMkLst>
        </pc:cxnChg>
        <pc:cxnChg chg="add del">
          <ac:chgData name="Diogo Mendonça" userId="c83201b71a23e464" providerId="LiveId" clId="{FFDABDFC-2A0A-4004-BEE6-9D9750897035}" dt="2018-10-15T14:41:18.505" v="491" actId="26606"/>
          <ac:cxnSpMkLst>
            <pc:docMk/>
            <pc:sldMk cId="3263419360" sldId="274"/>
            <ac:cxnSpMk id="79" creationId="{550D2BD1-98F9-412D-905B-3A843EF4078B}"/>
          </ac:cxnSpMkLst>
        </pc:cxnChg>
      </pc:sldChg>
      <pc:sldChg chg="addSp modSp add del mod setBg">
        <pc:chgData name="Diogo Mendonça" userId="c83201b71a23e464" providerId="LiveId" clId="{FFDABDFC-2A0A-4004-BEE6-9D9750897035}" dt="2018-10-15T14:46:48.668" v="716" actId="2696"/>
        <pc:sldMkLst>
          <pc:docMk/>
          <pc:sldMk cId="1967103677" sldId="275"/>
        </pc:sldMkLst>
        <pc:spChg chg="mod">
          <ac:chgData name="Diogo Mendonça" userId="c83201b71a23e464" providerId="LiveId" clId="{FFDABDFC-2A0A-4004-BEE6-9D9750897035}" dt="2018-10-15T14:43:58.365" v="572" actId="26606"/>
          <ac:spMkLst>
            <pc:docMk/>
            <pc:sldMk cId="1967103677" sldId="275"/>
            <ac:spMk id="2" creationId="{D96A0E1D-A338-4414-9404-54BAECB26C56}"/>
          </ac:spMkLst>
        </pc:spChg>
        <pc:spChg chg="mod">
          <ac:chgData name="Diogo Mendonça" userId="c83201b71a23e464" providerId="LiveId" clId="{FFDABDFC-2A0A-4004-BEE6-9D9750897035}" dt="2018-10-15T14:43:58.365" v="572" actId="26606"/>
          <ac:spMkLst>
            <pc:docMk/>
            <pc:sldMk cId="1967103677" sldId="275"/>
            <ac:spMk id="3" creationId="{A8FC2EB2-77C5-4F31-88D3-BA138FDEBA0F}"/>
          </ac:spMkLst>
        </pc:spChg>
        <pc:spChg chg="add">
          <ac:chgData name="Diogo Mendonça" userId="c83201b71a23e464" providerId="LiveId" clId="{FFDABDFC-2A0A-4004-BEE6-9D9750897035}" dt="2018-10-15T14:43:58.365" v="572" actId="26606"/>
          <ac:spMkLst>
            <pc:docMk/>
            <pc:sldMk cId="1967103677" sldId="275"/>
            <ac:spMk id="8" creationId="{4351DFE5-F63D-4BE0-BDA9-E3EB88F01AA5}"/>
          </ac:spMkLst>
        </pc:spChg>
        <pc:picChg chg="add">
          <ac:chgData name="Diogo Mendonça" userId="c83201b71a23e464" providerId="LiveId" clId="{FFDABDFC-2A0A-4004-BEE6-9D9750897035}" dt="2018-10-15T14:43:58.365" v="572" actId="26606"/>
          <ac:picMkLst>
            <pc:docMk/>
            <pc:sldMk cId="1967103677" sldId="275"/>
            <ac:picMk id="10" creationId="{3AA16612-ACD2-4A16-8F2B-4514FD6BF28F}"/>
          </ac:picMkLst>
        </pc:picChg>
      </pc:sldChg>
      <pc:sldChg chg="modSp add">
        <pc:chgData name="Diogo Mendonça" userId="c83201b71a23e464" providerId="LiveId" clId="{FFDABDFC-2A0A-4004-BEE6-9D9750897035}" dt="2018-10-15T15:51:47.254" v="1224" actId="20577"/>
        <pc:sldMkLst>
          <pc:docMk/>
          <pc:sldMk cId="1449766742" sldId="276"/>
        </pc:sldMkLst>
        <pc:spChg chg="mod">
          <ac:chgData name="Diogo Mendonça" userId="c83201b71a23e464" providerId="LiveId" clId="{FFDABDFC-2A0A-4004-BEE6-9D9750897035}" dt="2018-10-15T14:50:19.094" v="717" actId="790"/>
          <ac:spMkLst>
            <pc:docMk/>
            <pc:sldMk cId="1449766742" sldId="276"/>
            <ac:spMk id="2" creationId="{9919C28E-EAF3-4557-BB9B-8BFFA15AA0D3}"/>
          </ac:spMkLst>
        </pc:spChg>
        <pc:graphicFrameChg chg="mod">
          <ac:chgData name="Diogo Mendonça" userId="c83201b71a23e464" providerId="LiveId" clId="{FFDABDFC-2A0A-4004-BEE6-9D9750897035}" dt="2018-10-15T15:51:47.254" v="1224" actId="20577"/>
          <ac:graphicFrameMkLst>
            <pc:docMk/>
            <pc:sldMk cId="1449766742" sldId="276"/>
            <ac:graphicFrameMk id="55" creationId="{766DC2CD-7F94-4E07-969A-D3E40FD65319}"/>
          </ac:graphicFrameMkLst>
        </pc:graphicFrameChg>
      </pc:sldChg>
      <pc:sldChg chg="addSp delSp modSp add mod setBg">
        <pc:chgData name="Diogo Mendonça" userId="c83201b71a23e464" providerId="LiveId" clId="{FFDABDFC-2A0A-4004-BEE6-9D9750897035}" dt="2018-10-15T16:05:40.889" v="1307" actId="20577"/>
        <pc:sldMkLst>
          <pc:docMk/>
          <pc:sldMk cId="58789238" sldId="277"/>
        </pc:sldMkLst>
        <pc:spChg chg="mod">
          <ac:chgData name="Diogo Mendonça" userId="c83201b71a23e464" providerId="LiveId" clId="{FFDABDFC-2A0A-4004-BEE6-9D9750897035}" dt="2018-10-15T16:01:44.380" v="1262" actId="26606"/>
          <ac:spMkLst>
            <pc:docMk/>
            <pc:sldMk cId="58789238" sldId="277"/>
            <ac:spMk id="2" creationId="{0503C35D-7768-4E2B-9ACA-2548582D2EAF}"/>
          </ac:spMkLst>
        </pc:spChg>
        <pc:spChg chg="del mod">
          <ac:chgData name="Diogo Mendonça" userId="c83201b71a23e464" providerId="LiveId" clId="{FFDABDFC-2A0A-4004-BEE6-9D9750897035}" dt="2018-10-15T16:01:44.380" v="1262" actId="26606"/>
          <ac:spMkLst>
            <pc:docMk/>
            <pc:sldMk cId="58789238" sldId="277"/>
            <ac:spMk id="3" creationId="{48DE44C9-C6DC-48B9-9E1D-DAD73C797F87}"/>
          </ac:spMkLst>
        </pc:spChg>
        <pc:spChg chg="add del mod">
          <ac:chgData name="Diogo Mendonça" userId="c83201b71a23e464" providerId="LiveId" clId="{FFDABDFC-2A0A-4004-BEE6-9D9750897035}" dt="2018-10-15T16:01:19.980" v="1261"/>
          <ac:spMkLst>
            <pc:docMk/>
            <pc:sldMk cId="58789238" sldId="277"/>
            <ac:spMk id="4" creationId="{A0637658-ABA2-4FF2-8548-EDE39FBA1C8F}"/>
          </ac:spMkLst>
        </pc:spChg>
        <pc:spChg chg="add">
          <ac:chgData name="Diogo Mendonça" userId="c83201b71a23e464" providerId="LiveId" clId="{FFDABDFC-2A0A-4004-BEE6-9D9750897035}" dt="2018-10-15T16:01:55.943" v="1263"/>
          <ac:spMkLst>
            <pc:docMk/>
            <pc:sldMk cId="58789238" sldId="277"/>
            <ac:spMk id="6" creationId="{6EE120BB-B66C-40F2-97B5-1E2B05ED7715}"/>
          </ac:spMkLst>
        </pc:spChg>
        <pc:spChg chg="add del mod">
          <ac:chgData name="Diogo Mendonça" userId="c83201b71a23e464" providerId="LiveId" clId="{FFDABDFC-2A0A-4004-BEE6-9D9750897035}" dt="2018-10-15T16:04:26.730" v="1284" actId="478"/>
          <ac:spMkLst>
            <pc:docMk/>
            <pc:sldMk cId="58789238" sldId="277"/>
            <ac:spMk id="7" creationId="{38D45371-D355-4DBF-BB83-B6734C274C2F}"/>
          </ac:spMkLst>
        </pc:spChg>
        <pc:graphicFrameChg chg="add mod">
          <ac:chgData name="Diogo Mendonça" userId="c83201b71a23e464" providerId="LiveId" clId="{FFDABDFC-2A0A-4004-BEE6-9D9750897035}" dt="2018-10-15T16:05:40.889" v="1307" actId="20577"/>
          <ac:graphicFrameMkLst>
            <pc:docMk/>
            <pc:sldMk cId="58789238" sldId="277"/>
            <ac:graphicFrameMk id="5" creationId="{FE35420B-C26F-48B5-98A0-F70298E363A5}"/>
          </ac:graphicFrameMkLst>
        </pc:graphicFrameChg>
      </pc:sldChg>
      <pc:sldChg chg="add del">
        <pc:chgData name="Diogo Mendonça" userId="c83201b71a23e464" providerId="LiveId" clId="{FFDABDFC-2A0A-4004-BEE6-9D9750897035}" dt="2018-10-15T15:46:03.941" v="1089"/>
        <pc:sldMkLst>
          <pc:docMk/>
          <pc:sldMk cId="1521315796" sldId="278"/>
        </pc:sldMkLst>
      </pc:sldChg>
    </pc:docChg>
  </pc:docChgLst>
  <pc:docChgLst>
    <pc:chgData name="Diogo Mendonça" userId="c83201b71a23e464" providerId="LiveId" clId="{9EE3B1B2-79D5-48E0-95B6-5A6D3735A151}"/>
    <pc:docChg chg="undo redo custSel mod addSld delSld modSld">
      <pc:chgData name="Diogo Mendonça" userId="c83201b71a23e464" providerId="LiveId" clId="{9EE3B1B2-79D5-48E0-95B6-5A6D3735A151}" dt="2018-10-04T17:56:55.414" v="4849" actId="20577"/>
      <pc:docMkLst>
        <pc:docMk/>
      </pc:docMkLst>
      <pc:sldChg chg="modSp">
        <pc:chgData name="Diogo Mendonça" userId="c83201b71a23e464" providerId="LiveId" clId="{9EE3B1B2-79D5-48E0-95B6-5A6D3735A151}" dt="2018-10-02T02:54:05.216" v="1648" actId="1076"/>
        <pc:sldMkLst>
          <pc:docMk/>
          <pc:sldMk cId="448898248" sldId="256"/>
        </pc:sldMkLst>
        <pc:spChg chg="mod">
          <ac:chgData name="Diogo Mendonça" userId="c83201b71a23e464" providerId="LiveId" clId="{9EE3B1B2-79D5-48E0-95B6-5A6D3735A151}" dt="2018-10-01T20:03:39.703" v="1074" actId="1076"/>
          <ac:spMkLst>
            <pc:docMk/>
            <pc:sldMk cId="448898248" sldId="256"/>
            <ac:spMk id="5" creationId="{546BF6F7-A7CC-4258-A87F-6AF26F345ACF}"/>
          </ac:spMkLst>
        </pc:spChg>
        <pc:spChg chg="mod">
          <ac:chgData name="Diogo Mendonça" userId="c83201b71a23e464" providerId="LiveId" clId="{9EE3B1B2-79D5-48E0-95B6-5A6D3735A151}" dt="2018-10-01T20:03:45.318" v="1075" actId="1076"/>
          <ac:spMkLst>
            <pc:docMk/>
            <pc:sldMk cId="448898248" sldId="256"/>
            <ac:spMk id="6" creationId="{8B241114-1000-41C1-8E88-09ED08F872B3}"/>
          </ac:spMkLst>
        </pc:spChg>
        <pc:picChg chg="mod">
          <ac:chgData name="Diogo Mendonça" userId="c83201b71a23e464" providerId="LiveId" clId="{9EE3B1B2-79D5-48E0-95B6-5A6D3735A151}" dt="2018-10-02T02:53:56.926" v="1646" actId="1076"/>
          <ac:picMkLst>
            <pc:docMk/>
            <pc:sldMk cId="448898248" sldId="256"/>
            <ac:picMk id="8" creationId="{6992F219-B104-4674-A954-B8EC0055B848}"/>
          </ac:picMkLst>
        </pc:picChg>
        <pc:picChg chg="mod">
          <ac:chgData name="Diogo Mendonça" userId="c83201b71a23e464" providerId="LiveId" clId="{9EE3B1B2-79D5-48E0-95B6-5A6D3735A151}" dt="2018-10-02T02:54:05.216" v="1648" actId="1076"/>
          <ac:picMkLst>
            <pc:docMk/>
            <pc:sldMk cId="448898248" sldId="256"/>
            <ac:picMk id="10" creationId="{EA588D6F-1AD1-4F35-9F7D-2615EE6663A5}"/>
          </ac:picMkLst>
        </pc:picChg>
      </pc:sldChg>
      <pc:sldChg chg="addSp delSp modSp">
        <pc:chgData name="Diogo Mendonça" userId="c83201b71a23e464" providerId="LiveId" clId="{9EE3B1B2-79D5-48E0-95B6-5A6D3735A151}" dt="2018-10-02T11:58:44.307" v="3012" actId="790"/>
        <pc:sldMkLst>
          <pc:docMk/>
          <pc:sldMk cId="4141844578" sldId="257"/>
        </pc:sldMkLst>
        <pc:spChg chg="mod">
          <ac:chgData name="Diogo Mendonça" userId="c83201b71a23e464" providerId="LiveId" clId="{9EE3B1B2-79D5-48E0-95B6-5A6D3735A151}" dt="2018-10-02T11:58:44.307" v="3012" actId="790"/>
          <ac:spMkLst>
            <pc:docMk/>
            <pc:sldMk cId="4141844578" sldId="257"/>
            <ac:spMk id="2" creationId="{178E2F99-354D-4403-AF7F-C3B1A36D6B92}"/>
          </ac:spMkLst>
        </pc:spChg>
        <pc:spChg chg="del">
          <ac:chgData name="Diogo Mendonça" userId="c83201b71a23e464" providerId="LiveId" clId="{9EE3B1B2-79D5-48E0-95B6-5A6D3735A151}" dt="2018-10-01T17:05:48.587" v="51"/>
          <ac:spMkLst>
            <pc:docMk/>
            <pc:sldMk cId="4141844578" sldId="257"/>
            <ac:spMk id="3" creationId="{9602323A-95CB-4BBD-B7B4-9E0FE2F15E7D}"/>
          </ac:spMkLst>
        </pc:spChg>
        <pc:spChg chg="add del mod">
          <ac:chgData name="Diogo Mendonça" userId="c83201b71a23e464" providerId="LiveId" clId="{9EE3B1B2-79D5-48E0-95B6-5A6D3735A151}" dt="2018-10-02T04:03:55.380" v="1844" actId="478"/>
          <ac:spMkLst>
            <pc:docMk/>
            <pc:sldMk cId="4141844578" sldId="257"/>
            <ac:spMk id="9" creationId="{018D8644-EAF3-434C-9335-20AD8863CE9B}"/>
          </ac:spMkLst>
        </pc:spChg>
        <pc:picChg chg="add del mod ord">
          <ac:chgData name="Diogo Mendonça" userId="c83201b71a23e464" providerId="LiveId" clId="{9EE3B1B2-79D5-48E0-95B6-5A6D3735A151}" dt="2018-10-02T04:03:47.346" v="1843" actId="478"/>
          <ac:picMkLst>
            <pc:docMk/>
            <pc:sldMk cId="4141844578" sldId="257"/>
            <ac:picMk id="6" creationId="{72A566BE-9049-43CE-9B93-9CD420D8A0B6}"/>
          </ac:picMkLst>
        </pc:picChg>
        <pc:picChg chg="add del mod">
          <ac:chgData name="Diogo Mendonça" userId="c83201b71a23e464" providerId="LiveId" clId="{9EE3B1B2-79D5-48E0-95B6-5A6D3735A151}" dt="2018-10-02T04:03:57.721" v="1845" actId="478"/>
          <ac:picMkLst>
            <pc:docMk/>
            <pc:sldMk cId="4141844578" sldId="257"/>
            <ac:picMk id="7" creationId="{BEC00AAF-8005-4EFE-8A92-7A4B15A0E470}"/>
          </ac:picMkLst>
        </pc:picChg>
        <pc:picChg chg="add del mod">
          <ac:chgData name="Diogo Mendonça" userId="c83201b71a23e464" providerId="LiveId" clId="{9EE3B1B2-79D5-48E0-95B6-5A6D3735A151}" dt="2018-10-02T04:04:12.058" v="1851" actId="478"/>
          <ac:picMkLst>
            <pc:docMk/>
            <pc:sldMk cId="4141844578" sldId="257"/>
            <ac:picMk id="10" creationId="{34C2C71C-1785-4B64-8618-8E49942A12FB}"/>
          </ac:picMkLst>
        </pc:picChg>
        <pc:picChg chg="add del mod">
          <ac:chgData name="Diogo Mendonça" userId="c83201b71a23e464" providerId="LiveId" clId="{9EE3B1B2-79D5-48E0-95B6-5A6D3735A151}" dt="2018-10-02T04:05:02.001" v="1856" actId="478"/>
          <ac:picMkLst>
            <pc:docMk/>
            <pc:sldMk cId="4141844578" sldId="257"/>
            <ac:picMk id="11" creationId="{9C705FCA-3395-4CF1-B8B5-885D2333CE5D}"/>
          </ac:picMkLst>
        </pc:picChg>
        <pc:picChg chg="add mod">
          <ac:chgData name="Diogo Mendonça" userId="c83201b71a23e464" providerId="LiveId" clId="{9EE3B1B2-79D5-48E0-95B6-5A6D3735A151}" dt="2018-10-02T04:05:20.093" v="1858" actId="1076"/>
          <ac:picMkLst>
            <pc:docMk/>
            <pc:sldMk cId="4141844578" sldId="257"/>
            <ac:picMk id="12" creationId="{6CF8F443-5109-4D51-8B20-4DF8A8A7EB03}"/>
          </ac:picMkLst>
        </pc:picChg>
      </pc:sldChg>
      <pc:sldChg chg="addSp delSp modSp">
        <pc:chgData name="Diogo Mendonça" userId="c83201b71a23e464" providerId="LiveId" clId="{9EE3B1B2-79D5-48E0-95B6-5A6D3735A151}" dt="2018-10-03T01:15:06.591" v="4842" actId="403"/>
        <pc:sldMkLst>
          <pc:docMk/>
          <pc:sldMk cId="3281537779" sldId="259"/>
        </pc:sldMkLst>
        <pc:spChg chg="mod">
          <ac:chgData name="Diogo Mendonça" userId="c83201b71a23e464" providerId="LiveId" clId="{9EE3B1B2-79D5-48E0-95B6-5A6D3735A151}" dt="2018-10-02T18:29:47.047" v="4617" actId="790"/>
          <ac:spMkLst>
            <pc:docMk/>
            <pc:sldMk cId="3281537779" sldId="259"/>
            <ac:spMk id="2" creationId="{E4EA33EE-D0AB-44EA-B909-EAC2723B8B8B}"/>
          </ac:spMkLst>
        </pc:spChg>
        <pc:spChg chg="del">
          <ac:chgData name="Diogo Mendonça" userId="c83201b71a23e464" providerId="LiveId" clId="{9EE3B1B2-79D5-48E0-95B6-5A6D3735A151}" dt="2018-10-01T18:13:15.387" v="175"/>
          <ac:spMkLst>
            <pc:docMk/>
            <pc:sldMk cId="3281537779" sldId="259"/>
            <ac:spMk id="3" creationId="{51B4BA42-71BC-4335-9ADF-7A55FA355000}"/>
          </ac:spMkLst>
        </pc:spChg>
        <pc:spChg chg="add del mod">
          <ac:chgData name="Diogo Mendonça" userId="c83201b71a23e464" providerId="LiveId" clId="{9EE3B1B2-79D5-48E0-95B6-5A6D3735A151}" dt="2018-10-02T18:25:29.235" v="4481" actId="1032"/>
          <ac:spMkLst>
            <pc:docMk/>
            <pc:sldMk cId="3281537779" sldId="259"/>
            <ac:spMk id="5" creationId="{947D40A9-B5BE-4B60-A2DC-7F7FE87D0B63}"/>
          </ac:spMkLst>
        </pc:spChg>
        <pc:graphicFrameChg chg="add mod">
          <ac:chgData name="Diogo Mendonça" userId="c83201b71a23e464" providerId="LiveId" clId="{9EE3B1B2-79D5-48E0-95B6-5A6D3735A151}" dt="2018-10-03T01:14:51.641" v="4841" actId="1036"/>
          <ac:graphicFrameMkLst>
            <pc:docMk/>
            <pc:sldMk cId="3281537779" sldId="259"/>
            <ac:graphicFrameMk id="6" creationId="{A5449AFB-F728-45ED-864E-9BD04B170736}"/>
          </ac:graphicFrameMkLst>
        </pc:graphicFrameChg>
        <pc:graphicFrameChg chg="add del mod">
          <ac:chgData name="Diogo Mendonça" userId="c83201b71a23e464" providerId="LiveId" clId="{9EE3B1B2-79D5-48E0-95B6-5A6D3735A151}" dt="2018-10-03T00:58:54.620" v="4670" actId="1032"/>
          <ac:graphicFrameMkLst>
            <pc:docMk/>
            <pc:sldMk cId="3281537779" sldId="259"/>
            <ac:graphicFrameMk id="7" creationId="{A6091421-299C-4107-8F02-64C62C46460E}"/>
          </ac:graphicFrameMkLst>
        </pc:graphicFrameChg>
        <pc:graphicFrameChg chg="add mod">
          <ac:chgData name="Diogo Mendonça" userId="c83201b71a23e464" providerId="LiveId" clId="{9EE3B1B2-79D5-48E0-95B6-5A6D3735A151}" dt="2018-10-03T01:15:06.591" v="4842" actId="403"/>
          <ac:graphicFrameMkLst>
            <pc:docMk/>
            <pc:sldMk cId="3281537779" sldId="259"/>
            <ac:graphicFrameMk id="8" creationId="{39F67D55-CE47-4CA3-891C-01883C42E865}"/>
          </ac:graphicFrameMkLst>
        </pc:graphicFrameChg>
        <pc:picChg chg="add del mod ord">
          <ac:chgData name="Diogo Mendonça" userId="c83201b71a23e464" providerId="LiveId" clId="{9EE3B1B2-79D5-48E0-95B6-5A6D3735A151}" dt="2018-10-02T18:23:50.976" v="4448" actId="478"/>
          <ac:picMkLst>
            <pc:docMk/>
            <pc:sldMk cId="3281537779" sldId="259"/>
            <ac:picMk id="4" creationId="{6F6254AB-9568-4D4C-ADE7-35CD0E8CFAC2}"/>
          </ac:picMkLst>
        </pc:picChg>
      </pc:sldChg>
      <pc:sldChg chg="addSp delSp modSp">
        <pc:chgData name="Diogo Mendonça" userId="c83201b71a23e464" providerId="LiveId" clId="{9EE3B1B2-79D5-48E0-95B6-5A6D3735A151}" dt="2018-10-02T18:05:26.943" v="4078"/>
        <pc:sldMkLst>
          <pc:docMk/>
          <pc:sldMk cId="2264378212" sldId="260"/>
        </pc:sldMkLst>
        <pc:spChg chg="mod">
          <ac:chgData name="Diogo Mendonça" userId="c83201b71a23e464" providerId="LiveId" clId="{9EE3B1B2-79D5-48E0-95B6-5A6D3735A151}" dt="2018-10-02T13:43:21.835" v="3026" actId="790"/>
          <ac:spMkLst>
            <pc:docMk/>
            <pc:sldMk cId="2264378212" sldId="260"/>
            <ac:spMk id="2" creationId="{15307261-CCFF-46E2-B84A-58A911D84B61}"/>
          </ac:spMkLst>
        </pc:spChg>
        <pc:spChg chg="mod">
          <ac:chgData name="Diogo Mendonça" userId="c83201b71a23e464" providerId="LiveId" clId="{9EE3B1B2-79D5-48E0-95B6-5A6D3735A151}" dt="2018-10-02T16:58:08.072" v="3664" actId="20577"/>
          <ac:spMkLst>
            <pc:docMk/>
            <pc:sldMk cId="2264378212" sldId="260"/>
            <ac:spMk id="3" creationId="{6107E186-AD15-410A-B08B-704C5A99CBEC}"/>
          </ac:spMkLst>
        </pc:spChg>
        <pc:graphicFrameChg chg="add del mod">
          <ac:chgData name="Diogo Mendonça" userId="c83201b71a23e464" providerId="LiveId" clId="{9EE3B1B2-79D5-48E0-95B6-5A6D3735A151}" dt="2018-10-02T16:53:08.640" v="3478" actId="1032"/>
          <ac:graphicFrameMkLst>
            <pc:docMk/>
            <pc:sldMk cId="2264378212" sldId="260"/>
            <ac:graphicFrameMk id="4" creationId="{65463E48-4AE2-4DC0-B917-50E169978046}"/>
          </ac:graphicFrameMkLst>
        </pc:graphicFrameChg>
        <pc:graphicFrameChg chg="add mod">
          <ac:chgData name="Diogo Mendonça" userId="c83201b71a23e464" providerId="LiveId" clId="{9EE3B1B2-79D5-48E0-95B6-5A6D3735A151}" dt="2018-10-02T18:05:26.943" v="4078"/>
          <ac:graphicFrameMkLst>
            <pc:docMk/>
            <pc:sldMk cId="2264378212" sldId="260"/>
            <ac:graphicFrameMk id="5" creationId="{3F943887-0D16-480E-8FB0-EACA72EC04D9}"/>
          </ac:graphicFrameMkLst>
        </pc:graphicFrameChg>
      </pc:sldChg>
      <pc:sldChg chg="addSp delSp modSp mod setBg">
        <pc:chgData name="Diogo Mendonça" userId="c83201b71a23e464" providerId="LiveId" clId="{9EE3B1B2-79D5-48E0-95B6-5A6D3735A151}" dt="2018-10-02T18:18:14.533" v="4319" actId="1035"/>
        <pc:sldMkLst>
          <pc:docMk/>
          <pc:sldMk cId="4118093020" sldId="261"/>
        </pc:sldMkLst>
        <pc:spChg chg="add del mod">
          <ac:chgData name="Diogo Mendonça" userId="c83201b71a23e464" providerId="LiveId" clId="{9EE3B1B2-79D5-48E0-95B6-5A6D3735A151}" dt="2018-10-02T17:26:58.095" v="3930" actId="26606"/>
          <ac:spMkLst>
            <pc:docMk/>
            <pc:sldMk cId="4118093020" sldId="261"/>
            <ac:spMk id="2" creationId="{BBFFEA96-0E79-47F0-BADF-8789906C369F}"/>
          </ac:spMkLst>
        </pc:spChg>
        <pc:spChg chg="del mod">
          <ac:chgData name="Diogo Mendonça" userId="c83201b71a23e464" providerId="LiveId" clId="{9EE3B1B2-79D5-48E0-95B6-5A6D3735A151}" dt="2018-10-02T04:41:01.756" v="2590"/>
          <ac:spMkLst>
            <pc:docMk/>
            <pc:sldMk cId="4118093020" sldId="261"/>
            <ac:spMk id="3" creationId="{1E83AC14-AC50-40CC-ADF6-CFE9CB655F11}"/>
          </ac:spMkLst>
        </pc:spChg>
        <pc:spChg chg="add del mod">
          <ac:chgData name="Diogo Mendonça" userId="c83201b71a23e464" providerId="LiveId" clId="{9EE3B1B2-79D5-48E0-95B6-5A6D3735A151}" dt="2018-10-02T14:04:46.769" v="3285"/>
          <ac:spMkLst>
            <pc:docMk/>
            <pc:sldMk cId="4118093020" sldId="261"/>
            <ac:spMk id="4" creationId="{644A13BC-5049-4B15-8FEE-AE1F028A144D}"/>
          </ac:spMkLst>
        </pc:spChg>
        <pc:spChg chg="add del">
          <ac:chgData name="Diogo Mendonça" userId="c83201b71a23e464" providerId="LiveId" clId="{9EE3B1B2-79D5-48E0-95B6-5A6D3735A151}" dt="2018-10-02T12:56:02.819" v="3016"/>
          <ac:spMkLst>
            <pc:docMk/>
            <pc:sldMk cId="4118093020" sldId="261"/>
            <ac:spMk id="6" creationId="{0DF08D04-A785-411E-B857-964C55638919}"/>
          </ac:spMkLst>
        </pc:spChg>
        <pc:spChg chg="add del mod">
          <ac:chgData name="Diogo Mendonça" userId="c83201b71a23e464" providerId="LiveId" clId="{9EE3B1B2-79D5-48E0-95B6-5A6D3735A151}" dt="2018-10-02T16:37:35.575" v="3382" actId="931"/>
          <ac:spMkLst>
            <pc:docMk/>
            <pc:sldMk cId="4118093020" sldId="261"/>
            <ac:spMk id="10" creationId="{04FA900C-29C9-4F84-AC5D-C31F48C3F604}"/>
          </ac:spMkLst>
        </pc:spChg>
        <pc:spChg chg="add del mod">
          <ac:chgData name="Diogo Mendonça" userId="c83201b71a23e464" providerId="LiveId" clId="{9EE3B1B2-79D5-48E0-95B6-5A6D3735A151}" dt="2018-10-02T16:32:04.598" v="3380"/>
          <ac:spMkLst>
            <pc:docMk/>
            <pc:sldMk cId="4118093020" sldId="261"/>
            <ac:spMk id="11" creationId="{18AE48EF-02DC-487C-9253-FAD869F16487}"/>
          </ac:spMkLst>
        </pc:spChg>
        <pc:spChg chg="add del mod">
          <ac:chgData name="Diogo Mendonça" userId="c83201b71a23e464" providerId="LiveId" clId="{9EE3B1B2-79D5-48E0-95B6-5A6D3735A151}" dt="2018-10-02T16:32:04.598" v="3380"/>
          <ac:spMkLst>
            <pc:docMk/>
            <pc:sldMk cId="4118093020" sldId="261"/>
            <ac:spMk id="12" creationId="{C6D054A7-401C-4E98-98B1-33052B0EFFB3}"/>
          </ac:spMkLst>
        </pc:spChg>
        <pc:spChg chg="add del mod">
          <ac:chgData name="Diogo Mendonça" userId="c83201b71a23e464" providerId="LiveId" clId="{9EE3B1B2-79D5-48E0-95B6-5A6D3735A151}" dt="2018-10-02T16:38:37.808" v="3391" actId="478"/>
          <ac:spMkLst>
            <pc:docMk/>
            <pc:sldMk cId="4118093020" sldId="261"/>
            <ac:spMk id="15" creationId="{48F357D7-3DB9-4A1C-910E-23E3EB1658CA}"/>
          </ac:spMkLst>
        </pc:spChg>
        <pc:spChg chg="add del mod">
          <ac:chgData name="Diogo Mendonça" userId="c83201b71a23e464" providerId="LiveId" clId="{9EE3B1B2-79D5-48E0-95B6-5A6D3735A151}" dt="2018-10-02T16:38:36.618" v="3390" actId="478"/>
          <ac:spMkLst>
            <pc:docMk/>
            <pc:sldMk cId="4118093020" sldId="261"/>
            <ac:spMk id="17" creationId="{28EAB996-1EDF-496A-98A7-EAF98AC98CD1}"/>
          </ac:spMkLst>
        </pc:spChg>
        <pc:spChg chg="add del mod">
          <ac:chgData name="Diogo Mendonça" userId="c83201b71a23e464" providerId="LiveId" clId="{9EE3B1B2-79D5-48E0-95B6-5A6D3735A151}" dt="2018-10-02T16:39:58.424" v="3398" actId="478"/>
          <ac:spMkLst>
            <pc:docMk/>
            <pc:sldMk cId="4118093020" sldId="261"/>
            <ac:spMk id="20" creationId="{E34B7BC2-6FFD-46F3-A263-AAECC0E9F340}"/>
          </ac:spMkLst>
        </pc:spChg>
        <pc:spChg chg="add del mod">
          <ac:chgData name="Diogo Mendonça" userId="c83201b71a23e464" providerId="LiveId" clId="{9EE3B1B2-79D5-48E0-95B6-5A6D3735A151}" dt="2018-10-02T17:20:44.797" v="3881"/>
          <ac:spMkLst>
            <pc:docMk/>
            <pc:sldMk cId="4118093020" sldId="261"/>
            <ac:spMk id="21" creationId="{D01F7CD3-D4BC-4447-8DD2-96ABFC81E87A}"/>
          </ac:spMkLst>
        </pc:spChg>
        <pc:spChg chg="add del">
          <ac:chgData name="Diogo Mendonça" userId="c83201b71a23e464" providerId="LiveId" clId="{9EE3B1B2-79D5-48E0-95B6-5A6D3735A151}" dt="2018-10-02T16:44:55.047" v="3404"/>
          <ac:spMkLst>
            <pc:docMk/>
            <pc:sldMk cId="4118093020" sldId="261"/>
            <ac:spMk id="22" creationId="{7082BD0C-8AF6-4607-9961-9F7DF20C4F22}"/>
          </ac:spMkLst>
        </pc:spChg>
        <pc:spChg chg="add del">
          <ac:chgData name="Diogo Mendonça" userId="c83201b71a23e464" providerId="LiveId" clId="{9EE3B1B2-79D5-48E0-95B6-5A6D3735A151}" dt="2018-10-02T17:21:04.390" v="3883" actId="26606"/>
          <ac:spMkLst>
            <pc:docMk/>
            <pc:sldMk cId="4118093020" sldId="261"/>
            <ac:spMk id="29" creationId="{C8386A3F-A0EE-4681-A1C4-469C713DFAE2}"/>
          </ac:spMkLst>
        </pc:spChg>
        <pc:spChg chg="add del">
          <ac:chgData name="Diogo Mendonça" userId="c83201b71a23e464" providerId="LiveId" clId="{9EE3B1B2-79D5-48E0-95B6-5A6D3735A151}" dt="2018-10-02T17:21:04.390" v="3883" actId="26606"/>
          <ac:spMkLst>
            <pc:docMk/>
            <pc:sldMk cId="4118093020" sldId="261"/>
            <ac:spMk id="32" creationId="{59719A3D-C737-40BD-A9F1-5E2A0B695CB8}"/>
          </ac:spMkLst>
        </pc:spChg>
        <pc:spChg chg="add del">
          <ac:chgData name="Diogo Mendonça" userId="c83201b71a23e464" providerId="LiveId" clId="{9EE3B1B2-79D5-48E0-95B6-5A6D3735A151}" dt="2018-10-02T17:21:04.390" v="3883" actId="26606"/>
          <ac:spMkLst>
            <pc:docMk/>
            <pc:sldMk cId="4118093020" sldId="261"/>
            <ac:spMk id="34" creationId="{51B487B4-225A-46A6-83D3-A2CC948C6FC9}"/>
          </ac:spMkLst>
        </pc:spChg>
        <pc:spChg chg="add del">
          <ac:chgData name="Diogo Mendonça" userId="c83201b71a23e464" providerId="LiveId" clId="{9EE3B1B2-79D5-48E0-95B6-5A6D3735A151}" dt="2018-10-02T17:21:04.390" v="3883" actId="26606"/>
          <ac:spMkLst>
            <pc:docMk/>
            <pc:sldMk cId="4118093020" sldId="261"/>
            <ac:spMk id="36" creationId="{EF0068E0-ED29-4438-A358-71D77F571A0B}"/>
          </ac:spMkLst>
        </pc:spChg>
        <pc:spChg chg="add del">
          <ac:chgData name="Diogo Mendonça" userId="c83201b71a23e464" providerId="LiveId" clId="{9EE3B1B2-79D5-48E0-95B6-5A6D3735A151}" dt="2018-10-02T17:21:07.837" v="3885" actId="26606"/>
          <ac:spMkLst>
            <pc:docMk/>
            <pc:sldMk cId="4118093020" sldId="261"/>
            <ac:spMk id="40" creationId="{73DE2CFE-42F2-48F0-8706-5264E012B10C}"/>
          </ac:spMkLst>
        </pc:spChg>
        <pc:spChg chg="add del">
          <ac:chgData name="Diogo Mendonça" userId="c83201b71a23e464" providerId="LiveId" clId="{9EE3B1B2-79D5-48E0-95B6-5A6D3735A151}" dt="2018-10-02T17:21:07.837" v="3885" actId="26606"/>
          <ac:spMkLst>
            <pc:docMk/>
            <pc:sldMk cId="4118093020" sldId="261"/>
            <ac:spMk id="41" creationId="{2CB2A8D4-9AFB-42B9-BEAE-F7C186451CA4}"/>
          </ac:spMkLst>
        </pc:spChg>
        <pc:spChg chg="add del">
          <ac:chgData name="Diogo Mendonça" userId="c83201b71a23e464" providerId="LiveId" clId="{9EE3B1B2-79D5-48E0-95B6-5A6D3735A151}" dt="2018-10-02T17:21:10.562" v="3887" actId="26606"/>
          <ac:spMkLst>
            <pc:docMk/>
            <pc:sldMk cId="4118093020" sldId="261"/>
            <ac:spMk id="46" creationId="{569C1A01-6FB5-43CE-ADCC-936728ACAC0D}"/>
          </ac:spMkLst>
        </pc:spChg>
        <pc:spChg chg="add del">
          <ac:chgData name="Diogo Mendonça" userId="c83201b71a23e464" providerId="LiveId" clId="{9EE3B1B2-79D5-48E0-95B6-5A6D3735A151}" dt="2018-10-02T17:21:10.562" v="3887" actId="26606"/>
          <ac:spMkLst>
            <pc:docMk/>
            <pc:sldMk cId="4118093020" sldId="261"/>
            <ac:spMk id="47" creationId="{520B4F67-047E-4DF8-9060-B815B603985D}"/>
          </ac:spMkLst>
        </pc:spChg>
        <pc:spChg chg="add del">
          <ac:chgData name="Diogo Mendonça" userId="c83201b71a23e464" providerId="LiveId" clId="{9EE3B1B2-79D5-48E0-95B6-5A6D3735A151}" dt="2018-10-02T17:21:13.109" v="3889" actId="26606"/>
          <ac:spMkLst>
            <pc:docMk/>
            <pc:sldMk cId="4118093020" sldId="261"/>
            <ac:spMk id="49" creationId="{4038CB10-1F5C-4D54-9DF7-12586DE5B007}"/>
          </ac:spMkLst>
        </pc:spChg>
        <pc:spChg chg="add del">
          <ac:chgData name="Diogo Mendonça" userId="c83201b71a23e464" providerId="LiveId" clId="{9EE3B1B2-79D5-48E0-95B6-5A6D3735A151}" dt="2018-10-02T17:21:13.109" v="3889" actId="26606"/>
          <ac:spMkLst>
            <pc:docMk/>
            <pc:sldMk cId="4118093020" sldId="261"/>
            <ac:spMk id="51" creationId="{73ED6512-6858-4552-B699-9A97FE9A4EA2}"/>
          </ac:spMkLst>
        </pc:spChg>
        <pc:spChg chg="add del">
          <ac:chgData name="Diogo Mendonça" userId="c83201b71a23e464" providerId="LiveId" clId="{9EE3B1B2-79D5-48E0-95B6-5A6D3735A151}" dt="2018-10-02T17:21:13.109" v="3889" actId="26606"/>
          <ac:spMkLst>
            <pc:docMk/>
            <pc:sldMk cId="4118093020" sldId="261"/>
            <ac:spMk id="52" creationId="{6D0C5571-77FF-4498-81BF-23DEBE878E8E}"/>
          </ac:spMkLst>
        </pc:spChg>
        <pc:spChg chg="add del">
          <ac:chgData name="Diogo Mendonça" userId="c83201b71a23e464" providerId="LiveId" clId="{9EE3B1B2-79D5-48E0-95B6-5A6D3735A151}" dt="2018-10-02T17:22:11.362" v="3911" actId="26606"/>
          <ac:spMkLst>
            <pc:docMk/>
            <pc:sldMk cId="4118093020" sldId="261"/>
            <ac:spMk id="54" creationId="{59719A3D-C737-40BD-A9F1-5E2A0B695CB8}"/>
          </ac:spMkLst>
        </pc:spChg>
        <pc:spChg chg="add del">
          <ac:chgData name="Diogo Mendonça" userId="c83201b71a23e464" providerId="LiveId" clId="{9EE3B1B2-79D5-48E0-95B6-5A6D3735A151}" dt="2018-10-02T17:22:11.362" v="3911" actId="26606"/>
          <ac:spMkLst>
            <pc:docMk/>
            <pc:sldMk cId="4118093020" sldId="261"/>
            <ac:spMk id="55" creationId="{51B487B4-225A-46A6-83D3-A2CC948C6FC9}"/>
          </ac:spMkLst>
        </pc:spChg>
        <pc:spChg chg="add del">
          <ac:chgData name="Diogo Mendonça" userId="c83201b71a23e464" providerId="LiveId" clId="{9EE3B1B2-79D5-48E0-95B6-5A6D3735A151}" dt="2018-10-02T17:22:11.362" v="3911" actId="26606"/>
          <ac:spMkLst>
            <pc:docMk/>
            <pc:sldMk cId="4118093020" sldId="261"/>
            <ac:spMk id="56" creationId="{EF0068E0-ED29-4438-A358-71D77F571A0B}"/>
          </ac:spMkLst>
        </pc:spChg>
        <pc:spChg chg="add del">
          <ac:chgData name="Diogo Mendonça" userId="c83201b71a23e464" providerId="LiveId" clId="{9EE3B1B2-79D5-48E0-95B6-5A6D3735A151}" dt="2018-10-02T17:22:11.362" v="3911" actId="26606"/>
          <ac:spMkLst>
            <pc:docMk/>
            <pc:sldMk cId="4118093020" sldId="261"/>
            <ac:spMk id="59" creationId="{C8386A3F-A0EE-4681-A1C4-469C713DFAE2}"/>
          </ac:spMkLst>
        </pc:spChg>
        <pc:spChg chg="add del">
          <ac:chgData name="Diogo Mendonça" userId="c83201b71a23e464" providerId="LiveId" clId="{9EE3B1B2-79D5-48E0-95B6-5A6D3735A151}" dt="2018-10-02T17:21:51.277" v="3894" actId="26606"/>
          <ac:spMkLst>
            <pc:docMk/>
            <pc:sldMk cId="4118093020" sldId="261"/>
            <ac:spMk id="65" creationId="{1707FC24-6981-43D9-B525-C7832BA22463}"/>
          </ac:spMkLst>
        </pc:spChg>
        <pc:spChg chg="add del">
          <ac:chgData name="Diogo Mendonça" userId="c83201b71a23e464" providerId="LiveId" clId="{9EE3B1B2-79D5-48E0-95B6-5A6D3735A151}" dt="2018-10-02T17:22:01.494" v="3900" actId="26606"/>
          <ac:spMkLst>
            <pc:docMk/>
            <pc:sldMk cId="4118093020" sldId="261"/>
            <ac:spMk id="66" creationId="{569C1A01-6FB5-43CE-ADCC-936728ACAC0D}"/>
          </ac:spMkLst>
        </pc:spChg>
        <pc:spChg chg="add del">
          <ac:chgData name="Diogo Mendonça" userId="c83201b71a23e464" providerId="LiveId" clId="{9EE3B1B2-79D5-48E0-95B6-5A6D3735A151}" dt="2018-10-02T17:21:57.724" v="3896" actId="26606"/>
          <ac:spMkLst>
            <pc:docMk/>
            <pc:sldMk cId="4118093020" sldId="261"/>
            <ac:spMk id="67" creationId="{1DB7C82F-AB7E-4F0C-B829-FA1B9C415180}"/>
          </ac:spMkLst>
        </pc:spChg>
        <pc:spChg chg="add del">
          <ac:chgData name="Diogo Mendonça" userId="c83201b71a23e464" providerId="LiveId" clId="{9EE3B1B2-79D5-48E0-95B6-5A6D3735A151}" dt="2018-10-02T17:21:57.724" v="3896" actId="26606"/>
          <ac:spMkLst>
            <pc:docMk/>
            <pc:sldMk cId="4118093020" sldId="261"/>
            <ac:spMk id="68" creationId="{C0B27210-D0CA-4654-B3E3-9ABB4F178EA1}"/>
          </ac:spMkLst>
        </pc:spChg>
        <pc:spChg chg="add del">
          <ac:chgData name="Diogo Mendonça" userId="c83201b71a23e464" providerId="LiveId" clId="{9EE3B1B2-79D5-48E0-95B6-5A6D3735A151}" dt="2018-10-02T17:21:57.724" v="3896" actId="26606"/>
          <ac:spMkLst>
            <pc:docMk/>
            <pc:sldMk cId="4118093020" sldId="261"/>
            <ac:spMk id="69" creationId="{70B66945-4967-4040-926D-DCA44313CDAB}"/>
          </ac:spMkLst>
        </pc:spChg>
        <pc:spChg chg="add del">
          <ac:chgData name="Diogo Mendonça" userId="c83201b71a23e464" providerId="LiveId" clId="{9EE3B1B2-79D5-48E0-95B6-5A6D3735A151}" dt="2018-10-02T17:22:01.494" v="3900" actId="26606"/>
          <ac:spMkLst>
            <pc:docMk/>
            <pc:sldMk cId="4118093020" sldId="261"/>
            <ac:spMk id="75" creationId="{C8386A3F-A0EE-4681-A1C4-469C713DFAE2}"/>
          </ac:spMkLst>
        </pc:spChg>
        <pc:spChg chg="add del">
          <ac:chgData name="Diogo Mendonça" userId="c83201b71a23e464" providerId="LiveId" clId="{9EE3B1B2-79D5-48E0-95B6-5A6D3735A151}" dt="2018-10-02T17:22:02.676" v="3902" actId="26606"/>
          <ac:spMkLst>
            <pc:docMk/>
            <pc:sldMk cId="4118093020" sldId="261"/>
            <ac:spMk id="77" creationId="{4038CB10-1F5C-4D54-9DF7-12586DE5B007}"/>
          </ac:spMkLst>
        </pc:spChg>
        <pc:spChg chg="add del">
          <ac:chgData name="Diogo Mendonça" userId="c83201b71a23e464" providerId="LiveId" clId="{9EE3B1B2-79D5-48E0-95B6-5A6D3735A151}" dt="2018-10-02T17:22:02.676" v="3902" actId="26606"/>
          <ac:spMkLst>
            <pc:docMk/>
            <pc:sldMk cId="4118093020" sldId="261"/>
            <ac:spMk id="79" creationId="{73ED6512-6858-4552-B699-9A97FE9A4EA2}"/>
          </ac:spMkLst>
        </pc:spChg>
        <pc:spChg chg="add del">
          <ac:chgData name="Diogo Mendonça" userId="c83201b71a23e464" providerId="LiveId" clId="{9EE3B1B2-79D5-48E0-95B6-5A6D3735A151}" dt="2018-10-02T17:22:02.676" v="3902" actId="26606"/>
          <ac:spMkLst>
            <pc:docMk/>
            <pc:sldMk cId="4118093020" sldId="261"/>
            <ac:spMk id="80" creationId="{C8386A3F-A0EE-4681-A1C4-469C713DFAE2}"/>
          </ac:spMkLst>
        </pc:spChg>
        <pc:spChg chg="add del">
          <ac:chgData name="Diogo Mendonça" userId="c83201b71a23e464" providerId="LiveId" clId="{9EE3B1B2-79D5-48E0-95B6-5A6D3735A151}" dt="2018-10-02T17:22:05.613" v="3904" actId="26606"/>
          <ac:spMkLst>
            <pc:docMk/>
            <pc:sldMk cId="4118093020" sldId="261"/>
            <ac:spMk id="82" creationId="{E3BC0C31-69A7-4200-9AFE-927230E1E04C}"/>
          </ac:spMkLst>
        </pc:spChg>
        <pc:spChg chg="add del">
          <ac:chgData name="Diogo Mendonça" userId="c83201b71a23e464" providerId="LiveId" clId="{9EE3B1B2-79D5-48E0-95B6-5A6D3735A151}" dt="2018-10-02T17:22:05.613" v="3904" actId="26606"/>
          <ac:spMkLst>
            <pc:docMk/>
            <pc:sldMk cId="4118093020" sldId="261"/>
            <ac:spMk id="83" creationId="{C8386A3F-A0EE-4681-A1C4-469C713DFAE2}"/>
          </ac:spMkLst>
        </pc:spChg>
        <pc:spChg chg="add del">
          <ac:chgData name="Diogo Mendonça" userId="c83201b71a23e464" providerId="LiveId" clId="{9EE3B1B2-79D5-48E0-95B6-5A6D3735A151}" dt="2018-10-02T17:22:07.179" v="3906" actId="26606"/>
          <ac:spMkLst>
            <pc:docMk/>
            <pc:sldMk cId="4118093020" sldId="261"/>
            <ac:spMk id="89" creationId="{C8386A3F-A0EE-4681-A1C4-469C713DFAE2}"/>
          </ac:spMkLst>
        </pc:spChg>
        <pc:spChg chg="add del">
          <ac:chgData name="Diogo Mendonça" userId="c83201b71a23e464" providerId="LiveId" clId="{9EE3B1B2-79D5-48E0-95B6-5A6D3735A151}" dt="2018-10-02T17:22:10.570" v="3908" actId="26606"/>
          <ac:spMkLst>
            <pc:docMk/>
            <pc:sldMk cId="4118093020" sldId="261"/>
            <ac:spMk id="92" creationId="{C8386A3F-A0EE-4681-A1C4-469C713DFAE2}"/>
          </ac:spMkLst>
        </pc:spChg>
        <pc:spChg chg="add del">
          <ac:chgData name="Diogo Mendonça" userId="c83201b71a23e464" providerId="LiveId" clId="{9EE3B1B2-79D5-48E0-95B6-5A6D3735A151}" dt="2018-10-02T17:22:50.798" v="3913" actId="26606"/>
          <ac:spMkLst>
            <pc:docMk/>
            <pc:sldMk cId="4118093020" sldId="261"/>
            <ac:spMk id="97" creationId="{C0B27210-D0CA-4654-B3E3-9ABB4F178EA1}"/>
          </ac:spMkLst>
        </pc:spChg>
        <pc:spChg chg="add del">
          <ac:chgData name="Diogo Mendonça" userId="c83201b71a23e464" providerId="LiveId" clId="{9EE3B1B2-79D5-48E0-95B6-5A6D3735A151}" dt="2018-10-02T17:22:50.798" v="3913" actId="26606"/>
          <ac:spMkLst>
            <pc:docMk/>
            <pc:sldMk cId="4118093020" sldId="261"/>
            <ac:spMk id="98" creationId="{1DB7C82F-AB7E-4F0C-B829-FA1B9C415180}"/>
          </ac:spMkLst>
        </pc:spChg>
        <pc:spChg chg="add del">
          <ac:chgData name="Diogo Mendonça" userId="c83201b71a23e464" providerId="LiveId" clId="{9EE3B1B2-79D5-48E0-95B6-5A6D3735A151}" dt="2018-10-02T17:22:50.798" v="3913" actId="26606"/>
          <ac:spMkLst>
            <pc:docMk/>
            <pc:sldMk cId="4118093020" sldId="261"/>
            <ac:spMk id="99" creationId="{70B66945-4967-4040-926D-DCA44313CDAB}"/>
          </ac:spMkLst>
        </pc:spChg>
        <pc:spChg chg="add del">
          <ac:chgData name="Diogo Mendonça" userId="c83201b71a23e464" providerId="LiveId" clId="{9EE3B1B2-79D5-48E0-95B6-5A6D3735A151}" dt="2018-10-02T17:26:58.095" v="3930" actId="26606"/>
          <ac:spMkLst>
            <pc:docMk/>
            <pc:sldMk cId="4118093020" sldId="261"/>
            <ac:spMk id="105" creationId="{1707FC24-6981-43D9-B525-C7832BA22463}"/>
          </ac:spMkLst>
        </pc:spChg>
        <pc:spChg chg="add">
          <ac:chgData name="Diogo Mendonça" userId="c83201b71a23e464" providerId="LiveId" clId="{9EE3B1B2-79D5-48E0-95B6-5A6D3735A151}" dt="2018-10-02T17:26:58.095" v="3930" actId="26606"/>
          <ac:spMkLst>
            <pc:docMk/>
            <pc:sldMk cId="4118093020" sldId="261"/>
            <ac:spMk id="110" creationId="{E359CF80-59A1-4800-BF9F-83EB46D097FC}"/>
          </ac:spMkLst>
        </pc:spChg>
        <pc:spChg chg="add">
          <ac:chgData name="Diogo Mendonça" userId="c83201b71a23e464" providerId="LiveId" clId="{9EE3B1B2-79D5-48E0-95B6-5A6D3735A151}" dt="2018-10-02T17:26:58.095" v="3930" actId="26606"/>
          <ac:spMkLst>
            <pc:docMk/>
            <pc:sldMk cId="4118093020" sldId="261"/>
            <ac:spMk id="113" creationId="{217BE31F-A129-45DD-8071-A63EC47D943A}"/>
          </ac:spMkLst>
        </pc:spChg>
        <pc:grpChg chg="add">
          <ac:chgData name="Diogo Mendonça" userId="c83201b71a23e464" providerId="LiveId" clId="{9EE3B1B2-79D5-48E0-95B6-5A6D3735A151}" dt="2018-10-02T17:26:58.095" v="3930" actId="26606"/>
          <ac:grpSpMkLst>
            <pc:docMk/>
            <pc:sldMk cId="4118093020" sldId="261"/>
            <ac:grpSpMk id="115" creationId="{7CA163AC-F477-454A-9FB4-81324C004BEF}"/>
          </ac:grpSpMkLst>
        </pc:grpChg>
        <pc:grpChg chg="add">
          <ac:chgData name="Diogo Mendonça" userId="c83201b71a23e464" providerId="LiveId" clId="{9EE3B1B2-79D5-48E0-95B6-5A6D3735A151}" dt="2018-10-02T17:26:58.095" v="3930" actId="26606"/>
          <ac:grpSpMkLst>
            <pc:docMk/>
            <pc:sldMk cId="4118093020" sldId="261"/>
            <ac:grpSpMk id="138" creationId="{83118EC2-A2C7-4CDB-887C-21E0B0C437D1}"/>
          </ac:grpSpMkLst>
        </pc:grpChg>
        <pc:picChg chg="add del mod">
          <ac:chgData name="Diogo Mendonça" userId="c83201b71a23e464" providerId="LiveId" clId="{9EE3B1B2-79D5-48E0-95B6-5A6D3735A151}" dt="2018-10-02T12:21:32.531" v="3014" actId="478"/>
          <ac:picMkLst>
            <pc:docMk/>
            <pc:sldMk cId="4118093020" sldId="261"/>
            <ac:picMk id="5" creationId="{B3800D79-B085-4789-8937-5C057E1097D1}"/>
          </ac:picMkLst>
        </pc:picChg>
        <pc:picChg chg="add del mod">
          <ac:chgData name="Diogo Mendonça" userId="c83201b71a23e464" providerId="LiveId" clId="{9EE3B1B2-79D5-48E0-95B6-5A6D3735A151}" dt="2018-10-02T16:30:32.165" v="3375" actId="478"/>
          <ac:picMkLst>
            <pc:docMk/>
            <pc:sldMk cId="4118093020" sldId="261"/>
            <ac:picMk id="8" creationId="{DB767996-05D8-4EF2-A2CC-28209E68A56E}"/>
          </ac:picMkLst>
        </pc:picChg>
        <pc:picChg chg="add del mod">
          <ac:chgData name="Diogo Mendonça" userId="c83201b71a23e464" providerId="LiveId" clId="{9EE3B1B2-79D5-48E0-95B6-5A6D3735A151}" dt="2018-10-02T16:38:28.121" v="3389" actId="478"/>
          <ac:picMkLst>
            <pc:docMk/>
            <pc:sldMk cId="4118093020" sldId="261"/>
            <ac:picMk id="14" creationId="{80603AC9-5330-455A-8505-0A6E99955A08}"/>
          </ac:picMkLst>
        </pc:picChg>
        <pc:picChg chg="add del mod">
          <ac:chgData name="Diogo Mendonça" userId="c83201b71a23e464" providerId="LiveId" clId="{9EE3B1B2-79D5-48E0-95B6-5A6D3735A151}" dt="2018-10-02T16:39:54.873" v="3397" actId="478"/>
          <ac:picMkLst>
            <pc:docMk/>
            <pc:sldMk cId="4118093020" sldId="261"/>
            <ac:picMk id="19" creationId="{8BB7BC75-D31A-4100-AB0E-E20F36DD57CC}"/>
          </ac:picMkLst>
        </pc:picChg>
        <pc:picChg chg="add del mod">
          <ac:chgData name="Diogo Mendonça" userId="c83201b71a23e464" providerId="LiveId" clId="{9EE3B1B2-79D5-48E0-95B6-5A6D3735A151}" dt="2018-10-02T17:21:13.146" v="3890" actId="26606"/>
          <ac:picMkLst>
            <pc:docMk/>
            <pc:sldMk cId="4118093020" sldId="261"/>
            <ac:picMk id="24" creationId="{81E1688A-F68E-4D57-AAB1-C587A8B7C2D2}"/>
          </ac:picMkLst>
        </pc:picChg>
        <pc:picChg chg="add del">
          <ac:chgData name="Diogo Mendonça" userId="c83201b71a23e464" providerId="LiveId" clId="{9EE3B1B2-79D5-48E0-95B6-5A6D3735A151}" dt="2018-10-02T17:21:04.390" v="3883" actId="26606"/>
          <ac:picMkLst>
            <pc:docMk/>
            <pc:sldMk cId="4118093020" sldId="261"/>
            <ac:picMk id="27" creationId="{81E1688A-F68E-4D57-AAB1-C587A8B7C2D2}"/>
          </ac:picMkLst>
        </pc:picChg>
        <pc:picChg chg="add del">
          <ac:chgData name="Diogo Mendonça" userId="c83201b71a23e464" providerId="LiveId" clId="{9EE3B1B2-79D5-48E0-95B6-5A6D3735A151}" dt="2018-10-02T17:21:04.390" v="3883" actId="26606"/>
          <ac:picMkLst>
            <pc:docMk/>
            <pc:sldMk cId="4118093020" sldId="261"/>
            <ac:picMk id="38" creationId="{071D5281-4C71-4ECC-8D0D-B991115CB7AB}"/>
          </ac:picMkLst>
        </pc:picChg>
        <pc:picChg chg="add del">
          <ac:chgData name="Diogo Mendonça" userId="c83201b71a23e464" providerId="LiveId" clId="{9EE3B1B2-79D5-48E0-95B6-5A6D3735A151}" dt="2018-10-02T17:21:07.837" v="3885" actId="26606"/>
          <ac:picMkLst>
            <pc:docMk/>
            <pc:sldMk cId="4118093020" sldId="261"/>
            <ac:picMk id="42" creationId="{81E1688A-F68E-4D57-AAB1-C587A8B7C2D2}"/>
          </ac:picMkLst>
        </pc:picChg>
        <pc:picChg chg="add del">
          <ac:chgData name="Diogo Mendonça" userId="c83201b71a23e464" providerId="LiveId" clId="{9EE3B1B2-79D5-48E0-95B6-5A6D3735A151}" dt="2018-10-02T17:21:10.562" v="3887" actId="26606"/>
          <ac:picMkLst>
            <pc:docMk/>
            <pc:sldMk cId="4118093020" sldId="261"/>
            <ac:picMk id="44" creationId="{81E1688A-F68E-4D57-AAB1-C587A8B7C2D2}"/>
          </ac:picMkLst>
        </pc:picChg>
        <pc:picChg chg="add del">
          <ac:chgData name="Diogo Mendonça" userId="c83201b71a23e464" providerId="LiveId" clId="{9EE3B1B2-79D5-48E0-95B6-5A6D3735A151}" dt="2018-10-02T17:21:10.562" v="3887" actId="26606"/>
          <ac:picMkLst>
            <pc:docMk/>
            <pc:sldMk cId="4118093020" sldId="261"/>
            <ac:picMk id="45" creationId="{EE09A529-E47C-4634-BB98-0A9526C372B4}"/>
          </ac:picMkLst>
        </pc:picChg>
        <pc:picChg chg="add del">
          <ac:chgData name="Diogo Mendonça" userId="c83201b71a23e464" providerId="LiveId" clId="{9EE3B1B2-79D5-48E0-95B6-5A6D3735A151}" dt="2018-10-02T17:21:13.109" v="3889" actId="26606"/>
          <ac:picMkLst>
            <pc:docMk/>
            <pc:sldMk cId="4118093020" sldId="261"/>
            <ac:picMk id="50" creationId="{81E1688A-F68E-4D57-AAB1-C587A8B7C2D2}"/>
          </ac:picMkLst>
        </pc:picChg>
        <pc:picChg chg="add del mod">
          <ac:chgData name="Diogo Mendonça" userId="c83201b71a23e464" providerId="LiveId" clId="{9EE3B1B2-79D5-48E0-95B6-5A6D3735A151}" dt="2018-10-02T17:22:11.362" v="3911" actId="26606"/>
          <ac:picMkLst>
            <pc:docMk/>
            <pc:sldMk cId="4118093020" sldId="261"/>
            <ac:picMk id="57" creationId="{81E1688A-F68E-4D57-AAB1-C587A8B7C2D2}"/>
          </ac:picMkLst>
        </pc:picChg>
        <pc:picChg chg="add del">
          <ac:chgData name="Diogo Mendonça" userId="c83201b71a23e464" providerId="LiveId" clId="{9EE3B1B2-79D5-48E0-95B6-5A6D3735A151}" dt="2018-10-02T17:22:11.362" v="3911" actId="26606"/>
          <ac:picMkLst>
            <pc:docMk/>
            <pc:sldMk cId="4118093020" sldId="261"/>
            <ac:picMk id="58" creationId="{071D5281-4C71-4ECC-8D0D-B991115CB7AB}"/>
          </ac:picMkLst>
        </pc:picChg>
        <pc:picChg chg="add del">
          <ac:chgData name="Diogo Mendonça" userId="c83201b71a23e464" providerId="LiveId" clId="{9EE3B1B2-79D5-48E0-95B6-5A6D3735A151}" dt="2018-10-02T17:21:51.277" v="3894" actId="26606"/>
          <ac:picMkLst>
            <pc:docMk/>
            <pc:sldMk cId="4118093020" sldId="261"/>
            <ac:picMk id="62" creationId="{81E1688A-F68E-4D57-AAB1-C587A8B7C2D2}"/>
          </ac:picMkLst>
        </pc:picChg>
        <pc:picChg chg="add del">
          <ac:chgData name="Diogo Mendonça" userId="c83201b71a23e464" providerId="LiveId" clId="{9EE3B1B2-79D5-48E0-95B6-5A6D3735A151}" dt="2018-10-02T17:22:01.494" v="3900" actId="26606"/>
          <ac:picMkLst>
            <pc:docMk/>
            <pc:sldMk cId="4118093020" sldId="261"/>
            <ac:picMk id="64" creationId="{EE09A529-E47C-4634-BB98-0A9526C372B4}"/>
          </ac:picMkLst>
        </pc:picChg>
        <pc:picChg chg="add del">
          <ac:chgData name="Diogo Mendonça" userId="c83201b71a23e464" providerId="LiveId" clId="{9EE3B1B2-79D5-48E0-95B6-5A6D3735A151}" dt="2018-10-02T17:21:57.724" v="3896" actId="26606"/>
          <ac:picMkLst>
            <pc:docMk/>
            <pc:sldMk cId="4118093020" sldId="261"/>
            <ac:picMk id="70" creationId="{81E1688A-F68E-4D57-AAB1-C587A8B7C2D2}"/>
          </ac:picMkLst>
        </pc:picChg>
        <pc:picChg chg="add del">
          <ac:chgData name="Diogo Mendonça" userId="c83201b71a23e464" providerId="LiveId" clId="{9EE3B1B2-79D5-48E0-95B6-5A6D3735A151}" dt="2018-10-02T17:22:00.292" v="3898" actId="26606"/>
          <ac:picMkLst>
            <pc:docMk/>
            <pc:sldMk cId="4118093020" sldId="261"/>
            <ac:picMk id="72" creationId="{81E1688A-F68E-4D57-AAB1-C587A8B7C2D2}"/>
          </ac:picMkLst>
        </pc:picChg>
        <pc:picChg chg="add del">
          <ac:chgData name="Diogo Mendonça" userId="c83201b71a23e464" providerId="LiveId" clId="{9EE3B1B2-79D5-48E0-95B6-5A6D3735A151}" dt="2018-10-02T17:22:01.494" v="3900" actId="26606"/>
          <ac:picMkLst>
            <pc:docMk/>
            <pc:sldMk cId="4118093020" sldId="261"/>
            <ac:picMk id="74" creationId="{81E1688A-F68E-4D57-AAB1-C587A8B7C2D2}"/>
          </ac:picMkLst>
        </pc:picChg>
        <pc:picChg chg="add del">
          <ac:chgData name="Diogo Mendonça" userId="c83201b71a23e464" providerId="LiveId" clId="{9EE3B1B2-79D5-48E0-95B6-5A6D3735A151}" dt="2018-10-02T17:22:02.676" v="3902" actId="26606"/>
          <ac:picMkLst>
            <pc:docMk/>
            <pc:sldMk cId="4118093020" sldId="261"/>
            <ac:picMk id="78" creationId="{81E1688A-F68E-4D57-AAB1-C587A8B7C2D2}"/>
          </ac:picMkLst>
        </pc:picChg>
        <pc:picChg chg="add del">
          <ac:chgData name="Diogo Mendonça" userId="c83201b71a23e464" providerId="LiveId" clId="{9EE3B1B2-79D5-48E0-95B6-5A6D3735A151}" dt="2018-10-02T17:22:05.613" v="3904" actId="26606"/>
          <ac:picMkLst>
            <pc:docMk/>
            <pc:sldMk cId="4118093020" sldId="261"/>
            <ac:picMk id="84" creationId="{81E1688A-F68E-4D57-AAB1-C587A8B7C2D2}"/>
          </ac:picMkLst>
        </pc:picChg>
        <pc:picChg chg="add del">
          <ac:chgData name="Diogo Mendonça" userId="c83201b71a23e464" providerId="LiveId" clId="{9EE3B1B2-79D5-48E0-95B6-5A6D3735A151}" dt="2018-10-02T17:22:07.179" v="3906" actId="26606"/>
          <ac:picMkLst>
            <pc:docMk/>
            <pc:sldMk cId="4118093020" sldId="261"/>
            <ac:picMk id="87" creationId="{81E1688A-F68E-4D57-AAB1-C587A8B7C2D2}"/>
          </ac:picMkLst>
        </pc:picChg>
        <pc:picChg chg="add del">
          <ac:chgData name="Diogo Mendonça" userId="c83201b71a23e464" providerId="LiveId" clId="{9EE3B1B2-79D5-48E0-95B6-5A6D3735A151}" dt="2018-10-02T17:22:10.570" v="3908" actId="26606"/>
          <ac:picMkLst>
            <pc:docMk/>
            <pc:sldMk cId="4118093020" sldId="261"/>
            <ac:picMk id="93" creationId="{81E1688A-F68E-4D57-AAB1-C587A8B7C2D2}"/>
          </ac:picMkLst>
        </pc:picChg>
        <pc:picChg chg="add del">
          <ac:chgData name="Diogo Mendonça" userId="c83201b71a23e464" providerId="LiveId" clId="{9EE3B1B2-79D5-48E0-95B6-5A6D3735A151}" dt="2018-10-02T17:22:11.338" v="3910" actId="26606"/>
          <ac:picMkLst>
            <pc:docMk/>
            <pc:sldMk cId="4118093020" sldId="261"/>
            <ac:picMk id="95" creationId="{81E1688A-F68E-4D57-AAB1-C587A8B7C2D2}"/>
          </ac:picMkLst>
        </pc:picChg>
        <pc:picChg chg="add del mod">
          <ac:chgData name="Diogo Mendonça" userId="c83201b71a23e464" providerId="LiveId" clId="{9EE3B1B2-79D5-48E0-95B6-5A6D3735A151}" dt="2018-10-02T17:26:58.095" v="3930" actId="26606"/>
          <ac:picMkLst>
            <pc:docMk/>
            <pc:sldMk cId="4118093020" sldId="261"/>
            <ac:picMk id="100" creationId="{81E1688A-F68E-4D57-AAB1-C587A8B7C2D2}"/>
          </ac:picMkLst>
        </pc:picChg>
        <pc:picChg chg="add mod">
          <ac:chgData name="Diogo Mendonça" userId="c83201b71a23e464" providerId="LiveId" clId="{9EE3B1B2-79D5-48E0-95B6-5A6D3735A151}" dt="2018-10-02T18:18:14.533" v="4319" actId="1035"/>
          <ac:picMkLst>
            <pc:docMk/>
            <pc:sldMk cId="4118093020" sldId="261"/>
            <ac:picMk id="108" creationId="{81E1688A-F68E-4D57-AAB1-C587A8B7C2D2}"/>
          </ac:picMkLst>
        </pc:picChg>
        <pc:cxnChg chg="add del">
          <ac:chgData name="Diogo Mendonça" userId="c83201b71a23e464" providerId="LiveId" clId="{9EE3B1B2-79D5-48E0-95B6-5A6D3735A151}" dt="2018-10-02T17:22:05.613" v="3904" actId="26606"/>
          <ac:cxnSpMkLst>
            <pc:docMk/>
            <pc:sldMk cId="4118093020" sldId="261"/>
            <ac:cxnSpMk id="85" creationId="{45B5AFC7-2F07-4F7B-9151-E45D7548D8F3}"/>
          </ac:cxnSpMkLst>
        </pc:cxnChg>
        <pc:cxnChg chg="add del">
          <ac:chgData name="Diogo Mendonça" userId="c83201b71a23e464" providerId="LiveId" clId="{9EE3B1B2-79D5-48E0-95B6-5A6D3735A151}" dt="2018-10-02T17:22:07.179" v="3906" actId="26606"/>
          <ac:cxnSpMkLst>
            <pc:docMk/>
            <pc:sldMk cId="4118093020" sldId="261"/>
            <ac:cxnSpMk id="88" creationId="{A7F400EE-A8A5-48AF-B4D6-291B52C6F0B0}"/>
          </ac:cxnSpMkLst>
        </pc:cxnChg>
        <pc:cxnChg chg="add del">
          <ac:chgData name="Diogo Mendonça" userId="c83201b71a23e464" providerId="LiveId" clId="{9EE3B1B2-79D5-48E0-95B6-5A6D3735A151}" dt="2018-10-02T17:22:10.570" v="3908" actId="26606"/>
          <ac:cxnSpMkLst>
            <pc:docMk/>
            <pc:sldMk cId="4118093020" sldId="261"/>
            <ac:cxnSpMk id="91" creationId="{E4A809D5-3600-46D4-A466-67F2349A54FB}"/>
          </ac:cxnSpMkLst>
        </pc:cxnChg>
      </pc:sldChg>
      <pc:sldChg chg="addSp delSp modSp mod setBg">
        <pc:chgData name="Diogo Mendonça" userId="c83201b71a23e464" providerId="LiveId" clId="{9EE3B1B2-79D5-48E0-95B6-5A6D3735A151}" dt="2018-10-04T17:56:55.414" v="4849" actId="20577"/>
        <pc:sldMkLst>
          <pc:docMk/>
          <pc:sldMk cId="3814781600" sldId="262"/>
        </pc:sldMkLst>
        <pc:spChg chg="mod">
          <ac:chgData name="Diogo Mendonça" userId="c83201b71a23e464" providerId="LiveId" clId="{9EE3B1B2-79D5-48E0-95B6-5A6D3735A151}" dt="2018-10-02T18:19:29.305" v="4362" actId="20577"/>
          <ac:spMkLst>
            <pc:docMk/>
            <pc:sldMk cId="3814781600" sldId="262"/>
            <ac:spMk id="2" creationId="{4F1AEE6E-AAA6-475A-B29D-073D3019874F}"/>
          </ac:spMkLst>
        </pc:spChg>
        <pc:spChg chg="add del mod">
          <ac:chgData name="Diogo Mendonça" userId="c83201b71a23e464" providerId="LiveId" clId="{9EE3B1B2-79D5-48E0-95B6-5A6D3735A151}" dt="2018-10-02T17:26:28.484" v="3929" actId="26606"/>
          <ac:spMkLst>
            <pc:docMk/>
            <pc:sldMk cId="3814781600" sldId="262"/>
            <ac:spMk id="3" creationId="{1AD38A3F-7067-41C1-BBF1-570CFCF75CD6}"/>
          </ac:spMkLst>
        </pc:spChg>
        <pc:spChg chg="add mod">
          <ac:chgData name="Diogo Mendonça" userId="c83201b71a23e464" providerId="LiveId" clId="{9EE3B1B2-79D5-48E0-95B6-5A6D3735A151}" dt="2018-10-04T17:56:55.414" v="4849" actId="20577"/>
          <ac:spMkLst>
            <pc:docMk/>
            <pc:sldMk cId="3814781600" sldId="262"/>
            <ac:spMk id="8" creationId="{1AD38A3F-7067-41C1-BBF1-570CFCF75CD6}"/>
          </ac:spMkLst>
        </pc:spChg>
        <pc:spChg chg="add">
          <ac:chgData name="Diogo Mendonça" userId="c83201b71a23e464" providerId="LiveId" clId="{9EE3B1B2-79D5-48E0-95B6-5A6D3735A151}" dt="2018-10-02T17:26:28.484" v="3929" actId="26606"/>
          <ac:spMkLst>
            <pc:docMk/>
            <pc:sldMk cId="3814781600" sldId="262"/>
            <ac:spMk id="9" creationId="{59A309A7-1751-4ABE-A3C1-EEC40366AD89}"/>
          </ac:spMkLst>
        </pc:spChg>
        <pc:spChg chg="add del">
          <ac:chgData name="Diogo Mendonça" userId="c83201b71a23e464" providerId="LiveId" clId="{9EE3B1B2-79D5-48E0-95B6-5A6D3735A151}" dt="2018-10-02T17:26:17.792" v="3926" actId="26606"/>
          <ac:spMkLst>
            <pc:docMk/>
            <pc:sldMk cId="3814781600" sldId="262"/>
            <ac:spMk id="10" creationId="{59A309A7-1751-4ABE-A3C1-EEC40366AD89}"/>
          </ac:spMkLst>
        </pc:spChg>
        <pc:spChg chg="add">
          <ac:chgData name="Diogo Mendonça" userId="c83201b71a23e464" providerId="LiveId" clId="{9EE3B1B2-79D5-48E0-95B6-5A6D3735A151}" dt="2018-10-02T17:26:28.484" v="3929" actId="26606"/>
          <ac:spMkLst>
            <pc:docMk/>
            <pc:sldMk cId="3814781600" sldId="262"/>
            <ac:spMk id="11" creationId="{967D8EB6-EAE1-4F9C-B398-83321E287204}"/>
          </ac:spMkLst>
        </pc:spChg>
        <pc:spChg chg="add del">
          <ac:chgData name="Diogo Mendonça" userId="c83201b71a23e464" providerId="LiveId" clId="{9EE3B1B2-79D5-48E0-95B6-5A6D3735A151}" dt="2018-10-02T17:26:17.792" v="3926" actId="26606"/>
          <ac:spMkLst>
            <pc:docMk/>
            <pc:sldMk cId="3814781600" sldId="262"/>
            <ac:spMk id="12" creationId="{967D8EB6-EAE1-4F9C-B398-83321E287204}"/>
          </ac:spMkLst>
        </pc:spChg>
        <pc:graphicFrameChg chg="add del">
          <ac:chgData name="Diogo Mendonça" userId="c83201b71a23e464" providerId="LiveId" clId="{9EE3B1B2-79D5-48E0-95B6-5A6D3735A151}" dt="2018-10-02T17:26:28.470" v="3928" actId="26606"/>
          <ac:graphicFrameMkLst>
            <pc:docMk/>
            <pc:sldMk cId="3814781600" sldId="262"/>
            <ac:graphicFrameMk id="5" creationId="{0D9BE1BF-043B-47F7-8E53-63F473B9568D}"/>
          </ac:graphicFrameMkLst>
        </pc:graphicFrameChg>
        <pc:picChg chg="add del">
          <ac:chgData name="Diogo Mendonça" userId="c83201b71a23e464" providerId="LiveId" clId="{9EE3B1B2-79D5-48E0-95B6-5A6D3735A151}" dt="2018-10-02T17:26:17.792" v="3926" actId="26606"/>
          <ac:picMkLst>
            <pc:docMk/>
            <pc:sldMk cId="3814781600" sldId="262"/>
            <ac:picMk id="7" creationId="{C1769A74-1509-4C1D-B88A-5A3921673AC1}"/>
          </ac:picMkLst>
        </pc:picChg>
        <pc:picChg chg="add">
          <ac:chgData name="Diogo Mendonça" userId="c83201b71a23e464" providerId="LiveId" clId="{9EE3B1B2-79D5-48E0-95B6-5A6D3735A151}" dt="2018-10-02T17:26:28.484" v="3929" actId="26606"/>
          <ac:picMkLst>
            <pc:docMk/>
            <pc:sldMk cId="3814781600" sldId="262"/>
            <ac:picMk id="13" creationId="{5CFED025-9EBB-4EF6-BD1E-0DE8F6F377FC}"/>
          </ac:picMkLst>
        </pc:picChg>
      </pc:sldChg>
      <pc:sldChg chg="addSp delSp modSp mod setBg">
        <pc:chgData name="Diogo Mendonça" userId="c83201b71a23e464" providerId="LiveId" clId="{9EE3B1B2-79D5-48E0-95B6-5A6D3735A151}" dt="2018-10-02T18:16:45.869" v="4317" actId="20577"/>
        <pc:sldMkLst>
          <pc:docMk/>
          <pc:sldMk cId="2554659354" sldId="263"/>
        </pc:sldMkLst>
        <pc:spChg chg="mod">
          <ac:chgData name="Diogo Mendonça" userId="c83201b71a23e464" providerId="LiveId" clId="{9EE3B1B2-79D5-48E0-95B6-5A6D3735A151}" dt="2018-10-02T17:23:07.813" v="3916" actId="26606"/>
          <ac:spMkLst>
            <pc:docMk/>
            <pc:sldMk cId="2554659354" sldId="263"/>
            <ac:spMk id="2" creationId="{933D5FB4-5135-4CE5-B2CF-9654441202A7}"/>
          </ac:spMkLst>
        </pc:spChg>
        <pc:spChg chg="del mod">
          <ac:chgData name="Diogo Mendonça" userId="c83201b71a23e464" providerId="LiveId" clId="{9EE3B1B2-79D5-48E0-95B6-5A6D3735A151}" dt="2018-10-02T17:22:28.085" v="3912" actId="26606"/>
          <ac:spMkLst>
            <pc:docMk/>
            <pc:sldMk cId="2554659354" sldId="263"/>
            <ac:spMk id="3" creationId="{98E2906D-E400-4300-9944-D6FAB24E49FC}"/>
          </ac:spMkLst>
        </pc:spChg>
        <pc:spChg chg="add del">
          <ac:chgData name="Diogo Mendonça" userId="c83201b71a23e464" providerId="LiveId" clId="{9EE3B1B2-79D5-48E0-95B6-5A6D3735A151}" dt="2018-10-02T17:23:07.813" v="3916" actId="26606"/>
          <ac:spMkLst>
            <pc:docMk/>
            <pc:sldMk cId="2554659354" sldId="263"/>
            <ac:spMk id="10" creationId="{42285737-90EE-47DC-AC80-8AE156B11969}"/>
          </ac:spMkLst>
        </pc:spChg>
        <pc:spChg chg="add del">
          <ac:chgData name="Diogo Mendonça" userId="c83201b71a23e464" providerId="LiveId" clId="{9EE3B1B2-79D5-48E0-95B6-5A6D3735A151}" dt="2018-10-02T17:23:07.790" v="3915" actId="26606"/>
          <ac:spMkLst>
            <pc:docMk/>
            <pc:sldMk cId="2554659354" sldId="263"/>
            <ac:spMk id="23" creationId="{E4505C23-674B-4195-81D6-0C127FEAE3F8}"/>
          </ac:spMkLst>
        </pc:spChg>
        <pc:spChg chg="add del">
          <ac:chgData name="Diogo Mendonça" userId="c83201b71a23e464" providerId="LiveId" clId="{9EE3B1B2-79D5-48E0-95B6-5A6D3735A151}" dt="2018-10-02T17:23:07.790" v="3915" actId="26606"/>
          <ac:spMkLst>
            <pc:docMk/>
            <pc:sldMk cId="2554659354" sldId="263"/>
            <ac:spMk id="25" creationId="{65C9B8F0-FF66-4C15-BD05-E86B87331846}"/>
          </ac:spMkLst>
        </pc:spChg>
        <pc:grpChg chg="add del">
          <ac:chgData name="Diogo Mendonça" userId="c83201b71a23e464" providerId="LiveId" clId="{9EE3B1B2-79D5-48E0-95B6-5A6D3735A151}" dt="2018-10-02T17:23:07.813" v="3916" actId="26606"/>
          <ac:grpSpMkLst>
            <pc:docMk/>
            <pc:sldMk cId="2554659354" sldId="263"/>
            <ac:grpSpMk id="12" creationId="{B57BDC17-F1B3-455F-BBF1-680AA1F25C06}"/>
          </ac:grpSpMkLst>
        </pc:grpChg>
        <pc:graphicFrameChg chg="add mod modGraphic">
          <ac:chgData name="Diogo Mendonça" userId="c83201b71a23e464" providerId="LiveId" clId="{9EE3B1B2-79D5-48E0-95B6-5A6D3735A151}" dt="2018-10-02T18:16:45.869" v="4317" actId="20577"/>
          <ac:graphicFrameMkLst>
            <pc:docMk/>
            <pc:sldMk cId="2554659354" sldId="263"/>
            <ac:graphicFrameMk id="5" creationId="{3F118EAF-AA58-4954-A0A3-6F14E65915C6}"/>
          </ac:graphicFrameMkLst>
        </pc:graphicFrameChg>
      </pc:sldChg>
      <pc:sldChg chg="addSp modSp add">
        <pc:chgData name="Diogo Mendonça" userId="c83201b71a23e464" providerId="LiveId" clId="{9EE3B1B2-79D5-48E0-95B6-5A6D3735A151}" dt="2018-10-03T00:52:34.218" v="4651" actId="20577"/>
        <pc:sldMkLst>
          <pc:docMk/>
          <pc:sldMk cId="3611721720" sldId="267"/>
        </pc:sldMkLst>
        <pc:spChg chg="mod">
          <ac:chgData name="Diogo Mendonça" userId="c83201b71a23e464" providerId="LiveId" clId="{9EE3B1B2-79D5-48E0-95B6-5A6D3735A151}" dt="2018-10-02T13:42:57.674" v="3023" actId="790"/>
          <ac:spMkLst>
            <pc:docMk/>
            <pc:sldMk cId="3611721720" sldId="267"/>
            <ac:spMk id="2" creationId="{249C6E2B-1850-4FB5-8A60-67F58ACC10FB}"/>
          </ac:spMkLst>
        </pc:spChg>
        <pc:spChg chg="mod">
          <ac:chgData name="Diogo Mendonça" userId="c83201b71a23e464" providerId="LiveId" clId="{9EE3B1B2-79D5-48E0-95B6-5A6D3735A151}" dt="2018-10-03T00:52:34.218" v="4651" actId="20577"/>
          <ac:spMkLst>
            <pc:docMk/>
            <pc:sldMk cId="3611721720" sldId="267"/>
            <ac:spMk id="3" creationId="{9A9700D6-C003-4C29-AD9D-3A4C7F86B4F9}"/>
          </ac:spMkLst>
        </pc:spChg>
        <pc:graphicFrameChg chg="add mod">
          <ac:chgData name="Diogo Mendonça" userId="c83201b71a23e464" providerId="LiveId" clId="{9EE3B1B2-79D5-48E0-95B6-5A6D3735A151}" dt="2018-10-02T18:06:01.383" v="4089" actId="20577"/>
          <ac:graphicFrameMkLst>
            <pc:docMk/>
            <pc:sldMk cId="3611721720" sldId="267"/>
            <ac:graphicFrameMk id="4" creationId="{60BE2F64-C1E7-4546-94BE-C4F416910E54}"/>
          </ac:graphicFrameMkLst>
        </pc:graphicFrameChg>
      </pc:sldChg>
      <pc:sldChg chg="addSp delSp modSp add mod setBg">
        <pc:chgData name="Diogo Mendonça" userId="c83201b71a23e464" providerId="LiveId" clId="{9EE3B1B2-79D5-48E0-95B6-5A6D3735A151}" dt="2018-10-02T17:57:27.596" v="3992" actId="20577"/>
        <pc:sldMkLst>
          <pc:docMk/>
          <pc:sldMk cId="800416515" sldId="269"/>
        </pc:sldMkLst>
        <pc:spChg chg="mod">
          <ac:chgData name="Diogo Mendonça" userId="c83201b71a23e464" providerId="LiveId" clId="{9EE3B1B2-79D5-48E0-95B6-5A6D3735A151}" dt="2018-10-02T17:57:27.596" v="3992" actId="20577"/>
          <ac:spMkLst>
            <pc:docMk/>
            <pc:sldMk cId="800416515" sldId="269"/>
            <ac:spMk id="2" creationId="{2CAEFD6D-370B-4277-BDC7-9A76AA361A5B}"/>
          </ac:spMkLst>
        </pc:spChg>
        <pc:spChg chg="add del mod">
          <ac:chgData name="Diogo Mendonça" userId="c83201b71a23e464" providerId="LiveId" clId="{9EE3B1B2-79D5-48E0-95B6-5A6D3735A151}" dt="2018-10-02T17:28:48.266" v="3952" actId="26606"/>
          <ac:spMkLst>
            <pc:docMk/>
            <pc:sldMk cId="800416515" sldId="269"/>
            <ac:spMk id="3" creationId="{5B4EE9CB-AF40-491E-B476-3C7E8875A0E8}"/>
          </ac:spMkLst>
        </pc:spChg>
        <pc:spChg chg="add del">
          <ac:chgData name="Diogo Mendonça" userId="c83201b71a23e464" providerId="LiveId" clId="{9EE3B1B2-79D5-48E0-95B6-5A6D3735A151}" dt="2018-10-02T17:28:34.515" v="3939" actId="26606"/>
          <ac:spMkLst>
            <pc:docMk/>
            <pc:sldMk cId="800416515" sldId="269"/>
            <ac:spMk id="8" creationId="{3B854194-185D-494D-905C-7C7CB2E30F6E}"/>
          </ac:spMkLst>
        </pc:spChg>
        <pc:spChg chg="add del">
          <ac:chgData name="Diogo Mendonça" userId="c83201b71a23e464" providerId="LiveId" clId="{9EE3B1B2-79D5-48E0-95B6-5A6D3735A151}" dt="2018-10-02T17:28:34.515" v="3939" actId="26606"/>
          <ac:spMkLst>
            <pc:docMk/>
            <pc:sldMk cId="800416515" sldId="269"/>
            <ac:spMk id="10" creationId="{B4F5FA0D-0104-4987-8241-EFF7C85B88DE}"/>
          </ac:spMkLst>
        </pc:spChg>
        <pc:spChg chg="add del">
          <ac:chgData name="Diogo Mendonça" userId="c83201b71a23e464" providerId="LiveId" clId="{9EE3B1B2-79D5-48E0-95B6-5A6D3735A151}" dt="2018-10-02T17:28:39.063" v="3941" actId="26606"/>
          <ac:spMkLst>
            <pc:docMk/>
            <pc:sldMk cId="800416515" sldId="269"/>
            <ac:spMk id="14" creationId="{8D70B121-56F4-4848-B38B-182089D909FA}"/>
          </ac:spMkLst>
        </pc:spChg>
        <pc:spChg chg="add del">
          <ac:chgData name="Diogo Mendonça" userId="c83201b71a23e464" providerId="LiveId" clId="{9EE3B1B2-79D5-48E0-95B6-5A6D3735A151}" dt="2018-10-02T17:28:40.866" v="3943" actId="26606"/>
          <ac:spMkLst>
            <pc:docMk/>
            <pc:sldMk cId="800416515" sldId="269"/>
            <ac:spMk id="19" creationId="{42285737-90EE-47DC-AC80-8AE156B11969}"/>
          </ac:spMkLst>
        </pc:spChg>
        <pc:spChg chg="add del">
          <ac:chgData name="Diogo Mendonça" userId="c83201b71a23e464" providerId="LiveId" clId="{9EE3B1B2-79D5-48E0-95B6-5A6D3735A151}" dt="2018-10-02T17:28:43.029" v="3945" actId="26606"/>
          <ac:spMkLst>
            <pc:docMk/>
            <pc:sldMk cId="800416515" sldId="269"/>
            <ac:spMk id="24" creationId="{BE95D989-81FA-4BAD-9AD5-E46CEDA91B36}"/>
          </ac:spMkLst>
        </pc:spChg>
        <pc:spChg chg="add del">
          <ac:chgData name="Diogo Mendonça" userId="c83201b71a23e464" providerId="LiveId" clId="{9EE3B1B2-79D5-48E0-95B6-5A6D3735A151}" dt="2018-10-02T17:28:43.029" v="3945" actId="26606"/>
          <ac:spMkLst>
            <pc:docMk/>
            <pc:sldMk cId="800416515" sldId="269"/>
            <ac:spMk id="25" creationId="{156189E5-8A3E-4CFD-B71B-CCD0F8495E56}"/>
          </ac:spMkLst>
        </pc:spChg>
        <pc:spChg chg="add del">
          <ac:chgData name="Diogo Mendonça" userId="c83201b71a23e464" providerId="LiveId" clId="{9EE3B1B2-79D5-48E0-95B6-5A6D3735A151}" dt="2018-10-02T17:28:44.905" v="3947" actId="26606"/>
          <ac:spMkLst>
            <pc:docMk/>
            <pc:sldMk cId="800416515" sldId="269"/>
            <ac:spMk id="28" creationId="{4351DFE5-F63D-4BE0-BDA9-E3EB88F01AA5}"/>
          </ac:spMkLst>
        </pc:spChg>
        <pc:spChg chg="add del">
          <ac:chgData name="Diogo Mendonça" userId="c83201b71a23e464" providerId="LiveId" clId="{9EE3B1B2-79D5-48E0-95B6-5A6D3735A151}" dt="2018-10-02T17:28:44.905" v="3947" actId="26606"/>
          <ac:spMkLst>
            <pc:docMk/>
            <pc:sldMk cId="800416515" sldId="269"/>
            <ac:spMk id="30" creationId="{5B4EE9CB-AF40-491E-B476-3C7E8875A0E8}"/>
          </ac:spMkLst>
        </pc:spChg>
        <pc:spChg chg="add del">
          <ac:chgData name="Diogo Mendonça" userId="c83201b71a23e464" providerId="LiveId" clId="{9EE3B1B2-79D5-48E0-95B6-5A6D3735A151}" dt="2018-10-02T17:28:46.096" v="3949" actId="26606"/>
          <ac:spMkLst>
            <pc:docMk/>
            <pc:sldMk cId="800416515" sldId="269"/>
            <ac:spMk id="32" creationId="{33B1EE1F-6738-485F-A620-2602F7683DFB}"/>
          </ac:spMkLst>
        </pc:spChg>
        <pc:spChg chg="add del">
          <ac:chgData name="Diogo Mendonça" userId="c83201b71a23e464" providerId="LiveId" clId="{9EE3B1B2-79D5-48E0-95B6-5A6D3735A151}" dt="2018-10-02T17:28:48.266" v="3951" actId="26606"/>
          <ac:spMkLst>
            <pc:docMk/>
            <pc:sldMk cId="800416515" sldId="269"/>
            <ac:spMk id="37" creationId="{15911E3A-C35B-4EF7-A355-B84E9A14AF4D}"/>
          </ac:spMkLst>
        </pc:spChg>
        <pc:spChg chg="add del">
          <ac:chgData name="Diogo Mendonça" userId="c83201b71a23e464" providerId="LiveId" clId="{9EE3B1B2-79D5-48E0-95B6-5A6D3735A151}" dt="2018-10-02T17:28:48.266" v="3951" actId="26606"/>
          <ac:spMkLst>
            <pc:docMk/>
            <pc:sldMk cId="800416515" sldId="269"/>
            <ac:spMk id="52" creationId="{5B4EE9CB-AF40-491E-B476-3C7E8875A0E8}"/>
          </ac:spMkLst>
        </pc:spChg>
        <pc:spChg chg="add">
          <ac:chgData name="Diogo Mendonça" userId="c83201b71a23e464" providerId="LiveId" clId="{9EE3B1B2-79D5-48E0-95B6-5A6D3735A151}" dt="2018-10-02T17:28:48.266" v="3952" actId="26606"/>
          <ac:spMkLst>
            <pc:docMk/>
            <pc:sldMk cId="800416515" sldId="269"/>
            <ac:spMk id="54" creationId="{F98ED85F-DCEE-4B50-802E-71A6E3E12B04}"/>
          </ac:spMkLst>
        </pc:spChg>
        <pc:spChg chg="add mod">
          <ac:chgData name="Diogo Mendonça" userId="c83201b71a23e464" providerId="LiveId" clId="{9EE3B1B2-79D5-48E0-95B6-5A6D3735A151}" dt="2018-10-02T17:36:20.738" v="3956"/>
          <ac:spMkLst>
            <pc:docMk/>
            <pc:sldMk cId="800416515" sldId="269"/>
            <ac:spMk id="55" creationId="{5B4EE9CB-AF40-491E-B476-3C7E8875A0E8}"/>
          </ac:spMkLst>
        </pc:spChg>
        <pc:grpChg chg="add del">
          <ac:chgData name="Diogo Mendonça" userId="c83201b71a23e464" providerId="LiveId" clId="{9EE3B1B2-79D5-48E0-95B6-5A6D3735A151}" dt="2018-10-02T17:28:40.866" v="3943" actId="26606"/>
          <ac:grpSpMkLst>
            <pc:docMk/>
            <pc:sldMk cId="800416515" sldId="269"/>
            <ac:grpSpMk id="20" creationId="{B57BDC17-F1B3-455F-BBF1-680AA1F25C06}"/>
          </ac:grpSpMkLst>
        </pc:grpChg>
        <pc:grpChg chg="add del">
          <ac:chgData name="Diogo Mendonça" userId="c83201b71a23e464" providerId="LiveId" clId="{9EE3B1B2-79D5-48E0-95B6-5A6D3735A151}" dt="2018-10-02T17:28:48.266" v="3951" actId="26606"/>
          <ac:grpSpMkLst>
            <pc:docMk/>
            <pc:sldMk cId="800416515" sldId="269"/>
            <ac:grpSpMk id="38" creationId="{E21ADB3D-AD65-44B4-847D-5E90E90A5D16}"/>
          </ac:grpSpMkLst>
        </pc:grpChg>
        <pc:grpChg chg="add del">
          <ac:chgData name="Diogo Mendonça" userId="c83201b71a23e464" providerId="LiveId" clId="{9EE3B1B2-79D5-48E0-95B6-5A6D3735A151}" dt="2018-10-02T17:28:48.266" v="3951" actId="26606"/>
          <ac:grpSpMkLst>
            <pc:docMk/>
            <pc:sldMk cId="800416515" sldId="269"/>
            <ac:grpSpMk id="50" creationId="{5F8A7F7F-DD1A-4F41-98AC-B9CE2A620CDC}"/>
          </ac:grpSpMkLst>
        </pc:grpChg>
        <pc:graphicFrameChg chg="add del">
          <ac:chgData name="Diogo Mendonça" userId="c83201b71a23e464" providerId="LiveId" clId="{9EE3B1B2-79D5-48E0-95B6-5A6D3735A151}" dt="2018-10-02T17:28:40.866" v="3943" actId="26606"/>
          <ac:graphicFrameMkLst>
            <pc:docMk/>
            <pc:sldMk cId="800416515" sldId="269"/>
            <ac:graphicFrameMk id="5" creationId="{8600A876-5753-4F6F-AFD9-068D0BEC634B}"/>
          </ac:graphicFrameMkLst>
        </pc:graphicFrameChg>
        <pc:graphicFrameChg chg="add del">
          <ac:chgData name="Diogo Mendonça" userId="c83201b71a23e464" providerId="LiveId" clId="{9EE3B1B2-79D5-48E0-95B6-5A6D3735A151}" dt="2018-10-02T17:28:43.029" v="3945" actId="26606"/>
          <ac:graphicFrameMkLst>
            <pc:docMk/>
            <pc:sldMk cId="800416515" sldId="269"/>
            <ac:graphicFrameMk id="26" creationId="{BA4AFF85-C7F8-4101-A18F-0FE947C81AA5}"/>
          </ac:graphicFrameMkLst>
        </pc:graphicFrameChg>
        <pc:graphicFrameChg chg="add del">
          <ac:chgData name="Diogo Mendonça" userId="c83201b71a23e464" providerId="LiveId" clId="{9EE3B1B2-79D5-48E0-95B6-5A6D3735A151}" dt="2018-10-02T17:28:46.096" v="3949" actId="26606"/>
          <ac:graphicFrameMkLst>
            <pc:docMk/>
            <pc:sldMk cId="800416515" sldId="269"/>
            <ac:graphicFrameMk id="34" creationId="{8FCDFFA1-CE81-42F7-AD24-3F180462F162}"/>
          </ac:graphicFrameMkLst>
        </pc:graphicFrameChg>
        <pc:picChg chg="add del">
          <ac:chgData name="Diogo Mendonça" userId="c83201b71a23e464" providerId="LiveId" clId="{9EE3B1B2-79D5-48E0-95B6-5A6D3735A151}" dt="2018-10-02T17:28:34.515" v="3939" actId="26606"/>
          <ac:picMkLst>
            <pc:docMk/>
            <pc:sldMk cId="800416515" sldId="269"/>
            <ac:picMk id="12" creationId="{2897127E-6CEF-446C-BE87-93B7C46E49D1}"/>
          </ac:picMkLst>
        </pc:picChg>
        <pc:picChg chg="add del">
          <ac:chgData name="Diogo Mendonça" userId="c83201b71a23e464" providerId="LiveId" clId="{9EE3B1B2-79D5-48E0-95B6-5A6D3735A151}" dt="2018-10-02T17:28:44.905" v="3947" actId="26606"/>
          <ac:picMkLst>
            <pc:docMk/>
            <pc:sldMk cId="800416515" sldId="269"/>
            <ac:picMk id="29" creationId="{3AA16612-ACD2-4A16-8F2B-4514FD6BF28F}"/>
          </ac:picMkLst>
        </pc:picChg>
        <pc:cxnChg chg="add del">
          <ac:chgData name="Diogo Mendonça" userId="c83201b71a23e464" providerId="LiveId" clId="{9EE3B1B2-79D5-48E0-95B6-5A6D3735A151}" dt="2018-10-02T17:28:39.063" v="3941" actId="26606"/>
          <ac:cxnSpMkLst>
            <pc:docMk/>
            <pc:sldMk cId="800416515" sldId="269"/>
            <ac:cxnSpMk id="15" creationId="{2D72A2C9-F3CA-4216-8BAD-FA4C970C3C4E}"/>
          </ac:cxnSpMkLst>
        </pc:cxnChg>
        <pc:cxnChg chg="add del">
          <ac:chgData name="Diogo Mendonça" userId="c83201b71a23e464" providerId="LiveId" clId="{9EE3B1B2-79D5-48E0-95B6-5A6D3735A151}" dt="2018-10-02T17:28:46.096" v="3949" actId="26606"/>
          <ac:cxnSpMkLst>
            <pc:docMk/>
            <pc:sldMk cId="800416515" sldId="269"/>
            <ac:cxnSpMk id="33" creationId="{ADC544FB-7860-4381-935B-43879C94F627}"/>
          </ac:cxnSpMkLst>
        </pc:cxnChg>
      </pc:sldChg>
      <pc:sldChg chg="addSp delSp modSp add mod setBg">
        <pc:chgData name="Diogo Mendonça" userId="c83201b71a23e464" providerId="LiveId" clId="{9EE3B1B2-79D5-48E0-95B6-5A6D3735A151}" dt="2018-10-02T18:02:13.315" v="4072" actId="20577"/>
        <pc:sldMkLst>
          <pc:docMk/>
          <pc:sldMk cId="3304113238" sldId="271"/>
        </pc:sldMkLst>
        <pc:spChg chg="mod">
          <ac:chgData name="Diogo Mendonça" userId="c83201b71a23e464" providerId="LiveId" clId="{9EE3B1B2-79D5-48E0-95B6-5A6D3735A151}" dt="2018-10-02T17:28:07.121" v="3937" actId="26606"/>
          <ac:spMkLst>
            <pc:docMk/>
            <pc:sldMk cId="3304113238" sldId="271"/>
            <ac:spMk id="2" creationId="{C4590F28-88B1-47A5-A120-C7FA36062C22}"/>
          </ac:spMkLst>
        </pc:spChg>
        <pc:spChg chg="add del mod">
          <ac:chgData name="Diogo Mendonça" userId="c83201b71a23e464" providerId="LiveId" clId="{9EE3B1B2-79D5-48E0-95B6-5A6D3735A151}" dt="2018-10-02T17:28:07.121" v="3937" actId="26606"/>
          <ac:spMkLst>
            <pc:docMk/>
            <pc:sldMk cId="3304113238" sldId="271"/>
            <ac:spMk id="3" creationId="{75E6D10B-8148-4797-8253-4FDAAACC678E}"/>
          </ac:spMkLst>
        </pc:spChg>
        <pc:spChg chg="add del">
          <ac:chgData name="Diogo Mendonça" userId="c83201b71a23e464" providerId="LiveId" clId="{9EE3B1B2-79D5-48E0-95B6-5A6D3735A151}" dt="2018-10-02T17:28:04.256" v="3934" actId="26606"/>
          <ac:spMkLst>
            <pc:docMk/>
            <pc:sldMk cId="3304113238" sldId="271"/>
            <ac:spMk id="8" creationId="{8D70B121-56F4-4848-B38B-182089D909FA}"/>
          </ac:spMkLst>
        </pc:spChg>
        <pc:spChg chg="add del">
          <ac:chgData name="Diogo Mendonça" userId="c83201b71a23e464" providerId="LiveId" clId="{9EE3B1B2-79D5-48E0-95B6-5A6D3735A151}" dt="2018-10-02T17:28:02.541" v="3932" actId="26606"/>
          <ac:spMkLst>
            <pc:docMk/>
            <pc:sldMk cId="3304113238" sldId="271"/>
            <ac:spMk id="10" creationId="{4351DFE5-F63D-4BE0-BDA9-E3EB88F01AA5}"/>
          </ac:spMkLst>
        </pc:spChg>
        <pc:spChg chg="add del">
          <ac:chgData name="Diogo Mendonça" userId="c83201b71a23e464" providerId="LiveId" clId="{9EE3B1B2-79D5-48E0-95B6-5A6D3735A151}" dt="2018-10-02T17:28:04.256" v="3934" actId="26606"/>
          <ac:spMkLst>
            <pc:docMk/>
            <pc:sldMk cId="3304113238" sldId="271"/>
            <ac:spMk id="15" creationId="{75E6D10B-8148-4797-8253-4FDAAACC678E}"/>
          </ac:spMkLst>
        </pc:spChg>
        <pc:spChg chg="add del">
          <ac:chgData name="Diogo Mendonça" userId="c83201b71a23e464" providerId="LiveId" clId="{9EE3B1B2-79D5-48E0-95B6-5A6D3735A151}" dt="2018-10-02T17:28:07.061" v="3936" actId="26606"/>
          <ac:spMkLst>
            <pc:docMk/>
            <pc:sldMk cId="3304113238" sldId="271"/>
            <ac:spMk id="17" creationId="{4351DFE5-F63D-4BE0-BDA9-E3EB88F01AA5}"/>
          </ac:spMkLst>
        </pc:spChg>
        <pc:spChg chg="add">
          <ac:chgData name="Diogo Mendonça" userId="c83201b71a23e464" providerId="LiveId" clId="{9EE3B1B2-79D5-48E0-95B6-5A6D3735A151}" dt="2018-10-02T17:28:07.121" v="3937" actId="26606"/>
          <ac:spMkLst>
            <pc:docMk/>
            <pc:sldMk cId="3304113238" sldId="271"/>
            <ac:spMk id="21" creationId="{4351DFE5-F63D-4BE0-BDA9-E3EB88F01AA5}"/>
          </ac:spMkLst>
        </pc:spChg>
        <pc:graphicFrameChg chg="add del">
          <ac:chgData name="Diogo Mendonça" userId="c83201b71a23e464" providerId="LiveId" clId="{9EE3B1B2-79D5-48E0-95B6-5A6D3735A151}" dt="2018-10-02T17:28:02.541" v="3932" actId="26606"/>
          <ac:graphicFrameMkLst>
            <pc:docMk/>
            <pc:sldMk cId="3304113238" sldId="271"/>
            <ac:graphicFrameMk id="5" creationId="{B0F0D8E1-807B-4E72-9DA2-5FAEB6FCB247}"/>
          </ac:graphicFrameMkLst>
        </pc:graphicFrameChg>
        <pc:graphicFrameChg chg="add del">
          <ac:chgData name="Diogo Mendonça" userId="c83201b71a23e464" providerId="LiveId" clId="{9EE3B1B2-79D5-48E0-95B6-5A6D3735A151}" dt="2018-10-02T17:28:07.061" v="3936" actId="26606"/>
          <ac:graphicFrameMkLst>
            <pc:docMk/>
            <pc:sldMk cId="3304113238" sldId="271"/>
            <ac:graphicFrameMk id="19" creationId="{957CFF65-A221-414A-BFAF-ECC3A346F10B}"/>
          </ac:graphicFrameMkLst>
        </pc:graphicFrameChg>
        <pc:graphicFrameChg chg="add mod">
          <ac:chgData name="Diogo Mendonça" userId="c83201b71a23e464" providerId="LiveId" clId="{9EE3B1B2-79D5-48E0-95B6-5A6D3735A151}" dt="2018-10-02T18:02:13.315" v="4072" actId="20577"/>
          <ac:graphicFrameMkLst>
            <pc:docMk/>
            <pc:sldMk cId="3304113238" sldId="271"/>
            <ac:graphicFrameMk id="23" creationId="{B0F0D8E1-807B-4E72-9DA2-5FAEB6FCB247}"/>
          </ac:graphicFrameMkLst>
        </pc:graphicFrameChg>
        <pc:picChg chg="add del">
          <ac:chgData name="Diogo Mendonça" userId="c83201b71a23e464" providerId="LiveId" clId="{9EE3B1B2-79D5-48E0-95B6-5A6D3735A151}" dt="2018-10-02T17:28:02.541" v="3932" actId="26606"/>
          <ac:picMkLst>
            <pc:docMk/>
            <pc:sldMk cId="3304113238" sldId="271"/>
            <ac:picMk id="12" creationId="{02DD2BC0-6F29-4B4F-8D61-2DCF6D2E8E73}"/>
          </ac:picMkLst>
        </pc:picChg>
        <pc:picChg chg="add del">
          <ac:chgData name="Diogo Mendonça" userId="c83201b71a23e464" providerId="LiveId" clId="{9EE3B1B2-79D5-48E0-95B6-5A6D3735A151}" dt="2018-10-02T17:28:07.061" v="3936" actId="26606"/>
          <ac:picMkLst>
            <pc:docMk/>
            <pc:sldMk cId="3304113238" sldId="271"/>
            <ac:picMk id="18" creationId="{02DD2BC0-6F29-4B4F-8D61-2DCF6D2E8E73}"/>
          </ac:picMkLst>
        </pc:picChg>
        <pc:picChg chg="add">
          <ac:chgData name="Diogo Mendonça" userId="c83201b71a23e464" providerId="LiveId" clId="{9EE3B1B2-79D5-48E0-95B6-5A6D3735A151}" dt="2018-10-02T17:28:07.121" v="3937" actId="26606"/>
          <ac:picMkLst>
            <pc:docMk/>
            <pc:sldMk cId="3304113238" sldId="271"/>
            <ac:picMk id="22" creationId="{02DD2BC0-6F29-4B4F-8D61-2DCF6D2E8E73}"/>
          </ac:picMkLst>
        </pc:picChg>
        <pc:cxnChg chg="add del">
          <ac:chgData name="Diogo Mendonça" userId="c83201b71a23e464" providerId="LiveId" clId="{9EE3B1B2-79D5-48E0-95B6-5A6D3735A151}" dt="2018-10-02T17:28:04.256" v="3934" actId="26606"/>
          <ac:cxnSpMkLst>
            <pc:docMk/>
            <pc:sldMk cId="3304113238" sldId="271"/>
            <ac:cxnSpMk id="14" creationId="{2D72A2C9-F3CA-4216-8BAD-FA4C970C3C4E}"/>
          </ac:cxnSpMkLst>
        </pc:cxnChg>
      </pc:sldChg>
      <pc:sldChg chg="add">
        <pc:chgData name="Diogo Mendonça" userId="c83201b71a23e464" providerId="LiveId" clId="{9EE3B1B2-79D5-48E0-95B6-5A6D3735A151}" dt="2018-10-02T17:33:40.181" v="3953"/>
        <pc:sldMkLst>
          <pc:docMk/>
          <pc:sldMk cId="2036053910" sldId="272"/>
        </pc:sldMkLst>
      </pc:sldChg>
      <pc:sldChg chg="modSp add">
        <pc:chgData name="Diogo Mendonça" userId="c83201b71a23e464" providerId="LiveId" clId="{9EE3B1B2-79D5-48E0-95B6-5A6D3735A151}" dt="2018-10-02T18:03:16.118" v="4076" actId="20577"/>
        <pc:sldMkLst>
          <pc:docMk/>
          <pc:sldMk cId="1681823279" sldId="273"/>
        </pc:sldMkLst>
        <pc:spChg chg="mod">
          <ac:chgData name="Diogo Mendonça" userId="c83201b71a23e464" providerId="LiveId" clId="{9EE3B1B2-79D5-48E0-95B6-5A6D3735A151}" dt="2018-10-02T17:43:24.980" v="3984" actId="313"/>
          <ac:spMkLst>
            <pc:docMk/>
            <pc:sldMk cId="1681823279" sldId="273"/>
            <ac:spMk id="2" creationId="{2CAEFD6D-370B-4277-BDC7-9A76AA361A5B}"/>
          </ac:spMkLst>
        </pc:spChg>
        <pc:spChg chg="mod">
          <ac:chgData name="Diogo Mendonça" userId="c83201b71a23e464" providerId="LiveId" clId="{9EE3B1B2-79D5-48E0-95B6-5A6D3735A151}" dt="2018-10-02T18:03:16.118" v="4076" actId="20577"/>
          <ac:spMkLst>
            <pc:docMk/>
            <pc:sldMk cId="1681823279" sldId="273"/>
            <ac:spMk id="55" creationId="{5B4EE9CB-AF40-491E-B476-3C7E8875A0E8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ata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4" Type="http://schemas.openxmlformats.org/officeDocument/2006/relationships/image" Target="../media/image22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rawing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4" Type="http://schemas.openxmlformats.org/officeDocument/2006/relationships/image" Target="../media/image2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1357AE-1EAC-4FF2-9D0A-C827F0D0A0D0}" type="doc">
      <dgm:prSet loTypeId="urn:microsoft.com/office/officeart/2018/5/layout/CenteredIconLabelDescriptionList" loCatId="icon" qsTypeId="urn:microsoft.com/office/officeart/2005/8/quickstyle/simple4" qsCatId="simple" csTypeId="urn:microsoft.com/office/officeart/2018/5/colors/Iconchunking_neutralbg_accent0_3" csCatId="mainScheme" phldr="1"/>
      <dgm:spPr/>
      <dgm:t>
        <a:bodyPr/>
        <a:lstStyle/>
        <a:p>
          <a:endParaRPr lang="en-US"/>
        </a:p>
      </dgm:t>
    </dgm:pt>
    <dgm:pt modelId="{6D1186B3-2F16-4E02-9118-6375FE05C55D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dirty="0"/>
            <a:t>Reliability</a:t>
          </a:r>
        </a:p>
      </dgm:t>
    </dgm:pt>
    <dgm:pt modelId="{64FC59DB-162E-45C5-8317-D468F743054A}" type="parTrans" cxnId="{D3BC976A-8269-4C8E-A0B4-5E070BB13D8F}">
      <dgm:prSet/>
      <dgm:spPr/>
      <dgm:t>
        <a:bodyPr/>
        <a:lstStyle/>
        <a:p>
          <a:endParaRPr lang="en-US"/>
        </a:p>
      </dgm:t>
    </dgm:pt>
    <dgm:pt modelId="{653FBCB9-50FC-41D5-8C43-DA53C67F60D1}" type="sibTrans" cxnId="{D3BC976A-8269-4C8E-A0B4-5E070BB13D8F}">
      <dgm:prSet/>
      <dgm:spPr/>
      <dgm:t>
        <a:bodyPr/>
        <a:lstStyle/>
        <a:p>
          <a:endParaRPr lang="en-US"/>
        </a:p>
      </dgm:t>
    </dgm:pt>
    <dgm:pt modelId="{70249C69-22B1-4A56-BCA9-FE134F4F0D0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the probability of failure-free software operation</a:t>
          </a:r>
          <a:r>
            <a:rPr lang="en-US" baseline="30000" dirty="0"/>
            <a:t>1</a:t>
          </a:r>
          <a:endParaRPr lang="en-US" dirty="0"/>
        </a:p>
      </dgm:t>
    </dgm:pt>
    <dgm:pt modelId="{DC274EA7-DC80-4E00-B881-B3E04A83D74B}" type="parTrans" cxnId="{CB5D1DEA-B2BC-46F6-AA5A-811109E526E1}">
      <dgm:prSet/>
      <dgm:spPr/>
      <dgm:t>
        <a:bodyPr/>
        <a:lstStyle/>
        <a:p>
          <a:endParaRPr lang="en-US"/>
        </a:p>
      </dgm:t>
    </dgm:pt>
    <dgm:pt modelId="{A37AC971-8CB5-433E-ACB0-5C0A20882093}" type="sibTrans" cxnId="{CB5D1DEA-B2BC-46F6-AA5A-811109E526E1}">
      <dgm:prSet/>
      <dgm:spPr/>
      <dgm:t>
        <a:bodyPr/>
        <a:lstStyle/>
        <a:p>
          <a:endParaRPr lang="en-US"/>
        </a:p>
      </dgm:t>
    </dgm:pt>
    <dgm:pt modelId="{6EAA04E3-7190-4526-B307-00420496A8FB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Usability</a:t>
          </a:r>
        </a:p>
      </dgm:t>
    </dgm:pt>
    <dgm:pt modelId="{0AF18939-C384-4B8F-9BE4-4795D03712FF}" type="parTrans" cxnId="{BEF74808-52DE-48AD-999E-AF763855DF94}">
      <dgm:prSet/>
      <dgm:spPr/>
      <dgm:t>
        <a:bodyPr/>
        <a:lstStyle/>
        <a:p>
          <a:endParaRPr lang="en-US"/>
        </a:p>
      </dgm:t>
    </dgm:pt>
    <dgm:pt modelId="{A3446A64-DFBA-4D79-9996-B2383C2945DA}" type="sibTrans" cxnId="{BEF74808-52DE-48AD-999E-AF763855DF94}">
      <dgm:prSet/>
      <dgm:spPr/>
      <dgm:t>
        <a:bodyPr/>
        <a:lstStyle/>
        <a:p>
          <a:endParaRPr lang="en-US"/>
        </a:p>
      </dgm:t>
    </dgm:pt>
    <dgm:pt modelId="{BCE2C317-888A-49DE-BB73-27E9461F7E9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Usability guidelines for error message</a:t>
          </a:r>
          <a:r>
            <a:rPr lang="en-US" baseline="30000"/>
            <a:t>2</a:t>
          </a:r>
          <a:r>
            <a:rPr lang="en-US"/>
            <a:t> </a:t>
          </a:r>
        </a:p>
      </dgm:t>
    </dgm:pt>
    <dgm:pt modelId="{53CFC019-4955-492A-83C8-27386C357DE6}" type="parTrans" cxnId="{45620FF0-C739-4905-A54D-F4DB8E6C5F45}">
      <dgm:prSet/>
      <dgm:spPr/>
      <dgm:t>
        <a:bodyPr/>
        <a:lstStyle/>
        <a:p>
          <a:endParaRPr lang="en-US"/>
        </a:p>
      </dgm:t>
    </dgm:pt>
    <dgm:pt modelId="{9A2B99F7-C1D9-4803-9251-9C6000ACED60}" type="sibTrans" cxnId="{45620FF0-C739-4905-A54D-F4DB8E6C5F45}">
      <dgm:prSet/>
      <dgm:spPr/>
      <dgm:t>
        <a:bodyPr/>
        <a:lstStyle/>
        <a:p>
          <a:endParaRPr lang="en-US"/>
        </a:p>
      </dgm:t>
    </dgm:pt>
    <dgm:pt modelId="{CFD7C1BE-ADC4-41B5-8CA4-EB88DCAC3788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dirty="0"/>
            <a:t>Security</a:t>
          </a:r>
        </a:p>
      </dgm:t>
    </dgm:pt>
    <dgm:pt modelId="{87A17D08-F278-4262-BF78-3FAFAE705EF0}" type="parTrans" cxnId="{04EF3504-1130-4B93-8B88-F337BB3D7F7B}">
      <dgm:prSet/>
      <dgm:spPr/>
      <dgm:t>
        <a:bodyPr/>
        <a:lstStyle/>
        <a:p>
          <a:endParaRPr lang="en-US"/>
        </a:p>
      </dgm:t>
    </dgm:pt>
    <dgm:pt modelId="{4EF518FD-F95B-40DE-9C2C-19891277E1C0}" type="sibTrans" cxnId="{04EF3504-1130-4B93-8B88-F337BB3D7F7B}">
      <dgm:prSet/>
      <dgm:spPr/>
      <dgm:t>
        <a:bodyPr/>
        <a:lstStyle/>
        <a:p>
          <a:endParaRPr lang="en-US"/>
        </a:p>
      </dgm:t>
    </dgm:pt>
    <dgm:pt modelId="{6616183C-8AC2-42A8-A248-B295AB681C7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Listed as a common software weakness (CSW-248)</a:t>
          </a:r>
          <a:r>
            <a:rPr lang="en-US" baseline="30000" dirty="0"/>
            <a:t>3, 4</a:t>
          </a:r>
          <a:endParaRPr lang="en-US" dirty="0"/>
        </a:p>
      </dgm:t>
    </dgm:pt>
    <dgm:pt modelId="{9D5F235F-D74E-4BD8-897F-11963D8C5A5B}" type="parTrans" cxnId="{F9CE2156-47D4-4A7A-84AD-285F120EF255}">
      <dgm:prSet/>
      <dgm:spPr/>
      <dgm:t>
        <a:bodyPr/>
        <a:lstStyle/>
        <a:p>
          <a:endParaRPr lang="en-US"/>
        </a:p>
      </dgm:t>
    </dgm:pt>
    <dgm:pt modelId="{2AE17A10-BA46-48E6-873A-BBE9B3821E40}" type="sibTrans" cxnId="{F9CE2156-47D4-4A7A-84AD-285F120EF255}">
      <dgm:prSet/>
      <dgm:spPr/>
      <dgm:t>
        <a:bodyPr/>
        <a:lstStyle/>
        <a:p>
          <a:endParaRPr lang="en-US"/>
        </a:p>
      </dgm:t>
    </dgm:pt>
    <dgm:pt modelId="{D7C16681-E360-4C47-B0A5-FBEEE094F12D}" type="pres">
      <dgm:prSet presAssocID="{2D1357AE-1EAC-4FF2-9D0A-C827F0D0A0D0}" presName="root" presStyleCnt="0">
        <dgm:presLayoutVars>
          <dgm:dir/>
          <dgm:resizeHandles val="exact"/>
        </dgm:presLayoutVars>
      </dgm:prSet>
      <dgm:spPr/>
    </dgm:pt>
    <dgm:pt modelId="{F1244C18-8ACE-4774-87FC-8B685FC7ADC1}" type="pres">
      <dgm:prSet presAssocID="{6D1186B3-2F16-4E02-9118-6375FE05C55D}" presName="compNode" presStyleCnt="0"/>
      <dgm:spPr/>
    </dgm:pt>
    <dgm:pt modelId="{771CB4A6-CEBD-4C3C-821A-3F1DBBBF6E7A}" type="pres">
      <dgm:prSet presAssocID="{6D1186B3-2F16-4E02-9118-6375FE05C55D}" presName="iconRect" presStyleLbl="node1" presStyleIdx="0" presStyleCnt="3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nlock"/>
        </a:ext>
      </dgm:extLst>
    </dgm:pt>
    <dgm:pt modelId="{84E8C571-2D88-44E5-A833-9EC0B2DBBDFC}" type="pres">
      <dgm:prSet presAssocID="{6D1186B3-2F16-4E02-9118-6375FE05C55D}" presName="iconSpace" presStyleCnt="0"/>
      <dgm:spPr/>
    </dgm:pt>
    <dgm:pt modelId="{B85A9A8B-463A-4965-8773-5B40782B6CD9}" type="pres">
      <dgm:prSet presAssocID="{6D1186B3-2F16-4E02-9118-6375FE05C55D}" presName="parTx" presStyleLbl="revTx" presStyleIdx="0" presStyleCnt="6">
        <dgm:presLayoutVars>
          <dgm:chMax val="0"/>
          <dgm:chPref val="0"/>
        </dgm:presLayoutVars>
      </dgm:prSet>
      <dgm:spPr/>
    </dgm:pt>
    <dgm:pt modelId="{1CF7F209-8C67-4E88-908E-8E7B82057FC6}" type="pres">
      <dgm:prSet presAssocID="{6D1186B3-2F16-4E02-9118-6375FE05C55D}" presName="txSpace" presStyleCnt="0"/>
      <dgm:spPr/>
    </dgm:pt>
    <dgm:pt modelId="{9256E789-EC6E-41ED-8944-CD4D144BAC14}" type="pres">
      <dgm:prSet presAssocID="{6D1186B3-2F16-4E02-9118-6375FE05C55D}" presName="desTx" presStyleLbl="revTx" presStyleIdx="1" presStyleCnt="6">
        <dgm:presLayoutVars/>
      </dgm:prSet>
      <dgm:spPr/>
    </dgm:pt>
    <dgm:pt modelId="{66ED73B2-4722-4317-80DC-22CFF40FA82B}" type="pres">
      <dgm:prSet presAssocID="{653FBCB9-50FC-41D5-8C43-DA53C67F60D1}" presName="sibTrans" presStyleCnt="0"/>
      <dgm:spPr/>
    </dgm:pt>
    <dgm:pt modelId="{74C68D3C-68DF-4600-94E5-7DEE8DA61DD2}" type="pres">
      <dgm:prSet presAssocID="{6EAA04E3-7190-4526-B307-00420496A8FB}" presName="compNode" presStyleCnt="0"/>
      <dgm:spPr/>
    </dgm:pt>
    <dgm:pt modelId="{E393348D-88B3-4362-B09D-B1003E58CB7B}" type="pres">
      <dgm:prSet presAssocID="{6EAA04E3-7190-4526-B307-00420496A8FB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list"/>
        </a:ext>
      </dgm:extLst>
    </dgm:pt>
    <dgm:pt modelId="{217C6734-A134-4B68-B23F-DC9F7D65BA97}" type="pres">
      <dgm:prSet presAssocID="{6EAA04E3-7190-4526-B307-00420496A8FB}" presName="iconSpace" presStyleCnt="0"/>
      <dgm:spPr/>
    </dgm:pt>
    <dgm:pt modelId="{7EE447A4-0299-4B68-A35D-0ED72B218099}" type="pres">
      <dgm:prSet presAssocID="{6EAA04E3-7190-4526-B307-00420496A8FB}" presName="parTx" presStyleLbl="revTx" presStyleIdx="2" presStyleCnt="6">
        <dgm:presLayoutVars>
          <dgm:chMax val="0"/>
          <dgm:chPref val="0"/>
        </dgm:presLayoutVars>
      </dgm:prSet>
      <dgm:spPr/>
    </dgm:pt>
    <dgm:pt modelId="{A338518F-43C0-4779-9421-7A6034B79224}" type="pres">
      <dgm:prSet presAssocID="{6EAA04E3-7190-4526-B307-00420496A8FB}" presName="txSpace" presStyleCnt="0"/>
      <dgm:spPr/>
    </dgm:pt>
    <dgm:pt modelId="{6B4FF77F-680C-4EBE-AD5F-7F14E8EB8D22}" type="pres">
      <dgm:prSet presAssocID="{6EAA04E3-7190-4526-B307-00420496A8FB}" presName="desTx" presStyleLbl="revTx" presStyleIdx="3" presStyleCnt="6">
        <dgm:presLayoutVars/>
      </dgm:prSet>
      <dgm:spPr/>
    </dgm:pt>
    <dgm:pt modelId="{097B55C5-F99B-4518-9859-1D68EB1CED49}" type="pres">
      <dgm:prSet presAssocID="{A3446A64-DFBA-4D79-9996-B2383C2945DA}" presName="sibTrans" presStyleCnt="0"/>
      <dgm:spPr/>
    </dgm:pt>
    <dgm:pt modelId="{C541AEE6-E576-4A5B-B7BB-D453A8E0C4CA}" type="pres">
      <dgm:prSet presAssocID="{CFD7C1BE-ADC4-41B5-8CA4-EB88DCAC3788}" presName="compNode" presStyleCnt="0"/>
      <dgm:spPr/>
    </dgm:pt>
    <dgm:pt modelId="{6E4D4B9C-4951-45B3-86EF-8529B5199F36}" type="pres">
      <dgm:prSet presAssocID="{CFD7C1BE-ADC4-41B5-8CA4-EB88DCAC3788}" presName="iconRect" presStyleLbl="node1" presStyleIdx="2" presStyleCnt="3"/>
      <dgm:spPr>
        <a:blipFill rotWithShape="1"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/>
    </dgm:pt>
    <dgm:pt modelId="{5B01D4A7-3193-48A5-BE42-C92E1C10D78E}" type="pres">
      <dgm:prSet presAssocID="{CFD7C1BE-ADC4-41B5-8CA4-EB88DCAC3788}" presName="iconSpace" presStyleCnt="0"/>
      <dgm:spPr/>
    </dgm:pt>
    <dgm:pt modelId="{67958EC2-F5B7-4746-921F-995ECD4B4A7D}" type="pres">
      <dgm:prSet presAssocID="{CFD7C1BE-ADC4-41B5-8CA4-EB88DCAC3788}" presName="parTx" presStyleLbl="revTx" presStyleIdx="4" presStyleCnt="6">
        <dgm:presLayoutVars>
          <dgm:chMax val="0"/>
          <dgm:chPref val="0"/>
        </dgm:presLayoutVars>
      </dgm:prSet>
      <dgm:spPr/>
    </dgm:pt>
    <dgm:pt modelId="{6E44DB82-8423-4729-8216-19A16D760ED4}" type="pres">
      <dgm:prSet presAssocID="{CFD7C1BE-ADC4-41B5-8CA4-EB88DCAC3788}" presName="txSpace" presStyleCnt="0"/>
      <dgm:spPr/>
    </dgm:pt>
    <dgm:pt modelId="{EAAD7A25-5AB1-4715-9E79-D7501CCFC322}" type="pres">
      <dgm:prSet presAssocID="{CFD7C1BE-ADC4-41B5-8CA4-EB88DCAC3788}" presName="desTx" presStyleLbl="revTx" presStyleIdx="5" presStyleCnt="6">
        <dgm:presLayoutVars/>
      </dgm:prSet>
      <dgm:spPr/>
    </dgm:pt>
  </dgm:ptLst>
  <dgm:cxnLst>
    <dgm:cxn modelId="{04EF3504-1130-4B93-8B88-F337BB3D7F7B}" srcId="{2D1357AE-1EAC-4FF2-9D0A-C827F0D0A0D0}" destId="{CFD7C1BE-ADC4-41B5-8CA4-EB88DCAC3788}" srcOrd="2" destOrd="0" parTransId="{87A17D08-F278-4262-BF78-3FAFAE705EF0}" sibTransId="{4EF518FD-F95B-40DE-9C2C-19891277E1C0}"/>
    <dgm:cxn modelId="{BEF74808-52DE-48AD-999E-AF763855DF94}" srcId="{2D1357AE-1EAC-4FF2-9D0A-C827F0D0A0D0}" destId="{6EAA04E3-7190-4526-B307-00420496A8FB}" srcOrd="1" destOrd="0" parTransId="{0AF18939-C384-4B8F-9BE4-4795D03712FF}" sibTransId="{A3446A64-DFBA-4D79-9996-B2383C2945DA}"/>
    <dgm:cxn modelId="{D171DF09-CC9C-4C39-BFD2-DB96C688B792}" type="presOf" srcId="{BCE2C317-888A-49DE-BB73-27E9461F7E90}" destId="{6B4FF77F-680C-4EBE-AD5F-7F14E8EB8D22}" srcOrd="0" destOrd="0" presId="urn:microsoft.com/office/officeart/2018/5/layout/CenteredIconLabelDescriptionList"/>
    <dgm:cxn modelId="{42589F12-F202-4B06-AB3E-B2D1A0EEDCC5}" type="presOf" srcId="{6EAA04E3-7190-4526-B307-00420496A8FB}" destId="{7EE447A4-0299-4B68-A35D-0ED72B218099}" srcOrd="0" destOrd="0" presId="urn:microsoft.com/office/officeart/2018/5/layout/CenteredIconLabelDescriptionList"/>
    <dgm:cxn modelId="{D3BC976A-8269-4C8E-A0B4-5E070BB13D8F}" srcId="{2D1357AE-1EAC-4FF2-9D0A-C827F0D0A0D0}" destId="{6D1186B3-2F16-4E02-9118-6375FE05C55D}" srcOrd="0" destOrd="0" parTransId="{64FC59DB-162E-45C5-8317-D468F743054A}" sibTransId="{653FBCB9-50FC-41D5-8C43-DA53C67F60D1}"/>
    <dgm:cxn modelId="{F9CE2156-47D4-4A7A-84AD-285F120EF255}" srcId="{CFD7C1BE-ADC4-41B5-8CA4-EB88DCAC3788}" destId="{6616183C-8AC2-42A8-A248-B295AB681C7B}" srcOrd="0" destOrd="0" parTransId="{9D5F235F-D74E-4BD8-897F-11963D8C5A5B}" sibTransId="{2AE17A10-BA46-48E6-873A-BBE9B3821E40}"/>
    <dgm:cxn modelId="{EB70EC82-2CD1-46A0-98C4-CC7CCB25EC56}" type="presOf" srcId="{6D1186B3-2F16-4E02-9118-6375FE05C55D}" destId="{B85A9A8B-463A-4965-8773-5B40782B6CD9}" srcOrd="0" destOrd="0" presId="urn:microsoft.com/office/officeart/2018/5/layout/CenteredIconLabelDescriptionList"/>
    <dgm:cxn modelId="{90C9EA8D-E89C-4B91-A33A-632ABA43FB15}" type="presOf" srcId="{2D1357AE-1EAC-4FF2-9D0A-C827F0D0A0D0}" destId="{D7C16681-E360-4C47-B0A5-FBEEE094F12D}" srcOrd="0" destOrd="0" presId="urn:microsoft.com/office/officeart/2018/5/layout/CenteredIconLabelDescriptionList"/>
    <dgm:cxn modelId="{C9DA6690-9EBF-460A-B4EF-D50BE57685DB}" type="presOf" srcId="{70249C69-22B1-4A56-BCA9-FE134F4F0D0E}" destId="{9256E789-EC6E-41ED-8944-CD4D144BAC14}" srcOrd="0" destOrd="0" presId="urn:microsoft.com/office/officeart/2018/5/layout/CenteredIconLabelDescriptionList"/>
    <dgm:cxn modelId="{66D8CCDE-18B3-4382-A856-615F60CAA8DE}" type="presOf" srcId="{CFD7C1BE-ADC4-41B5-8CA4-EB88DCAC3788}" destId="{67958EC2-F5B7-4746-921F-995ECD4B4A7D}" srcOrd="0" destOrd="0" presId="urn:microsoft.com/office/officeart/2018/5/layout/CenteredIconLabelDescriptionList"/>
    <dgm:cxn modelId="{CB5D1DEA-B2BC-46F6-AA5A-811109E526E1}" srcId="{6D1186B3-2F16-4E02-9118-6375FE05C55D}" destId="{70249C69-22B1-4A56-BCA9-FE134F4F0D0E}" srcOrd="0" destOrd="0" parTransId="{DC274EA7-DC80-4E00-B881-B3E04A83D74B}" sibTransId="{A37AC971-8CB5-433E-ACB0-5C0A20882093}"/>
    <dgm:cxn modelId="{45620FF0-C739-4905-A54D-F4DB8E6C5F45}" srcId="{6EAA04E3-7190-4526-B307-00420496A8FB}" destId="{BCE2C317-888A-49DE-BB73-27E9461F7E90}" srcOrd="0" destOrd="0" parTransId="{53CFC019-4955-492A-83C8-27386C357DE6}" sibTransId="{9A2B99F7-C1D9-4803-9251-9C6000ACED60}"/>
    <dgm:cxn modelId="{393EEEF2-0653-4308-8C45-A6DCF65CE1C7}" type="presOf" srcId="{6616183C-8AC2-42A8-A248-B295AB681C7B}" destId="{EAAD7A25-5AB1-4715-9E79-D7501CCFC322}" srcOrd="0" destOrd="0" presId="urn:microsoft.com/office/officeart/2018/5/layout/CenteredIconLabelDescriptionList"/>
    <dgm:cxn modelId="{ECA08D51-8EB4-46F2-A938-E1115B90B504}" type="presParOf" srcId="{D7C16681-E360-4C47-B0A5-FBEEE094F12D}" destId="{F1244C18-8ACE-4774-87FC-8B685FC7ADC1}" srcOrd="0" destOrd="0" presId="urn:microsoft.com/office/officeart/2018/5/layout/CenteredIconLabelDescriptionList"/>
    <dgm:cxn modelId="{0B0C39FA-6A5F-4547-9A96-13C3E854DF76}" type="presParOf" srcId="{F1244C18-8ACE-4774-87FC-8B685FC7ADC1}" destId="{771CB4A6-CEBD-4C3C-821A-3F1DBBBF6E7A}" srcOrd="0" destOrd="0" presId="urn:microsoft.com/office/officeart/2018/5/layout/CenteredIconLabelDescriptionList"/>
    <dgm:cxn modelId="{1209836C-7FD2-4DE2-AA54-74179ECA8AB5}" type="presParOf" srcId="{F1244C18-8ACE-4774-87FC-8B685FC7ADC1}" destId="{84E8C571-2D88-44E5-A833-9EC0B2DBBDFC}" srcOrd="1" destOrd="0" presId="urn:microsoft.com/office/officeart/2018/5/layout/CenteredIconLabelDescriptionList"/>
    <dgm:cxn modelId="{7C721B22-5696-4C43-A7D1-586B5E4E98F5}" type="presParOf" srcId="{F1244C18-8ACE-4774-87FC-8B685FC7ADC1}" destId="{B85A9A8B-463A-4965-8773-5B40782B6CD9}" srcOrd="2" destOrd="0" presId="urn:microsoft.com/office/officeart/2018/5/layout/CenteredIconLabelDescriptionList"/>
    <dgm:cxn modelId="{15C59E38-3725-479B-978A-0CC3A011681A}" type="presParOf" srcId="{F1244C18-8ACE-4774-87FC-8B685FC7ADC1}" destId="{1CF7F209-8C67-4E88-908E-8E7B82057FC6}" srcOrd="3" destOrd="0" presId="urn:microsoft.com/office/officeart/2018/5/layout/CenteredIconLabelDescriptionList"/>
    <dgm:cxn modelId="{1AB01403-7397-4735-84B0-64350A4C4C38}" type="presParOf" srcId="{F1244C18-8ACE-4774-87FC-8B685FC7ADC1}" destId="{9256E789-EC6E-41ED-8944-CD4D144BAC14}" srcOrd="4" destOrd="0" presId="urn:microsoft.com/office/officeart/2018/5/layout/CenteredIconLabelDescriptionList"/>
    <dgm:cxn modelId="{62B17D1C-903A-45B1-BCFF-C8057D5F1E63}" type="presParOf" srcId="{D7C16681-E360-4C47-B0A5-FBEEE094F12D}" destId="{66ED73B2-4722-4317-80DC-22CFF40FA82B}" srcOrd="1" destOrd="0" presId="urn:microsoft.com/office/officeart/2018/5/layout/CenteredIconLabelDescriptionList"/>
    <dgm:cxn modelId="{B51FD9EE-2359-48AB-B14F-F6C4ECB45B65}" type="presParOf" srcId="{D7C16681-E360-4C47-B0A5-FBEEE094F12D}" destId="{74C68D3C-68DF-4600-94E5-7DEE8DA61DD2}" srcOrd="2" destOrd="0" presId="urn:microsoft.com/office/officeart/2018/5/layout/CenteredIconLabelDescriptionList"/>
    <dgm:cxn modelId="{0F2E9A12-A31C-47D3-906B-F8B773DD2B01}" type="presParOf" srcId="{74C68D3C-68DF-4600-94E5-7DEE8DA61DD2}" destId="{E393348D-88B3-4362-B09D-B1003E58CB7B}" srcOrd="0" destOrd="0" presId="urn:microsoft.com/office/officeart/2018/5/layout/CenteredIconLabelDescriptionList"/>
    <dgm:cxn modelId="{9EB5FC06-F555-4317-BBC4-8AAF6E3690A8}" type="presParOf" srcId="{74C68D3C-68DF-4600-94E5-7DEE8DA61DD2}" destId="{217C6734-A134-4B68-B23F-DC9F7D65BA97}" srcOrd="1" destOrd="0" presId="urn:microsoft.com/office/officeart/2018/5/layout/CenteredIconLabelDescriptionList"/>
    <dgm:cxn modelId="{548D39C0-2A40-4D43-A524-6EB49365D04D}" type="presParOf" srcId="{74C68D3C-68DF-4600-94E5-7DEE8DA61DD2}" destId="{7EE447A4-0299-4B68-A35D-0ED72B218099}" srcOrd="2" destOrd="0" presId="urn:microsoft.com/office/officeart/2018/5/layout/CenteredIconLabelDescriptionList"/>
    <dgm:cxn modelId="{03EE937A-3118-49C5-BD0B-36D90236E119}" type="presParOf" srcId="{74C68D3C-68DF-4600-94E5-7DEE8DA61DD2}" destId="{A338518F-43C0-4779-9421-7A6034B79224}" srcOrd="3" destOrd="0" presId="urn:microsoft.com/office/officeart/2018/5/layout/CenteredIconLabelDescriptionList"/>
    <dgm:cxn modelId="{A78D5B52-08C7-4E90-A2E3-FB7A0136C903}" type="presParOf" srcId="{74C68D3C-68DF-4600-94E5-7DEE8DA61DD2}" destId="{6B4FF77F-680C-4EBE-AD5F-7F14E8EB8D22}" srcOrd="4" destOrd="0" presId="urn:microsoft.com/office/officeart/2018/5/layout/CenteredIconLabelDescriptionList"/>
    <dgm:cxn modelId="{C109537C-EABD-4B17-9D64-8EB1CFFE5B6B}" type="presParOf" srcId="{D7C16681-E360-4C47-B0A5-FBEEE094F12D}" destId="{097B55C5-F99B-4518-9859-1D68EB1CED49}" srcOrd="3" destOrd="0" presId="urn:microsoft.com/office/officeart/2018/5/layout/CenteredIconLabelDescriptionList"/>
    <dgm:cxn modelId="{CEDCFBDF-E92D-42D2-8385-B18E6DD2B921}" type="presParOf" srcId="{D7C16681-E360-4C47-B0A5-FBEEE094F12D}" destId="{C541AEE6-E576-4A5B-B7BB-D453A8E0C4CA}" srcOrd="4" destOrd="0" presId="urn:microsoft.com/office/officeart/2018/5/layout/CenteredIconLabelDescriptionList"/>
    <dgm:cxn modelId="{2AF0DF1E-270E-4029-A421-1AD30BB51DED}" type="presParOf" srcId="{C541AEE6-E576-4A5B-B7BB-D453A8E0C4CA}" destId="{6E4D4B9C-4951-45B3-86EF-8529B5199F36}" srcOrd="0" destOrd="0" presId="urn:microsoft.com/office/officeart/2018/5/layout/CenteredIconLabelDescriptionList"/>
    <dgm:cxn modelId="{C1CFD9C3-EBA2-46C7-A171-68E366B20F9A}" type="presParOf" srcId="{C541AEE6-E576-4A5B-B7BB-D453A8E0C4CA}" destId="{5B01D4A7-3193-48A5-BE42-C92E1C10D78E}" srcOrd="1" destOrd="0" presId="urn:microsoft.com/office/officeart/2018/5/layout/CenteredIconLabelDescriptionList"/>
    <dgm:cxn modelId="{90BFE499-657E-4189-A9C4-8EF2BAD51F56}" type="presParOf" srcId="{C541AEE6-E576-4A5B-B7BB-D453A8E0C4CA}" destId="{67958EC2-F5B7-4746-921F-995ECD4B4A7D}" srcOrd="2" destOrd="0" presId="urn:microsoft.com/office/officeart/2018/5/layout/CenteredIconLabelDescriptionList"/>
    <dgm:cxn modelId="{A934A585-C8F6-4433-925F-859604C65380}" type="presParOf" srcId="{C541AEE6-E576-4A5B-B7BB-D453A8E0C4CA}" destId="{6E44DB82-8423-4729-8216-19A16D760ED4}" srcOrd="3" destOrd="0" presId="urn:microsoft.com/office/officeart/2018/5/layout/CenteredIconLabelDescriptionList"/>
    <dgm:cxn modelId="{49252AE3-22DE-488E-8C3F-0823146B658A}" type="presParOf" srcId="{C541AEE6-E576-4A5B-B7BB-D453A8E0C4CA}" destId="{EAAD7A25-5AB1-4715-9E79-D7501CCFC322}" srcOrd="4" destOrd="0" presId="urn:microsoft.com/office/officeart/2018/5/layout/CenteredIconLabelDescriptionLis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D0DF72A-8B4C-40BF-B2E1-DE28DDED4A40}" type="doc">
      <dgm:prSet loTypeId="urn:microsoft.com/office/officeart/2018/2/layout/IconVerticalSolidList" loCatId="icon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AB811656-6E94-4032-9BE5-80F99AF3BD9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Other similar unhandled exception that did not produce failures yet (latent) might exists</a:t>
          </a:r>
        </a:p>
      </dgm:t>
    </dgm:pt>
    <dgm:pt modelId="{A9B679B1-0EED-4F0F-AC7D-F23804B52FE7}" type="parTrans" cxnId="{7F4F1D7D-099F-421E-A2DB-A99AAEB8D84C}">
      <dgm:prSet/>
      <dgm:spPr/>
      <dgm:t>
        <a:bodyPr/>
        <a:lstStyle/>
        <a:p>
          <a:endParaRPr lang="en-US"/>
        </a:p>
      </dgm:t>
    </dgm:pt>
    <dgm:pt modelId="{9E536204-D1C0-459F-A8BF-B54469720E0F}" type="sibTrans" cxnId="{7F4F1D7D-099F-421E-A2DB-A99AAEB8D84C}">
      <dgm:prSet/>
      <dgm:spPr/>
      <dgm:t>
        <a:bodyPr/>
        <a:lstStyle/>
        <a:p>
          <a:endParaRPr lang="en-US"/>
        </a:p>
      </dgm:t>
    </dgm:pt>
    <dgm:pt modelId="{E802DC51-BE44-4808-998F-7253B014135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How to find them before they produce failures?</a:t>
          </a:r>
        </a:p>
      </dgm:t>
    </dgm:pt>
    <dgm:pt modelId="{1855AA08-3C66-4B72-939C-E7C532895F6B}" type="parTrans" cxnId="{D3CD9BF5-EAF4-4AB0-A975-01CC9056EAF5}">
      <dgm:prSet/>
      <dgm:spPr/>
      <dgm:t>
        <a:bodyPr/>
        <a:lstStyle/>
        <a:p>
          <a:endParaRPr lang="en-US"/>
        </a:p>
      </dgm:t>
    </dgm:pt>
    <dgm:pt modelId="{5F1A043D-9172-4C61-B9AE-F79AEE0D4BFA}" type="sibTrans" cxnId="{D3CD9BF5-EAF4-4AB0-A975-01CC9056EAF5}">
      <dgm:prSet/>
      <dgm:spPr/>
      <dgm:t>
        <a:bodyPr/>
        <a:lstStyle/>
        <a:p>
          <a:endParaRPr lang="en-US"/>
        </a:p>
      </dgm:t>
    </dgm:pt>
    <dgm:pt modelId="{5D017584-C31F-4E96-BBF8-8B85458EA2E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How to avoid similar defects during software evolution?</a:t>
          </a:r>
        </a:p>
      </dgm:t>
    </dgm:pt>
    <dgm:pt modelId="{3F4172DF-30BA-4F99-8437-06D3697091EE}" type="parTrans" cxnId="{D7C437B1-0DF8-49F8-B618-213B5543CE42}">
      <dgm:prSet/>
      <dgm:spPr/>
      <dgm:t>
        <a:bodyPr/>
        <a:lstStyle/>
        <a:p>
          <a:endParaRPr lang="en-US"/>
        </a:p>
      </dgm:t>
    </dgm:pt>
    <dgm:pt modelId="{C9A9F761-AA2C-45AD-8B07-ADBB646B260A}" type="sibTrans" cxnId="{D7C437B1-0DF8-49F8-B618-213B5543CE42}">
      <dgm:prSet/>
      <dgm:spPr/>
      <dgm:t>
        <a:bodyPr/>
        <a:lstStyle/>
        <a:p>
          <a:endParaRPr lang="en-US"/>
        </a:p>
      </dgm:t>
    </dgm:pt>
    <dgm:pt modelId="{AA99C811-F76A-4553-9AC3-0B9AF8B90E94}" type="pres">
      <dgm:prSet presAssocID="{0D0DF72A-8B4C-40BF-B2E1-DE28DDED4A40}" presName="root" presStyleCnt="0">
        <dgm:presLayoutVars>
          <dgm:dir/>
          <dgm:resizeHandles val="exact"/>
        </dgm:presLayoutVars>
      </dgm:prSet>
      <dgm:spPr/>
    </dgm:pt>
    <dgm:pt modelId="{0696B2C4-FFBA-4686-B112-825382A3945D}" type="pres">
      <dgm:prSet presAssocID="{AB811656-6E94-4032-9BE5-80F99AF3BD9E}" presName="compNode" presStyleCnt="0"/>
      <dgm:spPr/>
    </dgm:pt>
    <dgm:pt modelId="{FAD0D338-CC81-4E74-90CA-4DE4043C9D84}" type="pres">
      <dgm:prSet presAssocID="{AB811656-6E94-4032-9BE5-80F99AF3BD9E}" presName="bgRect" presStyleLbl="bgShp" presStyleIdx="0" presStyleCnt="3"/>
      <dgm:spPr/>
    </dgm:pt>
    <dgm:pt modelId="{D3F49AFB-99B2-4901-B9C3-4948B8EAE7B3}" type="pres">
      <dgm:prSet presAssocID="{AB811656-6E94-4032-9BE5-80F99AF3BD9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igh Voltage"/>
        </a:ext>
      </dgm:extLst>
    </dgm:pt>
    <dgm:pt modelId="{72F02538-6B38-4F8E-9B91-857300D18889}" type="pres">
      <dgm:prSet presAssocID="{AB811656-6E94-4032-9BE5-80F99AF3BD9E}" presName="spaceRect" presStyleCnt="0"/>
      <dgm:spPr/>
    </dgm:pt>
    <dgm:pt modelId="{84B3681D-5800-4ED3-BB20-FB0246892A07}" type="pres">
      <dgm:prSet presAssocID="{AB811656-6E94-4032-9BE5-80F99AF3BD9E}" presName="parTx" presStyleLbl="revTx" presStyleIdx="0" presStyleCnt="3">
        <dgm:presLayoutVars>
          <dgm:chMax val="0"/>
          <dgm:chPref val="0"/>
        </dgm:presLayoutVars>
      </dgm:prSet>
      <dgm:spPr/>
    </dgm:pt>
    <dgm:pt modelId="{CBED56C4-5116-4F89-8A46-5E5F7F1EC56D}" type="pres">
      <dgm:prSet presAssocID="{9E536204-D1C0-459F-A8BF-B54469720E0F}" presName="sibTrans" presStyleCnt="0"/>
      <dgm:spPr/>
    </dgm:pt>
    <dgm:pt modelId="{907BEE08-42EC-4A5A-8F94-74EE9E6D564B}" type="pres">
      <dgm:prSet presAssocID="{E802DC51-BE44-4808-998F-7253B0141355}" presName="compNode" presStyleCnt="0"/>
      <dgm:spPr/>
    </dgm:pt>
    <dgm:pt modelId="{CB63508F-EDE5-4214-BE9B-4FD1A4AFD666}" type="pres">
      <dgm:prSet presAssocID="{E802DC51-BE44-4808-998F-7253B0141355}" presName="bgRect" presStyleLbl="bgShp" presStyleIdx="1" presStyleCnt="3"/>
      <dgm:spPr/>
    </dgm:pt>
    <dgm:pt modelId="{76BBE2C0-AEC6-4111-894E-75A08F94303A}" type="pres">
      <dgm:prSet presAssocID="{E802DC51-BE44-4808-998F-7253B0141355}" presName="iconRect" presStyleLbl="node1" presStyleIdx="1" presStyleCnt="3"/>
      <dgm:spPr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Wine"/>
        </a:ext>
      </dgm:extLst>
    </dgm:pt>
    <dgm:pt modelId="{5227C6E2-4E41-4C9B-A8CD-E67A3644A4C1}" type="pres">
      <dgm:prSet presAssocID="{E802DC51-BE44-4808-998F-7253B0141355}" presName="spaceRect" presStyleCnt="0"/>
      <dgm:spPr/>
    </dgm:pt>
    <dgm:pt modelId="{0C441451-A9AA-4032-9F2C-B81507F46AB5}" type="pres">
      <dgm:prSet presAssocID="{E802DC51-BE44-4808-998F-7253B0141355}" presName="parTx" presStyleLbl="revTx" presStyleIdx="1" presStyleCnt="3">
        <dgm:presLayoutVars>
          <dgm:chMax val="0"/>
          <dgm:chPref val="0"/>
        </dgm:presLayoutVars>
      </dgm:prSet>
      <dgm:spPr/>
    </dgm:pt>
    <dgm:pt modelId="{F31A203D-A604-4442-AD10-94299663C447}" type="pres">
      <dgm:prSet presAssocID="{5F1A043D-9172-4C61-B9AE-F79AEE0D4BFA}" presName="sibTrans" presStyleCnt="0"/>
      <dgm:spPr/>
    </dgm:pt>
    <dgm:pt modelId="{FA02FAFA-4019-4803-A511-0803A0543D59}" type="pres">
      <dgm:prSet presAssocID="{5D017584-C31F-4E96-BBF8-8B85458EA2EE}" presName="compNode" presStyleCnt="0"/>
      <dgm:spPr/>
    </dgm:pt>
    <dgm:pt modelId="{FA98C801-D236-4FEE-A169-09CD7D147D8A}" type="pres">
      <dgm:prSet presAssocID="{5D017584-C31F-4E96-BBF8-8B85458EA2EE}" presName="bgRect" presStyleLbl="bgShp" presStyleIdx="2" presStyleCnt="3"/>
      <dgm:spPr/>
    </dgm:pt>
    <dgm:pt modelId="{1D48A88B-4B2B-4F1B-9DBA-B07E4D249305}" type="pres">
      <dgm:prSet presAssocID="{5D017584-C31F-4E96-BBF8-8B85458EA2EE}" presName="iconRect" presStyleLbl="node1" presStyleIdx="2" presStyleCnt="3"/>
      <dgm:spPr>
        <a:blipFill rotWithShape="1"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aptop"/>
        </a:ext>
      </dgm:extLst>
    </dgm:pt>
    <dgm:pt modelId="{73B08801-3A48-4B0D-8AD1-08A539E7B418}" type="pres">
      <dgm:prSet presAssocID="{5D017584-C31F-4E96-BBF8-8B85458EA2EE}" presName="spaceRect" presStyleCnt="0"/>
      <dgm:spPr/>
    </dgm:pt>
    <dgm:pt modelId="{23E1801B-3BB4-4733-B367-1234AF660B54}" type="pres">
      <dgm:prSet presAssocID="{5D017584-C31F-4E96-BBF8-8B85458EA2EE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6369F003-C214-4EAE-9436-9F408F7DEB2F}" type="presOf" srcId="{AB811656-6E94-4032-9BE5-80F99AF3BD9E}" destId="{84B3681D-5800-4ED3-BB20-FB0246892A07}" srcOrd="0" destOrd="0" presId="urn:microsoft.com/office/officeart/2018/2/layout/IconVerticalSolidList"/>
    <dgm:cxn modelId="{70F4255E-3D58-484A-8AA2-A889FDE5C6B0}" type="presOf" srcId="{5D017584-C31F-4E96-BBF8-8B85458EA2EE}" destId="{23E1801B-3BB4-4733-B367-1234AF660B54}" srcOrd="0" destOrd="0" presId="urn:microsoft.com/office/officeart/2018/2/layout/IconVerticalSolidList"/>
    <dgm:cxn modelId="{0EBD6143-E49D-44A5-ABAE-529014583298}" type="presOf" srcId="{0D0DF72A-8B4C-40BF-B2E1-DE28DDED4A40}" destId="{AA99C811-F76A-4553-9AC3-0B9AF8B90E94}" srcOrd="0" destOrd="0" presId="urn:microsoft.com/office/officeart/2018/2/layout/IconVerticalSolidList"/>
    <dgm:cxn modelId="{7F4F1D7D-099F-421E-A2DB-A99AAEB8D84C}" srcId="{0D0DF72A-8B4C-40BF-B2E1-DE28DDED4A40}" destId="{AB811656-6E94-4032-9BE5-80F99AF3BD9E}" srcOrd="0" destOrd="0" parTransId="{A9B679B1-0EED-4F0F-AC7D-F23804B52FE7}" sibTransId="{9E536204-D1C0-459F-A8BF-B54469720E0F}"/>
    <dgm:cxn modelId="{D7C437B1-0DF8-49F8-B618-213B5543CE42}" srcId="{0D0DF72A-8B4C-40BF-B2E1-DE28DDED4A40}" destId="{5D017584-C31F-4E96-BBF8-8B85458EA2EE}" srcOrd="2" destOrd="0" parTransId="{3F4172DF-30BA-4F99-8437-06D3697091EE}" sibTransId="{C9A9F761-AA2C-45AD-8B07-ADBB646B260A}"/>
    <dgm:cxn modelId="{A50F3DB8-52AC-48B7-89A5-3E3A3443A68C}" type="presOf" srcId="{E802DC51-BE44-4808-998F-7253B0141355}" destId="{0C441451-A9AA-4032-9F2C-B81507F46AB5}" srcOrd="0" destOrd="0" presId="urn:microsoft.com/office/officeart/2018/2/layout/IconVerticalSolidList"/>
    <dgm:cxn modelId="{D3CD9BF5-EAF4-4AB0-A975-01CC9056EAF5}" srcId="{0D0DF72A-8B4C-40BF-B2E1-DE28DDED4A40}" destId="{E802DC51-BE44-4808-998F-7253B0141355}" srcOrd="1" destOrd="0" parTransId="{1855AA08-3C66-4B72-939C-E7C532895F6B}" sibTransId="{5F1A043D-9172-4C61-B9AE-F79AEE0D4BFA}"/>
    <dgm:cxn modelId="{CEEA8BB0-361D-4EBF-A967-007440CF2888}" type="presParOf" srcId="{AA99C811-F76A-4553-9AC3-0B9AF8B90E94}" destId="{0696B2C4-FFBA-4686-B112-825382A3945D}" srcOrd="0" destOrd="0" presId="urn:microsoft.com/office/officeart/2018/2/layout/IconVerticalSolidList"/>
    <dgm:cxn modelId="{81641DAA-B56A-4E2B-9309-F18620CED10F}" type="presParOf" srcId="{0696B2C4-FFBA-4686-B112-825382A3945D}" destId="{FAD0D338-CC81-4E74-90CA-4DE4043C9D84}" srcOrd="0" destOrd="0" presId="urn:microsoft.com/office/officeart/2018/2/layout/IconVerticalSolidList"/>
    <dgm:cxn modelId="{CE4907E4-DECB-4CFC-82A6-6F0129A07A4C}" type="presParOf" srcId="{0696B2C4-FFBA-4686-B112-825382A3945D}" destId="{D3F49AFB-99B2-4901-B9C3-4948B8EAE7B3}" srcOrd="1" destOrd="0" presId="urn:microsoft.com/office/officeart/2018/2/layout/IconVerticalSolidList"/>
    <dgm:cxn modelId="{436B9A76-7FE3-443B-8457-5B63B55CDBD6}" type="presParOf" srcId="{0696B2C4-FFBA-4686-B112-825382A3945D}" destId="{72F02538-6B38-4F8E-9B91-857300D18889}" srcOrd="2" destOrd="0" presId="urn:microsoft.com/office/officeart/2018/2/layout/IconVerticalSolidList"/>
    <dgm:cxn modelId="{3C2D3F9B-024C-4C95-B2A3-099E5DE45DC6}" type="presParOf" srcId="{0696B2C4-FFBA-4686-B112-825382A3945D}" destId="{84B3681D-5800-4ED3-BB20-FB0246892A07}" srcOrd="3" destOrd="0" presId="urn:microsoft.com/office/officeart/2018/2/layout/IconVerticalSolidList"/>
    <dgm:cxn modelId="{85114368-60DD-40B0-B04B-801F0191DBE5}" type="presParOf" srcId="{AA99C811-F76A-4553-9AC3-0B9AF8B90E94}" destId="{CBED56C4-5116-4F89-8A46-5E5F7F1EC56D}" srcOrd="1" destOrd="0" presId="urn:microsoft.com/office/officeart/2018/2/layout/IconVerticalSolidList"/>
    <dgm:cxn modelId="{83224D1F-9E38-4397-9F86-DC6204BA71B9}" type="presParOf" srcId="{AA99C811-F76A-4553-9AC3-0B9AF8B90E94}" destId="{907BEE08-42EC-4A5A-8F94-74EE9E6D564B}" srcOrd="2" destOrd="0" presId="urn:microsoft.com/office/officeart/2018/2/layout/IconVerticalSolidList"/>
    <dgm:cxn modelId="{BD9F67B8-2317-444B-B794-F6BECE9B73AF}" type="presParOf" srcId="{907BEE08-42EC-4A5A-8F94-74EE9E6D564B}" destId="{CB63508F-EDE5-4214-BE9B-4FD1A4AFD666}" srcOrd="0" destOrd="0" presId="urn:microsoft.com/office/officeart/2018/2/layout/IconVerticalSolidList"/>
    <dgm:cxn modelId="{5E84E7AA-986F-414C-8E4B-E9511781B18C}" type="presParOf" srcId="{907BEE08-42EC-4A5A-8F94-74EE9E6D564B}" destId="{76BBE2C0-AEC6-4111-894E-75A08F94303A}" srcOrd="1" destOrd="0" presId="urn:microsoft.com/office/officeart/2018/2/layout/IconVerticalSolidList"/>
    <dgm:cxn modelId="{4F314E5A-9851-4E13-A52C-A14EB9C500D6}" type="presParOf" srcId="{907BEE08-42EC-4A5A-8F94-74EE9E6D564B}" destId="{5227C6E2-4E41-4C9B-A8CD-E67A3644A4C1}" srcOrd="2" destOrd="0" presId="urn:microsoft.com/office/officeart/2018/2/layout/IconVerticalSolidList"/>
    <dgm:cxn modelId="{6A2E640F-9DFA-4CEB-8A70-2F9920A72447}" type="presParOf" srcId="{907BEE08-42EC-4A5A-8F94-74EE9E6D564B}" destId="{0C441451-A9AA-4032-9F2C-B81507F46AB5}" srcOrd="3" destOrd="0" presId="urn:microsoft.com/office/officeart/2018/2/layout/IconVerticalSolidList"/>
    <dgm:cxn modelId="{C4364BC4-3376-456D-9EB0-955609EB4741}" type="presParOf" srcId="{AA99C811-F76A-4553-9AC3-0B9AF8B90E94}" destId="{F31A203D-A604-4442-AD10-94299663C447}" srcOrd="3" destOrd="0" presId="urn:microsoft.com/office/officeart/2018/2/layout/IconVerticalSolidList"/>
    <dgm:cxn modelId="{7CD91E2D-5DE3-4DF8-90F6-E2CA027A35E8}" type="presParOf" srcId="{AA99C811-F76A-4553-9AC3-0B9AF8B90E94}" destId="{FA02FAFA-4019-4803-A511-0803A0543D59}" srcOrd="4" destOrd="0" presId="urn:microsoft.com/office/officeart/2018/2/layout/IconVerticalSolidList"/>
    <dgm:cxn modelId="{C54763C4-CFE8-43EF-B30B-FA6DDB8B8FD8}" type="presParOf" srcId="{FA02FAFA-4019-4803-A511-0803A0543D59}" destId="{FA98C801-D236-4FEE-A169-09CD7D147D8A}" srcOrd="0" destOrd="0" presId="urn:microsoft.com/office/officeart/2018/2/layout/IconVerticalSolidList"/>
    <dgm:cxn modelId="{A3AC6DD6-B87D-45F9-BA62-F28CC95D1894}" type="presParOf" srcId="{FA02FAFA-4019-4803-A511-0803A0543D59}" destId="{1D48A88B-4B2B-4F1B-9DBA-B07E4D249305}" srcOrd="1" destOrd="0" presId="urn:microsoft.com/office/officeart/2018/2/layout/IconVerticalSolidList"/>
    <dgm:cxn modelId="{47212F6C-BCD8-4649-A38A-3E9E8723E130}" type="presParOf" srcId="{FA02FAFA-4019-4803-A511-0803A0543D59}" destId="{73B08801-3A48-4B0D-8AD1-08A539E7B418}" srcOrd="2" destOrd="0" presId="urn:microsoft.com/office/officeart/2018/2/layout/IconVerticalSolidList"/>
    <dgm:cxn modelId="{5BAA6EDC-9405-4735-BD82-FC48678733CA}" type="presParOf" srcId="{FA02FAFA-4019-4803-A511-0803A0543D59}" destId="{23E1801B-3BB4-4733-B367-1234AF660B5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B398A86-A0F7-4332-B51E-B9FED399B81F}" type="doc">
      <dgm:prSet loTypeId="urn:microsoft.com/office/officeart/2005/8/layout/list1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2160584-2906-4D6F-82DB-43905408C766}">
      <dgm:prSet/>
      <dgm:spPr/>
      <dgm:t>
        <a:bodyPr/>
        <a:lstStyle/>
        <a:p>
          <a:r>
            <a:rPr lang="en-US" noProof="0" dirty="0"/>
            <a:t>Generic handling </a:t>
          </a:r>
        </a:p>
      </dgm:t>
    </dgm:pt>
    <dgm:pt modelId="{91FB0146-2F45-4057-89B9-72DAE6592491}" type="parTrans" cxnId="{6BF6A32A-A669-4EAF-8054-ACDDEE9E5B66}">
      <dgm:prSet/>
      <dgm:spPr/>
      <dgm:t>
        <a:bodyPr/>
        <a:lstStyle/>
        <a:p>
          <a:endParaRPr lang="en-US" noProof="0" dirty="0"/>
        </a:p>
      </dgm:t>
    </dgm:pt>
    <dgm:pt modelId="{2437C2FD-C696-431A-A550-C02BF4CB7FE5}" type="sibTrans" cxnId="{6BF6A32A-A669-4EAF-8054-ACDDEE9E5B66}">
      <dgm:prSet/>
      <dgm:spPr/>
      <dgm:t>
        <a:bodyPr/>
        <a:lstStyle/>
        <a:p>
          <a:endParaRPr lang="en-US" noProof="0" dirty="0"/>
        </a:p>
      </dgm:t>
    </dgm:pt>
    <dgm:pt modelId="{4AF04476-EF4F-444A-8A91-67429055F09A}">
      <dgm:prSet/>
      <dgm:spPr/>
      <dgm:t>
        <a:bodyPr/>
        <a:lstStyle/>
        <a:p>
          <a:r>
            <a:rPr lang="en-US" noProof="0" dirty="0"/>
            <a:t>Generic error messages</a:t>
          </a:r>
        </a:p>
      </dgm:t>
    </dgm:pt>
    <dgm:pt modelId="{C33749DA-094F-42C2-B9C5-A8F80D5214CB}" type="parTrans" cxnId="{8BA85BA0-FA42-4F99-A8E3-95B7CF65F6E1}">
      <dgm:prSet/>
      <dgm:spPr/>
      <dgm:t>
        <a:bodyPr/>
        <a:lstStyle/>
        <a:p>
          <a:endParaRPr lang="en-US" noProof="0" dirty="0"/>
        </a:p>
      </dgm:t>
    </dgm:pt>
    <dgm:pt modelId="{0A217B99-5461-46FC-8782-B5F70500AEB3}" type="sibTrans" cxnId="{8BA85BA0-FA42-4F99-A8E3-95B7CF65F6E1}">
      <dgm:prSet/>
      <dgm:spPr/>
      <dgm:t>
        <a:bodyPr/>
        <a:lstStyle/>
        <a:p>
          <a:endParaRPr lang="en-US" noProof="0" dirty="0"/>
        </a:p>
      </dgm:t>
    </dgm:pt>
    <dgm:pt modelId="{217FFE28-2EB4-477D-8E17-82A1F1F506F9}">
      <dgm:prSet/>
      <dgm:spPr/>
      <dgm:t>
        <a:bodyPr/>
        <a:lstStyle/>
        <a:p>
          <a:r>
            <a:rPr lang="en-US" noProof="0" dirty="0"/>
            <a:t>Usability problems </a:t>
          </a:r>
        </a:p>
      </dgm:t>
    </dgm:pt>
    <dgm:pt modelId="{AD5AD86B-F54C-49EA-8883-343E784C4566}" type="parTrans" cxnId="{31B04C81-EBFE-484A-AF71-49F83529FB17}">
      <dgm:prSet/>
      <dgm:spPr/>
      <dgm:t>
        <a:bodyPr/>
        <a:lstStyle/>
        <a:p>
          <a:endParaRPr lang="en-US" noProof="0" dirty="0"/>
        </a:p>
      </dgm:t>
    </dgm:pt>
    <dgm:pt modelId="{82C540EF-EDAC-4665-B649-76131E2E8218}" type="sibTrans" cxnId="{31B04C81-EBFE-484A-AF71-49F83529FB17}">
      <dgm:prSet/>
      <dgm:spPr/>
      <dgm:t>
        <a:bodyPr/>
        <a:lstStyle/>
        <a:p>
          <a:endParaRPr lang="en-US" noProof="0" dirty="0"/>
        </a:p>
      </dgm:t>
    </dgm:pt>
    <dgm:pt modelId="{305FD49E-2656-482B-AC9C-49B853AB2302}">
      <dgm:prSet/>
      <dgm:spPr/>
      <dgm:t>
        <a:bodyPr/>
        <a:lstStyle/>
        <a:p>
          <a:r>
            <a:rPr lang="en-US" noProof="0" dirty="0"/>
            <a:t>Handling all instance</a:t>
          </a:r>
        </a:p>
      </dgm:t>
    </dgm:pt>
    <dgm:pt modelId="{047C42B0-5EFA-42A1-B9CA-D5F6F83FE8E6}" type="parTrans" cxnId="{F252E938-CEE6-4B5A-B6D5-B2F65AEC2F15}">
      <dgm:prSet/>
      <dgm:spPr/>
      <dgm:t>
        <a:bodyPr/>
        <a:lstStyle/>
        <a:p>
          <a:endParaRPr lang="en-US" noProof="0" dirty="0"/>
        </a:p>
      </dgm:t>
    </dgm:pt>
    <dgm:pt modelId="{22BA5AF9-AD48-4F74-9A22-A2C9D57409A6}" type="sibTrans" cxnId="{F252E938-CEE6-4B5A-B6D5-B2F65AEC2F15}">
      <dgm:prSet/>
      <dgm:spPr/>
      <dgm:t>
        <a:bodyPr/>
        <a:lstStyle/>
        <a:p>
          <a:endParaRPr lang="en-US" noProof="0" dirty="0"/>
        </a:p>
      </dgm:t>
    </dgm:pt>
    <dgm:pt modelId="{CF93D832-9FFE-43A6-ABC7-549AF7E8DC76}">
      <dgm:prSet/>
      <dgm:spPr/>
      <dgm:t>
        <a:bodyPr/>
        <a:lstStyle/>
        <a:p>
          <a:r>
            <a:rPr lang="en-US" noProof="0" dirty="0"/>
            <a:t>The effort for testing might be high</a:t>
          </a:r>
        </a:p>
      </dgm:t>
    </dgm:pt>
    <dgm:pt modelId="{D9884128-B04E-4C0A-B5A8-A3F946A59B7A}" type="parTrans" cxnId="{3A245762-CE70-4207-B1A3-BF109407810F}">
      <dgm:prSet/>
      <dgm:spPr/>
      <dgm:t>
        <a:bodyPr/>
        <a:lstStyle/>
        <a:p>
          <a:endParaRPr lang="en-US" noProof="0" dirty="0"/>
        </a:p>
      </dgm:t>
    </dgm:pt>
    <dgm:pt modelId="{A0FA93C7-D120-482F-9CF1-591D5F205167}" type="sibTrans" cxnId="{3A245762-CE70-4207-B1A3-BF109407810F}">
      <dgm:prSet/>
      <dgm:spPr/>
      <dgm:t>
        <a:bodyPr/>
        <a:lstStyle/>
        <a:p>
          <a:endParaRPr lang="en-US" noProof="0" dirty="0"/>
        </a:p>
      </dgm:t>
    </dgm:pt>
    <dgm:pt modelId="{5A9AE35F-1A54-44C1-9049-01DFBF4FE01E}">
      <dgm:prSet/>
      <dgm:spPr/>
      <dgm:t>
        <a:bodyPr/>
        <a:lstStyle/>
        <a:p>
          <a:r>
            <a:rPr lang="en-US" noProof="0" dirty="0"/>
            <a:t>Risk of introduction of new bugs</a:t>
          </a:r>
        </a:p>
      </dgm:t>
    </dgm:pt>
    <dgm:pt modelId="{5CD6CD61-721D-4CB3-B842-0E6D0D58834B}" type="parTrans" cxnId="{56696866-B83D-4D99-BE13-E2D9F9BB7D40}">
      <dgm:prSet/>
      <dgm:spPr/>
      <dgm:t>
        <a:bodyPr/>
        <a:lstStyle/>
        <a:p>
          <a:endParaRPr lang="en-US" noProof="0" dirty="0"/>
        </a:p>
      </dgm:t>
    </dgm:pt>
    <dgm:pt modelId="{716B2E22-2FD6-476F-AB95-C45C3A5165D9}" type="sibTrans" cxnId="{56696866-B83D-4D99-BE13-E2D9F9BB7D40}">
      <dgm:prSet/>
      <dgm:spPr/>
      <dgm:t>
        <a:bodyPr/>
        <a:lstStyle/>
        <a:p>
          <a:endParaRPr lang="en-US" noProof="0" dirty="0"/>
        </a:p>
      </dgm:t>
    </dgm:pt>
    <dgm:pt modelId="{28C56E4D-E574-43FE-B390-B4120E4AF2B6}">
      <dgm:prSet/>
      <dgm:spPr/>
      <dgm:t>
        <a:bodyPr/>
        <a:lstStyle/>
        <a:p>
          <a:r>
            <a:rPr lang="en-US" noProof="0" dirty="0"/>
            <a:t>May change code where is not needed</a:t>
          </a:r>
        </a:p>
      </dgm:t>
    </dgm:pt>
    <dgm:pt modelId="{2F4D6F72-5F92-4A50-AFE2-69D0FABB249E}" type="parTrans" cxnId="{EE65B357-791D-4048-9343-59A1C9446564}">
      <dgm:prSet/>
      <dgm:spPr/>
      <dgm:t>
        <a:bodyPr/>
        <a:lstStyle/>
        <a:p>
          <a:endParaRPr lang="en-US"/>
        </a:p>
      </dgm:t>
    </dgm:pt>
    <dgm:pt modelId="{9E4ED0C6-A15F-4173-A8BC-FD49E8D4B6FF}" type="sibTrans" cxnId="{EE65B357-791D-4048-9343-59A1C9446564}">
      <dgm:prSet/>
      <dgm:spPr/>
      <dgm:t>
        <a:bodyPr/>
        <a:lstStyle/>
        <a:p>
          <a:endParaRPr lang="en-US"/>
        </a:p>
      </dgm:t>
    </dgm:pt>
    <dgm:pt modelId="{4679F55C-F34B-4786-A5C1-76B4370577F4}" type="pres">
      <dgm:prSet presAssocID="{4B398A86-A0F7-4332-B51E-B9FED399B81F}" presName="linear" presStyleCnt="0">
        <dgm:presLayoutVars>
          <dgm:dir/>
          <dgm:animLvl val="lvl"/>
          <dgm:resizeHandles val="exact"/>
        </dgm:presLayoutVars>
      </dgm:prSet>
      <dgm:spPr/>
    </dgm:pt>
    <dgm:pt modelId="{4D4073CC-C810-4EC8-A568-DE12081D135C}" type="pres">
      <dgm:prSet presAssocID="{82160584-2906-4D6F-82DB-43905408C766}" presName="parentLin" presStyleCnt="0"/>
      <dgm:spPr/>
    </dgm:pt>
    <dgm:pt modelId="{54EA2179-C147-40ED-844C-9BAAAB94C59B}" type="pres">
      <dgm:prSet presAssocID="{82160584-2906-4D6F-82DB-43905408C766}" presName="parentLeftMargin" presStyleLbl="node1" presStyleIdx="0" presStyleCnt="2"/>
      <dgm:spPr/>
    </dgm:pt>
    <dgm:pt modelId="{28B7C4FB-0BFE-48B7-87FA-6B40F1E503A1}" type="pres">
      <dgm:prSet presAssocID="{82160584-2906-4D6F-82DB-43905408C766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843F0DDC-9E84-491C-8610-D8C29C111C97}" type="pres">
      <dgm:prSet presAssocID="{82160584-2906-4D6F-82DB-43905408C766}" presName="negativeSpace" presStyleCnt="0"/>
      <dgm:spPr/>
    </dgm:pt>
    <dgm:pt modelId="{AD31804C-47F3-4D24-BA19-9C30E59FE5A8}" type="pres">
      <dgm:prSet presAssocID="{82160584-2906-4D6F-82DB-43905408C766}" presName="childText" presStyleLbl="conFgAcc1" presStyleIdx="0" presStyleCnt="2">
        <dgm:presLayoutVars>
          <dgm:bulletEnabled val="1"/>
        </dgm:presLayoutVars>
      </dgm:prSet>
      <dgm:spPr/>
    </dgm:pt>
    <dgm:pt modelId="{EEEF59E0-35C6-4365-8120-8ADAFD2073E4}" type="pres">
      <dgm:prSet presAssocID="{2437C2FD-C696-431A-A550-C02BF4CB7FE5}" presName="spaceBetweenRectangles" presStyleCnt="0"/>
      <dgm:spPr/>
    </dgm:pt>
    <dgm:pt modelId="{6290E8CD-090B-4D13-A70C-6086D65FAEB1}" type="pres">
      <dgm:prSet presAssocID="{305FD49E-2656-482B-AC9C-49B853AB2302}" presName="parentLin" presStyleCnt="0"/>
      <dgm:spPr/>
    </dgm:pt>
    <dgm:pt modelId="{758DC65D-CFC3-494F-949A-F4F6C3A1092F}" type="pres">
      <dgm:prSet presAssocID="{305FD49E-2656-482B-AC9C-49B853AB2302}" presName="parentLeftMargin" presStyleLbl="node1" presStyleIdx="0" presStyleCnt="2"/>
      <dgm:spPr/>
    </dgm:pt>
    <dgm:pt modelId="{86C4EECA-DC81-414D-8483-FF4268138EF8}" type="pres">
      <dgm:prSet presAssocID="{305FD49E-2656-482B-AC9C-49B853AB2302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41E31099-7459-447C-B0D6-7282B99E2F2D}" type="pres">
      <dgm:prSet presAssocID="{305FD49E-2656-482B-AC9C-49B853AB2302}" presName="negativeSpace" presStyleCnt="0"/>
      <dgm:spPr/>
    </dgm:pt>
    <dgm:pt modelId="{5A8D4C1D-9145-4159-9ABC-E5A32D24C76F}" type="pres">
      <dgm:prSet presAssocID="{305FD49E-2656-482B-AC9C-49B853AB2302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EC247703-CBCD-44D6-8A31-A92F6C54B819}" type="presOf" srcId="{4AF04476-EF4F-444A-8A91-67429055F09A}" destId="{AD31804C-47F3-4D24-BA19-9C30E59FE5A8}" srcOrd="0" destOrd="0" presId="urn:microsoft.com/office/officeart/2005/8/layout/list1"/>
    <dgm:cxn modelId="{2A3CE822-D015-4532-BA87-CE3D81C47DD0}" type="presOf" srcId="{4B398A86-A0F7-4332-B51E-B9FED399B81F}" destId="{4679F55C-F34B-4786-A5C1-76B4370577F4}" srcOrd="0" destOrd="0" presId="urn:microsoft.com/office/officeart/2005/8/layout/list1"/>
    <dgm:cxn modelId="{6BF6A32A-A669-4EAF-8054-ACDDEE9E5B66}" srcId="{4B398A86-A0F7-4332-B51E-B9FED399B81F}" destId="{82160584-2906-4D6F-82DB-43905408C766}" srcOrd="0" destOrd="0" parTransId="{91FB0146-2F45-4057-89B9-72DAE6592491}" sibTransId="{2437C2FD-C696-431A-A550-C02BF4CB7FE5}"/>
    <dgm:cxn modelId="{F252E938-CEE6-4B5A-B6D5-B2F65AEC2F15}" srcId="{4B398A86-A0F7-4332-B51E-B9FED399B81F}" destId="{305FD49E-2656-482B-AC9C-49B853AB2302}" srcOrd="1" destOrd="0" parTransId="{047C42B0-5EFA-42A1-B9CA-D5F6F83FE8E6}" sibTransId="{22BA5AF9-AD48-4F74-9A22-A2C9D57409A6}"/>
    <dgm:cxn modelId="{5E90B140-C28E-46C2-97A7-CAF98EEFD65A}" type="presOf" srcId="{28C56E4D-E574-43FE-B390-B4120E4AF2B6}" destId="{5A8D4C1D-9145-4159-9ABC-E5A32D24C76F}" srcOrd="0" destOrd="0" presId="urn:microsoft.com/office/officeart/2005/8/layout/list1"/>
    <dgm:cxn modelId="{3A245762-CE70-4207-B1A3-BF109407810F}" srcId="{305FD49E-2656-482B-AC9C-49B853AB2302}" destId="{CF93D832-9FFE-43A6-ABC7-549AF7E8DC76}" srcOrd="1" destOrd="0" parTransId="{D9884128-B04E-4C0A-B5A8-A3F946A59B7A}" sibTransId="{A0FA93C7-D120-482F-9CF1-591D5F205167}"/>
    <dgm:cxn modelId="{56696866-B83D-4D99-BE13-E2D9F9BB7D40}" srcId="{305FD49E-2656-482B-AC9C-49B853AB2302}" destId="{5A9AE35F-1A54-44C1-9049-01DFBF4FE01E}" srcOrd="2" destOrd="0" parTransId="{5CD6CD61-721D-4CB3-B842-0E6D0D58834B}" sibTransId="{716B2E22-2FD6-476F-AB95-C45C3A5165D9}"/>
    <dgm:cxn modelId="{EE65B357-791D-4048-9343-59A1C9446564}" srcId="{305FD49E-2656-482B-AC9C-49B853AB2302}" destId="{28C56E4D-E574-43FE-B390-B4120E4AF2B6}" srcOrd="0" destOrd="0" parTransId="{2F4D6F72-5F92-4A50-AFE2-69D0FABB249E}" sibTransId="{9E4ED0C6-A15F-4173-A8BC-FD49E8D4B6FF}"/>
    <dgm:cxn modelId="{31B04C81-EBFE-484A-AF71-49F83529FB17}" srcId="{82160584-2906-4D6F-82DB-43905408C766}" destId="{217FFE28-2EB4-477D-8E17-82A1F1F506F9}" srcOrd="1" destOrd="0" parTransId="{AD5AD86B-F54C-49EA-8883-343E784C4566}" sibTransId="{82C540EF-EDAC-4665-B649-76131E2E8218}"/>
    <dgm:cxn modelId="{4E2B3088-9759-47D5-AC5A-3F3A60F02DC2}" type="presOf" srcId="{217FFE28-2EB4-477D-8E17-82A1F1F506F9}" destId="{AD31804C-47F3-4D24-BA19-9C30E59FE5A8}" srcOrd="0" destOrd="1" presId="urn:microsoft.com/office/officeart/2005/8/layout/list1"/>
    <dgm:cxn modelId="{8BA85BA0-FA42-4F99-A8E3-95B7CF65F6E1}" srcId="{82160584-2906-4D6F-82DB-43905408C766}" destId="{4AF04476-EF4F-444A-8A91-67429055F09A}" srcOrd="0" destOrd="0" parTransId="{C33749DA-094F-42C2-B9C5-A8F80D5214CB}" sibTransId="{0A217B99-5461-46FC-8782-B5F70500AEB3}"/>
    <dgm:cxn modelId="{A6B29CB5-A5A7-480C-AF14-22B68DF0C419}" type="presOf" srcId="{305FD49E-2656-482B-AC9C-49B853AB2302}" destId="{86C4EECA-DC81-414D-8483-FF4268138EF8}" srcOrd="1" destOrd="0" presId="urn:microsoft.com/office/officeart/2005/8/layout/list1"/>
    <dgm:cxn modelId="{C4794FBA-C7A1-474A-B941-BB48675DFD19}" type="presOf" srcId="{CF93D832-9FFE-43A6-ABC7-549AF7E8DC76}" destId="{5A8D4C1D-9145-4159-9ABC-E5A32D24C76F}" srcOrd="0" destOrd="1" presId="urn:microsoft.com/office/officeart/2005/8/layout/list1"/>
    <dgm:cxn modelId="{5AA2D2E3-3E63-46F3-BF14-A561D3AC9972}" type="presOf" srcId="{82160584-2906-4D6F-82DB-43905408C766}" destId="{54EA2179-C147-40ED-844C-9BAAAB94C59B}" srcOrd="0" destOrd="0" presId="urn:microsoft.com/office/officeart/2005/8/layout/list1"/>
    <dgm:cxn modelId="{6C2C4CE8-295E-458C-904C-1858D51D5551}" type="presOf" srcId="{5A9AE35F-1A54-44C1-9049-01DFBF4FE01E}" destId="{5A8D4C1D-9145-4159-9ABC-E5A32D24C76F}" srcOrd="0" destOrd="2" presId="urn:microsoft.com/office/officeart/2005/8/layout/list1"/>
    <dgm:cxn modelId="{65EF31F3-43E3-466A-A76E-2D53739995E2}" type="presOf" srcId="{305FD49E-2656-482B-AC9C-49B853AB2302}" destId="{758DC65D-CFC3-494F-949A-F4F6C3A1092F}" srcOrd="0" destOrd="0" presId="urn:microsoft.com/office/officeart/2005/8/layout/list1"/>
    <dgm:cxn modelId="{F7BE40F3-A4E5-4707-B4CD-25AAAD4A7020}" type="presOf" srcId="{82160584-2906-4D6F-82DB-43905408C766}" destId="{28B7C4FB-0BFE-48B7-87FA-6B40F1E503A1}" srcOrd="1" destOrd="0" presId="urn:microsoft.com/office/officeart/2005/8/layout/list1"/>
    <dgm:cxn modelId="{A80049A4-8836-4D5D-A8D4-6E80EC83C397}" type="presParOf" srcId="{4679F55C-F34B-4786-A5C1-76B4370577F4}" destId="{4D4073CC-C810-4EC8-A568-DE12081D135C}" srcOrd="0" destOrd="0" presId="urn:microsoft.com/office/officeart/2005/8/layout/list1"/>
    <dgm:cxn modelId="{38C597E2-9BE1-4BFD-AF57-9F89FCED0EB0}" type="presParOf" srcId="{4D4073CC-C810-4EC8-A568-DE12081D135C}" destId="{54EA2179-C147-40ED-844C-9BAAAB94C59B}" srcOrd="0" destOrd="0" presId="urn:microsoft.com/office/officeart/2005/8/layout/list1"/>
    <dgm:cxn modelId="{278851FA-E054-4270-8DA4-427473BA7FE0}" type="presParOf" srcId="{4D4073CC-C810-4EC8-A568-DE12081D135C}" destId="{28B7C4FB-0BFE-48B7-87FA-6B40F1E503A1}" srcOrd="1" destOrd="0" presId="urn:microsoft.com/office/officeart/2005/8/layout/list1"/>
    <dgm:cxn modelId="{0D268B4F-7729-419A-BA24-E85DEEE6BFEA}" type="presParOf" srcId="{4679F55C-F34B-4786-A5C1-76B4370577F4}" destId="{843F0DDC-9E84-491C-8610-D8C29C111C97}" srcOrd="1" destOrd="0" presId="urn:microsoft.com/office/officeart/2005/8/layout/list1"/>
    <dgm:cxn modelId="{4E87E339-D1C9-4C02-AFE6-D5693A853EB6}" type="presParOf" srcId="{4679F55C-F34B-4786-A5C1-76B4370577F4}" destId="{AD31804C-47F3-4D24-BA19-9C30E59FE5A8}" srcOrd="2" destOrd="0" presId="urn:microsoft.com/office/officeart/2005/8/layout/list1"/>
    <dgm:cxn modelId="{416B03EC-234F-4DAD-B070-3C1F3BA96821}" type="presParOf" srcId="{4679F55C-F34B-4786-A5C1-76B4370577F4}" destId="{EEEF59E0-35C6-4365-8120-8ADAFD2073E4}" srcOrd="3" destOrd="0" presId="urn:microsoft.com/office/officeart/2005/8/layout/list1"/>
    <dgm:cxn modelId="{3F9D3861-43C7-45E2-87B1-A287FF37218F}" type="presParOf" srcId="{4679F55C-F34B-4786-A5C1-76B4370577F4}" destId="{6290E8CD-090B-4D13-A70C-6086D65FAEB1}" srcOrd="4" destOrd="0" presId="urn:microsoft.com/office/officeart/2005/8/layout/list1"/>
    <dgm:cxn modelId="{CB70D892-F531-48BC-A23E-307A5CF4BD94}" type="presParOf" srcId="{6290E8CD-090B-4D13-A70C-6086D65FAEB1}" destId="{758DC65D-CFC3-494F-949A-F4F6C3A1092F}" srcOrd="0" destOrd="0" presId="urn:microsoft.com/office/officeart/2005/8/layout/list1"/>
    <dgm:cxn modelId="{18D64B20-3978-47DE-831D-D09A7DA7F6E1}" type="presParOf" srcId="{6290E8CD-090B-4D13-A70C-6086D65FAEB1}" destId="{86C4EECA-DC81-414D-8483-FF4268138EF8}" srcOrd="1" destOrd="0" presId="urn:microsoft.com/office/officeart/2005/8/layout/list1"/>
    <dgm:cxn modelId="{7FBFAAE0-F815-491D-89A6-EF069A80578A}" type="presParOf" srcId="{4679F55C-F34B-4786-A5C1-76B4370577F4}" destId="{41E31099-7459-447C-B0D6-7282B99E2F2D}" srcOrd="5" destOrd="0" presId="urn:microsoft.com/office/officeart/2005/8/layout/list1"/>
    <dgm:cxn modelId="{5326ED8F-A7D2-4FFE-85E9-3BFEE4C31DAD}" type="presParOf" srcId="{4679F55C-F34B-4786-A5C1-76B4370577F4}" destId="{5A8D4C1D-9145-4159-9ABC-E5A32D24C76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B398A86-A0F7-4332-B51E-B9FED399B81F}" type="doc">
      <dgm:prSet loTypeId="urn:microsoft.com/office/officeart/2005/8/layout/list1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2160584-2906-4D6F-82DB-43905408C766}">
      <dgm:prSet/>
      <dgm:spPr/>
      <dgm:t>
        <a:bodyPr/>
        <a:lstStyle/>
        <a:p>
          <a:r>
            <a:rPr lang="en-US" noProof="0" dirty="0"/>
            <a:t>Training Developers and Maintainers</a:t>
          </a:r>
        </a:p>
      </dgm:t>
    </dgm:pt>
    <dgm:pt modelId="{91FB0146-2F45-4057-89B9-72DAE6592491}" type="parTrans" cxnId="{6BF6A32A-A669-4EAF-8054-ACDDEE9E5B66}">
      <dgm:prSet/>
      <dgm:spPr/>
      <dgm:t>
        <a:bodyPr/>
        <a:lstStyle/>
        <a:p>
          <a:endParaRPr lang="en-US" noProof="0" dirty="0"/>
        </a:p>
      </dgm:t>
    </dgm:pt>
    <dgm:pt modelId="{2437C2FD-C696-431A-A550-C02BF4CB7FE5}" type="sibTrans" cxnId="{6BF6A32A-A669-4EAF-8054-ACDDEE9E5B66}">
      <dgm:prSet/>
      <dgm:spPr/>
      <dgm:t>
        <a:bodyPr/>
        <a:lstStyle/>
        <a:p>
          <a:endParaRPr lang="en-US" noProof="0" dirty="0"/>
        </a:p>
      </dgm:t>
    </dgm:pt>
    <dgm:pt modelId="{4AF04476-EF4F-444A-8A91-67429055F09A}">
      <dgm:prSet/>
      <dgm:spPr/>
      <dgm:t>
        <a:bodyPr/>
        <a:lstStyle/>
        <a:p>
          <a:r>
            <a:rPr lang="en-US" noProof="0" dirty="0"/>
            <a:t>They will forget</a:t>
          </a:r>
        </a:p>
      </dgm:t>
    </dgm:pt>
    <dgm:pt modelId="{C33749DA-094F-42C2-B9C5-A8F80D5214CB}" type="parTrans" cxnId="{8BA85BA0-FA42-4F99-A8E3-95B7CF65F6E1}">
      <dgm:prSet/>
      <dgm:spPr/>
      <dgm:t>
        <a:bodyPr/>
        <a:lstStyle/>
        <a:p>
          <a:endParaRPr lang="en-US" noProof="0" dirty="0"/>
        </a:p>
      </dgm:t>
    </dgm:pt>
    <dgm:pt modelId="{0A217B99-5461-46FC-8782-B5F70500AEB3}" type="sibTrans" cxnId="{8BA85BA0-FA42-4F99-A8E3-95B7CF65F6E1}">
      <dgm:prSet/>
      <dgm:spPr/>
      <dgm:t>
        <a:bodyPr/>
        <a:lstStyle/>
        <a:p>
          <a:endParaRPr lang="en-US" noProof="0" dirty="0"/>
        </a:p>
      </dgm:t>
    </dgm:pt>
    <dgm:pt modelId="{217FFE28-2EB4-477D-8E17-82A1F1F506F9}">
      <dgm:prSet/>
      <dgm:spPr/>
      <dgm:t>
        <a:bodyPr/>
        <a:lstStyle/>
        <a:p>
          <a:r>
            <a:rPr lang="en-US" noProof="0" dirty="0">
              <a:solidFill>
                <a:srgbClr val="000000"/>
              </a:solidFill>
            </a:rPr>
            <a:t>It does not deal consistently with defect reintroduction problem</a:t>
          </a:r>
          <a:r>
            <a:rPr lang="en-US" noProof="0" dirty="0"/>
            <a:t> </a:t>
          </a:r>
        </a:p>
      </dgm:t>
    </dgm:pt>
    <dgm:pt modelId="{AD5AD86B-F54C-49EA-8883-343E784C4566}" type="parTrans" cxnId="{31B04C81-EBFE-484A-AF71-49F83529FB17}">
      <dgm:prSet/>
      <dgm:spPr/>
      <dgm:t>
        <a:bodyPr/>
        <a:lstStyle/>
        <a:p>
          <a:endParaRPr lang="en-US" noProof="0" dirty="0"/>
        </a:p>
      </dgm:t>
    </dgm:pt>
    <dgm:pt modelId="{82C540EF-EDAC-4665-B649-76131E2E8218}" type="sibTrans" cxnId="{31B04C81-EBFE-484A-AF71-49F83529FB17}">
      <dgm:prSet/>
      <dgm:spPr/>
      <dgm:t>
        <a:bodyPr/>
        <a:lstStyle/>
        <a:p>
          <a:endParaRPr lang="en-US" noProof="0" dirty="0"/>
        </a:p>
      </dgm:t>
    </dgm:pt>
    <dgm:pt modelId="{4CF3211F-020F-4CDC-AAD2-91893177F186}">
      <dgm:prSet/>
      <dgm:spPr/>
      <dgm:t>
        <a:bodyPr/>
        <a:lstStyle/>
        <a:p>
          <a:r>
            <a:rPr lang="en-US" noProof="0" dirty="0"/>
            <a:t>New developers need to be trained</a:t>
          </a:r>
        </a:p>
      </dgm:t>
    </dgm:pt>
    <dgm:pt modelId="{79F72DEC-1C38-46EC-8289-E6EDEF9517FD}" type="parTrans" cxnId="{D2BA16A4-E1E0-4935-BE12-377C24259D5E}">
      <dgm:prSet/>
      <dgm:spPr/>
      <dgm:t>
        <a:bodyPr/>
        <a:lstStyle/>
        <a:p>
          <a:endParaRPr lang="en-US" noProof="0" dirty="0"/>
        </a:p>
      </dgm:t>
    </dgm:pt>
    <dgm:pt modelId="{A77D1F36-DDE8-4DBB-9BFB-8DA87EBFED92}" type="sibTrans" cxnId="{D2BA16A4-E1E0-4935-BE12-377C24259D5E}">
      <dgm:prSet/>
      <dgm:spPr/>
      <dgm:t>
        <a:bodyPr/>
        <a:lstStyle/>
        <a:p>
          <a:endParaRPr lang="en-US" noProof="0" dirty="0"/>
        </a:p>
      </dgm:t>
    </dgm:pt>
    <dgm:pt modelId="{4679F55C-F34B-4786-A5C1-76B4370577F4}" type="pres">
      <dgm:prSet presAssocID="{4B398A86-A0F7-4332-B51E-B9FED399B81F}" presName="linear" presStyleCnt="0">
        <dgm:presLayoutVars>
          <dgm:dir/>
          <dgm:animLvl val="lvl"/>
          <dgm:resizeHandles val="exact"/>
        </dgm:presLayoutVars>
      </dgm:prSet>
      <dgm:spPr/>
    </dgm:pt>
    <dgm:pt modelId="{4D4073CC-C810-4EC8-A568-DE12081D135C}" type="pres">
      <dgm:prSet presAssocID="{82160584-2906-4D6F-82DB-43905408C766}" presName="parentLin" presStyleCnt="0"/>
      <dgm:spPr/>
    </dgm:pt>
    <dgm:pt modelId="{54EA2179-C147-40ED-844C-9BAAAB94C59B}" type="pres">
      <dgm:prSet presAssocID="{82160584-2906-4D6F-82DB-43905408C766}" presName="parentLeftMargin" presStyleLbl="node1" presStyleIdx="0" presStyleCnt="1"/>
      <dgm:spPr/>
    </dgm:pt>
    <dgm:pt modelId="{28B7C4FB-0BFE-48B7-87FA-6B40F1E503A1}" type="pres">
      <dgm:prSet presAssocID="{82160584-2906-4D6F-82DB-43905408C766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843F0DDC-9E84-491C-8610-D8C29C111C97}" type="pres">
      <dgm:prSet presAssocID="{82160584-2906-4D6F-82DB-43905408C766}" presName="negativeSpace" presStyleCnt="0"/>
      <dgm:spPr/>
    </dgm:pt>
    <dgm:pt modelId="{AD31804C-47F3-4D24-BA19-9C30E59FE5A8}" type="pres">
      <dgm:prSet presAssocID="{82160584-2906-4D6F-82DB-43905408C766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EC247703-CBCD-44D6-8A31-A92F6C54B819}" type="presOf" srcId="{4AF04476-EF4F-444A-8A91-67429055F09A}" destId="{AD31804C-47F3-4D24-BA19-9C30E59FE5A8}" srcOrd="0" destOrd="0" presId="urn:microsoft.com/office/officeart/2005/8/layout/list1"/>
    <dgm:cxn modelId="{66A4001F-6D1C-4F5F-BD8B-9335F5D94E04}" type="presOf" srcId="{4CF3211F-020F-4CDC-AAD2-91893177F186}" destId="{AD31804C-47F3-4D24-BA19-9C30E59FE5A8}" srcOrd="0" destOrd="1" presId="urn:microsoft.com/office/officeart/2005/8/layout/list1"/>
    <dgm:cxn modelId="{2A3CE822-D015-4532-BA87-CE3D81C47DD0}" type="presOf" srcId="{4B398A86-A0F7-4332-B51E-B9FED399B81F}" destId="{4679F55C-F34B-4786-A5C1-76B4370577F4}" srcOrd="0" destOrd="0" presId="urn:microsoft.com/office/officeart/2005/8/layout/list1"/>
    <dgm:cxn modelId="{6BF6A32A-A669-4EAF-8054-ACDDEE9E5B66}" srcId="{4B398A86-A0F7-4332-B51E-B9FED399B81F}" destId="{82160584-2906-4D6F-82DB-43905408C766}" srcOrd="0" destOrd="0" parTransId="{91FB0146-2F45-4057-89B9-72DAE6592491}" sibTransId="{2437C2FD-C696-431A-A550-C02BF4CB7FE5}"/>
    <dgm:cxn modelId="{31B04C81-EBFE-484A-AF71-49F83529FB17}" srcId="{82160584-2906-4D6F-82DB-43905408C766}" destId="{217FFE28-2EB4-477D-8E17-82A1F1F506F9}" srcOrd="2" destOrd="0" parTransId="{AD5AD86B-F54C-49EA-8883-343E784C4566}" sibTransId="{82C540EF-EDAC-4665-B649-76131E2E8218}"/>
    <dgm:cxn modelId="{4E2B3088-9759-47D5-AC5A-3F3A60F02DC2}" type="presOf" srcId="{217FFE28-2EB4-477D-8E17-82A1F1F506F9}" destId="{AD31804C-47F3-4D24-BA19-9C30E59FE5A8}" srcOrd="0" destOrd="2" presId="urn:microsoft.com/office/officeart/2005/8/layout/list1"/>
    <dgm:cxn modelId="{8BA85BA0-FA42-4F99-A8E3-95B7CF65F6E1}" srcId="{82160584-2906-4D6F-82DB-43905408C766}" destId="{4AF04476-EF4F-444A-8A91-67429055F09A}" srcOrd="0" destOrd="0" parTransId="{C33749DA-094F-42C2-B9C5-A8F80D5214CB}" sibTransId="{0A217B99-5461-46FC-8782-B5F70500AEB3}"/>
    <dgm:cxn modelId="{D2BA16A4-E1E0-4935-BE12-377C24259D5E}" srcId="{82160584-2906-4D6F-82DB-43905408C766}" destId="{4CF3211F-020F-4CDC-AAD2-91893177F186}" srcOrd="1" destOrd="0" parTransId="{79F72DEC-1C38-46EC-8289-E6EDEF9517FD}" sibTransId="{A77D1F36-DDE8-4DBB-9BFB-8DA87EBFED92}"/>
    <dgm:cxn modelId="{5AA2D2E3-3E63-46F3-BF14-A561D3AC9972}" type="presOf" srcId="{82160584-2906-4D6F-82DB-43905408C766}" destId="{54EA2179-C147-40ED-844C-9BAAAB94C59B}" srcOrd="0" destOrd="0" presId="urn:microsoft.com/office/officeart/2005/8/layout/list1"/>
    <dgm:cxn modelId="{F7BE40F3-A4E5-4707-B4CD-25AAAD4A7020}" type="presOf" srcId="{82160584-2906-4D6F-82DB-43905408C766}" destId="{28B7C4FB-0BFE-48B7-87FA-6B40F1E503A1}" srcOrd="1" destOrd="0" presId="urn:microsoft.com/office/officeart/2005/8/layout/list1"/>
    <dgm:cxn modelId="{A80049A4-8836-4D5D-A8D4-6E80EC83C397}" type="presParOf" srcId="{4679F55C-F34B-4786-A5C1-76B4370577F4}" destId="{4D4073CC-C810-4EC8-A568-DE12081D135C}" srcOrd="0" destOrd="0" presId="urn:microsoft.com/office/officeart/2005/8/layout/list1"/>
    <dgm:cxn modelId="{38C597E2-9BE1-4BFD-AF57-9F89FCED0EB0}" type="presParOf" srcId="{4D4073CC-C810-4EC8-A568-DE12081D135C}" destId="{54EA2179-C147-40ED-844C-9BAAAB94C59B}" srcOrd="0" destOrd="0" presId="urn:microsoft.com/office/officeart/2005/8/layout/list1"/>
    <dgm:cxn modelId="{278851FA-E054-4270-8DA4-427473BA7FE0}" type="presParOf" srcId="{4D4073CC-C810-4EC8-A568-DE12081D135C}" destId="{28B7C4FB-0BFE-48B7-87FA-6B40F1E503A1}" srcOrd="1" destOrd="0" presId="urn:microsoft.com/office/officeart/2005/8/layout/list1"/>
    <dgm:cxn modelId="{0D268B4F-7729-419A-BA24-E85DEEE6BFEA}" type="presParOf" srcId="{4679F55C-F34B-4786-A5C1-76B4370577F4}" destId="{843F0DDC-9E84-491C-8610-D8C29C111C97}" srcOrd="1" destOrd="0" presId="urn:microsoft.com/office/officeart/2005/8/layout/list1"/>
    <dgm:cxn modelId="{4E87E339-D1C9-4C02-AFE6-D5693A853EB6}" type="presParOf" srcId="{4679F55C-F34B-4786-A5C1-76B4370577F4}" destId="{AD31804C-47F3-4D24-BA19-9C30E59FE5A8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142D621-65B5-482C-B896-77264546D8C1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CF324A3-DBEC-493B-9CB3-9FC4A3923CE8}">
      <dgm:prSet phldrT="[Texto]" custT="1"/>
      <dgm:spPr/>
      <dgm:t>
        <a:bodyPr/>
        <a:lstStyle/>
        <a:p>
          <a:r>
            <a:rPr lang="en-US" sz="2000" dirty="0"/>
            <a:t>4.Rule Evaluation</a:t>
          </a:r>
        </a:p>
      </dgm:t>
    </dgm:pt>
    <dgm:pt modelId="{4DD4DE9E-ED3E-4060-A803-8F9A1B7D41FA}" type="parTrans" cxnId="{5286E819-022D-4132-AFC0-734AC6168CA6}">
      <dgm:prSet/>
      <dgm:spPr/>
      <dgm:t>
        <a:bodyPr/>
        <a:lstStyle/>
        <a:p>
          <a:endParaRPr lang="en-US"/>
        </a:p>
      </dgm:t>
    </dgm:pt>
    <dgm:pt modelId="{F0EF5B81-9E95-4484-9DF5-E08EA83FAB7D}" type="sibTrans" cxnId="{5286E819-022D-4132-AFC0-734AC6168CA6}">
      <dgm:prSet/>
      <dgm:spPr/>
      <dgm:t>
        <a:bodyPr/>
        <a:lstStyle/>
        <a:p>
          <a:endParaRPr lang="en-US"/>
        </a:p>
      </dgm:t>
    </dgm:pt>
    <dgm:pt modelId="{4496F4B9-F307-4274-BCC6-EBDA8352A69C}">
      <dgm:prSet phldrT="[Texto]" custT="1"/>
      <dgm:spPr/>
      <dgm:t>
        <a:bodyPr/>
        <a:lstStyle/>
        <a:p>
          <a:r>
            <a:rPr lang="en-US" sz="2000" dirty="0"/>
            <a:t>5.Context Analysis</a:t>
          </a:r>
        </a:p>
      </dgm:t>
    </dgm:pt>
    <dgm:pt modelId="{00C95038-C11D-4875-8B5A-CD97DAAE93BB}" type="parTrans" cxnId="{587E6503-FD3E-4F8E-AB74-05477CB4F9FB}">
      <dgm:prSet/>
      <dgm:spPr/>
      <dgm:t>
        <a:bodyPr/>
        <a:lstStyle/>
        <a:p>
          <a:endParaRPr lang="en-US"/>
        </a:p>
      </dgm:t>
    </dgm:pt>
    <dgm:pt modelId="{850583B4-9355-45C9-A7D4-C90022825711}" type="sibTrans" cxnId="{587E6503-FD3E-4F8E-AB74-05477CB4F9FB}">
      <dgm:prSet/>
      <dgm:spPr/>
      <dgm:t>
        <a:bodyPr/>
        <a:lstStyle/>
        <a:p>
          <a:endParaRPr lang="en-US"/>
        </a:p>
      </dgm:t>
    </dgm:pt>
    <dgm:pt modelId="{D661706E-BF04-44B5-A972-DC6CDF293932}">
      <dgm:prSet phldrT="[Texto]"/>
      <dgm:spPr/>
      <dgm:t>
        <a:bodyPr/>
        <a:lstStyle/>
        <a:p>
          <a:r>
            <a:rPr lang="en-US" dirty="0"/>
            <a:t>Context Analysis</a:t>
          </a:r>
        </a:p>
      </dgm:t>
    </dgm:pt>
    <dgm:pt modelId="{1F8612F2-9BCB-4305-BF4D-E1335EDEB701}" type="parTrans" cxnId="{856CC593-F54E-4A26-847E-0B8D09DFCEA2}">
      <dgm:prSet/>
      <dgm:spPr/>
      <dgm:t>
        <a:bodyPr/>
        <a:lstStyle/>
        <a:p>
          <a:endParaRPr lang="en-US"/>
        </a:p>
      </dgm:t>
    </dgm:pt>
    <dgm:pt modelId="{296ED17D-4921-4F77-A9D7-420AFFF83150}" type="sibTrans" cxnId="{856CC593-F54E-4A26-847E-0B8D09DFCEA2}">
      <dgm:prSet/>
      <dgm:spPr/>
      <dgm:t>
        <a:bodyPr/>
        <a:lstStyle/>
        <a:p>
          <a:endParaRPr lang="en-US"/>
        </a:p>
      </dgm:t>
    </dgm:pt>
    <dgm:pt modelId="{D9E0D438-962B-4BC3-BABE-1127217355E3}" type="pres">
      <dgm:prSet presAssocID="{1142D621-65B5-482C-B896-77264546D8C1}" presName="cycle" presStyleCnt="0">
        <dgm:presLayoutVars>
          <dgm:dir/>
          <dgm:resizeHandles val="exact"/>
        </dgm:presLayoutVars>
      </dgm:prSet>
      <dgm:spPr/>
    </dgm:pt>
    <dgm:pt modelId="{0DA29A9B-DC12-4BD8-B14B-68ADE9A74EF0}" type="pres">
      <dgm:prSet presAssocID="{FCF324A3-DBEC-493B-9CB3-9FC4A3923CE8}" presName="node" presStyleLbl="node1" presStyleIdx="0" presStyleCnt="3">
        <dgm:presLayoutVars>
          <dgm:bulletEnabled val="1"/>
        </dgm:presLayoutVars>
      </dgm:prSet>
      <dgm:spPr/>
    </dgm:pt>
    <dgm:pt modelId="{BBE0924F-7B5A-4BA7-896C-7678E03C119F}" type="pres">
      <dgm:prSet presAssocID="{F0EF5B81-9E95-4484-9DF5-E08EA83FAB7D}" presName="sibTrans" presStyleLbl="sibTrans2D1" presStyleIdx="0" presStyleCnt="3"/>
      <dgm:spPr/>
    </dgm:pt>
    <dgm:pt modelId="{0F4307F3-C760-4E41-85DE-4214A26B585D}" type="pres">
      <dgm:prSet presAssocID="{F0EF5B81-9E95-4484-9DF5-E08EA83FAB7D}" presName="connectorText" presStyleLbl="sibTrans2D1" presStyleIdx="0" presStyleCnt="3"/>
      <dgm:spPr/>
    </dgm:pt>
    <dgm:pt modelId="{1E2E62E4-C6D1-461E-8E55-9B3B5207EA20}" type="pres">
      <dgm:prSet presAssocID="{4496F4B9-F307-4274-BCC6-EBDA8352A69C}" presName="node" presStyleLbl="node1" presStyleIdx="1" presStyleCnt="3">
        <dgm:presLayoutVars>
          <dgm:bulletEnabled val="1"/>
        </dgm:presLayoutVars>
      </dgm:prSet>
      <dgm:spPr/>
    </dgm:pt>
    <dgm:pt modelId="{7C7F5A53-08C9-4613-A752-964ED7555465}" type="pres">
      <dgm:prSet presAssocID="{850583B4-9355-45C9-A7D4-C90022825711}" presName="sibTrans" presStyleLbl="sibTrans2D1" presStyleIdx="1" presStyleCnt="3"/>
      <dgm:spPr/>
    </dgm:pt>
    <dgm:pt modelId="{6614930A-29CC-4918-B35C-9CCF93235A1D}" type="pres">
      <dgm:prSet presAssocID="{850583B4-9355-45C9-A7D4-C90022825711}" presName="connectorText" presStyleLbl="sibTrans2D1" presStyleIdx="1" presStyleCnt="3"/>
      <dgm:spPr/>
    </dgm:pt>
    <dgm:pt modelId="{385EBA4E-7D8A-4405-B842-3B4311B61A7F}" type="pres">
      <dgm:prSet presAssocID="{D661706E-BF04-44B5-A972-DC6CDF293932}" presName="node" presStyleLbl="node1" presStyleIdx="2" presStyleCnt="3">
        <dgm:presLayoutVars>
          <dgm:bulletEnabled val="1"/>
        </dgm:presLayoutVars>
      </dgm:prSet>
      <dgm:spPr/>
    </dgm:pt>
    <dgm:pt modelId="{D9BC31D9-088A-472B-919D-CB89905B957C}" type="pres">
      <dgm:prSet presAssocID="{296ED17D-4921-4F77-A9D7-420AFFF83150}" presName="sibTrans" presStyleLbl="sibTrans2D1" presStyleIdx="2" presStyleCnt="3"/>
      <dgm:spPr/>
    </dgm:pt>
    <dgm:pt modelId="{0A49D31D-D1B5-4D43-BDB4-88095F845085}" type="pres">
      <dgm:prSet presAssocID="{296ED17D-4921-4F77-A9D7-420AFFF83150}" presName="connectorText" presStyleLbl="sibTrans2D1" presStyleIdx="2" presStyleCnt="3"/>
      <dgm:spPr/>
    </dgm:pt>
  </dgm:ptLst>
  <dgm:cxnLst>
    <dgm:cxn modelId="{587E6503-FD3E-4F8E-AB74-05477CB4F9FB}" srcId="{1142D621-65B5-482C-B896-77264546D8C1}" destId="{4496F4B9-F307-4274-BCC6-EBDA8352A69C}" srcOrd="1" destOrd="0" parTransId="{00C95038-C11D-4875-8B5A-CD97DAAE93BB}" sibTransId="{850583B4-9355-45C9-A7D4-C90022825711}"/>
    <dgm:cxn modelId="{283FEE0E-54D2-472F-862B-971271A5907A}" type="presOf" srcId="{296ED17D-4921-4F77-A9D7-420AFFF83150}" destId="{0A49D31D-D1B5-4D43-BDB4-88095F845085}" srcOrd="1" destOrd="0" presId="urn:microsoft.com/office/officeart/2005/8/layout/cycle2"/>
    <dgm:cxn modelId="{5286E819-022D-4132-AFC0-734AC6168CA6}" srcId="{1142D621-65B5-482C-B896-77264546D8C1}" destId="{FCF324A3-DBEC-493B-9CB3-9FC4A3923CE8}" srcOrd="0" destOrd="0" parTransId="{4DD4DE9E-ED3E-4060-A803-8F9A1B7D41FA}" sibTransId="{F0EF5B81-9E95-4484-9DF5-E08EA83FAB7D}"/>
    <dgm:cxn modelId="{103ED536-5CFB-4872-AD0D-A10CC2516B54}" type="presOf" srcId="{1142D621-65B5-482C-B896-77264546D8C1}" destId="{D9E0D438-962B-4BC3-BABE-1127217355E3}" srcOrd="0" destOrd="0" presId="urn:microsoft.com/office/officeart/2005/8/layout/cycle2"/>
    <dgm:cxn modelId="{CDBC833E-EC58-4D0B-8A6F-06DFB6485A33}" type="presOf" srcId="{850583B4-9355-45C9-A7D4-C90022825711}" destId="{7C7F5A53-08C9-4613-A752-964ED7555465}" srcOrd="0" destOrd="0" presId="urn:microsoft.com/office/officeart/2005/8/layout/cycle2"/>
    <dgm:cxn modelId="{88690C65-0DEF-4CDA-AC9A-7F2CEFA88A62}" type="presOf" srcId="{850583B4-9355-45C9-A7D4-C90022825711}" destId="{6614930A-29CC-4918-B35C-9CCF93235A1D}" srcOrd="1" destOrd="0" presId="urn:microsoft.com/office/officeart/2005/8/layout/cycle2"/>
    <dgm:cxn modelId="{0FC4204C-9434-405A-ABCC-C2FD1CB93F01}" type="presOf" srcId="{FCF324A3-DBEC-493B-9CB3-9FC4A3923CE8}" destId="{0DA29A9B-DC12-4BD8-B14B-68ADE9A74EF0}" srcOrd="0" destOrd="0" presId="urn:microsoft.com/office/officeart/2005/8/layout/cycle2"/>
    <dgm:cxn modelId="{2C5D9B77-197F-4E09-9B1D-B5705B6F8BF9}" type="presOf" srcId="{F0EF5B81-9E95-4484-9DF5-E08EA83FAB7D}" destId="{BBE0924F-7B5A-4BA7-896C-7678E03C119F}" srcOrd="0" destOrd="0" presId="urn:microsoft.com/office/officeart/2005/8/layout/cycle2"/>
    <dgm:cxn modelId="{856CC593-F54E-4A26-847E-0B8D09DFCEA2}" srcId="{1142D621-65B5-482C-B896-77264546D8C1}" destId="{D661706E-BF04-44B5-A972-DC6CDF293932}" srcOrd="2" destOrd="0" parTransId="{1F8612F2-9BCB-4305-BF4D-E1335EDEB701}" sibTransId="{296ED17D-4921-4F77-A9D7-420AFFF83150}"/>
    <dgm:cxn modelId="{0641BFAA-5084-4960-912B-94882BF0AADB}" type="presOf" srcId="{4496F4B9-F307-4274-BCC6-EBDA8352A69C}" destId="{1E2E62E4-C6D1-461E-8E55-9B3B5207EA20}" srcOrd="0" destOrd="0" presId="urn:microsoft.com/office/officeart/2005/8/layout/cycle2"/>
    <dgm:cxn modelId="{ECE0E3BA-C7AA-422C-B0C8-1FCED47D1092}" type="presOf" srcId="{D661706E-BF04-44B5-A972-DC6CDF293932}" destId="{385EBA4E-7D8A-4405-B842-3B4311B61A7F}" srcOrd="0" destOrd="0" presId="urn:microsoft.com/office/officeart/2005/8/layout/cycle2"/>
    <dgm:cxn modelId="{5E2C95D6-B3A2-4EA3-9F2F-4D9BC9A4D71E}" type="presOf" srcId="{296ED17D-4921-4F77-A9D7-420AFFF83150}" destId="{D9BC31D9-088A-472B-919D-CB89905B957C}" srcOrd="0" destOrd="0" presId="urn:microsoft.com/office/officeart/2005/8/layout/cycle2"/>
    <dgm:cxn modelId="{ACAFE1FC-D4BC-42F5-BB57-1A767AEEE8EF}" type="presOf" srcId="{F0EF5B81-9E95-4484-9DF5-E08EA83FAB7D}" destId="{0F4307F3-C760-4E41-85DE-4214A26B585D}" srcOrd="1" destOrd="0" presId="urn:microsoft.com/office/officeart/2005/8/layout/cycle2"/>
    <dgm:cxn modelId="{23228DCB-FC6C-45EA-934B-8EB544D7BBC9}" type="presParOf" srcId="{D9E0D438-962B-4BC3-BABE-1127217355E3}" destId="{0DA29A9B-DC12-4BD8-B14B-68ADE9A74EF0}" srcOrd="0" destOrd="0" presId="urn:microsoft.com/office/officeart/2005/8/layout/cycle2"/>
    <dgm:cxn modelId="{EED1A9EC-7735-4E80-B611-AF8ECE85CDE6}" type="presParOf" srcId="{D9E0D438-962B-4BC3-BABE-1127217355E3}" destId="{BBE0924F-7B5A-4BA7-896C-7678E03C119F}" srcOrd="1" destOrd="0" presId="urn:microsoft.com/office/officeart/2005/8/layout/cycle2"/>
    <dgm:cxn modelId="{AB6994A1-325E-4367-A13F-2E39040C460E}" type="presParOf" srcId="{BBE0924F-7B5A-4BA7-896C-7678E03C119F}" destId="{0F4307F3-C760-4E41-85DE-4214A26B585D}" srcOrd="0" destOrd="0" presId="urn:microsoft.com/office/officeart/2005/8/layout/cycle2"/>
    <dgm:cxn modelId="{FF82DA47-6F9D-463A-A2C9-8DC95EEC9D60}" type="presParOf" srcId="{D9E0D438-962B-4BC3-BABE-1127217355E3}" destId="{1E2E62E4-C6D1-461E-8E55-9B3B5207EA20}" srcOrd="2" destOrd="0" presId="urn:microsoft.com/office/officeart/2005/8/layout/cycle2"/>
    <dgm:cxn modelId="{BCF87C52-C7DA-411A-96AA-48C579A6297B}" type="presParOf" srcId="{D9E0D438-962B-4BC3-BABE-1127217355E3}" destId="{7C7F5A53-08C9-4613-A752-964ED7555465}" srcOrd="3" destOrd="0" presId="urn:microsoft.com/office/officeart/2005/8/layout/cycle2"/>
    <dgm:cxn modelId="{C21D8CA2-572B-47DA-8A53-EE426D694DD6}" type="presParOf" srcId="{7C7F5A53-08C9-4613-A752-964ED7555465}" destId="{6614930A-29CC-4918-B35C-9CCF93235A1D}" srcOrd="0" destOrd="0" presId="urn:microsoft.com/office/officeart/2005/8/layout/cycle2"/>
    <dgm:cxn modelId="{C86BB71A-2578-4F60-AC70-CAE833D43FB1}" type="presParOf" srcId="{D9E0D438-962B-4BC3-BABE-1127217355E3}" destId="{385EBA4E-7D8A-4405-B842-3B4311B61A7F}" srcOrd="4" destOrd="0" presId="urn:microsoft.com/office/officeart/2005/8/layout/cycle2"/>
    <dgm:cxn modelId="{AAD78114-CAC5-49D9-976C-D13A372DCC7B}" type="presParOf" srcId="{D9E0D438-962B-4BC3-BABE-1127217355E3}" destId="{D9BC31D9-088A-472B-919D-CB89905B957C}" srcOrd="5" destOrd="0" presId="urn:microsoft.com/office/officeart/2005/8/layout/cycle2"/>
    <dgm:cxn modelId="{6BD44EB8-39DF-4A71-9D1E-9BD0A8B4D45F}" type="presParOf" srcId="{D9BC31D9-088A-472B-919D-CB89905B957C}" destId="{0A49D31D-D1B5-4D43-BDB4-88095F84508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142D621-65B5-482C-B896-77264546D8C1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CF324A3-DBEC-493B-9CB3-9FC4A3923CE8}">
      <dgm:prSet phldrT="[Texto]"/>
      <dgm:spPr/>
      <dgm:t>
        <a:bodyPr/>
        <a:lstStyle/>
        <a:p>
          <a:r>
            <a:rPr lang="en-US" dirty="0"/>
            <a:t>2.Defect Pattern Identification</a:t>
          </a:r>
        </a:p>
      </dgm:t>
    </dgm:pt>
    <dgm:pt modelId="{4DD4DE9E-ED3E-4060-A803-8F9A1B7D41FA}" type="parTrans" cxnId="{5286E819-022D-4132-AFC0-734AC6168CA6}">
      <dgm:prSet/>
      <dgm:spPr/>
      <dgm:t>
        <a:bodyPr/>
        <a:lstStyle/>
        <a:p>
          <a:endParaRPr lang="en-US"/>
        </a:p>
      </dgm:t>
    </dgm:pt>
    <dgm:pt modelId="{F0EF5B81-9E95-4484-9DF5-E08EA83FAB7D}" type="sibTrans" cxnId="{5286E819-022D-4132-AFC0-734AC6168CA6}">
      <dgm:prSet/>
      <dgm:spPr/>
      <dgm:t>
        <a:bodyPr/>
        <a:lstStyle/>
        <a:p>
          <a:endParaRPr lang="en-US"/>
        </a:p>
      </dgm:t>
    </dgm:pt>
    <dgm:pt modelId="{4496F4B9-F307-4274-BCC6-EBDA8352A69C}">
      <dgm:prSet phldrT="[Texto]"/>
      <dgm:spPr/>
      <dgm:t>
        <a:bodyPr/>
        <a:lstStyle/>
        <a:p>
          <a:r>
            <a:rPr lang="en-US" dirty="0"/>
            <a:t>3. Static Analysis</a:t>
          </a:r>
        </a:p>
      </dgm:t>
    </dgm:pt>
    <dgm:pt modelId="{00C95038-C11D-4875-8B5A-CD97DAAE93BB}" type="parTrans" cxnId="{587E6503-FD3E-4F8E-AB74-05477CB4F9FB}">
      <dgm:prSet/>
      <dgm:spPr/>
      <dgm:t>
        <a:bodyPr/>
        <a:lstStyle/>
        <a:p>
          <a:endParaRPr lang="en-US"/>
        </a:p>
      </dgm:t>
    </dgm:pt>
    <dgm:pt modelId="{850583B4-9355-45C9-A7D4-C90022825711}" type="sibTrans" cxnId="{587E6503-FD3E-4F8E-AB74-05477CB4F9FB}">
      <dgm:prSet/>
      <dgm:spPr/>
      <dgm:t>
        <a:bodyPr/>
        <a:lstStyle/>
        <a:p>
          <a:endParaRPr lang="en-US"/>
        </a:p>
      </dgm:t>
    </dgm:pt>
    <dgm:pt modelId="{D661706E-BF04-44B5-A972-DC6CDF293932}">
      <dgm:prSet phldrT="[Texto]"/>
      <dgm:spPr/>
      <dgm:t>
        <a:bodyPr/>
        <a:lstStyle/>
        <a:p>
          <a:r>
            <a:rPr lang="en-US" dirty="0"/>
            <a:t>1.Failure Analysis</a:t>
          </a:r>
        </a:p>
      </dgm:t>
    </dgm:pt>
    <dgm:pt modelId="{296ED17D-4921-4F77-A9D7-420AFFF83150}" type="sibTrans" cxnId="{856CC593-F54E-4A26-847E-0B8D09DFCEA2}">
      <dgm:prSet/>
      <dgm:spPr/>
      <dgm:t>
        <a:bodyPr/>
        <a:lstStyle/>
        <a:p>
          <a:endParaRPr lang="en-US"/>
        </a:p>
      </dgm:t>
    </dgm:pt>
    <dgm:pt modelId="{1F8612F2-9BCB-4305-BF4D-E1335EDEB701}" type="parTrans" cxnId="{856CC593-F54E-4A26-847E-0B8D09DFCEA2}">
      <dgm:prSet/>
      <dgm:spPr/>
      <dgm:t>
        <a:bodyPr/>
        <a:lstStyle/>
        <a:p>
          <a:endParaRPr lang="en-US"/>
        </a:p>
      </dgm:t>
    </dgm:pt>
    <dgm:pt modelId="{D9E0D438-962B-4BC3-BABE-1127217355E3}" type="pres">
      <dgm:prSet presAssocID="{1142D621-65B5-482C-B896-77264546D8C1}" presName="cycle" presStyleCnt="0">
        <dgm:presLayoutVars>
          <dgm:dir/>
          <dgm:resizeHandles val="exact"/>
        </dgm:presLayoutVars>
      </dgm:prSet>
      <dgm:spPr/>
    </dgm:pt>
    <dgm:pt modelId="{0DA29A9B-DC12-4BD8-B14B-68ADE9A74EF0}" type="pres">
      <dgm:prSet presAssocID="{FCF324A3-DBEC-493B-9CB3-9FC4A3923CE8}" presName="node" presStyleLbl="node1" presStyleIdx="0" presStyleCnt="3">
        <dgm:presLayoutVars>
          <dgm:bulletEnabled val="1"/>
        </dgm:presLayoutVars>
      </dgm:prSet>
      <dgm:spPr/>
    </dgm:pt>
    <dgm:pt modelId="{BBE0924F-7B5A-4BA7-896C-7678E03C119F}" type="pres">
      <dgm:prSet presAssocID="{F0EF5B81-9E95-4484-9DF5-E08EA83FAB7D}" presName="sibTrans" presStyleLbl="sibTrans2D1" presStyleIdx="0" presStyleCnt="3"/>
      <dgm:spPr/>
    </dgm:pt>
    <dgm:pt modelId="{0F4307F3-C760-4E41-85DE-4214A26B585D}" type="pres">
      <dgm:prSet presAssocID="{F0EF5B81-9E95-4484-9DF5-E08EA83FAB7D}" presName="connectorText" presStyleLbl="sibTrans2D1" presStyleIdx="0" presStyleCnt="3"/>
      <dgm:spPr/>
    </dgm:pt>
    <dgm:pt modelId="{1E2E62E4-C6D1-461E-8E55-9B3B5207EA20}" type="pres">
      <dgm:prSet presAssocID="{4496F4B9-F307-4274-BCC6-EBDA8352A69C}" presName="node" presStyleLbl="node1" presStyleIdx="1" presStyleCnt="3">
        <dgm:presLayoutVars>
          <dgm:bulletEnabled val="1"/>
        </dgm:presLayoutVars>
      </dgm:prSet>
      <dgm:spPr/>
    </dgm:pt>
    <dgm:pt modelId="{7C7F5A53-08C9-4613-A752-964ED7555465}" type="pres">
      <dgm:prSet presAssocID="{850583B4-9355-45C9-A7D4-C90022825711}" presName="sibTrans" presStyleLbl="sibTrans2D1" presStyleIdx="1" presStyleCnt="3" custFlipHor="1" custScaleX="8545" custScaleY="6744" custLinFactX="100000" custLinFactY="82830" custLinFactNeighborX="194205" custLinFactNeighborY="100000"/>
      <dgm:spPr/>
    </dgm:pt>
    <dgm:pt modelId="{6614930A-29CC-4918-B35C-9CCF93235A1D}" type="pres">
      <dgm:prSet presAssocID="{850583B4-9355-45C9-A7D4-C90022825711}" presName="connectorText" presStyleLbl="sibTrans2D1" presStyleIdx="1" presStyleCnt="3"/>
      <dgm:spPr/>
    </dgm:pt>
    <dgm:pt modelId="{385EBA4E-7D8A-4405-B842-3B4311B61A7F}" type="pres">
      <dgm:prSet presAssocID="{D661706E-BF04-44B5-A972-DC6CDF293932}" presName="node" presStyleLbl="node1" presStyleIdx="2" presStyleCnt="3">
        <dgm:presLayoutVars>
          <dgm:bulletEnabled val="1"/>
        </dgm:presLayoutVars>
      </dgm:prSet>
      <dgm:spPr/>
    </dgm:pt>
    <dgm:pt modelId="{D9BC31D9-088A-472B-919D-CB89905B957C}" type="pres">
      <dgm:prSet presAssocID="{296ED17D-4921-4F77-A9D7-420AFFF83150}" presName="sibTrans" presStyleLbl="sibTrans2D1" presStyleIdx="2" presStyleCnt="3"/>
      <dgm:spPr/>
    </dgm:pt>
    <dgm:pt modelId="{0A49D31D-D1B5-4D43-BDB4-88095F845085}" type="pres">
      <dgm:prSet presAssocID="{296ED17D-4921-4F77-A9D7-420AFFF83150}" presName="connectorText" presStyleLbl="sibTrans2D1" presStyleIdx="2" presStyleCnt="3"/>
      <dgm:spPr/>
    </dgm:pt>
  </dgm:ptLst>
  <dgm:cxnLst>
    <dgm:cxn modelId="{587E6503-FD3E-4F8E-AB74-05477CB4F9FB}" srcId="{1142D621-65B5-482C-B896-77264546D8C1}" destId="{4496F4B9-F307-4274-BCC6-EBDA8352A69C}" srcOrd="1" destOrd="0" parTransId="{00C95038-C11D-4875-8B5A-CD97DAAE93BB}" sibTransId="{850583B4-9355-45C9-A7D4-C90022825711}"/>
    <dgm:cxn modelId="{283FEE0E-54D2-472F-862B-971271A5907A}" type="presOf" srcId="{296ED17D-4921-4F77-A9D7-420AFFF83150}" destId="{0A49D31D-D1B5-4D43-BDB4-88095F845085}" srcOrd="1" destOrd="0" presId="urn:microsoft.com/office/officeart/2005/8/layout/cycle2"/>
    <dgm:cxn modelId="{5286E819-022D-4132-AFC0-734AC6168CA6}" srcId="{1142D621-65B5-482C-B896-77264546D8C1}" destId="{FCF324A3-DBEC-493B-9CB3-9FC4A3923CE8}" srcOrd="0" destOrd="0" parTransId="{4DD4DE9E-ED3E-4060-A803-8F9A1B7D41FA}" sibTransId="{F0EF5B81-9E95-4484-9DF5-E08EA83FAB7D}"/>
    <dgm:cxn modelId="{103ED536-5CFB-4872-AD0D-A10CC2516B54}" type="presOf" srcId="{1142D621-65B5-482C-B896-77264546D8C1}" destId="{D9E0D438-962B-4BC3-BABE-1127217355E3}" srcOrd="0" destOrd="0" presId="urn:microsoft.com/office/officeart/2005/8/layout/cycle2"/>
    <dgm:cxn modelId="{CDBC833E-EC58-4D0B-8A6F-06DFB6485A33}" type="presOf" srcId="{850583B4-9355-45C9-A7D4-C90022825711}" destId="{7C7F5A53-08C9-4613-A752-964ED7555465}" srcOrd="0" destOrd="0" presId="urn:microsoft.com/office/officeart/2005/8/layout/cycle2"/>
    <dgm:cxn modelId="{88690C65-0DEF-4CDA-AC9A-7F2CEFA88A62}" type="presOf" srcId="{850583B4-9355-45C9-A7D4-C90022825711}" destId="{6614930A-29CC-4918-B35C-9CCF93235A1D}" srcOrd="1" destOrd="0" presId="urn:microsoft.com/office/officeart/2005/8/layout/cycle2"/>
    <dgm:cxn modelId="{0FC4204C-9434-405A-ABCC-C2FD1CB93F01}" type="presOf" srcId="{FCF324A3-DBEC-493B-9CB3-9FC4A3923CE8}" destId="{0DA29A9B-DC12-4BD8-B14B-68ADE9A74EF0}" srcOrd="0" destOrd="0" presId="urn:microsoft.com/office/officeart/2005/8/layout/cycle2"/>
    <dgm:cxn modelId="{2C5D9B77-197F-4E09-9B1D-B5705B6F8BF9}" type="presOf" srcId="{F0EF5B81-9E95-4484-9DF5-E08EA83FAB7D}" destId="{BBE0924F-7B5A-4BA7-896C-7678E03C119F}" srcOrd="0" destOrd="0" presId="urn:microsoft.com/office/officeart/2005/8/layout/cycle2"/>
    <dgm:cxn modelId="{856CC593-F54E-4A26-847E-0B8D09DFCEA2}" srcId="{1142D621-65B5-482C-B896-77264546D8C1}" destId="{D661706E-BF04-44B5-A972-DC6CDF293932}" srcOrd="2" destOrd="0" parTransId="{1F8612F2-9BCB-4305-BF4D-E1335EDEB701}" sibTransId="{296ED17D-4921-4F77-A9D7-420AFFF83150}"/>
    <dgm:cxn modelId="{0641BFAA-5084-4960-912B-94882BF0AADB}" type="presOf" srcId="{4496F4B9-F307-4274-BCC6-EBDA8352A69C}" destId="{1E2E62E4-C6D1-461E-8E55-9B3B5207EA20}" srcOrd="0" destOrd="0" presId="urn:microsoft.com/office/officeart/2005/8/layout/cycle2"/>
    <dgm:cxn modelId="{ECE0E3BA-C7AA-422C-B0C8-1FCED47D1092}" type="presOf" srcId="{D661706E-BF04-44B5-A972-DC6CDF293932}" destId="{385EBA4E-7D8A-4405-B842-3B4311B61A7F}" srcOrd="0" destOrd="0" presId="urn:microsoft.com/office/officeart/2005/8/layout/cycle2"/>
    <dgm:cxn modelId="{5E2C95D6-B3A2-4EA3-9F2F-4D9BC9A4D71E}" type="presOf" srcId="{296ED17D-4921-4F77-A9D7-420AFFF83150}" destId="{D9BC31D9-088A-472B-919D-CB89905B957C}" srcOrd="0" destOrd="0" presId="urn:microsoft.com/office/officeart/2005/8/layout/cycle2"/>
    <dgm:cxn modelId="{ACAFE1FC-D4BC-42F5-BB57-1A767AEEE8EF}" type="presOf" srcId="{F0EF5B81-9E95-4484-9DF5-E08EA83FAB7D}" destId="{0F4307F3-C760-4E41-85DE-4214A26B585D}" srcOrd="1" destOrd="0" presId="urn:microsoft.com/office/officeart/2005/8/layout/cycle2"/>
    <dgm:cxn modelId="{23228DCB-FC6C-45EA-934B-8EB544D7BBC9}" type="presParOf" srcId="{D9E0D438-962B-4BC3-BABE-1127217355E3}" destId="{0DA29A9B-DC12-4BD8-B14B-68ADE9A74EF0}" srcOrd="0" destOrd="0" presId="urn:microsoft.com/office/officeart/2005/8/layout/cycle2"/>
    <dgm:cxn modelId="{EED1A9EC-7735-4E80-B611-AF8ECE85CDE6}" type="presParOf" srcId="{D9E0D438-962B-4BC3-BABE-1127217355E3}" destId="{BBE0924F-7B5A-4BA7-896C-7678E03C119F}" srcOrd="1" destOrd="0" presId="urn:microsoft.com/office/officeart/2005/8/layout/cycle2"/>
    <dgm:cxn modelId="{AB6994A1-325E-4367-A13F-2E39040C460E}" type="presParOf" srcId="{BBE0924F-7B5A-4BA7-896C-7678E03C119F}" destId="{0F4307F3-C760-4E41-85DE-4214A26B585D}" srcOrd="0" destOrd="0" presId="urn:microsoft.com/office/officeart/2005/8/layout/cycle2"/>
    <dgm:cxn modelId="{FF82DA47-6F9D-463A-A2C9-8DC95EEC9D60}" type="presParOf" srcId="{D9E0D438-962B-4BC3-BABE-1127217355E3}" destId="{1E2E62E4-C6D1-461E-8E55-9B3B5207EA20}" srcOrd="2" destOrd="0" presId="urn:microsoft.com/office/officeart/2005/8/layout/cycle2"/>
    <dgm:cxn modelId="{BCF87C52-C7DA-411A-96AA-48C579A6297B}" type="presParOf" srcId="{D9E0D438-962B-4BC3-BABE-1127217355E3}" destId="{7C7F5A53-08C9-4613-A752-964ED7555465}" srcOrd="3" destOrd="0" presId="urn:microsoft.com/office/officeart/2005/8/layout/cycle2"/>
    <dgm:cxn modelId="{C21D8CA2-572B-47DA-8A53-EE426D694DD6}" type="presParOf" srcId="{7C7F5A53-08C9-4613-A752-964ED7555465}" destId="{6614930A-29CC-4918-B35C-9CCF93235A1D}" srcOrd="0" destOrd="0" presId="urn:microsoft.com/office/officeart/2005/8/layout/cycle2"/>
    <dgm:cxn modelId="{C86BB71A-2578-4F60-AC70-CAE833D43FB1}" type="presParOf" srcId="{D9E0D438-962B-4BC3-BABE-1127217355E3}" destId="{385EBA4E-7D8A-4405-B842-3B4311B61A7F}" srcOrd="4" destOrd="0" presId="urn:microsoft.com/office/officeart/2005/8/layout/cycle2"/>
    <dgm:cxn modelId="{AAD78114-CAC5-49D9-976C-D13A372DCC7B}" type="presParOf" srcId="{D9E0D438-962B-4BC3-BABE-1127217355E3}" destId="{D9BC31D9-088A-472B-919D-CB89905B957C}" srcOrd="5" destOrd="0" presId="urn:microsoft.com/office/officeart/2005/8/layout/cycle2"/>
    <dgm:cxn modelId="{6BD44EB8-39DF-4A71-9D1E-9BD0A8B4D45F}" type="presParOf" srcId="{D9BC31D9-088A-472B-919D-CB89905B957C}" destId="{0A49D31D-D1B5-4D43-BDB4-88095F84508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6A13BDB-B0E8-4749-9567-178527ED0A0A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42DE195-25DD-487E-8467-F0B7C6DB7FC7}">
      <dgm:prSet phldrT="[Texto]"/>
      <dgm:spPr/>
      <dgm:t>
        <a:bodyPr/>
        <a:lstStyle/>
        <a:p>
          <a:r>
            <a:rPr lang="en-US" dirty="0"/>
            <a:t>5 operational </a:t>
          </a:r>
        </a:p>
      </dgm:t>
    </dgm:pt>
    <dgm:pt modelId="{7791C475-E404-414C-A4D7-F6F917905273}" type="parTrans" cxnId="{D2280209-283C-4530-9D07-774CBA070966}">
      <dgm:prSet/>
      <dgm:spPr/>
      <dgm:t>
        <a:bodyPr/>
        <a:lstStyle/>
        <a:p>
          <a:endParaRPr lang="en-US"/>
        </a:p>
      </dgm:t>
    </dgm:pt>
    <dgm:pt modelId="{76B369BB-6F65-49F6-A76C-5F5EE91BC3F9}" type="sibTrans" cxnId="{D2280209-283C-4530-9D07-774CBA070966}">
      <dgm:prSet/>
      <dgm:spPr/>
      <dgm:t>
        <a:bodyPr/>
        <a:lstStyle/>
        <a:p>
          <a:endParaRPr lang="en-US"/>
        </a:p>
      </dgm:t>
    </dgm:pt>
    <dgm:pt modelId="{882FAEE0-2877-4489-A48B-41C8C1A7EC51}">
      <dgm:prSet phldrT="[Texto]"/>
      <dgm:spPr/>
      <dgm:t>
        <a:bodyPr/>
        <a:lstStyle/>
        <a:p>
          <a:r>
            <a:rPr lang="en-US" dirty="0"/>
            <a:t>62 latent</a:t>
          </a:r>
        </a:p>
      </dgm:t>
    </dgm:pt>
    <dgm:pt modelId="{71A21E2D-178A-4047-A717-6B4624368B9C}" type="parTrans" cxnId="{06C78ADC-5D2A-4BCC-A28C-34CB8F20C6E1}">
      <dgm:prSet/>
      <dgm:spPr/>
      <dgm:t>
        <a:bodyPr/>
        <a:lstStyle/>
        <a:p>
          <a:endParaRPr lang="en-US"/>
        </a:p>
      </dgm:t>
    </dgm:pt>
    <dgm:pt modelId="{4E6A758B-3F63-4559-AF54-9117878253AB}" type="sibTrans" cxnId="{06C78ADC-5D2A-4BCC-A28C-34CB8F20C6E1}">
      <dgm:prSet/>
      <dgm:spPr/>
      <dgm:t>
        <a:bodyPr/>
        <a:lstStyle/>
        <a:p>
          <a:endParaRPr lang="en-US"/>
        </a:p>
      </dgm:t>
    </dgm:pt>
    <dgm:pt modelId="{309924E9-D41B-4BB0-8C28-6D55134D00DA}">
      <dgm:prSet phldrT="[Texto]"/>
      <dgm:spPr/>
      <dgm:t>
        <a:bodyPr/>
        <a:lstStyle/>
        <a:p>
          <a:r>
            <a:rPr lang="en-US" dirty="0"/>
            <a:t>Static Analysis Rules</a:t>
          </a:r>
        </a:p>
      </dgm:t>
    </dgm:pt>
    <dgm:pt modelId="{008E9B73-8DB1-4D47-9430-22743F32693D}" type="parTrans" cxnId="{E8357DFF-E734-4BF9-A1F8-540A233FBDCE}">
      <dgm:prSet/>
      <dgm:spPr/>
      <dgm:t>
        <a:bodyPr/>
        <a:lstStyle/>
        <a:p>
          <a:endParaRPr lang="en-US"/>
        </a:p>
      </dgm:t>
    </dgm:pt>
    <dgm:pt modelId="{6549A967-91D5-4202-98CB-E750E71A0ACB}" type="sibTrans" cxnId="{E8357DFF-E734-4BF9-A1F8-540A233FBDCE}">
      <dgm:prSet/>
      <dgm:spPr/>
      <dgm:t>
        <a:bodyPr/>
        <a:lstStyle/>
        <a:p>
          <a:endParaRPr lang="en-US"/>
        </a:p>
      </dgm:t>
    </dgm:pt>
    <dgm:pt modelId="{D8CD30A2-5A3C-4436-BF78-E6F45F1B3B00}">
      <dgm:prSet phldrT="[Texto]"/>
      <dgm:spPr/>
      <dgm:t>
        <a:bodyPr/>
        <a:lstStyle/>
        <a:p>
          <a:r>
            <a:rPr lang="en-US" dirty="0"/>
            <a:t>59-68% of precision</a:t>
          </a:r>
        </a:p>
      </dgm:t>
    </dgm:pt>
    <dgm:pt modelId="{4FF202B5-18E5-44C1-BC4C-1683E2548739}" type="parTrans" cxnId="{B08E8FCD-0692-464B-9220-4E45CF6A9ED4}">
      <dgm:prSet/>
      <dgm:spPr/>
      <dgm:t>
        <a:bodyPr/>
        <a:lstStyle/>
        <a:p>
          <a:endParaRPr lang="en-US"/>
        </a:p>
      </dgm:t>
    </dgm:pt>
    <dgm:pt modelId="{3B46C8F1-7E22-4EC6-9C57-619BA7862ABE}" type="sibTrans" cxnId="{B08E8FCD-0692-464B-9220-4E45CF6A9ED4}">
      <dgm:prSet/>
      <dgm:spPr/>
      <dgm:t>
        <a:bodyPr/>
        <a:lstStyle/>
        <a:p>
          <a:endParaRPr lang="en-US"/>
        </a:p>
      </dgm:t>
    </dgm:pt>
    <dgm:pt modelId="{A234E867-99EA-43A7-BB29-7C7D3CBA7AB0}">
      <dgm:prSet phldrT="[Texto]"/>
      <dgm:spPr/>
      <dgm:t>
        <a:bodyPr/>
        <a:lstStyle/>
        <a:p>
          <a:r>
            <a:rPr lang="en-US" dirty="0"/>
            <a:t>100% of recall</a:t>
          </a:r>
        </a:p>
      </dgm:t>
    </dgm:pt>
    <dgm:pt modelId="{D8ADD072-0842-4334-A0FC-EBA2854DC06D}" type="parTrans" cxnId="{5CC48D9B-A7FC-41CE-A4CE-36D3BCDF6758}">
      <dgm:prSet/>
      <dgm:spPr/>
      <dgm:t>
        <a:bodyPr/>
        <a:lstStyle/>
        <a:p>
          <a:endParaRPr lang="en-US"/>
        </a:p>
      </dgm:t>
    </dgm:pt>
    <dgm:pt modelId="{C5F2B872-2501-403D-8C8A-4EC38529C33C}" type="sibTrans" cxnId="{5CC48D9B-A7FC-41CE-A4CE-36D3BCDF6758}">
      <dgm:prSet/>
      <dgm:spPr/>
      <dgm:t>
        <a:bodyPr/>
        <a:lstStyle/>
        <a:p>
          <a:endParaRPr lang="en-US"/>
        </a:p>
      </dgm:t>
    </dgm:pt>
    <dgm:pt modelId="{52A72E45-4E01-444C-A56A-D49B3D865BED}">
      <dgm:prSet phldrT="[Texto]"/>
      <dgm:spPr/>
      <dgm:t>
        <a:bodyPr/>
        <a:lstStyle/>
        <a:p>
          <a:r>
            <a:rPr lang="en-US" dirty="0"/>
            <a:t>Defect Patterns</a:t>
          </a:r>
        </a:p>
      </dgm:t>
    </dgm:pt>
    <dgm:pt modelId="{81A6E0D8-ACD7-46B8-BA44-0C95884629EF}" type="parTrans" cxnId="{96A8AE03-668C-46C4-87E0-0DDDD856051D}">
      <dgm:prSet/>
      <dgm:spPr/>
      <dgm:t>
        <a:bodyPr/>
        <a:lstStyle/>
        <a:p>
          <a:endParaRPr lang="en-US"/>
        </a:p>
      </dgm:t>
    </dgm:pt>
    <dgm:pt modelId="{AD29E4C0-1324-4200-89AD-EA04DDAA5B4E}" type="sibTrans" cxnId="{96A8AE03-668C-46C4-87E0-0DDDD856051D}">
      <dgm:prSet/>
      <dgm:spPr/>
      <dgm:t>
        <a:bodyPr/>
        <a:lstStyle/>
        <a:p>
          <a:endParaRPr lang="en-US"/>
        </a:p>
      </dgm:t>
    </dgm:pt>
    <dgm:pt modelId="{595F82E0-BC2D-4735-8A9E-216E32B64132}">
      <dgm:prSet phldrT="[Texto]"/>
      <dgm:spPr/>
      <dgm:t>
        <a:bodyPr/>
        <a:lstStyle/>
        <a:p>
          <a:r>
            <a:rPr lang="en-US" dirty="0"/>
            <a:t>Before 44/month</a:t>
          </a:r>
        </a:p>
      </dgm:t>
    </dgm:pt>
    <dgm:pt modelId="{0EB4AE22-2A30-4621-BF18-F9E3FF79A86F}" type="parTrans" cxnId="{AE8879B3-F442-403D-BDC3-27B18DC357F3}">
      <dgm:prSet/>
      <dgm:spPr/>
      <dgm:t>
        <a:bodyPr/>
        <a:lstStyle/>
        <a:p>
          <a:endParaRPr lang="en-US"/>
        </a:p>
      </dgm:t>
    </dgm:pt>
    <dgm:pt modelId="{58FCF79E-01A9-4693-9F2B-0ECB5D1CBC10}" type="sibTrans" cxnId="{AE8879B3-F442-403D-BDC3-27B18DC357F3}">
      <dgm:prSet/>
      <dgm:spPr/>
      <dgm:t>
        <a:bodyPr/>
        <a:lstStyle/>
        <a:p>
          <a:endParaRPr lang="en-US"/>
        </a:p>
      </dgm:t>
    </dgm:pt>
    <dgm:pt modelId="{2F70BE0C-FE4D-42C3-95F8-8B40B14A1DF6}">
      <dgm:prSet phldrT="[Texto]"/>
      <dgm:spPr/>
      <dgm:t>
        <a:bodyPr/>
        <a:lstStyle/>
        <a:p>
          <a:r>
            <a:rPr lang="en-US"/>
            <a:t>Defects</a:t>
          </a:r>
          <a:endParaRPr lang="en-US" dirty="0"/>
        </a:p>
      </dgm:t>
    </dgm:pt>
    <dgm:pt modelId="{FC988EE6-E364-4C7F-BA68-BA3C4E172C29}" type="parTrans" cxnId="{47EF3C63-1150-4013-AE69-61B0E129FD0D}">
      <dgm:prSet/>
      <dgm:spPr/>
      <dgm:t>
        <a:bodyPr/>
        <a:lstStyle/>
        <a:p>
          <a:endParaRPr lang="en-US"/>
        </a:p>
      </dgm:t>
    </dgm:pt>
    <dgm:pt modelId="{2A1EB664-BC20-4276-A7BF-02C4E8DCA400}" type="sibTrans" cxnId="{47EF3C63-1150-4013-AE69-61B0E129FD0D}">
      <dgm:prSet/>
      <dgm:spPr/>
      <dgm:t>
        <a:bodyPr/>
        <a:lstStyle/>
        <a:p>
          <a:endParaRPr lang="en-US"/>
        </a:p>
      </dgm:t>
    </dgm:pt>
    <dgm:pt modelId="{06DB5DE0-C78B-4700-8274-7517DB986396}">
      <dgm:prSet phldrT="[Texto]"/>
      <dgm:spPr/>
      <dgm:t>
        <a:bodyPr/>
        <a:lstStyle/>
        <a:p>
          <a:r>
            <a:rPr lang="en-US" dirty="0"/>
            <a:t>After zero/month</a:t>
          </a:r>
        </a:p>
      </dgm:t>
    </dgm:pt>
    <dgm:pt modelId="{C6C9A06F-F60D-4C23-B4D7-9476D1E41FCE}" type="parTrans" cxnId="{4266B296-3808-41D9-84B1-24CC83AB2F96}">
      <dgm:prSet/>
      <dgm:spPr/>
      <dgm:t>
        <a:bodyPr/>
        <a:lstStyle/>
        <a:p>
          <a:endParaRPr lang="en-US"/>
        </a:p>
      </dgm:t>
    </dgm:pt>
    <dgm:pt modelId="{DD80AEC7-4E99-48EB-9D6E-41FD1EEF79E9}" type="sibTrans" cxnId="{4266B296-3808-41D9-84B1-24CC83AB2F96}">
      <dgm:prSet/>
      <dgm:spPr/>
      <dgm:t>
        <a:bodyPr/>
        <a:lstStyle/>
        <a:p>
          <a:endParaRPr lang="en-US"/>
        </a:p>
      </dgm:t>
    </dgm:pt>
    <dgm:pt modelId="{A53CC47D-E6B3-4845-9A5F-7CE99F3E2927}">
      <dgm:prSet phldrT="[Texto]"/>
      <dgm:spPr/>
      <dgm:t>
        <a:bodyPr/>
        <a:lstStyle/>
        <a:p>
          <a:r>
            <a:rPr lang="en-US" dirty="0"/>
            <a:t>3 patterns</a:t>
          </a:r>
        </a:p>
      </dgm:t>
    </dgm:pt>
    <dgm:pt modelId="{8F94EFF4-FB77-4D5E-9B59-10CBC460C1A3}" type="parTrans" cxnId="{9B1D1B3E-4CBA-45FB-A6BE-F1E95F8190DF}">
      <dgm:prSet/>
      <dgm:spPr/>
      <dgm:t>
        <a:bodyPr/>
        <a:lstStyle/>
        <a:p>
          <a:endParaRPr lang="en-US"/>
        </a:p>
      </dgm:t>
    </dgm:pt>
    <dgm:pt modelId="{E1CE960D-5A07-428A-9412-9A6BB3A9C8C6}" type="sibTrans" cxnId="{9B1D1B3E-4CBA-45FB-A6BE-F1E95F8190DF}">
      <dgm:prSet/>
      <dgm:spPr/>
      <dgm:t>
        <a:bodyPr/>
        <a:lstStyle/>
        <a:p>
          <a:endParaRPr lang="en-US"/>
        </a:p>
      </dgm:t>
    </dgm:pt>
    <dgm:pt modelId="{18C6CFCC-3515-4FA4-A72E-98480E02B024}">
      <dgm:prSet phldrT="[Texto]"/>
      <dgm:spPr/>
      <dgm:t>
        <a:bodyPr/>
        <a:lstStyle/>
        <a:p>
          <a:r>
            <a:rPr lang="en-US"/>
            <a:t>Failures</a:t>
          </a:r>
          <a:endParaRPr lang="en-US" dirty="0"/>
        </a:p>
      </dgm:t>
    </dgm:pt>
    <dgm:pt modelId="{BD0B7F1E-110B-4731-A17D-E7A4B9E50617}" type="parTrans" cxnId="{55D0B1A2-84A2-470E-A719-82679F67FDE8}">
      <dgm:prSet/>
      <dgm:spPr/>
    </dgm:pt>
    <dgm:pt modelId="{6ADF47DD-D109-4372-B58B-4487C17AE461}" type="sibTrans" cxnId="{55D0B1A2-84A2-470E-A719-82679F67FDE8}">
      <dgm:prSet/>
      <dgm:spPr/>
    </dgm:pt>
    <dgm:pt modelId="{C2ECB6CB-E817-48D4-ADB3-EF6DBDCC9445}" type="pres">
      <dgm:prSet presAssocID="{B6A13BDB-B0E8-4749-9567-178527ED0A0A}" presName="theList" presStyleCnt="0">
        <dgm:presLayoutVars>
          <dgm:dir/>
          <dgm:animLvl val="lvl"/>
          <dgm:resizeHandles val="exact"/>
        </dgm:presLayoutVars>
      </dgm:prSet>
      <dgm:spPr/>
    </dgm:pt>
    <dgm:pt modelId="{1B9B491E-1F55-4412-A741-070B46192B3D}" type="pres">
      <dgm:prSet presAssocID="{52A72E45-4E01-444C-A56A-D49B3D865BED}" presName="compNode" presStyleCnt="0"/>
      <dgm:spPr/>
    </dgm:pt>
    <dgm:pt modelId="{237E81FC-2B27-4FD1-909A-6D79313BB8B4}" type="pres">
      <dgm:prSet presAssocID="{52A72E45-4E01-444C-A56A-D49B3D865BED}" presName="aNode" presStyleLbl="bgShp" presStyleIdx="0" presStyleCnt="4"/>
      <dgm:spPr/>
    </dgm:pt>
    <dgm:pt modelId="{53C11705-A299-455C-9121-CA28D54D717D}" type="pres">
      <dgm:prSet presAssocID="{52A72E45-4E01-444C-A56A-D49B3D865BED}" presName="textNode" presStyleLbl="bgShp" presStyleIdx="0" presStyleCnt="4"/>
      <dgm:spPr/>
    </dgm:pt>
    <dgm:pt modelId="{E081C1B3-AC0B-4D1B-8887-6CBAE3EE93A4}" type="pres">
      <dgm:prSet presAssocID="{52A72E45-4E01-444C-A56A-D49B3D865BED}" presName="compChildNode" presStyleCnt="0"/>
      <dgm:spPr/>
    </dgm:pt>
    <dgm:pt modelId="{7404C6F2-0FBA-406B-BD52-7D8AFAF8E8CD}" type="pres">
      <dgm:prSet presAssocID="{52A72E45-4E01-444C-A56A-D49B3D865BED}" presName="theInnerList" presStyleCnt="0"/>
      <dgm:spPr/>
    </dgm:pt>
    <dgm:pt modelId="{96E2451E-0E3B-4834-AF22-7128E93238C2}" type="pres">
      <dgm:prSet presAssocID="{A53CC47D-E6B3-4845-9A5F-7CE99F3E2927}" presName="childNode" presStyleLbl="node1" presStyleIdx="0" presStyleCnt="7">
        <dgm:presLayoutVars>
          <dgm:bulletEnabled val="1"/>
        </dgm:presLayoutVars>
      </dgm:prSet>
      <dgm:spPr/>
    </dgm:pt>
    <dgm:pt modelId="{27C7C33C-4494-4B29-BFB0-1A86915785DA}" type="pres">
      <dgm:prSet presAssocID="{52A72E45-4E01-444C-A56A-D49B3D865BED}" presName="aSpace" presStyleCnt="0"/>
      <dgm:spPr/>
    </dgm:pt>
    <dgm:pt modelId="{7C75C5FE-193E-48F3-B3AC-2A7EA81122BB}" type="pres">
      <dgm:prSet presAssocID="{18C6CFCC-3515-4FA4-A72E-98480E02B024}" presName="compNode" presStyleCnt="0"/>
      <dgm:spPr/>
    </dgm:pt>
    <dgm:pt modelId="{944397BA-D961-463A-98DB-0A593BEB4729}" type="pres">
      <dgm:prSet presAssocID="{18C6CFCC-3515-4FA4-A72E-98480E02B024}" presName="aNode" presStyleLbl="bgShp" presStyleIdx="1" presStyleCnt="4"/>
      <dgm:spPr/>
    </dgm:pt>
    <dgm:pt modelId="{FA1579D2-7498-4E4E-84C0-DED777985F2F}" type="pres">
      <dgm:prSet presAssocID="{18C6CFCC-3515-4FA4-A72E-98480E02B024}" presName="textNode" presStyleLbl="bgShp" presStyleIdx="1" presStyleCnt="4"/>
      <dgm:spPr/>
    </dgm:pt>
    <dgm:pt modelId="{E578A0CE-8919-45DA-88D4-F3BE00DC5A83}" type="pres">
      <dgm:prSet presAssocID="{18C6CFCC-3515-4FA4-A72E-98480E02B024}" presName="compChildNode" presStyleCnt="0"/>
      <dgm:spPr/>
    </dgm:pt>
    <dgm:pt modelId="{D521B4BF-5564-47EE-92E5-F2DD3ABE2D4E}" type="pres">
      <dgm:prSet presAssocID="{18C6CFCC-3515-4FA4-A72E-98480E02B024}" presName="theInnerList" presStyleCnt="0"/>
      <dgm:spPr/>
    </dgm:pt>
    <dgm:pt modelId="{126C5E5A-BFBB-434B-9CA0-C65D75EB015C}" type="pres">
      <dgm:prSet presAssocID="{595F82E0-BC2D-4735-8A9E-216E32B64132}" presName="childNode" presStyleLbl="node1" presStyleIdx="1" presStyleCnt="7">
        <dgm:presLayoutVars>
          <dgm:bulletEnabled val="1"/>
        </dgm:presLayoutVars>
      </dgm:prSet>
      <dgm:spPr/>
    </dgm:pt>
    <dgm:pt modelId="{898C7597-8158-4B76-92C7-C7B2E2627859}" type="pres">
      <dgm:prSet presAssocID="{595F82E0-BC2D-4735-8A9E-216E32B64132}" presName="aSpace2" presStyleCnt="0"/>
      <dgm:spPr/>
    </dgm:pt>
    <dgm:pt modelId="{D9880F15-B19B-404D-A004-1CF03BDB1C99}" type="pres">
      <dgm:prSet presAssocID="{06DB5DE0-C78B-4700-8274-7517DB986396}" presName="childNode" presStyleLbl="node1" presStyleIdx="2" presStyleCnt="7">
        <dgm:presLayoutVars>
          <dgm:bulletEnabled val="1"/>
        </dgm:presLayoutVars>
      </dgm:prSet>
      <dgm:spPr/>
    </dgm:pt>
    <dgm:pt modelId="{CE3BCB14-2F29-4335-9B7B-019A7BE54086}" type="pres">
      <dgm:prSet presAssocID="{18C6CFCC-3515-4FA4-A72E-98480E02B024}" presName="aSpace" presStyleCnt="0"/>
      <dgm:spPr/>
    </dgm:pt>
    <dgm:pt modelId="{E222F981-5CB2-445E-93DE-B17C06328F9D}" type="pres">
      <dgm:prSet presAssocID="{2F70BE0C-FE4D-42C3-95F8-8B40B14A1DF6}" presName="compNode" presStyleCnt="0"/>
      <dgm:spPr/>
    </dgm:pt>
    <dgm:pt modelId="{9B845C1A-7764-4C94-896B-9F2B7CCF8C86}" type="pres">
      <dgm:prSet presAssocID="{2F70BE0C-FE4D-42C3-95F8-8B40B14A1DF6}" presName="aNode" presStyleLbl="bgShp" presStyleIdx="2" presStyleCnt="4"/>
      <dgm:spPr/>
    </dgm:pt>
    <dgm:pt modelId="{A467CA6B-9A0E-431B-BF7C-082994BF4134}" type="pres">
      <dgm:prSet presAssocID="{2F70BE0C-FE4D-42C3-95F8-8B40B14A1DF6}" presName="textNode" presStyleLbl="bgShp" presStyleIdx="2" presStyleCnt="4"/>
      <dgm:spPr/>
    </dgm:pt>
    <dgm:pt modelId="{E66EE1DC-744E-4CB9-960F-72E940FD6A6C}" type="pres">
      <dgm:prSet presAssocID="{2F70BE0C-FE4D-42C3-95F8-8B40B14A1DF6}" presName="compChildNode" presStyleCnt="0"/>
      <dgm:spPr/>
    </dgm:pt>
    <dgm:pt modelId="{14721DBF-294B-4496-849C-2BD91849DFD3}" type="pres">
      <dgm:prSet presAssocID="{2F70BE0C-FE4D-42C3-95F8-8B40B14A1DF6}" presName="theInnerList" presStyleCnt="0"/>
      <dgm:spPr/>
    </dgm:pt>
    <dgm:pt modelId="{489FB975-4A2F-4A0F-886A-AE16C6CFCEAB}" type="pres">
      <dgm:prSet presAssocID="{A42DE195-25DD-487E-8467-F0B7C6DB7FC7}" presName="childNode" presStyleLbl="node1" presStyleIdx="3" presStyleCnt="7">
        <dgm:presLayoutVars>
          <dgm:bulletEnabled val="1"/>
        </dgm:presLayoutVars>
      </dgm:prSet>
      <dgm:spPr/>
    </dgm:pt>
    <dgm:pt modelId="{599ADDF3-1DBB-421E-A3FD-8AA326B75875}" type="pres">
      <dgm:prSet presAssocID="{A42DE195-25DD-487E-8467-F0B7C6DB7FC7}" presName="aSpace2" presStyleCnt="0"/>
      <dgm:spPr/>
    </dgm:pt>
    <dgm:pt modelId="{BC16F0E2-FC59-4222-BF00-2422BF683F91}" type="pres">
      <dgm:prSet presAssocID="{882FAEE0-2877-4489-A48B-41C8C1A7EC51}" presName="childNode" presStyleLbl="node1" presStyleIdx="4" presStyleCnt="7">
        <dgm:presLayoutVars>
          <dgm:bulletEnabled val="1"/>
        </dgm:presLayoutVars>
      </dgm:prSet>
      <dgm:spPr/>
    </dgm:pt>
    <dgm:pt modelId="{5AFC838C-E58C-4154-98A3-BF5CBCAA0A70}" type="pres">
      <dgm:prSet presAssocID="{2F70BE0C-FE4D-42C3-95F8-8B40B14A1DF6}" presName="aSpace" presStyleCnt="0"/>
      <dgm:spPr/>
    </dgm:pt>
    <dgm:pt modelId="{2D4D7E89-80B6-495E-9BD3-BFAF8DAA91AB}" type="pres">
      <dgm:prSet presAssocID="{309924E9-D41B-4BB0-8C28-6D55134D00DA}" presName="compNode" presStyleCnt="0"/>
      <dgm:spPr/>
    </dgm:pt>
    <dgm:pt modelId="{0AF4DB34-0386-40BD-A087-7AB5622840C9}" type="pres">
      <dgm:prSet presAssocID="{309924E9-D41B-4BB0-8C28-6D55134D00DA}" presName="aNode" presStyleLbl="bgShp" presStyleIdx="3" presStyleCnt="4"/>
      <dgm:spPr/>
    </dgm:pt>
    <dgm:pt modelId="{C30E9458-6C9E-42B8-9C8E-865A939325A3}" type="pres">
      <dgm:prSet presAssocID="{309924E9-D41B-4BB0-8C28-6D55134D00DA}" presName="textNode" presStyleLbl="bgShp" presStyleIdx="3" presStyleCnt="4"/>
      <dgm:spPr/>
    </dgm:pt>
    <dgm:pt modelId="{7DAA8A2C-C5FE-4DA4-AD57-104DCA45F48E}" type="pres">
      <dgm:prSet presAssocID="{309924E9-D41B-4BB0-8C28-6D55134D00DA}" presName="compChildNode" presStyleCnt="0"/>
      <dgm:spPr/>
    </dgm:pt>
    <dgm:pt modelId="{91EE6655-8927-4F77-8376-904B94A70C52}" type="pres">
      <dgm:prSet presAssocID="{309924E9-D41B-4BB0-8C28-6D55134D00DA}" presName="theInnerList" presStyleCnt="0"/>
      <dgm:spPr/>
    </dgm:pt>
    <dgm:pt modelId="{409F93AE-AE1D-49B4-8EEA-A03B5EB08F24}" type="pres">
      <dgm:prSet presAssocID="{D8CD30A2-5A3C-4436-BF78-E6F45F1B3B00}" presName="childNode" presStyleLbl="node1" presStyleIdx="5" presStyleCnt="7">
        <dgm:presLayoutVars>
          <dgm:bulletEnabled val="1"/>
        </dgm:presLayoutVars>
      </dgm:prSet>
      <dgm:spPr/>
    </dgm:pt>
    <dgm:pt modelId="{097923CF-E7E4-4CC5-B9E9-48410A080520}" type="pres">
      <dgm:prSet presAssocID="{D8CD30A2-5A3C-4436-BF78-E6F45F1B3B00}" presName="aSpace2" presStyleCnt="0"/>
      <dgm:spPr/>
    </dgm:pt>
    <dgm:pt modelId="{91C6F825-F6BD-49F2-8C1C-774CF01CCEDA}" type="pres">
      <dgm:prSet presAssocID="{A234E867-99EA-43A7-BB29-7C7D3CBA7AB0}" presName="childNode" presStyleLbl="node1" presStyleIdx="6" presStyleCnt="7">
        <dgm:presLayoutVars>
          <dgm:bulletEnabled val="1"/>
        </dgm:presLayoutVars>
      </dgm:prSet>
      <dgm:spPr/>
    </dgm:pt>
  </dgm:ptLst>
  <dgm:cxnLst>
    <dgm:cxn modelId="{96A8AE03-668C-46C4-87E0-0DDDD856051D}" srcId="{B6A13BDB-B0E8-4749-9567-178527ED0A0A}" destId="{52A72E45-4E01-444C-A56A-D49B3D865BED}" srcOrd="0" destOrd="0" parTransId="{81A6E0D8-ACD7-46B8-BA44-0C95884629EF}" sibTransId="{AD29E4C0-1324-4200-89AD-EA04DDAA5B4E}"/>
    <dgm:cxn modelId="{D2280209-283C-4530-9D07-774CBA070966}" srcId="{2F70BE0C-FE4D-42C3-95F8-8B40B14A1DF6}" destId="{A42DE195-25DD-487E-8467-F0B7C6DB7FC7}" srcOrd="0" destOrd="0" parTransId="{7791C475-E404-414C-A4D7-F6F917905273}" sibTransId="{76B369BB-6F65-49F6-A76C-5F5EE91BC3F9}"/>
    <dgm:cxn modelId="{BA609E0A-444F-4598-B27F-95C33CF46F9C}" type="presOf" srcId="{309924E9-D41B-4BB0-8C28-6D55134D00DA}" destId="{0AF4DB34-0386-40BD-A087-7AB5622840C9}" srcOrd="0" destOrd="0" presId="urn:microsoft.com/office/officeart/2005/8/layout/lProcess2"/>
    <dgm:cxn modelId="{8DECB513-9731-49E3-B6A1-9F67A9F90CDD}" type="presOf" srcId="{52A72E45-4E01-444C-A56A-D49B3D865BED}" destId="{53C11705-A299-455C-9121-CA28D54D717D}" srcOrd="1" destOrd="0" presId="urn:microsoft.com/office/officeart/2005/8/layout/lProcess2"/>
    <dgm:cxn modelId="{24AB401C-DE2B-43F8-B73C-02E665D30392}" type="presOf" srcId="{18C6CFCC-3515-4FA4-A72E-98480E02B024}" destId="{944397BA-D961-463A-98DB-0A593BEB4729}" srcOrd="0" destOrd="0" presId="urn:microsoft.com/office/officeart/2005/8/layout/lProcess2"/>
    <dgm:cxn modelId="{AEF1A332-10B2-4484-A62E-5A401C0080F1}" type="presOf" srcId="{595F82E0-BC2D-4735-8A9E-216E32B64132}" destId="{126C5E5A-BFBB-434B-9CA0-C65D75EB015C}" srcOrd="0" destOrd="0" presId="urn:microsoft.com/office/officeart/2005/8/layout/lProcess2"/>
    <dgm:cxn modelId="{C61B7835-FDC3-4F6A-AEEF-628C073250A1}" type="presOf" srcId="{18C6CFCC-3515-4FA4-A72E-98480E02B024}" destId="{FA1579D2-7498-4E4E-84C0-DED777985F2F}" srcOrd="1" destOrd="0" presId="urn:microsoft.com/office/officeart/2005/8/layout/lProcess2"/>
    <dgm:cxn modelId="{9B1D1B3E-4CBA-45FB-A6BE-F1E95F8190DF}" srcId="{52A72E45-4E01-444C-A56A-D49B3D865BED}" destId="{A53CC47D-E6B3-4845-9A5F-7CE99F3E2927}" srcOrd="0" destOrd="0" parTransId="{8F94EFF4-FB77-4D5E-9B59-10CBC460C1A3}" sibTransId="{E1CE960D-5A07-428A-9412-9A6BB3A9C8C6}"/>
    <dgm:cxn modelId="{90882843-9097-411C-AE75-0E778031EB96}" type="presOf" srcId="{A53CC47D-E6B3-4845-9A5F-7CE99F3E2927}" destId="{96E2451E-0E3B-4834-AF22-7128E93238C2}" srcOrd="0" destOrd="0" presId="urn:microsoft.com/office/officeart/2005/8/layout/lProcess2"/>
    <dgm:cxn modelId="{47EF3C63-1150-4013-AE69-61B0E129FD0D}" srcId="{B6A13BDB-B0E8-4749-9567-178527ED0A0A}" destId="{2F70BE0C-FE4D-42C3-95F8-8B40B14A1DF6}" srcOrd="2" destOrd="0" parTransId="{FC988EE6-E364-4C7F-BA68-BA3C4E172C29}" sibTransId="{2A1EB664-BC20-4276-A7BF-02C4E8DCA400}"/>
    <dgm:cxn modelId="{B1EE5F46-CDCC-49A6-8531-352204574ABB}" type="presOf" srcId="{A42DE195-25DD-487E-8467-F0B7C6DB7FC7}" destId="{489FB975-4A2F-4A0F-886A-AE16C6CFCEAB}" srcOrd="0" destOrd="0" presId="urn:microsoft.com/office/officeart/2005/8/layout/lProcess2"/>
    <dgm:cxn modelId="{DFB72751-CE74-42D7-8E86-BE1ABAC84BB5}" type="presOf" srcId="{B6A13BDB-B0E8-4749-9567-178527ED0A0A}" destId="{C2ECB6CB-E817-48D4-ADB3-EF6DBDCC9445}" srcOrd="0" destOrd="0" presId="urn:microsoft.com/office/officeart/2005/8/layout/lProcess2"/>
    <dgm:cxn modelId="{AED31B87-F4B1-48E8-99BA-FC481827346D}" type="presOf" srcId="{2F70BE0C-FE4D-42C3-95F8-8B40B14A1DF6}" destId="{9B845C1A-7764-4C94-896B-9F2B7CCF8C86}" srcOrd="0" destOrd="0" presId="urn:microsoft.com/office/officeart/2005/8/layout/lProcess2"/>
    <dgm:cxn modelId="{F39F1C94-CDA3-4950-9B65-089F83A765B1}" type="presOf" srcId="{2F70BE0C-FE4D-42C3-95F8-8B40B14A1DF6}" destId="{A467CA6B-9A0E-431B-BF7C-082994BF4134}" srcOrd="1" destOrd="0" presId="urn:microsoft.com/office/officeart/2005/8/layout/lProcess2"/>
    <dgm:cxn modelId="{210D0496-4FA0-4A53-A3DC-7F7E15D1CAC3}" type="presOf" srcId="{D8CD30A2-5A3C-4436-BF78-E6F45F1B3B00}" destId="{409F93AE-AE1D-49B4-8EEA-A03B5EB08F24}" srcOrd="0" destOrd="0" presId="urn:microsoft.com/office/officeart/2005/8/layout/lProcess2"/>
    <dgm:cxn modelId="{4266B296-3808-41D9-84B1-24CC83AB2F96}" srcId="{18C6CFCC-3515-4FA4-A72E-98480E02B024}" destId="{06DB5DE0-C78B-4700-8274-7517DB986396}" srcOrd="1" destOrd="0" parTransId="{C6C9A06F-F60D-4C23-B4D7-9476D1E41FCE}" sibTransId="{DD80AEC7-4E99-48EB-9D6E-41FD1EEF79E9}"/>
    <dgm:cxn modelId="{235A249A-1278-4C00-92E2-DDCDE04C6088}" type="presOf" srcId="{882FAEE0-2877-4489-A48B-41C8C1A7EC51}" destId="{BC16F0E2-FC59-4222-BF00-2422BF683F91}" srcOrd="0" destOrd="0" presId="urn:microsoft.com/office/officeart/2005/8/layout/lProcess2"/>
    <dgm:cxn modelId="{5CC48D9B-A7FC-41CE-A4CE-36D3BCDF6758}" srcId="{309924E9-D41B-4BB0-8C28-6D55134D00DA}" destId="{A234E867-99EA-43A7-BB29-7C7D3CBA7AB0}" srcOrd="1" destOrd="0" parTransId="{D8ADD072-0842-4334-A0FC-EBA2854DC06D}" sibTransId="{C5F2B872-2501-403D-8C8A-4EC38529C33C}"/>
    <dgm:cxn modelId="{8DCF4AA1-62AB-45E1-B5B9-E5A3533E8D66}" type="presOf" srcId="{52A72E45-4E01-444C-A56A-D49B3D865BED}" destId="{237E81FC-2B27-4FD1-909A-6D79313BB8B4}" srcOrd="0" destOrd="0" presId="urn:microsoft.com/office/officeart/2005/8/layout/lProcess2"/>
    <dgm:cxn modelId="{55D0B1A2-84A2-470E-A719-82679F67FDE8}" srcId="{B6A13BDB-B0E8-4749-9567-178527ED0A0A}" destId="{18C6CFCC-3515-4FA4-A72E-98480E02B024}" srcOrd="1" destOrd="0" parTransId="{BD0B7F1E-110B-4731-A17D-E7A4B9E50617}" sibTransId="{6ADF47DD-D109-4372-B58B-4487C17AE461}"/>
    <dgm:cxn modelId="{AE8879B3-F442-403D-BDC3-27B18DC357F3}" srcId="{18C6CFCC-3515-4FA4-A72E-98480E02B024}" destId="{595F82E0-BC2D-4735-8A9E-216E32B64132}" srcOrd="0" destOrd="0" parTransId="{0EB4AE22-2A30-4621-BF18-F9E3FF79A86F}" sibTransId="{58FCF79E-01A9-4693-9F2B-0ECB5D1CBC10}"/>
    <dgm:cxn modelId="{C56482B5-3D12-4B70-9579-B10DE09ABCFA}" type="presOf" srcId="{A234E867-99EA-43A7-BB29-7C7D3CBA7AB0}" destId="{91C6F825-F6BD-49F2-8C1C-774CF01CCEDA}" srcOrd="0" destOrd="0" presId="urn:microsoft.com/office/officeart/2005/8/layout/lProcess2"/>
    <dgm:cxn modelId="{D19DC9C8-8EA3-4FBB-B4F4-553C0F86D27D}" type="presOf" srcId="{06DB5DE0-C78B-4700-8274-7517DB986396}" destId="{D9880F15-B19B-404D-A004-1CF03BDB1C99}" srcOrd="0" destOrd="0" presId="urn:microsoft.com/office/officeart/2005/8/layout/lProcess2"/>
    <dgm:cxn modelId="{B08E8FCD-0692-464B-9220-4E45CF6A9ED4}" srcId="{309924E9-D41B-4BB0-8C28-6D55134D00DA}" destId="{D8CD30A2-5A3C-4436-BF78-E6F45F1B3B00}" srcOrd="0" destOrd="0" parTransId="{4FF202B5-18E5-44C1-BC4C-1683E2548739}" sibTransId="{3B46C8F1-7E22-4EC6-9C57-619BA7862ABE}"/>
    <dgm:cxn modelId="{06C78ADC-5D2A-4BCC-A28C-34CB8F20C6E1}" srcId="{2F70BE0C-FE4D-42C3-95F8-8B40B14A1DF6}" destId="{882FAEE0-2877-4489-A48B-41C8C1A7EC51}" srcOrd="1" destOrd="0" parTransId="{71A21E2D-178A-4047-A717-6B4624368B9C}" sibTransId="{4E6A758B-3F63-4559-AF54-9117878253AB}"/>
    <dgm:cxn modelId="{8ECCE6F9-C698-4DE3-88B3-3B7BDF412324}" type="presOf" srcId="{309924E9-D41B-4BB0-8C28-6D55134D00DA}" destId="{C30E9458-6C9E-42B8-9C8E-865A939325A3}" srcOrd="1" destOrd="0" presId="urn:microsoft.com/office/officeart/2005/8/layout/lProcess2"/>
    <dgm:cxn modelId="{E8357DFF-E734-4BF9-A1F8-540A233FBDCE}" srcId="{B6A13BDB-B0E8-4749-9567-178527ED0A0A}" destId="{309924E9-D41B-4BB0-8C28-6D55134D00DA}" srcOrd="3" destOrd="0" parTransId="{008E9B73-8DB1-4D47-9430-22743F32693D}" sibTransId="{6549A967-91D5-4202-98CB-E750E71A0ACB}"/>
    <dgm:cxn modelId="{E323049C-D790-47CB-A72D-ECCE819A6D64}" type="presParOf" srcId="{C2ECB6CB-E817-48D4-ADB3-EF6DBDCC9445}" destId="{1B9B491E-1F55-4412-A741-070B46192B3D}" srcOrd="0" destOrd="0" presId="urn:microsoft.com/office/officeart/2005/8/layout/lProcess2"/>
    <dgm:cxn modelId="{3AE027A0-A9E5-4C79-A0D9-0F5BA8CEADB2}" type="presParOf" srcId="{1B9B491E-1F55-4412-A741-070B46192B3D}" destId="{237E81FC-2B27-4FD1-909A-6D79313BB8B4}" srcOrd="0" destOrd="0" presId="urn:microsoft.com/office/officeart/2005/8/layout/lProcess2"/>
    <dgm:cxn modelId="{D1F076F0-EA97-430E-B2D2-3A5977AAD354}" type="presParOf" srcId="{1B9B491E-1F55-4412-A741-070B46192B3D}" destId="{53C11705-A299-455C-9121-CA28D54D717D}" srcOrd="1" destOrd="0" presId="urn:microsoft.com/office/officeart/2005/8/layout/lProcess2"/>
    <dgm:cxn modelId="{24E6D262-814E-42EA-9332-BC817746E2C4}" type="presParOf" srcId="{1B9B491E-1F55-4412-A741-070B46192B3D}" destId="{E081C1B3-AC0B-4D1B-8887-6CBAE3EE93A4}" srcOrd="2" destOrd="0" presId="urn:microsoft.com/office/officeart/2005/8/layout/lProcess2"/>
    <dgm:cxn modelId="{6C77CC54-F547-4891-97BF-24FCAE32977A}" type="presParOf" srcId="{E081C1B3-AC0B-4D1B-8887-6CBAE3EE93A4}" destId="{7404C6F2-0FBA-406B-BD52-7D8AFAF8E8CD}" srcOrd="0" destOrd="0" presId="urn:microsoft.com/office/officeart/2005/8/layout/lProcess2"/>
    <dgm:cxn modelId="{F3C0E192-EBFB-4C88-8469-F15B573877D9}" type="presParOf" srcId="{7404C6F2-0FBA-406B-BD52-7D8AFAF8E8CD}" destId="{96E2451E-0E3B-4834-AF22-7128E93238C2}" srcOrd="0" destOrd="0" presId="urn:microsoft.com/office/officeart/2005/8/layout/lProcess2"/>
    <dgm:cxn modelId="{EE0A2C10-EC6D-49EB-8168-E7C3380394C5}" type="presParOf" srcId="{C2ECB6CB-E817-48D4-ADB3-EF6DBDCC9445}" destId="{27C7C33C-4494-4B29-BFB0-1A86915785DA}" srcOrd="1" destOrd="0" presId="urn:microsoft.com/office/officeart/2005/8/layout/lProcess2"/>
    <dgm:cxn modelId="{587B4E76-3BF9-40BE-8AC4-807DA7605127}" type="presParOf" srcId="{C2ECB6CB-E817-48D4-ADB3-EF6DBDCC9445}" destId="{7C75C5FE-193E-48F3-B3AC-2A7EA81122BB}" srcOrd="2" destOrd="0" presId="urn:microsoft.com/office/officeart/2005/8/layout/lProcess2"/>
    <dgm:cxn modelId="{6FF91F20-F8ED-4DF1-8DB5-30091A3F26AA}" type="presParOf" srcId="{7C75C5FE-193E-48F3-B3AC-2A7EA81122BB}" destId="{944397BA-D961-463A-98DB-0A593BEB4729}" srcOrd="0" destOrd="0" presId="urn:microsoft.com/office/officeart/2005/8/layout/lProcess2"/>
    <dgm:cxn modelId="{2D038F3C-3852-49A7-8678-EE05FFCECAEB}" type="presParOf" srcId="{7C75C5FE-193E-48F3-B3AC-2A7EA81122BB}" destId="{FA1579D2-7498-4E4E-84C0-DED777985F2F}" srcOrd="1" destOrd="0" presId="urn:microsoft.com/office/officeart/2005/8/layout/lProcess2"/>
    <dgm:cxn modelId="{662122E7-197B-4BE2-9E34-B580390DC0E9}" type="presParOf" srcId="{7C75C5FE-193E-48F3-B3AC-2A7EA81122BB}" destId="{E578A0CE-8919-45DA-88D4-F3BE00DC5A83}" srcOrd="2" destOrd="0" presId="urn:microsoft.com/office/officeart/2005/8/layout/lProcess2"/>
    <dgm:cxn modelId="{F1BC40F2-76F6-4AE8-8961-C32846EF96C3}" type="presParOf" srcId="{E578A0CE-8919-45DA-88D4-F3BE00DC5A83}" destId="{D521B4BF-5564-47EE-92E5-F2DD3ABE2D4E}" srcOrd="0" destOrd="0" presId="urn:microsoft.com/office/officeart/2005/8/layout/lProcess2"/>
    <dgm:cxn modelId="{37E16953-FEB3-4F6A-8B2C-9F94E7D68555}" type="presParOf" srcId="{D521B4BF-5564-47EE-92E5-F2DD3ABE2D4E}" destId="{126C5E5A-BFBB-434B-9CA0-C65D75EB015C}" srcOrd="0" destOrd="0" presId="urn:microsoft.com/office/officeart/2005/8/layout/lProcess2"/>
    <dgm:cxn modelId="{9237B50F-F7A7-448B-80B9-AA56CDEEB096}" type="presParOf" srcId="{D521B4BF-5564-47EE-92E5-F2DD3ABE2D4E}" destId="{898C7597-8158-4B76-92C7-C7B2E2627859}" srcOrd="1" destOrd="0" presId="urn:microsoft.com/office/officeart/2005/8/layout/lProcess2"/>
    <dgm:cxn modelId="{483A4CD0-E516-4CD1-83EB-3DED187646F9}" type="presParOf" srcId="{D521B4BF-5564-47EE-92E5-F2DD3ABE2D4E}" destId="{D9880F15-B19B-404D-A004-1CF03BDB1C99}" srcOrd="2" destOrd="0" presId="urn:microsoft.com/office/officeart/2005/8/layout/lProcess2"/>
    <dgm:cxn modelId="{386207D7-93B0-426A-9AFB-DB8F074EE29C}" type="presParOf" srcId="{C2ECB6CB-E817-48D4-ADB3-EF6DBDCC9445}" destId="{CE3BCB14-2F29-4335-9B7B-019A7BE54086}" srcOrd="3" destOrd="0" presId="urn:microsoft.com/office/officeart/2005/8/layout/lProcess2"/>
    <dgm:cxn modelId="{78BE74D0-AC04-40BC-8DA2-48F3E95E69D4}" type="presParOf" srcId="{C2ECB6CB-E817-48D4-ADB3-EF6DBDCC9445}" destId="{E222F981-5CB2-445E-93DE-B17C06328F9D}" srcOrd="4" destOrd="0" presId="urn:microsoft.com/office/officeart/2005/8/layout/lProcess2"/>
    <dgm:cxn modelId="{F19DF6EF-66CE-40F8-8D5F-8C8C141BB542}" type="presParOf" srcId="{E222F981-5CB2-445E-93DE-B17C06328F9D}" destId="{9B845C1A-7764-4C94-896B-9F2B7CCF8C86}" srcOrd="0" destOrd="0" presId="urn:microsoft.com/office/officeart/2005/8/layout/lProcess2"/>
    <dgm:cxn modelId="{5B719217-B131-447C-A5A0-2587164E9BAA}" type="presParOf" srcId="{E222F981-5CB2-445E-93DE-B17C06328F9D}" destId="{A467CA6B-9A0E-431B-BF7C-082994BF4134}" srcOrd="1" destOrd="0" presId="urn:microsoft.com/office/officeart/2005/8/layout/lProcess2"/>
    <dgm:cxn modelId="{86E6EC31-8A29-469A-B496-36DBC373D003}" type="presParOf" srcId="{E222F981-5CB2-445E-93DE-B17C06328F9D}" destId="{E66EE1DC-744E-4CB9-960F-72E940FD6A6C}" srcOrd="2" destOrd="0" presId="urn:microsoft.com/office/officeart/2005/8/layout/lProcess2"/>
    <dgm:cxn modelId="{B132A3E4-3431-4DD3-A03E-CA65101B73A8}" type="presParOf" srcId="{E66EE1DC-744E-4CB9-960F-72E940FD6A6C}" destId="{14721DBF-294B-4496-849C-2BD91849DFD3}" srcOrd="0" destOrd="0" presId="urn:microsoft.com/office/officeart/2005/8/layout/lProcess2"/>
    <dgm:cxn modelId="{2C50C750-0B14-4C7D-8B33-40B6821A2B74}" type="presParOf" srcId="{14721DBF-294B-4496-849C-2BD91849DFD3}" destId="{489FB975-4A2F-4A0F-886A-AE16C6CFCEAB}" srcOrd="0" destOrd="0" presId="urn:microsoft.com/office/officeart/2005/8/layout/lProcess2"/>
    <dgm:cxn modelId="{1B4F8917-D0F4-46DF-BB6D-235B15B51BCC}" type="presParOf" srcId="{14721DBF-294B-4496-849C-2BD91849DFD3}" destId="{599ADDF3-1DBB-421E-A3FD-8AA326B75875}" srcOrd="1" destOrd="0" presId="urn:microsoft.com/office/officeart/2005/8/layout/lProcess2"/>
    <dgm:cxn modelId="{E0506D4D-9781-43CF-B958-575BB74CBEE1}" type="presParOf" srcId="{14721DBF-294B-4496-849C-2BD91849DFD3}" destId="{BC16F0E2-FC59-4222-BF00-2422BF683F91}" srcOrd="2" destOrd="0" presId="urn:microsoft.com/office/officeart/2005/8/layout/lProcess2"/>
    <dgm:cxn modelId="{52681EC6-B674-4C8C-A6A6-C7858CF4E16D}" type="presParOf" srcId="{C2ECB6CB-E817-48D4-ADB3-EF6DBDCC9445}" destId="{5AFC838C-E58C-4154-98A3-BF5CBCAA0A70}" srcOrd="5" destOrd="0" presId="urn:microsoft.com/office/officeart/2005/8/layout/lProcess2"/>
    <dgm:cxn modelId="{49FCEF38-39F9-4337-9DF6-588C5A31F7D3}" type="presParOf" srcId="{C2ECB6CB-E817-48D4-ADB3-EF6DBDCC9445}" destId="{2D4D7E89-80B6-495E-9BD3-BFAF8DAA91AB}" srcOrd="6" destOrd="0" presId="urn:microsoft.com/office/officeart/2005/8/layout/lProcess2"/>
    <dgm:cxn modelId="{E17EB8C3-C01B-49CF-913F-1C112D374CE2}" type="presParOf" srcId="{2D4D7E89-80B6-495E-9BD3-BFAF8DAA91AB}" destId="{0AF4DB34-0386-40BD-A087-7AB5622840C9}" srcOrd="0" destOrd="0" presId="urn:microsoft.com/office/officeart/2005/8/layout/lProcess2"/>
    <dgm:cxn modelId="{5E109578-9B3B-408E-AC9F-4DAE6A92B40E}" type="presParOf" srcId="{2D4D7E89-80B6-495E-9BD3-BFAF8DAA91AB}" destId="{C30E9458-6C9E-42B8-9C8E-865A939325A3}" srcOrd="1" destOrd="0" presId="urn:microsoft.com/office/officeart/2005/8/layout/lProcess2"/>
    <dgm:cxn modelId="{5F0DD06F-8246-4E41-9D3A-E33690C031E8}" type="presParOf" srcId="{2D4D7E89-80B6-495E-9BD3-BFAF8DAA91AB}" destId="{7DAA8A2C-C5FE-4DA4-AD57-104DCA45F48E}" srcOrd="2" destOrd="0" presId="urn:microsoft.com/office/officeart/2005/8/layout/lProcess2"/>
    <dgm:cxn modelId="{BE551A70-BC96-4CC8-B896-0B1C964E0273}" type="presParOf" srcId="{7DAA8A2C-C5FE-4DA4-AD57-104DCA45F48E}" destId="{91EE6655-8927-4F77-8376-904B94A70C52}" srcOrd="0" destOrd="0" presId="urn:microsoft.com/office/officeart/2005/8/layout/lProcess2"/>
    <dgm:cxn modelId="{2057CE6E-2686-421B-B11E-5CAA4942E8CC}" type="presParOf" srcId="{91EE6655-8927-4F77-8376-904B94A70C52}" destId="{409F93AE-AE1D-49B4-8EEA-A03B5EB08F24}" srcOrd="0" destOrd="0" presId="urn:microsoft.com/office/officeart/2005/8/layout/lProcess2"/>
    <dgm:cxn modelId="{AFB12752-E5E9-4BF2-BA21-D6F7489B5049}" type="presParOf" srcId="{91EE6655-8927-4F77-8376-904B94A70C52}" destId="{097923CF-E7E4-4CC5-B9E9-48410A080520}" srcOrd="1" destOrd="0" presId="urn:microsoft.com/office/officeart/2005/8/layout/lProcess2"/>
    <dgm:cxn modelId="{135A879C-9979-4B0C-826D-10655C31342F}" type="presParOf" srcId="{91EE6655-8927-4F77-8376-904B94A70C52}" destId="{91C6F825-F6BD-49F2-8C1C-774CF01CCEDA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6A13BDB-B0E8-4749-9567-178527ED0A0A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42DE195-25DD-487E-8467-F0B7C6DB7FC7}">
      <dgm:prSet phldrT="[Texto]"/>
      <dgm:spPr/>
      <dgm:t>
        <a:bodyPr/>
        <a:lstStyle/>
        <a:p>
          <a:r>
            <a:rPr lang="en-US" dirty="0"/>
            <a:t>7 operational </a:t>
          </a:r>
        </a:p>
      </dgm:t>
    </dgm:pt>
    <dgm:pt modelId="{7791C475-E404-414C-A4D7-F6F917905273}" type="parTrans" cxnId="{D2280209-283C-4530-9D07-774CBA070966}">
      <dgm:prSet/>
      <dgm:spPr/>
      <dgm:t>
        <a:bodyPr/>
        <a:lstStyle/>
        <a:p>
          <a:endParaRPr lang="en-US"/>
        </a:p>
      </dgm:t>
    </dgm:pt>
    <dgm:pt modelId="{76B369BB-6F65-49F6-A76C-5F5EE91BC3F9}" type="sibTrans" cxnId="{D2280209-283C-4530-9D07-774CBA070966}">
      <dgm:prSet/>
      <dgm:spPr/>
      <dgm:t>
        <a:bodyPr/>
        <a:lstStyle/>
        <a:p>
          <a:endParaRPr lang="en-US"/>
        </a:p>
      </dgm:t>
    </dgm:pt>
    <dgm:pt modelId="{882FAEE0-2877-4489-A48B-41C8C1A7EC51}">
      <dgm:prSet phldrT="[Texto]"/>
      <dgm:spPr/>
      <dgm:t>
        <a:bodyPr/>
        <a:lstStyle/>
        <a:p>
          <a:r>
            <a:rPr lang="en-US" dirty="0"/>
            <a:t>24 latent</a:t>
          </a:r>
        </a:p>
      </dgm:t>
    </dgm:pt>
    <dgm:pt modelId="{71A21E2D-178A-4047-A717-6B4624368B9C}" type="parTrans" cxnId="{06C78ADC-5D2A-4BCC-A28C-34CB8F20C6E1}">
      <dgm:prSet/>
      <dgm:spPr/>
      <dgm:t>
        <a:bodyPr/>
        <a:lstStyle/>
        <a:p>
          <a:endParaRPr lang="en-US"/>
        </a:p>
      </dgm:t>
    </dgm:pt>
    <dgm:pt modelId="{4E6A758B-3F63-4559-AF54-9117878253AB}" type="sibTrans" cxnId="{06C78ADC-5D2A-4BCC-A28C-34CB8F20C6E1}">
      <dgm:prSet/>
      <dgm:spPr/>
      <dgm:t>
        <a:bodyPr/>
        <a:lstStyle/>
        <a:p>
          <a:endParaRPr lang="en-US"/>
        </a:p>
      </dgm:t>
    </dgm:pt>
    <dgm:pt modelId="{309924E9-D41B-4BB0-8C28-6D55134D00DA}">
      <dgm:prSet phldrT="[Texto]"/>
      <dgm:spPr/>
      <dgm:t>
        <a:bodyPr/>
        <a:lstStyle/>
        <a:p>
          <a:r>
            <a:rPr lang="en-US" dirty="0"/>
            <a:t>Static Analysis Rules</a:t>
          </a:r>
        </a:p>
      </dgm:t>
    </dgm:pt>
    <dgm:pt modelId="{008E9B73-8DB1-4D47-9430-22743F32693D}" type="parTrans" cxnId="{E8357DFF-E734-4BF9-A1F8-540A233FBDCE}">
      <dgm:prSet/>
      <dgm:spPr/>
      <dgm:t>
        <a:bodyPr/>
        <a:lstStyle/>
        <a:p>
          <a:endParaRPr lang="en-US"/>
        </a:p>
      </dgm:t>
    </dgm:pt>
    <dgm:pt modelId="{6549A967-91D5-4202-98CB-E750E71A0ACB}" type="sibTrans" cxnId="{E8357DFF-E734-4BF9-A1F8-540A233FBDCE}">
      <dgm:prSet/>
      <dgm:spPr/>
      <dgm:t>
        <a:bodyPr/>
        <a:lstStyle/>
        <a:p>
          <a:endParaRPr lang="en-US"/>
        </a:p>
      </dgm:t>
    </dgm:pt>
    <dgm:pt modelId="{D8CD30A2-5A3C-4436-BF78-E6F45F1B3B00}">
      <dgm:prSet phldrT="[Texto]"/>
      <dgm:spPr/>
      <dgm:t>
        <a:bodyPr/>
        <a:lstStyle/>
        <a:p>
          <a:r>
            <a:rPr lang="en-US" dirty="0"/>
            <a:t>89-100% of precision</a:t>
          </a:r>
        </a:p>
      </dgm:t>
    </dgm:pt>
    <dgm:pt modelId="{4FF202B5-18E5-44C1-BC4C-1683E2548739}" type="parTrans" cxnId="{B08E8FCD-0692-464B-9220-4E45CF6A9ED4}">
      <dgm:prSet/>
      <dgm:spPr/>
      <dgm:t>
        <a:bodyPr/>
        <a:lstStyle/>
        <a:p>
          <a:endParaRPr lang="en-US"/>
        </a:p>
      </dgm:t>
    </dgm:pt>
    <dgm:pt modelId="{3B46C8F1-7E22-4EC6-9C57-619BA7862ABE}" type="sibTrans" cxnId="{B08E8FCD-0692-464B-9220-4E45CF6A9ED4}">
      <dgm:prSet/>
      <dgm:spPr/>
      <dgm:t>
        <a:bodyPr/>
        <a:lstStyle/>
        <a:p>
          <a:endParaRPr lang="en-US"/>
        </a:p>
      </dgm:t>
    </dgm:pt>
    <dgm:pt modelId="{A234E867-99EA-43A7-BB29-7C7D3CBA7AB0}">
      <dgm:prSet phldrT="[Texto]"/>
      <dgm:spPr/>
      <dgm:t>
        <a:bodyPr/>
        <a:lstStyle/>
        <a:p>
          <a:r>
            <a:rPr lang="en-US" dirty="0"/>
            <a:t>Recall not evaluated</a:t>
          </a:r>
        </a:p>
      </dgm:t>
    </dgm:pt>
    <dgm:pt modelId="{D8ADD072-0842-4334-A0FC-EBA2854DC06D}" type="parTrans" cxnId="{5CC48D9B-A7FC-41CE-A4CE-36D3BCDF6758}">
      <dgm:prSet/>
      <dgm:spPr/>
      <dgm:t>
        <a:bodyPr/>
        <a:lstStyle/>
        <a:p>
          <a:endParaRPr lang="en-US"/>
        </a:p>
      </dgm:t>
    </dgm:pt>
    <dgm:pt modelId="{C5F2B872-2501-403D-8C8A-4EC38529C33C}" type="sibTrans" cxnId="{5CC48D9B-A7FC-41CE-A4CE-36D3BCDF6758}">
      <dgm:prSet/>
      <dgm:spPr/>
      <dgm:t>
        <a:bodyPr/>
        <a:lstStyle/>
        <a:p>
          <a:endParaRPr lang="en-US"/>
        </a:p>
      </dgm:t>
    </dgm:pt>
    <dgm:pt modelId="{52A72E45-4E01-444C-A56A-D49B3D865BED}">
      <dgm:prSet phldrT="[Texto]"/>
      <dgm:spPr/>
      <dgm:t>
        <a:bodyPr/>
        <a:lstStyle/>
        <a:p>
          <a:r>
            <a:rPr lang="en-US" dirty="0"/>
            <a:t>Defect Patterns</a:t>
          </a:r>
        </a:p>
      </dgm:t>
    </dgm:pt>
    <dgm:pt modelId="{81A6E0D8-ACD7-46B8-BA44-0C95884629EF}" type="parTrans" cxnId="{96A8AE03-668C-46C4-87E0-0DDDD856051D}">
      <dgm:prSet/>
      <dgm:spPr/>
      <dgm:t>
        <a:bodyPr/>
        <a:lstStyle/>
        <a:p>
          <a:endParaRPr lang="en-US"/>
        </a:p>
      </dgm:t>
    </dgm:pt>
    <dgm:pt modelId="{AD29E4C0-1324-4200-89AD-EA04DDAA5B4E}" type="sibTrans" cxnId="{96A8AE03-668C-46C4-87E0-0DDDD856051D}">
      <dgm:prSet/>
      <dgm:spPr/>
      <dgm:t>
        <a:bodyPr/>
        <a:lstStyle/>
        <a:p>
          <a:endParaRPr lang="en-US"/>
        </a:p>
      </dgm:t>
    </dgm:pt>
    <dgm:pt modelId="{595F82E0-BC2D-4735-8A9E-216E32B64132}">
      <dgm:prSet phldrT="[Texto]"/>
      <dgm:spPr/>
      <dgm:t>
        <a:bodyPr/>
        <a:lstStyle/>
        <a:p>
          <a:r>
            <a:rPr lang="en-US" dirty="0"/>
            <a:t>Before 8/month</a:t>
          </a:r>
        </a:p>
      </dgm:t>
    </dgm:pt>
    <dgm:pt modelId="{0EB4AE22-2A30-4621-BF18-F9E3FF79A86F}" type="parTrans" cxnId="{AE8879B3-F442-403D-BDC3-27B18DC357F3}">
      <dgm:prSet/>
      <dgm:spPr/>
      <dgm:t>
        <a:bodyPr/>
        <a:lstStyle/>
        <a:p>
          <a:endParaRPr lang="en-US"/>
        </a:p>
      </dgm:t>
    </dgm:pt>
    <dgm:pt modelId="{58FCF79E-01A9-4693-9F2B-0ECB5D1CBC10}" type="sibTrans" cxnId="{AE8879B3-F442-403D-BDC3-27B18DC357F3}">
      <dgm:prSet/>
      <dgm:spPr/>
      <dgm:t>
        <a:bodyPr/>
        <a:lstStyle/>
        <a:p>
          <a:endParaRPr lang="en-US"/>
        </a:p>
      </dgm:t>
    </dgm:pt>
    <dgm:pt modelId="{2F70BE0C-FE4D-42C3-95F8-8B40B14A1DF6}">
      <dgm:prSet phldrT="[Texto]"/>
      <dgm:spPr/>
      <dgm:t>
        <a:bodyPr/>
        <a:lstStyle/>
        <a:p>
          <a:r>
            <a:rPr lang="en-US"/>
            <a:t>Defects</a:t>
          </a:r>
          <a:endParaRPr lang="en-US" dirty="0"/>
        </a:p>
      </dgm:t>
    </dgm:pt>
    <dgm:pt modelId="{FC988EE6-E364-4C7F-BA68-BA3C4E172C29}" type="parTrans" cxnId="{47EF3C63-1150-4013-AE69-61B0E129FD0D}">
      <dgm:prSet/>
      <dgm:spPr/>
      <dgm:t>
        <a:bodyPr/>
        <a:lstStyle/>
        <a:p>
          <a:endParaRPr lang="en-US"/>
        </a:p>
      </dgm:t>
    </dgm:pt>
    <dgm:pt modelId="{2A1EB664-BC20-4276-A7BF-02C4E8DCA400}" type="sibTrans" cxnId="{47EF3C63-1150-4013-AE69-61B0E129FD0D}">
      <dgm:prSet/>
      <dgm:spPr/>
      <dgm:t>
        <a:bodyPr/>
        <a:lstStyle/>
        <a:p>
          <a:endParaRPr lang="en-US"/>
        </a:p>
      </dgm:t>
    </dgm:pt>
    <dgm:pt modelId="{06DB5DE0-C78B-4700-8274-7517DB986396}">
      <dgm:prSet phldrT="[Texto]"/>
      <dgm:spPr/>
      <dgm:t>
        <a:bodyPr/>
        <a:lstStyle/>
        <a:p>
          <a:r>
            <a:rPr lang="en-US"/>
            <a:t>After zero/month</a:t>
          </a:r>
          <a:endParaRPr lang="en-US" dirty="0"/>
        </a:p>
      </dgm:t>
    </dgm:pt>
    <dgm:pt modelId="{C6C9A06F-F60D-4C23-B4D7-9476D1E41FCE}" type="parTrans" cxnId="{4266B296-3808-41D9-84B1-24CC83AB2F96}">
      <dgm:prSet/>
      <dgm:spPr/>
      <dgm:t>
        <a:bodyPr/>
        <a:lstStyle/>
        <a:p>
          <a:endParaRPr lang="en-US"/>
        </a:p>
      </dgm:t>
    </dgm:pt>
    <dgm:pt modelId="{DD80AEC7-4E99-48EB-9D6E-41FD1EEF79E9}" type="sibTrans" cxnId="{4266B296-3808-41D9-84B1-24CC83AB2F96}">
      <dgm:prSet/>
      <dgm:spPr/>
      <dgm:t>
        <a:bodyPr/>
        <a:lstStyle/>
        <a:p>
          <a:endParaRPr lang="en-US"/>
        </a:p>
      </dgm:t>
    </dgm:pt>
    <dgm:pt modelId="{F3BE5D6A-3D82-4BAF-BF37-4ACD6E1BE9C6}">
      <dgm:prSet phldrT="[Texto]"/>
      <dgm:spPr/>
      <dgm:t>
        <a:bodyPr/>
        <a:lstStyle/>
        <a:p>
          <a:r>
            <a:rPr lang="en-US" dirty="0"/>
            <a:t>3 patterns</a:t>
          </a:r>
        </a:p>
      </dgm:t>
    </dgm:pt>
    <dgm:pt modelId="{D5EA1636-5753-496B-A8B2-2E231B45104F}" type="parTrans" cxnId="{1F63F4FE-1418-4A8B-95FE-0B44568B0F00}">
      <dgm:prSet/>
      <dgm:spPr/>
      <dgm:t>
        <a:bodyPr/>
        <a:lstStyle/>
        <a:p>
          <a:endParaRPr lang="en-US"/>
        </a:p>
      </dgm:t>
    </dgm:pt>
    <dgm:pt modelId="{1C3E788A-0B55-4B00-80B8-3A9A48E4DCD1}" type="sibTrans" cxnId="{1F63F4FE-1418-4A8B-95FE-0B44568B0F00}">
      <dgm:prSet/>
      <dgm:spPr/>
      <dgm:t>
        <a:bodyPr/>
        <a:lstStyle/>
        <a:p>
          <a:endParaRPr lang="en-US"/>
        </a:p>
      </dgm:t>
    </dgm:pt>
    <dgm:pt modelId="{D6BB8808-36DD-479A-B3CF-77691DC564F1}">
      <dgm:prSet phldrT="[Texto]"/>
      <dgm:spPr/>
      <dgm:t>
        <a:bodyPr/>
        <a:lstStyle/>
        <a:p>
          <a:r>
            <a:rPr lang="en-US"/>
            <a:t>Failures</a:t>
          </a:r>
          <a:endParaRPr lang="en-US" dirty="0"/>
        </a:p>
      </dgm:t>
    </dgm:pt>
    <dgm:pt modelId="{0154E07F-FC40-4C37-AFA7-15C6A7AA0E45}" type="parTrans" cxnId="{F817D191-8802-43FC-8E18-667B4B0BAD39}">
      <dgm:prSet/>
      <dgm:spPr/>
      <dgm:t>
        <a:bodyPr/>
        <a:lstStyle/>
        <a:p>
          <a:endParaRPr lang="en-US"/>
        </a:p>
      </dgm:t>
    </dgm:pt>
    <dgm:pt modelId="{DCEF34A2-D56A-43A0-8451-C9C9FB8B6F65}" type="sibTrans" cxnId="{F817D191-8802-43FC-8E18-667B4B0BAD39}">
      <dgm:prSet/>
      <dgm:spPr/>
      <dgm:t>
        <a:bodyPr/>
        <a:lstStyle/>
        <a:p>
          <a:endParaRPr lang="en-US"/>
        </a:p>
      </dgm:t>
    </dgm:pt>
    <dgm:pt modelId="{C2ECB6CB-E817-48D4-ADB3-EF6DBDCC9445}" type="pres">
      <dgm:prSet presAssocID="{B6A13BDB-B0E8-4749-9567-178527ED0A0A}" presName="theList" presStyleCnt="0">
        <dgm:presLayoutVars>
          <dgm:dir/>
          <dgm:animLvl val="lvl"/>
          <dgm:resizeHandles val="exact"/>
        </dgm:presLayoutVars>
      </dgm:prSet>
      <dgm:spPr/>
    </dgm:pt>
    <dgm:pt modelId="{1B9B491E-1F55-4412-A741-070B46192B3D}" type="pres">
      <dgm:prSet presAssocID="{52A72E45-4E01-444C-A56A-D49B3D865BED}" presName="compNode" presStyleCnt="0"/>
      <dgm:spPr/>
    </dgm:pt>
    <dgm:pt modelId="{237E81FC-2B27-4FD1-909A-6D79313BB8B4}" type="pres">
      <dgm:prSet presAssocID="{52A72E45-4E01-444C-A56A-D49B3D865BED}" presName="aNode" presStyleLbl="bgShp" presStyleIdx="0" presStyleCnt="4"/>
      <dgm:spPr/>
    </dgm:pt>
    <dgm:pt modelId="{53C11705-A299-455C-9121-CA28D54D717D}" type="pres">
      <dgm:prSet presAssocID="{52A72E45-4E01-444C-A56A-D49B3D865BED}" presName="textNode" presStyleLbl="bgShp" presStyleIdx="0" presStyleCnt="4"/>
      <dgm:spPr/>
    </dgm:pt>
    <dgm:pt modelId="{E081C1B3-AC0B-4D1B-8887-6CBAE3EE93A4}" type="pres">
      <dgm:prSet presAssocID="{52A72E45-4E01-444C-A56A-D49B3D865BED}" presName="compChildNode" presStyleCnt="0"/>
      <dgm:spPr/>
    </dgm:pt>
    <dgm:pt modelId="{7404C6F2-0FBA-406B-BD52-7D8AFAF8E8CD}" type="pres">
      <dgm:prSet presAssocID="{52A72E45-4E01-444C-A56A-D49B3D865BED}" presName="theInnerList" presStyleCnt="0"/>
      <dgm:spPr/>
    </dgm:pt>
    <dgm:pt modelId="{CCED18EA-8F1B-41B3-8DC2-63CACCB3CBD7}" type="pres">
      <dgm:prSet presAssocID="{F3BE5D6A-3D82-4BAF-BF37-4ACD6E1BE9C6}" presName="childNode" presStyleLbl="node1" presStyleIdx="0" presStyleCnt="7">
        <dgm:presLayoutVars>
          <dgm:bulletEnabled val="1"/>
        </dgm:presLayoutVars>
      </dgm:prSet>
      <dgm:spPr/>
    </dgm:pt>
    <dgm:pt modelId="{27C7C33C-4494-4B29-BFB0-1A86915785DA}" type="pres">
      <dgm:prSet presAssocID="{52A72E45-4E01-444C-A56A-D49B3D865BED}" presName="aSpace" presStyleCnt="0"/>
      <dgm:spPr/>
    </dgm:pt>
    <dgm:pt modelId="{5D9FC57C-FE67-4F16-98A2-FC7D5341AA03}" type="pres">
      <dgm:prSet presAssocID="{D6BB8808-36DD-479A-B3CF-77691DC564F1}" presName="compNode" presStyleCnt="0"/>
      <dgm:spPr/>
    </dgm:pt>
    <dgm:pt modelId="{DAC1AE32-A54E-422D-85E6-D15510479B3F}" type="pres">
      <dgm:prSet presAssocID="{D6BB8808-36DD-479A-B3CF-77691DC564F1}" presName="aNode" presStyleLbl="bgShp" presStyleIdx="1" presStyleCnt="4"/>
      <dgm:spPr/>
    </dgm:pt>
    <dgm:pt modelId="{ACDD97BA-DD99-4BB5-B189-665A000415C1}" type="pres">
      <dgm:prSet presAssocID="{D6BB8808-36DD-479A-B3CF-77691DC564F1}" presName="textNode" presStyleLbl="bgShp" presStyleIdx="1" presStyleCnt="4"/>
      <dgm:spPr/>
    </dgm:pt>
    <dgm:pt modelId="{9419EB1E-ECF6-4602-B301-CA0E130ADDAD}" type="pres">
      <dgm:prSet presAssocID="{D6BB8808-36DD-479A-B3CF-77691DC564F1}" presName="compChildNode" presStyleCnt="0"/>
      <dgm:spPr/>
    </dgm:pt>
    <dgm:pt modelId="{CB6E4DCB-CB6D-428A-BC86-51571DC5C51D}" type="pres">
      <dgm:prSet presAssocID="{D6BB8808-36DD-479A-B3CF-77691DC564F1}" presName="theInnerList" presStyleCnt="0"/>
      <dgm:spPr/>
    </dgm:pt>
    <dgm:pt modelId="{126C5E5A-BFBB-434B-9CA0-C65D75EB015C}" type="pres">
      <dgm:prSet presAssocID="{595F82E0-BC2D-4735-8A9E-216E32B64132}" presName="childNode" presStyleLbl="node1" presStyleIdx="1" presStyleCnt="7">
        <dgm:presLayoutVars>
          <dgm:bulletEnabled val="1"/>
        </dgm:presLayoutVars>
      </dgm:prSet>
      <dgm:spPr/>
    </dgm:pt>
    <dgm:pt modelId="{898C7597-8158-4B76-92C7-C7B2E2627859}" type="pres">
      <dgm:prSet presAssocID="{595F82E0-BC2D-4735-8A9E-216E32B64132}" presName="aSpace2" presStyleCnt="0"/>
      <dgm:spPr/>
    </dgm:pt>
    <dgm:pt modelId="{D9880F15-B19B-404D-A004-1CF03BDB1C99}" type="pres">
      <dgm:prSet presAssocID="{06DB5DE0-C78B-4700-8274-7517DB986396}" presName="childNode" presStyleLbl="node1" presStyleIdx="2" presStyleCnt="7">
        <dgm:presLayoutVars>
          <dgm:bulletEnabled val="1"/>
        </dgm:presLayoutVars>
      </dgm:prSet>
      <dgm:spPr/>
    </dgm:pt>
    <dgm:pt modelId="{55926084-2F01-4798-9E1A-56DF06D4A265}" type="pres">
      <dgm:prSet presAssocID="{D6BB8808-36DD-479A-B3CF-77691DC564F1}" presName="aSpace" presStyleCnt="0"/>
      <dgm:spPr/>
    </dgm:pt>
    <dgm:pt modelId="{E222F981-5CB2-445E-93DE-B17C06328F9D}" type="pres">
      <dgm:prSet presAssocID="{2F70BE0C-FE4D-42C3-95F8-8B40B14A1DF6}" presName="compNode" presStyleCnt="0"/>
      <dgm:spPr/>
    </dgm:pt>
    <dgm:pt modelId="{9B845C1A-7764-4C94-896B-9F2B7CCF8C86}" type="pres">
      <dgm:prSet presAssocID="{2F70BE0C-FE4D-42C3-95F8-8B40B14A1DF6}" presName="aNode" presStyleLbl="bgShp" presStyleIdx="2" presStyleCnt="4"/>
      <dgm:spPr/>
    </dgm:pt>
    <dgm:pt modelId="{A467CA6B-9A0E-431B-BF7C-082994BF4134}" type="pres">
      <dgm:prSet presAssocID="{2F70BE0C-FE4D-42C3-95F8-8B40B14A1DF6}" presName="textNode" presStyleLbl="bgShp" presStyleIdx="2" presStyleCnt="4"/>
      <dgm:spPr/>
    </dgm:pt>
    <dgm:pt modelId="{E66EE1DC-744E-4CB9-960F-72E940FD6A6C}" type="pres">
      <dgm:prSet presAssocID="{2F70BE0C-FE4D-42C3-95F8-8B40B14A1DF6}" presName="compChildNode" presStyleCnt="0"/>
      <dgm:spPr/>
    </dgm:pt>
    <dgm:pt modelId="{14721DBF-294B-4496-849C-2BD91849DFD3}" type="pres">
      <dgm:prSet presAssocID="{2F70BE0C-FE4D-42C3-95F8-8B40B14A1DF6}" presName="theInnerList" presStyleCnt="0"/>
      <dgm:spPr/>
    </dgm:pt>
    <dgm:pt modelId="{489FB975-4A2F-4A0F-886A-AE16C6CFCEAB}" type="pres">
      <dgm:prSet presAssocID="{A42DE195-25DD-487E-8467-F0B7C6DB7FC7}" presName="childNode" presStyleLbl="node1" presStyleIdx="3" presStyleCnt="7">
        <dgm:presLayoutVars>
          <dgm:bulletEnabled val="1"/>
        </dgm:presLayoutVars>
      </dgm:prSet>
      <dgm:spPr/>
    </dgm:pt>
    <dgm:pt modelId="{599ADDF3-1DBB-421E-A3FD-8AA326B75875}" type="pres">
      <dgm:prSet presAssocID="{A42DE195-25DD-487E-8467-F0B7C6DB7FC7}" presName="aSpace2" presStyleCnt="0"/>
      <dgm:spPr/>
    </dgm:pt>
    <dgm:pt modelId="{BC16F0E2-FC59-4222-BF00-2422BF683F91}" type="pres">
      <dgm:prSet presAssocID="{882FAEE0-2877-4489-A48B-41C8C1A7EC51}" presName="childNode" presStyleLbl="node1" presStyleIdx="4" presStyleCnt="7">
        <dgm:presLayoutVars>
          <dgm:bulletEnabled val="1"/>
        </dgm:presLayoutVars>
      </dgm:prSet>
      <dgm:spPr/>
    </dgm:pt>
    <dgm:pt modelId="{5AFC838C-E58C-4154-98A3-BF5CBCAA0A70}" type="pres">
      <dgm:prSet presAssocID="{2F70BE0C-FE4D-42C3-95F8-8B40B14A1DF6}" presName="aSpace" presStyleCnt="0"/>
      <dgm:spPr/>
    </dgm:pt>
    <dgm:pt modelId="{2D4D7E89-80B6-495E-9BD3-BFAF8DAA91AB}" type="pres">
      <dgm:prSet presAssocID="{309924E9-D41B-4BB0-8C28-6D55134D00DA}" presName="compNode" presStyleCnt="0"/>
      <dgm:spPr/>
    </dgm:pt>
    <dgm:pt modelId="{0AF4DB34-0386-40BD-A087-7AB5622840C9}" type="pres">
      <dgm:prSet presAssocID="{309924E9-D41B-4BB0-8C28-6D55134D00DA}" presName="aNode" presStyleLbl="bgShp" presStyleIdx="3" presStyleCnt="4"/>
      <dgm:spPr/>
    </dgm:pt>
    <dgm:pt modelId="{C30E9458-6C9E-42B8-9C8E-865A939325A3}" type="pres">
      <dgm:prSet presAssocID="{309924E9-D41B-4BB0-8C28-6D55134D00DA}" presName="textNode" presStyleLbl="bgShp" presStyleIdx="3" presStyleCnt="4"/>
      <dgm:spPr/>
    </dgm:pt>
    <dgm:pt modelId="{7DAA8A2C-C5FE-4DA4-AD57-104DCA45F48E}" type="pres">
      <dgm:prSet presAssocID="{309924E9-D41B-4BB0-8C28-6D55134D00DA}" presName="compChildNode" presStyleCnt="0"/>
      <dgm:spPr/>
    </dgm:pt>
    <dgm:pt modelId="{91EE6655-8927-4F77-8376-904B94A70C52}" type="pres">
      <dgm:prSet presAssocID="{309924E9-D41B-4BB0-8C28-6D55134D00DA}" presName="theInnerList" presStyleCnt="0"/>
      <dgm:spPr/>
    </dgm:pt>
    <dgm:pt modelId="{409F93AE-AE1D-49B4-8EEA-A03B5EB08F24}" type="pres">
      <dgm:prSet presAssocID="{D8CD30A2-5A3C-4436-BF78-E6F45F1B3B00}" presName="childNode" presStyleLbl="node1" presStyleIdx="5" presStyleCnt="7">
        <dgm:presLayoutVars>
          <dgm:bulletEnabled val="1"/>
        </dgm:presLayoutVars>
      </dgm:prSet>
      <dgm:spPr/>
    </dgm:pt>
    <dgm:pt modelId="{097923CF-E7E4-4CC5-B9E9-48410A080520}" type="pres">
      <dgm:prSet presAssocID="{D8CD30A2-5A3C-4436-BF78-E6F45F1B3B00}" presName="aSpace2" presStyleCnt="0"/>
      <dgm:spPr/>
    </dgm:pt>
    <dgm:pt modelId="{91C6F825-F6BD-49F2-8C1C-774CF01CCEDA}" type="pres">
      <dgm:prSet presAssocID="{A234E867-99EA-43A7-BB29-7C7D3CBA7AB0}" presName="childNode" presStyleLbl="node1" presStyleIdx="6" presStyleCnt="7">
        <dgm:presLayoutVars>
          <dgm:bulletEnabled val="1"/>
        </dgm:presLayoutVars>
      </dgm:prSet>
      <dgm:spPr/>
    </dgm:pt>
  </dgm:ptLst>
  <dgm:cxnLst>
    <dgm:cxn modelId="{96A8AE03-668C-46C4-87E0-0DDDD856051D}" srcId="{B6A13BDB-B0E8-4749-9567-178527ED0A0A}" destId="{52A72E45-4E01-444C-A56A-D49B3D865BED}" srcOrd="0" destOrd="0" parTransId="{81A6E0D8-ACD7-46B8-BA44-0C95884629EF}" sibTransId="{AD29E4C0-1324-4200-89AD-EA04DDAA5B4E}"/>
    <dgm:cxn modelId="{D2280209-283C-4530-9D07-774CBA070966}" srcId="{2F70BE0C-FE4D-42C3-95F8-8B40B14A1DF6}" destId="{A42DE195-25DD-487E-8467-F0B7C6DB7FC7}" srcOrd="0" destOrd="0" parTransId="{7791C475-E404-414C-A4D7-F6F917905273}" sibTransId="{76B369BB-6F65-49F6-A76C-5F5EE91BC3F9}"/>
    <dgm:cxn modelId="{BA609E0A-444F-4598-B27F-95C33CF46F9C}" type="presOf" srcId="{309924E9-D41B-4BB0-8C28-6D55134D00DA}" destId="{0AF4DB34-0386-40BD-A087-7AB5622840C9}" srcOrd="0" destOrd="0" presId="urn:microsoft.com/office/officeart/2005/8/layout/lProcess2"/>
    <dgm:cxn modelId="{EEFD7310-A506-4FFD-9F88-DADFF886F5C0}" type="presOf" srcId="{D6BB8808-36DD-479A-B3CF-77691DC564F1}" destId="{ACDD97BA-DD99-4BB5-B189-665A000415C1}" srcOrd="1" destOrd="0" presId="urn:microsoft.com/office/officeart/2005/8/layout/lProcess2"/>
    <dgm:cxn modelId="{8DECB513-9731-49E3-B6A1-9F67A9F90CDD}" type="presOf" srcId="{52A72E45-4E01-444C-A56A-D49B3D865BED}" destId="{53C11705-A299-455C-9121-CA28D54D717D}" srcOrd="1" destOrd="0" presId="urn:microsoft.com/office/officeart/2005/8/layout/lProcess2"/>
    <dgm:cxn modelId="{FF96E732-C6FC-4BCF-A685-99A614C39721}" type="presOf" srcId="{595F82E0-BC2D-4735-8A9E-216E32B64132}" destId="{126C5E5A-BFBB-434B-9CA0-C65D75EB015C}" srcOrd="0" destOrd="0" presId="urn:microsoft.com/office/officeart/2005/8/layout/lProcess2"/>
    <dgm:cxn modelId="{47EF3C63-1150-4013-AE69-61B0E129FD0D}" srcId="{B6A13BDB-B0E8-4749-9567-178527ED0A0A}" destId="{2F70BE0C-FE4D-42C3-95F8-8B40B14A1DF6}" srcOrd="2" destOrd="0" parTransId="{FC988EE6-E364-4C7F-BA68-BA3C4E172C29}" sibTransId="{2A1EB664-BC20-4276-A7BF-02C4E8DCA400}"/>
    <dgm:cxn modelId="{B1EE5F46-CDCC-49A6-8531-352204574ABB}" type="presOf" srcId="{A42DE195-25DD-487E-8467-F0B7C6DB7FC7}" destId="{489FB975-4A2F-4A0F-886A-AE16C6CFCEAB}" srcOrd="0" destOrd="0" presId="urn:microsoft.com/office/officeart/2005/8/layout/lProcess2"/>
    <dgm:cxn modelId="{A3334766-8780-4CAB-B234-ED79BCF3FCC9}" type="presOf" srcId="{06DB5DE0-C78B-4700-8274-7517DB986396}" destId="{D9880F15-B19B-404D-A004-1CF03BDB1C99}" srcOrd="0" destOrd="0" presId="urn:microsoft.com/office/officeart/2005/8/layout/lProcess2"/>
    <dgm:cxn modelId="{DFB72751-CE74-42D7-8E86-BE1ABAC84BB5}" type="presOf" srcId="{B6A13BDB-B0E8-4749-9567-178527ED0A0A}" destId="{C2ECB6CB-E817-48D4-ADB3-EF6DBDCC9445}" srcOrd="0" destOrd="0" presId="urn:microsoft.com/office/officeart/2005/8/layout/lProcess2"/>
    <dgm:cxn modelId="{AED31B87-F4B1-48E8-99BA-FC481827346D}" type="presOf" srcId="{2F70BE0C-FE4D-42C3-95F8-8B40B14A1DF6}" destId="{9B845C1A-7764-4C94-896B-9F2B7CCF8C86}" srcOrd="0" destOrd="0" presId="urn:microsoft.com/office/officeart/2005/8/layout/lProcess2"/>
    <dgm:cxn modelId="{F817D191-8802-43FC-8E18-667B4B0BAD39}" srcId="{B6A13BDB-B0E8-4749-9567-178527ED0A0A}" destId="{D6BB8808-36DD-479A-B3CF-77691DC564F1}" srcOrd="1" destOrd="0" parTransId="{0154E07F-FC40-4C37-AFA7-15C6A7AA0E45}" sibTransId="{DCEF34A2-D56A-43A0-8451-C9C9FB8B6F65}"/>
    <dgm:cxn modelId="{F39F1C94-CDA3-4950-9B65-089F83A765B1}" type="presOf" srcId="{2F70BE0C-FE4D-42C3-95F8-8B40B14A1DF6}" destId="{A467CA6B-9A0E-431B-BF7C-082994BF4134}" srcOrd="1" destOrd="0" presId="urn:microsoft.com/office/officeart/2005/8/layout/lProcess2"/>
    <dgm:cxn modelId="{210D0496-4FA0-4A53-A3DC-7F7E15D1CAC3}" type="presOf" srcId="{D8CD30A2-5A3C-4436-BF78-E6F45F1B3B00}" destId="{409F93AE-AE1D-49B4-8EEA-A03B5EB08F24}" srcOrd="0" destOrd="0" presId="urn:microsoft.com/office/officeart/2005/8/layout/lProcess2"/>
    <dgm:cxn modelId="{4266B296-3808-41D9-84B1-24CC83AB2F96}" srcId="{D6BB8808-36DD-479A-B3CF-77691DC564F1}" destId="{06DB5DE0-C78B-4700-8274-7517DB986396}" srcOrd="1" destOrd="0" parTransId="{C6C9A06F-F60D-4C23-B4D7-9476D1E41FCE}" sibTransId="{DD80AEC7-4E99-48EB-9D6E-41FD1EEF79E9}"/>
    <dgm:cxn modelId="{235A249A-1278-4C00-92E2-DDCDE04C6088}" type="presOf" srcId="{882FAEE0-2877-4489-A48B-41C8C1A7EC51}" destId="{BC16F0E2-FC59-4222-BF00-2422BF683F91}" srcOrd="0" destOrd="0" presId="urn:microsoft.com/office/officeart/2005/8/layout/lProcess2"/>
    <dgm:cxn modelId="{5CC48D9B-A7FC-41CE-A4CE-36D3BCDF6758}" srcId="{309924E9-D41B-4BB0-8C28-6D55134D00DA}" destId="{A234E867-99EA-43A7-BB29-7C7D3CBA7AB0}" srcOrd="1" destOrd="0" parTransId="{D8ADD072-0842-4334-A0FC-EBA2854DC06D}" sibTransId="{C5F2B872-2501-403D-8C8A-4EC38529C33C}"/>
    <dgm:cxn modelId="{8DCF4AA1-62AB-45E1-B5B9-E5A3533E8D66}" type="presOf" srcId="{52A72E45-4E01-444C-A56A-D49B3D865BED}" destId="{237E81FC-2B27-4FD1-909A-6D79313BB8B4}" srcOrd="0" destOrd="0" presId="urn:microsoft.com/office/officeart/2005/8/layout/lProcess2"/>
    <dgm:cxn modelId="{48ADC1A7-1708-451A-BEC1-98A3B4A4E43E}" type="presOf" srcId="{D6BB8808-36DD-479A-B3CF-77691DC564F1}" destId="{DAC1AE32-A54E-422D-85E6-D15510479B3F}" srcOrd="0" destOrd="0" presId="urn:microsoft.com/office/officeart/2005/8/layout/lProcess2"/>
    <dgm:cxn modelId="{AE8879B3-F442-403D-BDC3-27B18DC357F3}" srcId="{D6BB8808-36DD-479A-B3CF-77691DC564F1}" destId="{595F82E0-BC2D-4735-8A9E-216E32B64132}" srcOrd="0" destOrd="0" parTransId="{0EB4AE22-2A30-4621-BF18-F9E3FF79A86F}" sibTransId="{58FCF79E-01A9-4693-9F2B-0ECB5D1CBC10}"/>
    <dgm:cxn modelId="{C56482B5-3D12-4B70-9579-B10DE09ABCFA}" type="presOf" srcId="{A234E867-99EA-43A7-BB29-7C7D3CBA7AB0}" destId="{91C6F825-F6BD-49F2-8C1C-774CF01CCEDA}" srcOrd="0" destOrd="0" presId="urn:microsoft.com/office/officeart/2005/8/layout/lProcess2"/>
    <dgm:cxn modelId="{B08E8FCD-0692-464B-9220-4E45CF6A9ED4}" srcId="{309924E9-D41B-4BB0-8C28-6D55134D00DA}" destId="{D8CD30A2-5A3C-4436-BF78-E6F45F1B3B00}" srcOrd="0" destOrd="0" parTransId="{4FF202B5-18E5-44C1-BC4C-1683E2548739}" sibTransId="{3B46C8F1-7E22-4EC6-9C57-619BA7862ABE}"/>
    <dgm:cxn modelId="{41BE40D3-61C9-4BFE-BC29-72AAB7535749}" type="presOf" srcId="{F3BE5D6A-3D82-4BAF-BF37-4ACD6E1BE9C6}" destId="{CCED18EA-8F1B-41B3-8DC2-63CACCB3CBD7}" srcOrd="0" destOrd="0" presId="urn:microsoft.com/office/officeart/2005/8/layout/lProcess2"/>
    <dgm:cxn modelId="{06C78ADC-5D2A-4BCC-A28C-34CB8F20C6E1}" srcId="{2F70BE0C-FE4D-42C3-95F8-8B40B14A1DF6}" destId="{882FAEE0-2877-4489-A48B-41C8C1A7EC51}" srcOrd="1" destOrd="0" parTransId="{71A21E2D-178A-4047-A717-6B4624368B9C}" sibTransId="{4E6A758B-3F63-4559-AF54-9117878253AB}"/>
    <dgm:cxn modelId="{8ECCE6F9-C698-4DE3-88B3-3B7BDF412324}" type="presOf" srcId="{309924E9-D41B-4BB0-8C28-6D55134D00DA}" destId="{C30E9458-6C9E-42B8-9C8E-865A939325A3}" srcOrd="1" destOrd="0" presId="urn:microsoft.com/office/officeart/2005/8/layout/lProcess2"/>
    <dgm:cxn modelId="{1F63F4FE-1418-4A8B-95FE-0B44568B0F00}" srcId="{52A72E45-4E01-444C-A56A-D49B3D865BED}" destId="{F3BE5D6A-3D82-4BAF-BF37-4ACD6E1BE9C6}" srcOrd="0" destOrd="0" parTransId="{D5EA1636-5753-496B-A8B2-2E231B45104F}" sibTransId="{1C3E788A-0B55-4B00-80B8-3A9A48E4DCD1}"/>
    <dgm:cxn modelId="{E8357DFF-E734-4BF9-A1F8-540A233FBDCE}" srcId="{B6A13BDB-B0E8-4749-9567-178527ED0A0A}" destId="{309924E9-D41B-4BB0-8C28-6D55134D00DA}" srcOrd="3" destOrd="0" parTransId="{008E9B73-8DB1-4D47-9430-22743F32693D}" sibTransId="{6549A967-91D5-4202-98CB-E750E71A0ACB}"/>
    <dgm:cxn modelId="{E323049C-D790-47CB-A72D-ECCE819A6D64}" type="presParOf" srcId="{C2ECB6CB-E817-48D4-ADB3-EF6DBDCC9445}" destId="{1B9B491E-1F55-4412-A741-070B46192B3D}" srcOrd="0" destOrd="0" presId="urn:microsoft.com/office/officeart/2005/8/layout/lProcess2"/>
    <dgm:cxn modelId="{3AE027A0-A9E5-4C79-A0D9-0F5BA8CEADB2}" type="presParOf" srcId="{1B9B491E-1F55-4412-A741-070B46192B3D}" destId="{237E81FC-2B27-4FD1-909A-6D79313BB8B4}" srcOrd="0" destOrd="0" presId="urn:microsoft.com/office/officeart/2005/8/layout/lProcess2"/>
    <dgm:cxn modelId="{D1F076F0-EA97-430E-B2D2-3A5977AAD354}" type="presParOf" srcId="{1B9B491E-1F55-4412-A741-070B46192B3D}" destId="{53C11705-A299-455C-9121-CA28D54D717D}" srcOrd="1" destOrd="0" presId="urn:microsoft.com/office/officeart/2005/8/layout/lProcess2"/>
    <dgm:cxn modelId="{24E6D262-814E-42EA-9332-BC817746E2C4}" type="presParOf" srcId="{1B9B491E-1F55-4412-A741-070B46192B3D}" destId="{E081C1B3-AC0B-4D1B-8887-6CBAE3EE93A4}" srcOrd="2" destOrd="0" presId="urn:microsoft.com/office/officeart/2005/8/layout/lProcess2"/>
    <dgm:cxn modelId="{6C77CC54-F547-4891-97BF-24FCAE32977A}" type="presParOf" srcId="{E081C1B3-AC0B-4D1B-8887-6CBAE3EE93A4}" destId="{7404C6F2-0FBA-406B-BD52-7D8AFAF8E8CD}" srcOrd="0" destOrd="0" presId="urn:microsoft.com/office/officeart/2005/8/layout/lProcess2"/>
    <dgm:cxn modelId="{C75B5C45-9E4D-47A7-845E-C70D0C178C0F}" type="presParOf" srcId="{7404C6F2-0FBA-406B-BD52-7D8AFAF8E8CD}" destId="{CCED18EA-8F1B-41B3-8DC2-63CACCB3CBD7}" srcOrd="0" destOrd="0" presId="urn:microsoft.com/office/officeart/2005/8/layout/lProcess2"/>
    <dgm:cxn modelId="{EE0A2C10-EC6D-49EB-8168-E7C3380394C5}" type="presParOf" srcId="{C2ECB6CB-E817-48D4-ADB3-EF6DBDCC9445}" destId="{27C7C33C-4494-4B29-BFB0-1A86915785DA}" srcOrd="1" destOrd="0" presId="urn:microsoft.com/office/officeart/2005/8/layout/lProcess2"/>
    <dgm:cxn modelId="{5EEC084C-DFDE-402C-9702-E990AFB36FBF}" type="presParOf" srcId="{C2ECB6CB-E817-48D4-ADB3-EF6DBDCC9445}" destId="{5D9FC57C-FE67-4F16-98A2-FC7D5341AA03}" srcOrd="2" destOrd="0" presId="urn:microsoft.com/office/officeart/2005/8/layout/lProcess2"/>
    <dgm:cxn modelId="{E7E9F5BC-7915-40A0-8EEF-6CF989877B5E}" type="presParOf" srcId="{5D9FC57C-FE67-4F16-98A2-FC7D5341AA03}" destId="{DAC1AE32-A54E-422D-85E6-D15510479B3F}" srcOrd="0" destOrd="0" presId="urn:microsoft.com/office/officeart/2005/8/layout/lProcess2"/>
    <dgm:cxn modelId="{144D0B9A-8018-49DE-B0E5-533D7BE8DC4B}" type="presParOf" srcId="{5D9FC57C-FE67-4F16-98A2-FC7D5341AA03}" destId="{ACDD97BA-DD99-4BB5-B189-665A000415C1}" srcOrd="1" destOrd="0" presId="urn:microsoft.com/office/officeart/2005/8/layout/lProcess2"/>
    <dgm:cxn modelId="{565FC92F-FD0C-4FD7-80BB-9AE61F538437}" type="presParOf" srcId="{5D9FC57C-FE67-4F16-98A2-FC7D5341AA03}" destId="{9419EB1E-ECF6-4602-B301-CA0E130ADDAD}" srcOrd="2" destOrd="0" presId="urn:microsoft.com/office/officeart/2005/8/layout/lProcess2"/>
    <dgm:cxn modelId="{76FDB720-2B4B-433E-B48B-3143551E207A}" type="presParOf" srcId="{9419EB1E-ECF6-4602-B301-CA0E130ADDAD}" destId="{CB6E4DCB-CB6D-428A-BC86-51571DC5C51D}" srcOrd="0" destOrd="0" presId="urn:microsoft.com/office/officeart/2005/8/layout/lProcess2"/>
    <dgm:cxn modelId="{729BB99E-F49B-4ACA-8747-46530F829BC9}" type="presParOf" srcId="{CB6E4DCB-CB6D-428A-BC86-51571DC5C51D}" destId="{126C5E5A-BFBB-434B-9CA0-C65D75EB015C}" srcOrd="0" destOrd="0" presId="urn:microsoft.com/office/officeart/2005/8/layout/lProcess2"/>
    <dgm:cxn modelId="{DD1F4864-5B38-4FDE-9C82-F00C95FC2A7F}" type="presParOf" srcId="{CB6E4DCB-CB6D-428A-BC86-51571DC5C51D}" destId="{898C7597-8158-4B76-92C7-C7B2E2627859}" srcOrd="1" destOrd="0" presId="urn:microsoft.com/office/officeart/2005/8/layout/lProcess2"/>
    <dgm:cxn modelId="{29163C07-D7A4-4950-B7F2-DAEC619B3A6A}" type="presParOf" srcId="{CB6E4DCB-CB6D-428A-BC86-51571DC5C51D}" destId="{D9880F15-B19B-404D-A004-1CF03BDB1C99}" srcOrd="2" destOrd="0" presId="urn:microsoft.com/office/officeart/2005/8/layout/lProcess2"/>
    <dgm:cxn modelId="{B22F1310-4B25-4BD0-B13A-1F369100F077}" type="presParOf" srcId="{C2ECB6CB-E817-48D4-ADB3-EF6DBDCC9445}" destId="{55926084-2F01-4798-9E1A-56DF06D4A265}" srcOrd="3" destOrd="0" presId="urn:microsoft.com/office/officeart/2005/8/layout/lProcess2"/>
    <dgm:cxn modelId="{78BE74D0-AC04-40BC-8DA2-48F3E95E69D4}" type="presParOf" srcId="{C2ECB6CB-E817-48D4-ADB3-EF6DBDCC9445}" destId="{E222F981-5CB2-445E-93DE-B17C06328F9D}" srcOrd="4" destOrd="0" presId="urn:microsoft.com/office/officeart/2005/8/layout/lProcess2"/>
    <dgm:cxn modelId="{F19DF6EF-66CE-40F8-8D5F-8C8C141BB542}" type="presParOf" srcId="{E222F981-5CB2-445E-93DE-B17C06328F9D}" destId="{9B845C1A-7764-4C94-896B-9F2B7CCF8C86}" srcOrd="0" destOrd="0" presId="urn:microsoft.com/office/officeart/2005/8/layout/lProcess2"/>
    <dgm:cxn modelId="{5B719217-B131-447C-A5A0-2587164E9BAA}" type="presParOf" srcId="{E222F981-5CB2-445E-93DE-B17C06328F9D}" destId="{A467CA6B-9A0E-431B-BF7C-082994BF4134}" srcOrd="1" destOrd="0" presId="urn:microsoft.com/office/officeart/2005/8/layout/lProcess2"/>
    <dgm:cxn modelId="{86E6EC31-8A29-469A-B496-36DBC373D003}" type="presParOf" srcId="{E222F981-5CB2-445E-93DE-B17C06328F9D}" destId="{E66EE1DC-744E-4CB9-960F-72E940FD6A6C}" srcOrd="2" destOrd="0" presId="urn:microsoft.com/office/officeart/2005/8/layout/lProcess2"/>
    <dgm:cxn modelId="{B132A3E4-3431-4DD3-A03E-CA65101B73A8}" type="presParOf" srcId="{E66EE1DC-744E-4CB9-960F-72E940FD6A6C}" destId="{14721DBF-294B-4496-849C-2BD91849DFD3}" srcOrd="0" destOrd="0" presId="urn:microsoft.com/office/officeart/2005/8/layout/lProcess2"/>
    <dgm:cxn modelId="{2C50C750-0B14-4C7D-8B33-40B6821A2B74}" type="presParOf" srcId="{14721DBF-294B-4496-849C-2BD91849DFD3}" destId="{489FB975-4A2F-4A0F-886A-AE16C6CFCEAB}" srcOrd="0" destOrd="0" presId="urn:microsoft.com/office/officeart/2005/8/layout/lProcess2"/>
    <dgm:cxn modelId="{1B4F8917-D0F4-46DF-BB6D-235B15B51BCC}" type="presParOf" srcId="{14721DBF-294B-4496-849C-2BD91849DFD3}" destId="{599ADDF3-1DBB-421E-A3FD-8AA326B75875}" srcOrd="1" destOrd="0" presId="urn:microsoft.com/office/officeart/2005/8/layout/lProcess2"/>
    <dgm:cxn modelId="{E0506D4D-9781-43CF-B958-575BB74CBEE1}" type="presParOf" srcId="{14721DBF-294B-4496-849C-2BD91849DFD3}" destId="{BC16F0E2-FC59-4222-BF00-2422BF683F91}" srcOrd="2" destOrd="0" presId="urn:microsoft.com/office/officeart/2005/8/layout/lProcess2"/>
    <dgm:cxn modelId="{52681EC6-B674-4C8C-A6A6-C7858CF4E16D}" type="presParOf" srcId="{C2ECB6CB-E817-48D4-ADB3-EF6DBDCC9445}" destId="{5AFC838C-E58C-4154-98A3-BF5CBCAA0A70}" srcOrd="5" destOrd="0" presId="urn:microsoft.com/office/officeart/2005/8/layout/lProcess2"/>
    <dgm:cxn modelId="{49FCEF38-39F9-4337-9DF6-588C5A31F7D3}" type="presParOf" srcId="{C2ECB6CB-E817-48D4-ADB3-EF6DBDCC9445}" destId="{2D4D7E89-80B6-495E-9BD3-BFAF8DAA91AB}" srcOrd="6" destOrd="0" presId="urn:microsoft.com/office/officeart/2005/8/layout/lProcess2"/>
    <dgm:cxn modelId="{E17EB8C3-C01B-49CF-913F-1C112D374CE2}" type="presParOf" srcId="{2D4D7E89-80B6-495E-9BD3-BFAF8DAA91AB}" destId="{0AF4DB34-0386-40BD-A087-7AB5622840C9}" srcOrd="0" destOrd="0" presId="urn:microsoft.com/office/officeart/2005/8/layout/lProcess2"/>
    <dgm:cxn modelId="{5E109578-9B3B-408E-AC9F-4DAE6A92B40E}" type="presParOf" srcId="{2D4D7E89-80B6-495E-9BD3-BFAF8DAA91AB}" destId="{C30E9458-6C9E-42B8-9C8E-865A939325A3}" srcOrd="1" destOrd="0" presId="urn:microsoft.com/office/officeart/2005/8/layout/lProcess2"/>
    <dgm:cxn modelId="{5F0DD06F-8246-4E41-9D3A-E33690C031E8}" type="presParOf" srcId="{2D4D7E89-80B6-495E-9BD3-BFAF8DAA91AB}" destId="{7DAA8A2C-C5FE-4DA4-AD57-104DCA45F48E}" srcOrd="2" destOrd="0" presId="urn:microsoft.com/office/officeart/2005/8/layout/lProcess2"/>
    <dgm:cxn modelId="{BE551A70-BC96-4CC8-B896-0B1C964E0273}" type="presParOf" srcId="{7DAA8A2C-C5FE-4DA4-AD57-104DCA45F48E}" destId="{91EE6655-8927-4F77-8376-904B94A70C52}" srcOrd="0" destOrd="0" presId="urn:microsoft.com/office/officeart/2005/8/layout/lProcess2"/>
    <dgm:cxn modelId="{2057CE6E-2686-421B-B11E-5CAA4942E8CC}" type="presParOf" srcId="{91EE6655-8927-4F77-8376-904B94A70C52}" destId="{409F93AE-AE1D-49B4-8EEA-A03B5EB08F24}" srcOrd="0" destOrd="0" presId="urn:microsoft.com/office/officeart/2005/8/layout/lProcess2"/>
    <dgm:cxn modelId="{AFB12752-E5E9-4BF2-BA21-D6F7489B5049}" type="presParOf" srcId="{91EE6655-8927-4F77-8376-904B94A70C52}" destId="{097923CF-E7E4-4CC5-B9E9-48410A080520}" srcOrd="1" destOrd="0" presId="urn:microsoft.com/office/officeart/2005/8/layout/lProcess2"/>
    <dgm:cxn modelId="{135A879C-9979-4B0C-826D-10655C31342F}" type="presParOf" srcId="{91EE6655-8927-4F77-8376-904B94A70C52}" destId="{91C6F825-F6BD-49F2-8C1C-774CF01CCEDA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7349E83-CB81-4526-A6AF-B4112DC2C5C7}" type="doc">
      <dgm:prSet loTypeId="urn:microsoft.com/office/officeart/2018/5/layout/IconLeafLabelList" loCatId="icon" qsTypeId="urn:microsoft.com/office/officeart/2005/8/quickstyle/simple4" qsCatId="simple" csTypeId="urn:microsoft.com/office/officeart/2018/5/colors/Iconchunking_neutralicon_colorful5" csCatId="colorful" phldr="1"/>
      <dgm:spPr/>
      <dgm:t>
        <a:bodyPr/>
        <a:lstStyle/>
        <a:p>
          <a:endParaRPr lang="en-US"/>
        </a:p>
      </dgm:t>
    </dgm:pt>
    <dgm:pt modelId="{6B68B6D8-7D1D-4549-90F0-570B63E119CF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Evaluation of the acceptance of PDM by maintainers</a:t>
          </a:r>
        </a:p>
      </dgm:t>
    </dgm:pt>
    <dgm:pt modelId="{597FFA68-FA45-4776-B99A-6BB3B55E896A}" type="parTrans" cxnId="{591406E9-538A-4A75-B2A4-2A3C4D92D797}">
      <dgm:prSet/>
      <dgm:spPr/>
      <dgm:t>
        <a:bodyPr/>
        <a:lstStyle/>
        <a:p>
          <a:endParaRPr lang="en-US"/>
        </a:p>
      </dgm:t>
    </dgm:pt>
    <dgm:pt modelId="{B5AC1E63-E639-415E-B70B-BA87BC29E33F}" type="sibTrans" cxnId="{591406E9-538A-4A75-B2A4-2A3C4D92D797}">
      <dgm:prSet/>
      <dgm:spPr/>
      <dgm:t>
        <a:bodyPr/>
        <a:lstStyle/>
        <a:p>
          <a:endParaRPr lang="en-US"/>
        </a:p>
      </dgm:t>
    </dgm:pt>
    <dgm:pt modelId="{6CF9CAAE-1B51-4C8B-90CE-B6C2FC43FC5F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Reuse of Rules and Defect Patterns</a:t>
          </a:r>
        </a:p>
      </dgm:t>
    </dgm:pt>
    <dgm:pt modelId="{8C298E30-B192-419D-8193-68506A24BB65}" type="parTrans" cxnId="{1E722713-7544-43AA-B467-87DE8423A59A}">
      <dgm:prSet/>
      <dgm:spPr/>
      <dgm:t>
        <a:bodyPr/>
        <a:lstStyle/>
        <a:p>
          <a:endParaRPr lang="en-US"/>
        </a:p>
      </dgm:t>
    </dgm:pt>
    <dgm:pt modelId="{868939BE-868F-43EC-85F9-825C1F7CAE53}" type="sibTrans" cxnId="{1E722713-7544-43AA-B467-87DE8423A59A}">
      <dgm:prSet/>
      <dgm:spPr/>
      <dgm:t>
        <a:bodyPr/>
        <a:lstStyle/>
        <a:p>
          <a:endParaRPr lang="en-US"/>
        </a:p>
      </dgm:t>
    </dgm:pt>
    <dgm:pt modelId="{15491477-A56C-4FF0-A70F-CAD813D76BD0}" type="pres">
      <dgm:prSet presAssocID="{D7349E83-CB81-4526-A6AF-B4112DC2C5C7}" presName="root" presStyleCnt="0">
        <dgm:presLayoutVars>
          <dgm:dir/>
          <dgm:resizeHandles val="exact"/>
        </dgm:presLayoutVars>
      </dgm:prSet>
      <dgm:spPr/>
    </dgm:pt>
    <dgm:pt modelId="{D0342C7C-8FC1-4D71-BF76-2A6CECB384C4}" type="pres">
      <dgm:prSet presAssocID="{6B68B6D8-7D1D-4549-90F0-570B63E119CF}" presName="compNode" presStyleCnt="0"/>
      <dgm:spPr/>
    </dgm:pt>
    <dgm:pt modelId="{C3F6C83C-2CE6-467F-866D-7861E902FF58}" type="pres">
      <dgm:prSet presAssocID="{6B68B6D8-7D1D-4549-90F0-570B63E119CF}" presName="iconBgRect" presStyleLbl="bgShp" presStyleIdx="0" presStyleCnt="2"/>
      <dgm:spPr>
        <a:prstGeom prst="round2DiagRect">
          <a:avLst>
            <a:gd name="adj1" fmla="val 29727"/>
            <a:gd name="adj2" fmla="val 0"/>
          </a:avLst>
        </a:prstGeom>
      </dgm:spPr>
    </dgm:pt>
    <dgm:pt modelId="{578AA50C-683F-46A0-9E70-5D3583984CF5}" type="pres">
      <dgm:prSet presAssocID="{6B68B6D8-7D1D-4549-90F0-570B63E119CF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lp"/>
        </a:ext>
      </dgm:extLst>
    </dgm:pt>
    <dgm:pt modelId="{B9FC8228-80C5-4BFC-A717-9588309AA58F}" type="pres">
      <dgm:prSet presAssocID="{6B68B6D8-7D1D-4549-90F0-570B63E119CF}" presName="spaceRect" presStyleCnt="0"/>
      <dgm:spPr/>
    </dgm:pt>
    <dgm:pt modelId="{1F400DF5-D34F-4AC1-A3A8-D43312561405}" type="pres">
      <dgm:prSet presAssocID="{6B68B6D8-7D1D-4549-90F0-570B63E119CF}" presName="textRect" presStyleLbl="revTx" presStyleIdx="0" presStyleCnt="2">
        <dgm:presLayoutVars>
          <dgm:chMax val="1"/>
          <dgm:chPref val="1"/>
        </dgm:presLayoutVars>
      </dgm:prSet>
      <dgm:spPr/>
    </dgm:pt>
    <dgm:pt modelId="{F0F465C7-8D80-4159-97D8-263D80A60D6A}" type="pres">
      <dgm:prSet presAssocID="{B5AC1E63-E639-415E-B70B-BA87BC29E33F}" presName="sibTrans" presStyleCnt="0"/>
      <dgm:spPr/>
    </dgm:pt>
    <dgm:pt modelId="{22D6E1EF-DBB3-4240-B702-B35904CE1431}" type="pres">
      <dgm:prSet presAssocID="{6CF9CAAE-1B51-4C8B-90CE-B6C2FC43FC5F}" presName="compNode" presStyleCnt="0"/>
      <dgm:spPr/>
    </dgm:pt>
    <dgm:pt modelId="{1C2EC42D-C4C0-4DC2-9C2B-6F61B3E4835E}" type="pres">
      <dgm:prSet presAssocID="{6CF9CAAE-1B51-4C8B-90CE-B6C2FC43FC5F}" presName="iconBgRect" presStyleLbl="bgShp" presStyleIdx="1" presStyleCnt="2"/>
      <dgm:spPr>
        <a:prstGeom prst="round2DiagRect">
          <a:avLst>
            <a:gd name="adj1" fmla="val 29727"/>
            <a:gd name="adj2" fmla="val 0"/>
          </a:avLst>
        </a:prstGeom>
      </dgm:spPr>
    </dgm:pt>
    <dgm:pt modelId="{9EF294CF-6444-4434-8E3D-694F0FB15D97}" type="pres">
      <dgm:prSet presAssocID="{6CF9CAAE-1B51-4C8B-90CE-B6C2FC43FC5F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324CFE04-EF2B-4877-A5BA-BA2A0EA0B90C}" type="pres">
      <dgm:prSet presAssocID="{6CF9CAAE-1B51-4C8B-90CE-B6C2FC43FC5F}" presName="spaceRect" presStyleCnt="0"/>
      <dgm:spPr/>
    </dgm:pt>
    <dgm:pt modelId="{01D439E2-4ABC-4C37-8366-F15EA55E6996}" type="pres">
      <dgm:prSet presAssocID="{6CF9CAAE-1B51-4C8B-90CE-B6C2FC43FC5F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1E722713-7544-43AA-B467-87DE8423A59A}" srcId="{D7349E83-CB81-4526-A6AF-B4112DC2C5C7}" destId="{6CF9CAAE-1B51-4C8B-90CE-B6C2FC43FC5F}" srcOrd="1" destOrd="0" parTransId="{8C298E30-B192-419D-8193-68506A24BB65}" sibTransId="{868939BE-868F-43EC-85F9-825C1F7CAE53}"/>
    <dgm:cxn modelId="{15988B26-8370-4018-99C0-6D44AF058702}" type="presOf" srcId="{6CF9CAAE-1B51-4C8B-90CE-B6C2FC43FC5F}" destId="{01D439E2-4ABC-4C37-8366-F15EA55E6996}" srcOrd="0" destOrd="0" presId="urn:microsoft.com/office/officeart/2018/5/layout/IconLeafLabelList"/>
    <dgm:cxn modelId="{826BF3A2-C925-4313-9D4D-8C8976009F94}" type="presOf" srcId="{6B68B6D8-7D1D-4549-90F0-570B63E119CF}" destId="{1F400DF5-D34F-4AC1-A3A8-D43312561405}" srcOrd="0" destOrd="0" presId="urn:microsoft.com/office/officeart/2018/5/layout/IconLeafLabelList"/>
    <dgm:cxn modelId="{135D00E3-F745-465D-80C4-3728B43CD5C2}" type="presOf" srcId="{D7349E83-CB81-4526-A6AF-B4112DC2C5C7}" destId="{15491477-A56C-4FF0-A70F-CAD813D76BD0}" srcOrd="0" destOrd="0" presId="urn:microsoft.com/office/officeart/2018/5/layout/IconLeafLabelList"/>
    <dgm:cxn modelId="{591406E9-538A-4A75-B2A4-2A3C4D92D797}" srcId="{D7349E83-CB81-4526-A6AF-B4112DC2C5C7}" destId="{6B68B6D8-7D1D-4549-90F0-570B63E119CF}" srcOrd="0" destOrd="0" parTransId="{597FFA68-FA45-4776-B99A-6BB3B55E896A}" sibTransId="{B5AC1E63-E639-415E-B70B-BA87BC29E33F}"/>
    <dgm:cxn modelId="{A185FE44-A075-4FE4-B5FB-2D1934779EE2}" type="presParOf" srcId="{15491477-A56C-4FF0-A70F-CAD813D76BD0}" destId="{D0342C7C-8FC1-4D71-BF76-2A6CECB384C4}" srcOrd="0" destOrd="0" presId="urn:microsoft.com/office/officeart/2018/5/layout/IconLeafLabelList"/>
    <dgm:cxn modelId="{7E90506B-CEF2-4C5E-8E85-1304E0190770}" type="presParOf" srcId="{D0342C7C-8FC1-4D71-BF76-2A6CECB384C4}" destId="{C3F6C83C-2CE6-467F-866D-7861E902FF58}" srcOrd="0" destOrd="0" presId="urn:microsoft.com/office/officeart/2018/5/layout/IconLeafLabelList"/>
    <dgm:cxn modelId="{C094E418-5481-458A-8F98-8064F32460E8}" type="presParOf" srcId="{D0342C7C-8FC1-4D71-BF76-2A6CECB384C4}" destId="{578AA50C-683F-46A0-9E70-5D3583984CF5}" srcOrd="1" destOrd="0" presId="urn:microsoft.com/office/officeart/2018/5/layout/IconLeafLabelList"/>
    <dgm:cxn modelId="{CFC518C1-A207-4DA5-8E2C-0A228032299A}" type="presParOf" srcId="{D0342C7C-8FC1-4D71-BF76-2A6CECB384C4}" destId="{B9FC8228-80C5-4BFC-A717-9588309AA58F}" srcOrd="2" destOrd="0" presId="urn:microsoft.com/office/officeart/2018/5/layout/IconLeafLabelList"/>
    <dgm:cxn modelId="{3EBA1647-659C-47DD-930A-9FBE639F9BB5}" type="presParOf" srcId="{D0342C7C-8FC1-4D71-BF76-2A6CECB384C4}" destId="{1F400DF5-D34F-4AC1-A3A8-D43312561405}" srcOrd="3" destOrd="0" presId="urn:microsoft.com/office/officeart/2018/5/layout/IconLeafLabelList"/>
    <dgm:cxn modelId="{C04EF839-507C-4B78-BB9E-E797B129617A}" type="presParOf" srcId="{15491477-A56C-4FF0-A70F-CAD813D76BD0}" destId="{F0F465C7-8D80-4159-97D8-263D80A60D6A}" srcOrd="1" destOrd="0" presId="urn:microsoft.com/office/officeart/2018/5/layout/IconLeafLabelList"/>
    <dgm:cxn modelId="{CE563077-A8FD-4277-907B-300C72EB2149}" type="presParOf" srcId="{15491477-A56C-4FF0-A70F-CAD813D76BD0}" destId="{22D6E1EF-DBB3-4240-B702-B35904CE1431}" srcOrd="2" destOrd="0" presId="urn:microsoft.com/office/officeart/2018/5/layout/IconLeafLabelList"/>
    <dgm:cxn modelId="{FC29B6D8-FFA1-4C60-B94F-AEF7D2D5AD65}" type="presParOf" srcId="{22D6E1EF-DBB3-4240-B702-B35904CE1431}" destId="{1C2EC42D-C4C0-4DC2-9C2B-6F61B3E4835E}" srcOrd="0" destOrd="0" presId="urn:microsoft.com/office/officeart/2018/5/layout/IconLeafLabelList"/>
    <dgm:cxn modelId="{E21829C2-DEAA-4872-8680-9EBA4C132D70}" type="presParOf" srcId="{22D6E1EF-DBB3-4240-B702-B35904CE1431}" destId="{9EF294CF-6444-4434-8E3D-694F0FB15D97}" srcOrd="1" destOrd="0" presId="urn:microsoft.com/office/officeart/2018/5/layout/IconLeafLabelList"/>
    <dgm:cxn modelId="{F0FB7D83-FBD5-4AFE-A4C0-1AB27D16098B}" type="presParOf" srcId="{22D6E1EF-DBB3-4240-B702-B35904CE1431}" destId="{324CFE04-EF2B-4877-A5BA-BA2A0EA0B90C}" srcOrd="2" destOrd="0" presId="urn:microsoft.com/office/officeart/2018/5/layout/IconLeafLabelList"/>
    <dgm:cxn modelId="{6C10127C-A960-47EA-9FE8-BCCD37C39A71}" type="presParOf" srcId="{22D6E1EF-DBB3-4240-B702-B35904CE1431}" destId="{01D439E2-4ABC-4C37-8366-F15EA55E6996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1CB4A6-CEBD-4C3C-821A-3F1DBBBF6E7A}">
      <dsp:nvSpPr>
        <dsp:cNvPr id="0" name=""/>
        <dsp:cNvSpPr/>
      </dsp:nvSpPr>
      <dsp:spPr>
        <a:xfrm>
          <a:off x="765365" y="1119173"/>
          <a:ext cx="823921" cy="823921"/>
        </a:xfrm>
        <a:prstGeom prst="rect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85A9A8B-463A-4965-8773-5B40782B6CD9}">
      <dsp:nvSpPr>
        <dsp:cNvPr id="0" name=""/>
        <dsp:cNvSpPr/>
      </dsp:nvSpPr>
      <dsp:spPr>
        <a:xfrm>
          <a:off x="295" y="2033953"/>
          <a:ext cx="2354062" cy="3531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200" kern="1200" dirty="0"/>
            <a:t>Reliability</a:t>
          </a:r>
        </a:p>
      </dsp:txBody>
      <dsp:txXfrm>
        <a:off x="295" y="2033953"/>
        <a:ext cx="2354062" cy="353109"/>
      </dsp:txXfrm>
    </dsp:sp>
    <dsp:sp modelId="{9256E789-EC6E-41ED-8944-CD4D144BAC14}">
      <dsp:nvSpPr>
        <dsp:cNvPr id="0" name=""/>
        <dsp:cNvSpPr/>
      </dsp:nvSpPr>
      <dsp:spPr>
        <a:xfrm>
          <a:off x="295" y="2429323"/>
          <a:ext cx="2354062" cy="8028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the probability of failure-free software operation</a:t>
          </a:r>
          <a:r>
            <a:rPr lang="en-US" sz="1700" kern="1200" baseline="30000" dirty="0"/>
            <a:t>1</a:t>
          </a:r>
          <a:endParaRPr lang="en-US" sz="1700" kern="1200" dirty="0"/>
        </a:p>
      </dsp:txBody>
      <dsp:txXfrm>
        <a:off x="295" y="2429323"/>
        <a:ext cx="2354062" cy="802841"/>
      </dsp:txXfrm>
    </dsp:sp>
    <dsp:sp modelId="{E393348D-88B3-4362-B09D-B1003E58CB7B}">
      <dsp:nvSpPr>
        <dsp:cNvPr id="0" name=""/>
        <dsp:cNvSpPr/>
      </dsp:nvSpPr>
      <dsp:spPr>
        <a:xfrm>
          <a:off x="3531389" y="1119173"/>
          <a:ext cx="823921" cy="82392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EE447A4-0299-4B68-A35D-0ED72B218099}">
      <dsp:nvSpPr>
        <dsp:cNvPr id="0" name=""/>
        <dsp:cNvSpPr/>
      </dsp:nvSpPr>
      <dsp:spPr>
        <a:xfrm>
          <a:off x="2766318" y="2033953"/>
          <a:ext cx="2354062" cy="3531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200" kern="1200"/>
            <a:t>Usability</a:t>
          </a:r>
        </a:p>
      </dsp:txBody>
      <dsp:txXfrm>
        <a:off x="2766318" y="2033953"/>
        <a:ext cx="2354062" cy="353109"/>
      </dsp:txXfrm>
    </dsp:sp>
    <dsp:sp modelId="{6B4FF77F-680C-4EBE-AD5F-7F14E8EB8D22}">
      <dsp:nvSpPr>
        <dsp:cNvPr id="0" name=""/>
        <dsp:cNvSpPr/>
      </dsp:nvSpPr>
      <dsp:spPr>
        <a:xfrm>
          <a:off x="2766318" y="2429323"/>
          <a:ext cx="2354062" cy="8028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Usability guidelines for error message</a:t>
          </a:r>
          <a:r>
            <a:rPr lang="en-US" sz="1700" kern="1200" baseline="30000"/>
            <a:t>2</a:t>
          </a:r>
          <a:r>
            <a:rPr lang="en-US" sz="1700" kern="1200"/>
            <a:t> </a:t>
          </a:r>
        </a:p>
      </dsp:txBody>
      <dsp:txXfrm>
        <a:off x="2766318" y="2429323"/>
        <a:ext cx="2354062" cy="802841"/>
      </dsp:txXfrm>
    </dsp:sp>
    <dsp:sp modelId="{6E4D4B9C-4951-45B3-86EF-8529B5199F36}">
      <dsp:nvSpPr>
        <dsp:cNvPr id="0" name=""/>
        <dsp:cNvSpPr/>
      </dsp:nvSpPr>
      <dsp:spPr>
        <a:xfrm>
          <a:off x="6297412" y="1119173"/>
          <a:ext cx="823921" cy="823921"/>
        </a:xfrm>
        <a:prstGeom prst="rect">
          <a:avLst/>
        </a:prstGeom>
        <a:blipFill rotWithShape="1"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7958EC2-F5B7-4746-921F-995ECD4B4A7D}">
      <dsp:nvSpPr>
        <dsp:cNvPr id="0" name=""/>
        <dsp:cNvSpPr/>
      </dsp:nvSpPr>
      <dsp:spPr>
        <a:xfrm>
          <a:off x="5532342" y="2033953"/>
          <a:ext cx="2354062" cy="3531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200" kern="1200" dirty="0"/>
            <a:t>Security</a:t>
          </a:r>
        </a:p>
      </dsp:txBody>
      <dsp:txXfrm>
        <a:off x="5532342" y="2033953"/>
        <a:ext cx="2354062" cy="353109"/>
      </dsp:txXfrm>
    </dsp:sp>
    <dsp:sp modelId="{EAAD7A25-5AB1-4715-9E79-D7501CCFC322}">
      <dsp:nvSpPr>
        <dsp:cNvPr id="0" name=""/>
        <dsp:cNvSpPr/>
      </dsp:nvSpPr>
      <dsp:spPr>
        <a:xfrm>
          <a:off x="5532342" y="2429323"/>
          <a:ext cx="2354062" cy="8028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Listed as a common software weakness (CSW-248)</a:t>
          </a:r>
          <a:r>
            <a:rPr lang="en-US" sz="1700" kern="1200" baseline="30000" dirty="0"/>
            <a:t>3, 4</a:t>
          </a:r>
          <a:endParaRPr lang="en-US" sz="1700" kern="1200" dirty="0"/>
        </a:p>
      </dsp:txBody>
      <dsp:txXfrm>
        <a:off x="5532342" y="2429323"/>
        <a:ext cx="2354062" cy="8028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D0D338-CC81-4E74-90CA-4DE4043C9D84}">
      <dsp:nvSpPr>
        <dsp:cNvPr id="0" name=""/>
        <dsp:cNvSpPr/>
      </dsp:nvSpPr>
      <dsp:spPr>
        <a:xfrm>
          <a:off x="0" y="382"/>
          <a:ext cx="7589520" cy="894457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3F49AFB-99B2-4901-B9C3-4948B8EAE7B3}">
      <dsp:nvSpPr>
        <dsp:cNvPr id="0" name=""/>
        <dsp:cNvSpPr/>
      </dsp:nvSpPr>
      <dsp:spPr>
        <a:xfrm>
          <a:off x="270573" y="201635"/>
          <a:ext cx="491951" cy="49195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4B3681D-5800-4ED3-BB20-FB0246892A07}">
      <dsp:nvSpPr>
        <dsp:cNvPr id="0" name=""/>
        <dsp:cNvSpPr/>
      </dsp:nvSpPr>
      <dsp:spPr>
        <a:xfrm>
          <a:off x="1033097" y="382"/>
          <a:ext cx="6556422" cy="894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4663" tIns="94663" rIns="94663" bIns="94663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Other similar unhandled exception that did not produce failures yet (latent) might exists</a:t>
          </a:r>
        </a:p>
      </dsp:txBody>
      <dsp:txXfrm>
        <a:off x="1033097" y="382"/>
        <a:ext cx="6556422" cy="894457"/>
      </dsp:txXfrm>
    </dsp:sp>
    <dsp:sp modelId="{CB63508F-EDE5-4214-BE9B-4FD1A4AFD666}">
      <dsp:nvSpPr>
        <dsp:cNvPr id="0" name=""/>
        <dsp:cNvSpPr/>
      </dsp:nvSpPr>
      <dsp:spPr>
        <a:xfrm>
          <a:off x="0" y="1118453"/>
          <a:ext cx="7589520" cy="894457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6BBE2C0-AEC6-4111-894E-75A08F94303A}">
      <dsp:nvSpPr>
        <dsp:cNvPr id="0" name=""/>
        <dsp:cNvSpPr/>
      </dsp:nvSpPr>
      <dsp:spPr>
        <a:xfrm>
          <a:off x="270573" y="1319706"/>
          <a:ext cx="491951" cy="491951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C441451-A9AA-4032-9F2C-B81507F46AB5}">
      <dsp:nvSpPr>
        <dsp:cNvPr id="0" name=""/>
        <dsp:cNvSpPr/>
      </dsp:nvSpPr>
      <dsp:spPr>
        <a:xfrm>
          <a:off x="1033097" y="1118453"/>
          <a:ext cx="6556422" cy="894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4663" tIns="94663" rIns="94663" bIns="94663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How to find them before they produce failures?</a:t>
          </a:r>
        </a:p>
      </dsp:txBody>
      <dsp:txXfrm>
        <a:off x="1033097" y="1118453"/>
        <a:ext cx="6556422" cy="894457"/>
      </dsp:txXfrm>
    </dsp:sp>
    <dsp:sp modelId="{FA98C801-D236-4FEE-A169-09CD7D147D8A}">
      <dsp:nvSpPr>
        <dsp:cNvPr id="0" name=""/>
        <dsp:cNvSpPr/>
      </dsp:nvSpPr>
      <dsp:spPr>
        <a:xfrm>
          <a:off x="0" y="2236524"/>
          <a:ext cx="7589520" cy="894457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D48A88B-4B2B-4F1B-9DBA-B07E4D249305}">
      <dsp:nvSpPr>
        <dsp:cNvPr id="0" name=""/>
        <dsp:cNvSpPr/>
      </dsp:nvSpPr>
      <dsp:spPr>
        <a:xfrm>
          <a:off x="270573" y="2437777"/>
          <a:ext cx="491951" cy="491951"/>
        </a:xfrm>
        <a:prstGeom prst="rect">
          <a:avLst/>
        </a:prstGeom>
        <a:blipFill rotWithShape="1"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3E1801B-3BB4-4733-B367-1234AF660B54}">
      <dsp:nvSpPr>
        <dsp:cNvPr id="0" name=""/>
        <dsp:cNvSpPr/>
      </dsp:nvSpPr>
      <dsp:spPr>
        <a:xfrm>
          <a:off x="1033097" y="2236524"/>
          <a:ext cx="6556422" cy="894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4663" tIns="94663" rIns="94663" bIns="94663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How to avoid similar defects during software evolution?</a:t>
          </a:r>
        </a:p>
      </dsp:txBody>
      <dsp:txXfrm>
        <a:off x="1033097" y="2236524"/>
        <a:ext cx="6556422" cy="89445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31804C-47F3-4D24-BA19-9C30E59FE5A8}">
      <dsp:nvSpPr>
        <dsp:cNvPr id="0" name=""/>
        <dsp:cNvSpPr/>
      </dsp:nvSpPr>
      <dsp:spPr>
        <a:xfrm>
          <a:off x="0" y="312206"/>
          <a:ext cx="7589520" cy="1048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89031" tIns="374904" rIns="589031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noProof="0" dirty="0"/>
            <a:t>Generic error messages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noProof="0" dirty="0"/>
            <a:t>Usability problems </a:t>
          </a:r>
        </a:p>
      </dsp:txBody>
      <dsp:txXfrm>
        <a:off x="0" y="312206"/>
        <a:ext cx="7589520" cy="1048950"/>
      </dsp:txXfrm>
    </dsp:sp>
    <dsp:sp modelId="{28B7C4FB-0BFE-48B7-87FA-6B40F1E503A1}">
      <dsp:nvSpPr>
        <dsp:cNvPr id="0" name=""/>
        <dsp:cNvSpPr/>
      </dsp:nvSpPr>
      <dsp:spPr>
        <a:xfrm>
          <a:off x="379476" y="46526"/>
          <a:ext cx="5312664" cy="5313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0806" tIns="0" rIns="200806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noProof="0" dirty="0"/>
            <a:t>Generic handling </a:t>
          </a:r>
        </a:p>
      </dsp:txBody>
      <dsp:txXfrm>
        <a:off x="405415" y="72465"/>
        <a:ext cx="5260786" cy="479482"/>
      </dsp:txXfrm>
    </dsp:sp>
    <dsp:sp modelId="{5A8D4C1D-9145-4159-9ABC-E5A32D24C76F}">
      <dsp:nvSpPr>
        <dsp:cNvPr id="0" name=""/>
        <dsp:cNvSpPr/>
      </dsp:nvSpPr>
      <dsp:spPr>
        <a:xfrm>
          <a:off x="0" y="1724037"/>
          <a:ext cx="7589520" cy="136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89031" tIns="374904" rIns="589031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noProof="0" dirty="0"/>
            <a:t>May change code where is not needed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noProof="0" dirty="0"/>
            <a:t>The effort for testing might be high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noProof="0" dirty="0"/>
            <a:t>Risk of introduction of new bugs</a:t>
          </a:r>
        </a:p>
      </dsp:txBody>
      <dsp:txXfrm>
        <a:off x="0" y="1724037"/>
        <a:ext cx="7589520" cy="1360800"/>
      </dsp:txXfrm>
    </dsp:sp>
    <dsp:sp modelId="{86C4EECA-DC81-414D-8483-FF4268138EF8}">
      <dsp:nvSpPr>
        <dsp:cNvPr id="0" name=""/>
        <dsp:cNvSpPr/>
      </dsp:nvSpPr>
      <dsp:spPr>
        <a:xfrm>
          <a:off x="379476" y="1458356"/>
          <a:ext cx="5312664" cy="53136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0806" tIns="0" rIns="200806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noProof="0" dirty="0"/>
            <a:t>Handling all instance</a:t>
          </a:r>
        </a:p>
      </dsp:txBody>
      <dsp:txXfrm>
        <a:off x="405415" y="1484295"/>
        <a:ext cx="5260786" cy="47948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31804C-47F3-4D24-BA19-9C30E59FE5A8}">
      <dsp:nvSpPr>
        <dsp:cNvPr id="0" name=""/>
        <dsp:cNvSpPr/>
      </dsp:nvSpPr>
      <dsp:spPr>
        <a:xfrm>
          <a:off x="0" y="294724"/>
          <a:ext cx="7482340" cy="136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80713" tIns="374904" rIns="580713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noProof="0" dirty="0"/>
            <a:t>They will forget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noProof="0" dirty="0"/>
            <a:t>New developers need to be trained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noProof="0" dirty="0">
              <a:solidFill>
                <a:srgbClr val="000000"/>
              </a:solidFill>
            </a:rPr>
            <a:t>It does not deal consistently with defect reintroduction problem</a:t>
          </a:r>
          <a:r>
            <a:rPr lang="en-US" sz="1800" kern="1200" noProof="0" dirty="0"/>
            <a:t> </a:t>
          </a:r>
        </a:p>
      </dsp:txBody>
      <dsp:txXfrm>
        <a:off x="0" y="294724"/>
        <a:ext cx="7482340" cy="1360800"/>
      </dsp:txXfrm>
    </dsp:sp>
    <dsp:sp modelId="{28B7C4FB-0BFE-48B7-87FA-6B40F1E503A1}">
      <dsp:nvSpPr>
        <dsp:cNvPr id="0" name=""/>
        <dsp:cNvSpPr/>
      </dsp:nvSpPr>
      <dsp:spPr>
        <a:xfrm>
          <a:off x="374117" y="29044"/>
          <a:ext cx="5237638" cy="5313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7970" tIns="0" rIns="19797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noProof="0" dirty="0"/>
            <a:t>Training Developers and Maintainers</a:t>
          </a:r>
        </a:p>
      </dsp:txBody>
      <dsp:txXfrm>
        <a:off x="400056" y="54983"/>
        <a:ext cx="5185760" cy="47948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A29A9B-DC12-4BD8-B14B-68ADE9A74EF0}">
      <dsp:nvSpPr>
        <dsp:cNvPr id="0" name=""/>
        <dsp:cNvSpPr/>
      </dsp:nvSpPr>
      <dsp:spPr>
        <a:xfrm>
          <a:off x="1510233" y="212264"/>
          <a:ext cx="2008732" cy="20087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4.Rule Evaluation</a:t>
          </a:r>
        </a:p>
      </dsp:txBody>
      <dsp:txXfrm>
        <a:off x="1804405" y="506436"/>
        <a:ext cx="1420388" cy="1420388"/>
      </dsp:txXfrm>
    </dsp:sp>
    <dsp:sp modelId="{BBE0924F-7B5A-4BA7-896C-7678E03C119F}">
      <dsp:nvSpPr>
        <dsp:cNvPr id="0" name=""/>
        <dsp:cNvSpPr/>
      </dsp:nvSpPr>
      <dsp:spPr>
        <a:xfrm rot="3600000">
          <a:off x="2994068" y="2171479"/>
          <a:ext cx="535039" cy="6779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3034196" y="2237564"/>
        <a:ext cx="374527" cy="406769"/>
      </dsp:txXfrm>
    </dsp:sp>
    <dsp:sp modelId="{1E2E62E4-C6D1-461E-8E55-9B3B5207EA20}">
      <dsp:nvSpPr>
        <dsp:cNvPr id="0" name=""/>
        <dsp:cNvSpPr/>
      </dsp:nvSpPr>
      <dsp:spPr>
        <a:xfrm>
          <a:off x="3019353" y="2826137"/>
          <a:ext cx="2008732" cy="20087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5.Context Analysis</a:t>
          </a:r>
        </a:p>
      </dsp:txBody>
      <dsp:txXfrm>
        <a:off x="3313525" y="3120309"/>
        <a:ext cx="1420388" cy="1420388"/>
      </dsp:txXfrm>
    </dsp:sp>
    <dsp:sp modelId="{7C7F5A53-08C9-4613-A752-964ED7555465}">
      <dsp:nvSpPr>
        <dsp:cNvPr id="0" name=""/>
        <dsp:cNvSpPr/>
      </dsp:nvSpPr>
      <dsp:spPr>
        <a:xfrm rot="10800000">
          <a:off x="2262222" y="3491529"/>
          <a:ext cx="535039" cy="6779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 rot="10800000">
        <a:off x="2422734" y="3627118"/>
        <a:ext cx="374527" cy="406769"/>
      </dsp:txXfrm>
    </dsp:sp>
    <dsp:sp modelId="{385EBA4E-7D8A-4405-B842-3B4311B61A7F}">
      <dsp:nvSpPr>
        <dsp:cNvPr id="0" name=""/>
        <dsp:cNvSpPr/>
      </dsp:nvSpPr>
      <dsp:spPr>
        <a:xfrm>
          <a:off x="1112" y="2826137"/>
          <a:ext cx="2008732" cy="20087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Context Analysis</a:t>
          </a:r>
        </a:p>
      </dsp:txBody>
      <dsp:txXfrm>
        <a:off x="295284" y="3120309"/>
        <a:ext cx="1420388" cy="1420388"/>
      </dsp:txXfrm>
    </dsp:sp>
    <dsp:sp modelId="{D9BC31D9-088A-472B-919D-CB89905B957C}">
      <dsp:nvSpPr>
        <dsp:cNvPr id="0" name=""/>
        <dsp:cNvSpPr/>
      </dsp:nvSpPr>
      <dsp:spPr>
        <a:xfrm rot="18000000">
          <a:off x="1484948" y="2197707"/>
          <a:ext cx="535039" cy="6779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1525076" y="2402800"/>
        <a:ext cx="374527" cy="40676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A29A9B-DC12-4BD8-B14B-68ADE9A74EF0}">
      <dsp:nvSpPr>
        <dsp:cNvPr id="0" name=""/>
        <dsp:cNvSpPr/>
      </dsp:nvSpPr>
      <dsp:spPr>
        <a:xfrm>
          <a:off x="1510233" y="212264"/>
          <a:ext cx="2008732" cy="20087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2.Defect Pattern Identification</a:t>
          </a:r>
        </a:p>
      </dsp:txBody>
      <dsp:txXfrm>
        <a:off x="1804405" y="506436"/>
        <a:ext cx="1420388" cy="1420388"/>
      </dsp:txXfrm>
    </dsp:sp>
    <dsp:sp modelId="{BBE0924F-7B5A-4BA7-896C-7678E03C119F}">
      <dsp:nvSpPr>
        <dsp:cNvPr id="0" name=""/>
        <dsp:cNvSpPr/>
      </dsp:nvSpPr>
      <dsp:spPr>
        <a:xfrm rot="3600000">
          <a:off x="2994068" y="2171479"/>
          <a:ext cx="535039" cy="6779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3034196" y="2237564"/>
        <a:ext cx="374527" cy="406769"/>
      </dsp:txXfrm>
    </dsp:sp>
    <dsp:sp modelId="{1E2E62E4-C6D1-461E-8E55-9B3B5207EA20}">
      <dsp:nvSpPr>
        <dsp:cNvPr id="0" name=""/>
        <dsp:cNvSpPr/>
      </dsp:nvSpPr>
      <dsp:spPr>
        <a:xfrm>
          <a:off x="3019353" y="2826137"/>
          <a:ext cx="2008732" cy="20087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3. Static Analysis</a:t>
          </a:r>
        </a:p>
      </dsp:txBody>
      <dsp:txXfrm>
        <a:off x="3313525" y="3120309"/>
        <a:ext cx="1420388" cy="1420388"/>
      </dsp:txXfrm>
    </dsp:sp>
    <dsp:sp modelId="{7C7F5A53-08C9-4613-A752-964ED7555465}">
      <dsp:nvSpPr>
        <dsp:cNvPr id="0" name=""/>
        <dsp:cNvSpPr/>
      </dsp:nvSpPr>
      <dsp:spPr>
        <a:xfrm rot="10800000" flipH="1">
          <a:off x="4080994" y="5024273"/>
          <a:ext cx="45719" cy="457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4080994" y="5033417"/>
        <a:ext cx="32003" cy="27432"/>
      </dsp:txXfrm>
    </dsp:sp>
    <dsp:sp modelId="{385EBA4E-7D8A-4405-B842-3B4311B61A7F}">
      <dsp:nvSpPr>
        <dsp:cNvPr id="0" name=""/>
        <dsp:cNvSpPr/>
      </dsp:nvSpPr>
      <dsp:spPr>
        <a:xfrm>
          <a:off x="1112" y="2826137"/>
          <a:ext cx="2008732" cy="20087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1.Failure Analysis</a:t>
          </a:r>
        </a:p>
      </dsp:txBody>
      <dsp:txXfrm>
        <a:off x="295284" y="3120309"/>
        <a:ext cx="1420388" cy="1420388"/>
      </dsp:txXfrm>
    </dsp:sp>
    <dsp:sp modelId="{D9BC31D9-088A-472B-919D-CB89905B957C}">
      <dsp:nvSpPr>
        <dsp:cNvPr id="0" name=""/>
        <dsp:cNvSpPr/>
      </dsp:nvSpPr>
      <dsp:spPr>
        <a:xfrm rot="18000000">
          <a:off x="1484948" y="2197707"/>
          <a:ext cx="535039" cy="6779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1525076" y="2402800"/>
        <a:ext cx="374527" cy="40676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7E81FC-2B27-4FD1-909A-6D79313BB8B4}">
      <dsp:nvSpPr>
        <dsp:cNvPr id="0" name=""/>
        <dsp:cNvSpPr/>
      </dsp:nvSpPr>
      <dsp:spPr>
        <a:xfrm>
          <a:off x="2052" y="0"/>
          <a:ext cx="2014495" cy="333632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Defect Patterns</a:t>
          </a:r>
        </a:p>
      </dsp:txBody>
      <dsp:txXfrm>
        <a:off x="2052" y="0"/>
        <a:ext cx="2014495" cy="1000897"/>
      </dsp:txXfrm>
    </dsp:sp>
    <dsp:sp modelId="{96E2451E-0E3B-4834-AF22-7128E93238C2}">
      <dsp:nvSpPr>
        <dsp:cNvPr id="0" name=""/>
        <dsp:cNvSpPr/>
      </dsp:nvSpPr>
      <dsp:spPr>
        <a:xfrm>
          <a:off x="203502" y="1000897"/>
          <a:ext cx="1611596" cy="21686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43815" rIns="5842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3 patterns</a:t>
          </a:r>
        </a:p>
      </dsp:txBody>
      <dsp:txXfrm>
        <a:off x="250704" y="1048099"/>
        <a:ext cx="1517192" cy="2074206"/>
      </dsp:txXfrm>
    </dsp:sp>
    <dsp:sp modelId="{944397BA-D961-463A-98DB-0A593BEB4729}">
      <dsp:nvSpPr>
        <dsp:cNvPr id="0" name=""/>
        <dsp:cNvSpPr/>
      </dsp:nvSpPr>
      <dsp:spPr>
        <a:xfrm>
          <a:off x="2167636" y="0"/>
          <a:ext cx="2014495" cy="333632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Failures</a:t>
          </a:r>
          <a:endParaRPr lang="en-US" sz="2500" kern="1200" dirty="0"/>
        </a:p>
      </dsp:txBody>
      <dsp:txXfrm>
        <a:off x="2167636" y="0"/>
        <a:ext cx="2014495" cy="1000897"/>
      </dsp:txXfrm>
    </dsp:sp>
    <dsp:sp modelId="{126C5E5A-BFBB-434B-9CA0-C65D75EB015C}">
      <dsp:nvSpPr>
        <dsp:cNvPr id="0" name=""/>
        <dsp:cNvSpPr/>
      </dsp:nvSpPr>
      <dsp:spPr>
        <a:xfrm>
          <a:off x="2369085" y="1001874"/>
          <a:ext cx="1611596" cy="10059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43815" rIns="5842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Before 44/month</a:t>
          </a:r>
        </a:p>
      </dsp:txBody>
      <dsp:txXfrm>
        <a:off x="2398548" y="1031337"/>
        <a:ext cx="1552670" cy="947021"/>
      </dsp:txXfrm>
    </dsp:sp>
    <dsp:sp modelId="{D9880F15-B19B-404D-A004-1CF03BDB1C99}">
      <dsp:nvSpPr>
        <dsp:cNvPr id="0" name=""/>
        <dsp:cNvSpPr/>
      </dsp:nvSpPr>
      <dsp:spPr>
        <a:xfrm>
          <a:off x="2369085" y="2162583"/>
          <a:ext cx="1611596" cy="10059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43815" rIns="5842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After zero/month</a:t>
          </a:r>
        </a:p>
      </dsp:txBody>
      <dsp:txXfrm>
        <a:off x="2398548" y="2192046"/>
        <a:ext cx="1552670" cy="947021"/>
      </dsp:txXfrm>
    </dsp:sp>
    <dsp:sp modelId="{9B845C1A-7764-4C94-896B-9F2B7CCF8C86}">
      <dsp:nvSpPr>
        <dsp:cNvPr id="0" name=""/>
        <dsp:cNvSpPr/>
      </dsp:nvSpPr>
      <dsp:spPr>
        <a:xfrm>
          <a:off x="4333219" y="0"/>
          <a:ext cx="2014495" cy="333632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Defects</a:t>
          </a:r>
          <a:endParaRPr lang="en-US" sz="2500" kern="1200" dirty="0"/>
        </a:p>
      </dsp:txBody>
      <dsp:txXfrm>
        <a:off x="4333219" y="0"/>
        <a:ext cx="2014495" cy="1000897"/>
      </dsp:txXfrm>
    </dsp:sp>
    <dsp:sp modelId="{489FB975-4A2F-4A0F-886A-AE16C6CFCEAB}">
      <dsp:nvSpPr>
        <dsp:cNvPr id="0" name=""/>
        <dsp:cNvSpPr/>
      </dsp:nvSpPr>
      <dsp:spPr>
        <a:xfrm>
          <a:off x="4534668" y="1001874"/>
          <a:ext cx="1611596" cy="10059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43815" rIns="5842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5 operational </a:t>
          </a:r>
        </a:p>
      </dsp:txBody>
      <dsp:txXfrm>
        <a:off x="4564131" y="1031337"/>
        <a:ext cx="1552670" cy="947021"/>
      </dsp:txXfrm>
    </dsp:sp>
    <dsp:sp modelId="{BC16F0E2-FC59-4222-BF00-2422BF683F91}">
      <dsp:nvSpPr>
        <dsp:cNvPr id="0" name=""/>
        <dsp:cNvSpPr/>
      </dsp:nvSpPr>
      <dsp:spPr>
        <a:xfrm>
          <a:off x="4534668" y="2162583"/>
          <a:ext cx="1611596" cy="10059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43815" rIns="5842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62 latent</a:t>
          </a:r>
        </a:p>
      </dsp:txBody>
      <dsp:txXfrm>
        <a:off x="4564131" y="2192046"/>
        <a:ext cx="1552670" cy="947021"/>
      </dsp:txXfrm>
    </dsp:sp>
    <dsp:sp modelId="{0AF4DB34-0386-40BD-A087-7AB5622840C9}">
      <dsp:nvSpPr>
        <dsp:cNvPr id="0" name=""/>
        <dsp:cNvSpPr/>
      </dsp:nvSpPr>
      <dsp:spPr>
        <a:xfrm>
          <a:off x="6498802" y="0"/>
          <a:ext cx="2014495" cy="333632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Static Analysis Rules</a:t>
          </a:r>
        </a:p>
      </dsp:txBody>
      <dsp:txXfrm>
        <a:off x="6498802" y="0"/>
        <a:ext cx="2014495" cy="1000897"/>
      </dsp:txXfrm>
    </dsp:sp>
    <dsp:sp modelId="{409F93AE-AE1D-49B4-8EEA-A03B5EB08F24}">
      <dsp:nvSpPr>
        <dsp:cNvPr id="0" name=""/>
        <dsp:cNvSpPr/>
      </dsp:nvSpPr>
      <dsp:spPr>
        <a:xfrm>
          <a:off x="6700251" y="1001874"/>
          <a:ext cx="1611596" cy="10059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43815" rIns="5842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59-68% of precision</a:t>
          </a:r>
        </a:p>
      </dsp:txBody>
      <dsp:txXfrm>
        <a:off x="6729714" y="1031337"/>
        <a:ext cx="1552670" cy="947021"/>
      </dsp:txXfrm>
    </dsp:sp>
    <dsp:sp modelId="{91C6F825-F6BD-49F2-8C1C-774CF01CCEDA}">
      <dsp:nvSpPr>
        <dsp:cNvPr id="0" name=""/>
        <dsp:cNvSpPr/>
      </dsp:nvSpPr>
      <dsp:spPr>
        <a:xfrm>
          <a:off x="6700251" y="2162583"/>
          <a:ext cx="1611596" cy="10059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43815" rIns="5842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100% of recall</a:t>
          </a:r>
        </a:p>
      </dsp:txBody>
      <dsp:txXfrm>
        <a:off x="6729714" y="2192046"/>
        <a:ext cx="1552670" cy="94702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7E81FC-2B27-4FD1-909A-6D79313BB8B4}">
      <dsp:nvSpPr>
        <dsp:cNvPr id="0" name=""/>
        <dsp:cNvSpPr/>
      </dsp:nvSpPr>
      <dsp:spPr>
        <a:xfrm>
          <a:off x="2052" y="0"/>
          <a:ext cx="2014495" cy="333632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Defect Patterns</a:t>
          </a:r>
        </a:p>
      </dsp:txBody>
      <dsp:txXfrm>
        <a:off x="2052" y="0"/>
        <a:ext cx="2014495" cy="1000897"/>
      </dsp:txXfrm>
    </dsp:sp>
    <dsp:sp modelId="{CCED18EA-8F1B-41B3-8DC2-63CACCB3CBD7}">
      <dsp:nvSpPr>
        <dsp:cNvPr id="0" name=""/>
        <dsp:cNvSpPr/>
      </dsp:nvSpPr>
      <dsp:spPr>
        <a:xfrm>
          <a:off x="203502" y="1000897"/>
          <a:ext cx="1611596" cy="21686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43815" rIns="5842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3 patterns</a:t>
          </a:r>
        </a:p>
      </dsp:txBody>
      <dsp:txXfrm>
        <a:off x="250704" y="1048099"/>
        <a:ext cx="1517192" cy="2074206"/>
      </dsp:txXfrm>
    </dsp:sp>
    <dsp:sp modelId="{DAC1AE32-A54E-422D-85E6-D15510479B3F}">
      <dsp:nvSpPr>
        <dsp:cNvPr id="0" name=""/>
        <dsp:cNvSpPr/>
      </dsp:nvSpPr>
      <dsp:spPr>
        <a:xfrm>
          <a:off x="2167636" y="0"/>
          <a:ext cx="2014495" cy="333632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Failures</a:t>
          </a:r>
          <a:endParaRPr lang="en-US" sz="2500" kern="1200" dirty="0"/>
        </a:p>
      </dsp:txBody>
      <dsp:txXfrm>
        <a:off x="2167636" y="0"/>
        <a:ext cx="2014495" cy="1000897"/>
      </dsp:txXfrm>
    </dsp:sp>
    <dsp:sp modelId="{126C5E5A-BFBB-434B-9CA0-C65D75EB015C}">
      <dsp:nvSpPr>
        <dsp:cNvPr id="0" name=""/>
        <dsp:cNvSpPr/>
      </dsp:nvSpPr>
      <dsp:spPr>
        <a:xfrm>
          <a:off x="2369085" y="1001874"/>
          <a:ext cx="1611596" cy="10059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43815" rIns="5842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Before 8/month</a:t>
          </a:r>
        </a:p>
      </dsp:txBody>
      <dsp:txXfrm>
        <a:off x="2398548" y="1031337"/>
        <a:ext cx="1552670" cy="947021"/>
      </dsp:txXfrm>
    </dsp:sp>
    <dsp:sp modelId="{D9880F15-B19B-404D-A004-1CF03BDB1C99}">
      <dsp:nvSpPr>
        <dsp:cNvPr id="0" name=""/>
        <dsp:cNvSpPr/>
      </dsp:nvSpPr>
      <dsp:spPr>
        <a:xfrm>
          <a:off x="2369085" y="2162583"/>
          <a:ext cx="1611596" cy="10059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43815" rIns="5842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After zero/month</a:t>
          </a:r>
          <a:endParaRPr lang="en-US" sz="2300" kern="1200" dirty="0"/>
        </a:p>
      </dsp:txBody>
      <dsp:txXfrm>
        <a:off x="2398548" y="2192046"/>
        <a:ext cx="1552670" cy="947021"/>
      </dsp:txXfrm>
    </dsp:sp>
    <dsp:sp modelId="{9B845C1A-7764-4C94-896B-9F2B7CCF8C86}">
      <dsp:nvSpPr>
        <dsp:cNvPr id="0" name=""/>
        <dsp:cNvSpPr/>
      </dsp:nvSpPr>
      <dsp:spPr>
        <a:xfrm>
          <a:off x="4333219" y="0"/>
          <a:ext cx="2014495" cy="333632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Defects</a:t>
          </a:r>
          <a:endParaRPr lang="en-US" sz="2500" kern="1200" dirty="0"/>
        </a:p>
      </dsp:txBody>
      <dsp:txXfrm>
        <a:off x="4333219" y="0"/>
        <a:ext cx="2014495" cy="1000897"/>
      </dsp:txXfrm>
    </dsp:sp>
    <dsp:sp modelId="{489FB975-4A2F-4A0F-886A-AE16C6CFCEAB}">
      <dsp:nvSpPr>
        <dsp:cNvPr id="0" name=""/>
        <dsp:cNvSpPr/>
      </dsp:nvSpPr>
      <dsp:spPr>
        <a:xfrm>
          <a:off x="4534668" y="1001874"/>
          <a:ext cx="1611596" cy="10059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43815" rIns="5842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7 operational </a:t>
          </a:r>
        </a:p>
      </dsp:txBody>
      <dsp:txXfrm>
        <a:off x="4564131" y="1031337"/>
        <a:ext cx="1552670" cy="947021"/>
      </dsp:txXfrm>
    </dsp:sp>
    <dsp:sp modelId="{BC16F0E2-FC59-4222-BF00-2422BF683F91}">
      <dsp:nvSpPr>
        <dsp:cNvPr id="0" name=""/>
        <dsp:cNvSpPr/>
      </dsp:nvSpPr>
      <dsp:spPr>
        <a:xfrm>
          <a:off x="4534668" y="2162583"/>
          <a:ext cx="1611596" cy="10059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43815" rIns="5842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24 latent</a:t>
          </a:r>
        </a:p>
      </dsp:txBody>
      <dsp:txXfrm>
        <a:off x="4564131" y="2192046"/>
        <a:ext cx="1552670" cy="947021"/>
      </dsp:txXfrm>
    </dsp:sp>
    <dsp:sp modelId="{0AF4DB34-0386-40BD-A087-7AB5622840C9}">
      <dsp:nvSpPr>
        <dsp:cNvPr id="0" name=""/>
        <dsp:cNvSpPr/>
      </dsp:nvSpPr>
      <dsp:spPr>
        <a:xfrm>
          <a:off x="6498802" y="0"/>
          <a:ext cx="2014495" cy="333632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Static Analysis Rules</a:t>
          </a:r>
        </a:p>
      </dsp:txBody>
      <dsp:txXfrm>
        <a:off x="6498802" y="0"/>
        <a:ext cx="2014495" cy="1000897"/>
      </dsp:txXfrm>
    </dsp:sp>
    <dsp:sp modelId="{409F93AE-AE1D-49B4-8EEA-A03B5EB08F24}">
      <dsp:nvSpPr>
        <dsp:cNvPr id="0" name=""/>
        <dsp:cNvSpPr/>
      </dsp:nvSpPr>
      <dsp:spPr>
        <a:xfrm>
          <a:off x="6700251" y="1001874"/>
          <a:ext cx="1611596" cy="10059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43815" rIns="5842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89-100% of precision</a:t>
          </a:r>
        </a:p>
      </dsp:txBody>
      <dsp:txXfrm>
        <a:off x="6729714" y="1031337"/>
        <a:ext cx="1552670" cy="947021"/>
      </dsp:txXfrm>
    </dsp:sp>
    <dsp:sp modelId="{91C6F825-F6BD-49F2-8C1C-774CF01CCEDA}">
      <dsp:nvSpPr>
        <dsp:cNvPr id="0" name=""/>
        <dsp:cNvSpPr/>
      </dsp:nvSpPr>
      <dsp:spPr>
        <a:xfrm>
          <a:off x="6700251" y="2162583"/>
          <a:ext cx="1611596" cy="10059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43815" rIns="5842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Recall not evaluated</a:t>
          </a:r>
        </a:p>
      </dsp:txBody>
      <dsp:txXfrm>
        <a:off x="6729714" y="2192046"/>
        <a:ext cx="1552670" cy="94702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F6C83C-2CE6-467F-866D-7861E902FF58}">
      <dsp:nvSpPr>
        <dsp:cNvPr id="0" name=""/>
        <dsp:cNvSpPr/>
      </dsp:nvSpPr>
      <dsp:spPr>
        <a:xfrm>
          <a:off x="730349" y="375668"/>
          <a:ext cx="2196000" cy="2196000"/>
        </a:xfrm>
        <a:prstGeom prst="round2DiagRect">
          <a:avLst>
            <a:gd name="adj1" fmla="val 29727"/>
            <a:gd name="adj2" fmla="val 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78AA50C-683F-46A0-9E70-5D3583984CF5}">
      <dsp:nvSpPr>
        <dsp:cNvPr id="0" name=""/>
        <dsp:cNvSpPr/>
      </dsp:nvSpPr>
      <dsp:spPr>
        <a:xfrm>
          <a:off x="1198349" y="843669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F400DF5-D34F-4AC1-A3A8-D43312561405}">
      <dsp:nvSpPr>
        <dsp:cNvPr id="0" name=""/>
        <dsp:cNvSpPr/>
      </dsp:nvSpPr>
      <dsp:spPr>
        <a:xfrm>
          <a:off x="28349" y="3255669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000" kern="1200" dirty="0"/>
            <a:t>Evaluation of the acceptance of PDM by maintainers</a:t>
          </a:r>
        </a:p>
      </dsp:txBody>
      <dsp:txXfrm>
        <a:off x="28349" y="3255669"/>
        <a:ext cx="3600000" cy="720000"/>
      </dsp:txXfrm>
    </dsp:sp>
    <dsp:sp modelId="{1C2EC42D-C4C0-4DC2-9C2B-6F61B3E4835E}">
      <dsp:nvSpPr>
        <dsp:cNvPr id="0" name=""/>
        <dsp:cNvSpPr/>
      </dsp:nvSpPr>
      <dsp:spPr>
        <a:xfrm>
          <a:off x="4960350" y="375668"/>
          <a:ext cx="2196000" cy="2196000"/>
        </a:xfrm>
        <a:prstGeom prst="round2DiagRect">
          <a:avLst>
            <a:gd name="adj1" fmla="val 29727"/>
            <a:gd name="adj2" fmla="val 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EF294CF-6444-4434-8E3D-694F0FB15D97}">
      <dsp:nvSpPr>
        <dsp:cNvPr id="0" name=""/>
        <dsp:cNvSpPr/>
      </dsp:nvSpPr>
      <dsp:spPr>
        <a:xfrm>
          <a:off x="5428350" y="843669"/>
          <a:ext cx="1260000" cy="126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1D439E2-4ABC-4C37-8366-F15EA55E6996}">
      <dsp:nvSpPr>
        <dsp:cNvPr id="0" name=""/>
        <dsp:cNvSpPr/>
      </dsp:nvSpPr>
      <dsp:spPr>
        <a:xfrm>
          <a:off x="4258350" y="3255669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000" kern="1200" dirty="0"/>
            <a:t>Reuse of Rules and Defect Patterns</a:t>
          </a:r>
        </a:p>
      </dsp:txBody>
      <dsp:txXfrm>
        <a:off x="4258350" y="3255669"/>
        <a:ext cx="36000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CB75D-92E3-4367-B94D-9DF3D8AAFA76}" type="datetimeFigureOut">
              <a:rPr lang="pt-BR" smtClean="0"/>
              <a:t>15/10/2018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E8E87-1943-4F66-976C-3159154C8A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1791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CB75D-92E3-4367-B94D-9DF3D8AAFA76}" type="datetimeFigureOut">
              <a:rPr lang="pt-BR" smtClean="0"/>
              <a:t>15/10/2018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E8E87-1943-4F66-976C-3159154C8A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2967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CB75D-92E3-4367-B94D-9DF3D8AAFA76}" type="datetimeFigureOut">
              <a:rPr lang="pt-BR" smtClean="0"/>
              <a:t>15/10/2018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E8E87-1943-4F66-976C-3159154C8A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5200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CB75D-92E3-4367-B94D-9DF3D8AAFA76}" type="datetimeFigureOut">
              <a:rPr lang="pt-BR" smtClean="0"/>
              <a:t>15/10/2018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E8E87-1943-4F66-976C-3159154C8A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1620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CB75D-92E3-4367-B94D-9DF3D8AAFA76}" type="datetimeFigureOut">
              <a:rPr lang="pt-BR" smtClean="0"/>
              <a:t>15/10/2018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E8E87-1943-4F66-976C-3159154C8A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7462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CB75D-92E3-4367-B94D-9DF3D8AAFA76}" type="datetimeFigureOut">
              <a:rPr lang="pt-BR" smtClean="0"/>
              <a:t>15/10/2018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E8E87-1943-4F66-976C-3159154C8A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446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CB75D-92E3-4367-B94D-9DF3D8AAFA76}" type="datetimeFigureOut">
              <a:rPr lang="pt-BR" smtClean="0"/>
              <a:t>15/10/2018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E8E87-1943-4F66-976C-3159154C8A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3865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CB75D-92E3-4367-B94D-9DF3D8AAFA76}" type="datetimeFigureOut">
              <a:rPr lang="pt-BR" smtClean="0"/>
              <a:t>15/10/2018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E8E87-1943-4F66-976C-3159154C8A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064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CB75D-92E3-4367-B94D-9DF3D8AAFA76}" type="datetimeFigureOut">
              <a:rPr lang="pt-BR" smtClean="0"/>
              <a:t>15/10/2018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E8E87-1943-4F66-976C-3159154C8A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2145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CB75D-92E3-4367-B94D-9DF3D8AAFA76}" type="datetimeFigureOut">
              <a:rPr lang="pt-BR" smtClean="0"/>
              <a:t>15/10/2018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E8E87-1943-4F66-976C-3159154C8A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9142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CB75D-92E3-4367-B94D-9DF3D8AAFA76}" type="datetimeFigureOut">
              <a:rPr lang="pt-BR" smtClean="0"/>
              <a:t>15/10/2018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E8E87-1943-4F66-976C-3159154C8A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0420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CB75D-92E3-4367-B94D-9DF3D8AAFA76}" type="datetimeFigureOut">
              <a:rPr lang="pt-BR" smtClean="0"/>
              <a:t>15/10/2018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E8E87-1943-4F66-976C-3159154C8A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9409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capec.mitre.org/data/definitions/54.html" TargetMode="External"/><Relationship Id="rId3" Type="http://schemas.openxmlformats.org/officeDocument/2006/relationships/diagramLayout" Target="../diagrams/layout1.xml"/><Relationship Id="rId7" Type="http://schemas.openxmlformats.org/officeDocument/2006/relationships/hyperlink" Target="http://cwe.mitre.org/data/definitions/248.html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6459F7-4ECC-422A-8838-BED23C6A3E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798" y="591022"/>
            <a:ext cx="7772400" cy="2387600"/>
          </a:xfrm>
        </p:spPr>
        <p:txBody>
          <a:bodyPr>
            <a:noAutofit/>
          </a:bodyPr>
          <a:lstStyle/>
          <a:p>
            <a:r>
              <a:rPr lang="en-US" sz="3600" b="1" dirty="0"/>
              <a:t>Applying Pattern-Driven Maintenance: A Method to Prevent Latent Unhandled Exceptions in Web Applications </a:t>
            </a:r>
            <a:br>
              <a:rPr lang="en-US" sz="3600" b="1" dirty="0"/>
            </a:br>
            <a:endParaRPr lang="pt-BR" sz="36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ED27180-A7E8-457F-B837-E72FDF67AB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2978622"/>
            <a:ext cx="3886201" cy="127888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pt-BR" sz="1700" dirty="0"/>
              <a:t>Diogo S. Mendonça</a:t>
            </a:r>
            <a:r>
              <a:rPr lang="pt-BR" sz="1700" baseline="30000" dirty="0"/>
              <a:t>1,2</a:t>
            </a:r>
            <a:r>
              <a:rPr lang="pt-BR" sz="1700" dirty="0"/>
              <a:t>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pt-BR" sz="1700" dirty="0" err="1"/>
              <a:t>Tarcila</a:t>
            </a:r>
            <a:r>
              <a:rPr lang="pt-BR" sz="1700" dirty="0"/>
              <a:t> G. da Silva</a:t>
            </a:r>
            <a:r>
              <a:rPr lang="pt-BR" sz="1700" baseline="30000" dirty="0"/>
              <a:t>1</a:t>
            </a:r>
            <a:endParaRPr lang="pt-BR" sz="17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pt-BR" sz="1700" dirty="0"/>
              <a:t>Daniel Ferreira de Oliveira</a:t>
            </a:r>
            <a:r>
              <a:rPr lang="pt-BR" sz="1700" baseline="30000" dirty="0"/>
              <a:t>1</a:t>
            </a:r>
            <a:r>
              <a:rPr lang="pt-BR" sz="1700" dirty="0"/>
              <a:t>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pt-BR" sz="1700" dirty="0"/>
              <a:t>Julliany Sales Brandão</a:t>
            </a:r>
            <a:r>
              <a:rPr lang="pt-BR" sz="1700" baseline="30000" dirty="0"/>
              <a:t>1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EB5B8931-E700-4E36-8D24-E8AB8715D697}"/>
              </a:ext>
            </a:extLst>
          </p:cNvPr>
          <p:cNvSpPr/>
          <p:nvPr/>
        </p:nvSpPr>
        <p:spPr>
          <a:xfrm>
            <a:off x="4572000" y="2978622"/>
            <a:ext cx="3886201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700" dirty="0" err="1"/>
              <a:t>Helio</a:t>
            </a:r>
            <a:r>
              <a:rPr lang="pt-BR" sz="1700" dirty="0"/>
              <a:t> Lopes</a:t>
            </a:r>
            <a:r>
              <a:rPr lang="pt-BR" sz="1700" baseline="30000" dirty="0"/>
              <a:t>2</a:t>
            </a:r>
            <a:endParaRPr lang="pt-BR" sz="1700" dirty="0"/>
          </a:p>
          <a:p>
            <a:pPr algn="ctr"/>
            <a:r>
              <a:rPr lang="pt-BR" sz="1700" dirty="0"/>
              <a:t>Simone D.J. Barbosa</a:t>
            </a:r>
            <a:r>
              <a:rPr lang="pt-BR" sz="1700" baseline="30000" dirty="0"/>
              <a:t>2</a:t>
            </a:r>
            <a:endParaRPr lang="pt-BR" sz="1700" dirty="0"/>
          </a:p>
          <a:p>
            <a:pPr algn="ctr"/>
            <a:r>
              <a:rPr lang="pt-BR" sz="1700" dirty="0"/>
              <a:t>Marcos Kalinowski</a:t>
            </a:r>
            <a:r>
              <a:rPr lang="pt-BR" sz="1700" baseline="30000" dirty="0"/>
              <a:t>2</a:t>
            </a:r>
            <a:r>
              <a:rPr lang="pt-BR" sz="1700" dirty="0"/>
              <a:t> </a:t>
            </a:r>
          </a:p>
          <a:p>
            <a:pPr algn="ctr"/>
            <a:r>
              <a:rPr lang="pt-BR" sz="1700" dirty="0" err="1"/>
              <a:t>Arndt</a:t>
            </a:r>
            <a:r>
              <a:rPr lang="pt-BR" sz="1700" dirty="0"/>
              <a:t> von Staa</a:t>
            </a:r>
            <a:r>
              <a:rPr lang="pt-BR" sz="1700" baseline="30000" dirty="0"/>
              <a:t>2</a:t>
            </a:r>
            <a:r>
              <a:rPr lang="pt-BR" sz="1700" dirty="0"/>
              <a:t> </a:t>
            </a:r>
          </a:p>
          <a:p>
            <a:pPr algn="ctr"/>
            <a:endParaRPr lang="pt-BR" sz="1700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546BF6F7-A7CC-4258-A87F-6AF26F345ACF}"/>
              </a:ext>
            </a:extLst>
          </p:cNvPr>
          <p:cNvSpPr txBox="1"/>
          <p:nvPr/>
        </p:nvSpPr>
        <p:spPr>
          <a:xfrm>
            <a:off x="685800" y="5761976"/>
            <a:ext cx="3886199" cy="94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pt-BR" sz="1700" baseline="30000" dirty="0"/>
              <a:t>1 </a:t>
            </a:r>
            <a:r>
              <a:rPr lang="pt-BR" sz="1700" dirty="0"/>
              <a:t>Centro Federal de Educação Tecnológica Celso </a:t>
            </a:r>
            <a:r>
              <a:rPr lang="pt-BR" sz="1700" dirty="0" err="1"/>
              <a:t>Suckow</a:t>
            </a:r>
            <a:r>
              <a:rPr lang="pt-BR" sz="1700" dirty="0"/>
              <a:t> da Fonseca, </a:t>
            </a:r>
            <a:r>
              <a:rPr lang="pt-BR" sz="1700" dirty="0" err="1"/>
              <a:t>Brazil</a:t>
            </a:r>
            <a:endParaRPr lang="pt-BR" sz="1700" dirty="0"/>
          </a:p>
          <a:p>
            <a:endParaRPr lang="pt-BR" dirty="0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8B241114-1000-41C1-8E88-09ED08F872B3}"/>
              </a:ext>
            </a:extLst>
          </p:cNvPr>
          <p:cNvSpPr/>
          <p:nvPr/>
        </p:nvSpPr>
        <p:spPr>
          <a:xfrm>
            <a:off x="4572000" y="5780544"/>
            <a:ext cx="3886199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700" baseline="30000" dirty="0"/>
              <a:t> 2 </a:t>
            </a:r>
            <a:r>
              <a:rPr lang="pt-BR" sz="1700" dirty="0"/>
              <a:t>Pontifícia Universidade Católica do Rio de Janeiro, </a:t>
            </a:r>
            <a:r>
              <a:rPr lang="pt-BR" sz="1700" dirty="0" err="1"/>
              <a:t>Brazil</a:t>
            </a:r>
            <a:r>
              <a:rPr lang="pt-BR" sz="1700" dirty="0"/>
              <a:t> 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6992F219-B104-4674-A954-B8EC0055B84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9912" y="4557841"/>
            <a:ext cx="2152661" cy="862654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EA588D6F-1AD1-4F35-9F7D-2615EE6663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427" y="4544479"/>
            <a:ext cx="1709611" cy="1025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8982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EA33EE-D0AB-44EA-B909-EAC2723B8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Pattern-Driven Maintenance (PDM) Overview</a:t>
            </a:r>
          </a:p>
        </p:txBody>
      </p:sp>
      <p:graphicFrame>
        <p:nvGraphicFramePr>
          <p:cNvPr id="6" name="Espaço Reservado para Conteúdo 5">
            <a:extLst>
              <a:ext uri="{FF2B5EF4-FFF2-40B4-BE49-F238E27FC236}">
                <a16:creationId xmlns:a16="http://schemas.microsoft.com/office/drawing/2014/main" id="{A5449AFB-F728-45ED-864E-9BD04B1707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8576261"/>
              </p:ext>
            </p:extLst>
          </p:nvPr>
        </p:nvGraphicFramePr>
        <p:xfrm>
          <a:off x="3502493" y="1554924"/>
          <a:ext cx="5029199" cy="50471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Espaço Reservado para Conteúdo 5">
            <a:extLst>
              <a:ext uri="{FF2B5EF4-FFF2-40B4-BE49-F238E27FC236}">
                <a16:creationId xmlns:a16="http://schemas.microsoft.com/office/drawing/2014/main" id="{39F67D55-CE47-4CA3-891C-01883C42E86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0680441"/>
              </p:ext>
            </p:extLst>
          </p:nvPr>
        </p:nvGraphicFramePr>
        <p:xfrm>
          <a:off x="479206" y="1554924"/>
          <a:ext cx="5029199" cy="50471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2815377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307261-CCFF-46E2-B84A-58A911D84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Industry Case 1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107E186-AD15-410A-B08B-704C5A99CB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inFinance</a:t>
            </a:r>
            <a:r>
              <a:rPr lang="en-US" dirty="0"/>
              <a:t> (Python/Django)</a:t>
            </a: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3F943887-0D16-480E-8FB0-EACA72EC04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32193211"/>
              </p:ext>
            </p:extLst>
          </p:nvPr>
        </p:nvGraphicFramePr>
        <p:xfrm>
          <a:off x="314324" y="2718486"/>
          <a:ext cx="8515351" cy="3336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643782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9C6E2B-1850-4FB5-8A60-67F58ACC1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Industry Case 2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700D6-C003-4C29-AD9D-3A4C7F86B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 Administrative System (PHP)</a:t>
            </a:r>
          </a:p>
          <a:p>
            <a:pPr lvl="1"/>
            <a:endParaRPr lang="pt-BR" dirty="0"/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60BE2F64-C1E7-4546-94BE-C4F416910E5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56339707"/>
              </p:ext>
            </p:extLst>
          </p:nvPr>
        </p:nvGraphicFramePr>
        <p:xfrm>
          <a:off x="314324" y="2737022"/>
          <a:ext cx="8515351" cy="3336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17217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1AEE6E-AAA6-475A-B29D-073D30198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699" y="687480"/>
            <a:ext cx="5605629" cy="994172"/>
          </a:xfrm>
        </p:spPr>
        <p:txBody>
          <a:bodyPr>
            <a:normAutofit/>
          </a:bodyPr>
          <a:lstStyle/>
          <a:p>
            <a:r>
              <a:rPr lang="en-US" sz="3850" dirty="0"/>
              <a:t>Concluding Remarks</a:t>
            </a:r>
          </a:p>
        </p:txBody>
      </p:sp>
      <p:sp>
        <p:nvSpPr>
          <p:cNvPr id="8" name="Espaço Reservado para Conteúdo 2">
            <a:extLst>
              <a:ext uri="{FF2B5EF4-FFF2-40B4-BE49-F238E27FC236}">
                <a16:creationId xmlns:a16="http://schemas.microsoft.com/office/drawing/2014/main" id="{1AD38A3F-7067-41C1-BBF1-570CFCF75C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321" y="2227943"/>
            <a:ext cx="5033221" cy="3788227"/>
          </a:xfrm>
        </p:spPr>
        <p:txBody>
          <a:bodyPr anchor="ctr">
            <a:normAutofit/>
          </a:bodyPr>
          <a:lstStyle/>
          <a:p>
            <a:r>
              <a:rPr lang="en-US" sz="2500" dirty="0"/>
              <a:t>PDM can be used to prevent latent unhandled exceptions</a:t>
            </a:r>
          </a:p>
          <a:p>
            <a:endParaRPr lang="en-US" sz="2500" dirty="0"/>
          </a:p>
          <a:p>
            <a:pPr lvl="1"/>
            <a:r>
              <a:rPr lang="en-US" sz="2100" dirty="0"/>
              <a:t>Improving reliability, usability and security of existing web applications</a:t>
            </a:r>
          </a:p>
          <a:p>
            <a:pPr lvl="1"/>
            <a:endParaRPr lang="en-US" sz="2100" dirty="0"/>
          </a:p>
          <a:p>
            <a:pPr lvl="1"/>
            <a:r>
              <a:rPr lang="en-US" sz="2100" dirty="0"/>
              <a:t>Preventing reintroduction of defect patterns during software evolution</a:t>
            </a:r>
          </a:p>
          <a:p>
            <a:pPr lvl="1"/>
            <a:endParaRPr lang="en-US" sz="2100" dirty="0"/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3" name="Graphic 6">
            <a:extLst>
              <a:ext uri="{FF2B5EF4-FFF2-40B4-BE49-F238E27FC236}">
                <a16:creationId xmlns:a16="http://schemas.microsoft.com/office/drawing/2014/main" id="{5CFED025-9EBB-4EF6-BD1E-0DE8F6F37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24964" y="2865141"/>
            <a:ext cx="1143455" cy="1143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7816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3D5FB4-5135-4CE5-B2CF-965444120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/>
              <a:t>Future Work</a:t>
            </a:r>
          </a:p>
        </p:txBody>
      </p:sp>
      <p:graphicFrame>
        <p:nvGraphicFramePr>
          <p:cNvPr id="5" name="Espaço Reservado para Conteúdo 2">
            <a:extLst>
              <a:ext uri="{FF2B5EF4-FFF2-40B4-BE49-F238E27FC236}">
                <a16:creationId xmlns:a16="http://schemas.microsoft.com/office/drawing/2014/main" id="{3F118EAF-AA58-4954-A0A3-6F14E65915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8090547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546593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3" name="Rectangle 112">
            <a:extLst>
              <a:ext uri="{FF2B5EF4-FFF2-40B4-BE49-F238E27FC236}">
                <a16:creationId xmlns:a16="http://schemas.microsoft.com/office/drawing/2014/main" id="{217BE31F-A129-45DD-8071-A63EC47D94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7CA163AC-F477-454A-9FB4-81324C004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6853238"/>
            <a:chOff x="-417513" y="0"/>
            <a:chExt cx="12584114" cy="6853238"/>
          </a:xfrm>
        </p:grpSpPr>
        <p:sp>
          <p:nvSpPr>
            <p:cNvPr id="116" name="Freeform 5">
              <a:extLst>
                <a:ext uri="{FF2B5EF4-FFF2-40B4-BE49-F238E27FC236}">
                  <a16:creationId xmlns:a16="http://schemas.microsoft.com/office/drawing/2014/main" id="{609D7097-03A6-4239-A2E0-784E82C236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7" name="Freeform 6">
              <a:extLst>
                <a:ext uri="{FF2B5EF4-FFF2-40B4-BE49-F238E27FC236}">
                  <a16:creationId xmlns:a16="http://schemas.microsoft.com/office/drawing/2014/main" id="{813887E5-2F5F-4C9D-92F5-F80D937A8D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8" name="Freeform 7">
              <a:extLst>
                <a:ext uri="{FF2B5EF4-FFF2-40B4-BE49-F238E27FC236}">
                  <a16:creationId xmlns:a16="http://schemas.microsoft.com/office/drawing/2014/main" id="{57A4F98D-BAD2-4F7F-93D3-FD86C479A9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9" name="Freeform 8">
              <a:extLst>
                <a:ext uri="{FF2B5EF4-FFF2-40B4-BE49-F238E27FC236}">
                  <a16:creationId xmlns:a16="http://schemas.microsoft.com/office/drawing/2014/main" id="{FBA2120E-6E1E-4A2B-9CD8-94C39AD806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0" name="Freeform 9">
              <a:extLst>
                <a:ext uri="{FF2B5EF4-FFF2-40B4-BE49-F238E27FC236}">
                  <a16:creationId xmlns:a16="http://schemas.microsoft.com/office/drawing/2014/main" id="{264DA4AC-C3A7-46CE-96BA-018B8FCFEF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1" name="Freeform 10">
              <a:extLst>
                <a:ext uri="{FF2B5EF4-FFF2-40B4-BE49-F238E27FC236}">
                  <a16:creationId xmlns:a16="http://schemas.microsoft.com/office/drawing/2014/main" id="{A73A5202-BD67-46B2-9FAB-C1B28AB424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2" name="Freeform 11">
              <a:extLst>
                <a:ext uri="{FF2B5EF4-FFF2-40B4-BE49-F238E27FC236}">
                  <a16:creationId xmlns:a16="http://schemas.microsoft.com/office/drawing/2014/main" id="{01E70EE5-EE26-44BD-A18E-777A1A3D52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3" name="Freeform 12">
              <a:extLst>
                <a:ext uri="{FF2B5EF4-FFF2-40B4-BE49-F238E27FC236}">
                  <a16:creationId xmlns:a16="http://schemas.microsoft.com/office/drawing/2014/main" id="{504A980C-59CB-46F2-A571-87612CDD22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4" name="Freeform 13">
              <a:extLst>
                <a:ext uri="{FF2B5EF4-FFF2-40B4-BE49-F238E27FC236}">
                  <a16:creationId xmlns:a16="http://schemas.microsoft.com/office/drawing/2014/main" id="{B353B73E-7D3C-4184-87FD-295B6B3412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5" name="Freeform 14">
              <a:extLst>
                <a:ext uri="{FF2B5EF4-FFF2-40B4-BE49-F238E27FC236}">
                  <a16:creationId xmlns:a16="http://schemas.microsoft.com/office/drawing/2014/main" id="{2EF8F173-9834-4DD9-B995-3F8DAAAE7B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6" name="Freeform 15">
              <a:extLst>
                <a:ext uri="{FF2B5EF4-FFF2-40B4-BE49-F238E27FC236}">
                  <a16:creationId xmlns:a16="http://schemas.microsoft.com/office/drawing/2014/main" id="{8A9567B5-6E50-4B28-8AC5-CDC159A89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7" name="Freeform 16">
              <a:extLst>
                <a:ext uri="{FF2B5EF4-FFF2-40B4-BE49-F238E27FC236}">
                  <a16:creationId xmlns:a16="http://schemas.microsoft.com/office/drawing/2014/main" id="{F98F9214-A978-485D-814B-5FE3EC570B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8" name="Freeform 17">
              <a:extLst>
                <a:ext uri="{FF2B5EF4-FFF2-40B4-BE49-F238E27FC236}">
                  <a16:creationId xmlns:a16="http://schemas.microsoft.com/office/drawing/2014/main" id="{80A8AB3C-056D-4907-ACF6-ABD5BA9052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9" name="Freeform 18">
              <a:extLst>
                <a:ext uri="{FF2B5EF4-FFF2-40B4-BE49-F238E27FC236}">
                  <a16:creationId xmlns:a16="http://schemas.microsoft.com/office/drawing/2014/main" id="{CF51BEC3-1414-4B86-B1E1-0051FF1819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0" name="Freeform 19">
              <a:extLst>
                <a:ext uri="{FF2B5EF4-FFF2-40B4-BE49-F238E27FC236}">
                  <a16:creationId xmlns:a16="http://schemas.microsoft.com/office/drawing/2014/main" id="{F69D94F0-358D-4931-B5CA-5A223180DE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1" name="Freeform 20">
              <a:extLst>
                <a:ext uri="{FF2B5EF4-FFF2-40B4-BE49-F238E27FC236}">
                  <a16:creationId xmlns:a16="http://schemas.microsoft.com/office/drawing/2014/main" id="{5CFB12DB-F2CC-466C-828B-009EA7B57B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2" name="Freeform 21">
              <a:extLst>
                <a:ext uri="{FF2B5EF4-FFF2-40B4-BE49-F238E27FC236}">
                  <a16:creationId xmlns:a16="http://schemas.microsoft.com/office/drawing/2014/main" id="{43D8F6E9-0540-4297-A310-D7C9FA65A0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3" name="Freeform 22">
              <a:extLst>
                <a:ext uri="{FF2B5EF4-FFF2-40B4-BE49-F238E27FC236}">
                  <a16:creationId xmlns:a16="http://schemas.microsoft.com/office/drawing/2014/main" id="{077E47D8-A4D7-46C2-9EF0-AF1C777C28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4" name="Freeform 23">
              <a:extLst>
                <a:ext uri="{FF2B5EF4-FFF2-40B4-BE49-F238E27FC236}">
                  <a16:creationId xmlns:a16="http://schemas.microsoft.com/office/drawing/2014/main" id="{F1D21ED2-F5A9-4411-934F-B972429F4C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5" name="Freeform 24">
              <a:extLst>
                <a:ext uri="{FF2B5EF4-FFF2-40B4-BE49-F238E27FC236}">
                  <a16:creationId xmlns:a16="http://schemas.microsoft.com/office/drawing/2014/main" id="{E2EDE38A-AE13-4408-9B8B-EE6F62C910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6" name="Freeform 25">
              <a:extLst>
                <a:ext uri="{FF2B5EF4-FFF2-40B4-BE49-F238E27FC236}">
                  <a16:creationId xmlns:a16="http://schemas.microsoft.com/office/drawing/2014/main" id="{3630CEB6-A7D8-45A1-AC44-147C2AF130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83118EC2-A2C7-4CDB-887C-21E0B0C437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0108" y="1699589"/>
            <a:ext cx="2755857" cy="3470421"/>
            <a:chOff x="697883" y="1816768"/>
            <a:chExt cx="3674476" cy="3470421"/>
          </a:xfrm>
        </p:grpSpPr>
        <p:sp>
          <p:nvSpPr>
            <p:cNvPr id="139" name="Rectangle 138">
              <a:extLst>
                <a:ext uri="{FF2B5EF4-FFF2-40B4-BE49-F238E27FC236}">
                  <a16:creationId xmlns:a16="http://schemas.microsoft.com/office/drawing/2014/main" id="{E7D642C1-20ED-4515-B19F-47B6CC8341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0" name="Isosceles Triangle 22">
              <a:extLst>
                <a:ext uri="{FF2B5EF4-FFF2-40B4-BE49-F238E27FC236}">
                  <a16:creationId xmlns:a16="http://schemas.microsoft.com/office/drawing/2014/main" id="{0E5C6FE8-B8C9-4163-830B-3F8E408EA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1" name="Rectangle 140">
              <a:extLst>
                <a:ext uri="{FF2B5EF4-FFF2-40B4-BE49-F238E27FC236}">
                  <a16:creationId xmlns:a16="http://schemas.microsoft.com/office/drawing/2014/main" id="{E3A09EDA-AF27-4D31-8A57-4407E05749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BBFFEA96-0E79-47F0-BADF-8789906C3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473" y="2358391"/>
            <a:ext cx="2624234" cy="2453676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Do you have latent unhandled exceptions in your code?</a:t>
            </a:r>
          </a:p>
        </p:txBody>
      </p:sp>
      <p:pic>
        <p:nvPicPr>
          <p:cNvPr id="108" name="Espaço Reservado para Conteúdo 23">
            <a:extLst>
              <a:ext uri="{FF2B5EF4-FFF2-40B4-BE49-F238E27FC236}">
                <a16:creationId xmlns:a16="http://schemas.microsoft.com/office/drawing/2014/main" id="{81E1688A-F68E-4D57-AAB1-C587A8B7C2D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4" r="591" b="2"/>
          <a:stretch/>
        </p:blipFill>
        <p:spPr>
          <a:xfrm>
            <a:off x="3876677" y="1843154"/>
            <a:ext cx="4705920" cy="2977469"/>
          </a:xfrm>
          <a:prstGeom prst="rect">
            <a:avLst/>
          </a:prstGeom>
          <a:ln w="9525">
            <a:solidFill>
              <a:schemeClr val="tx1">
                <a:alpha val="20000"/>
              </a:schemeClr>
            </a:solidFill>
          </a:ln>
        </p:spPr>
      </p:pic>
      <p:sp>
        <p:nvSpPr>
          <p:cNvPr id="110" name="Content Placeholder 109">
            <a:extLst>
              <a:ext uri="{FF2B5EF4-FFF2-40B4-BE49-F238E27FC236}">
                <a16:creationId xmlns:a16="http://schemas.microsoft.com/office/drawing/2014/main" id="{E359CF80-59A1-4800-BF9F-83EB46D097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8835" y="4267830"/>
            <a:ext cx="4711405" cy="1783977"/>
          </a:xfrm>
        </p:spPr>
        <p:txBody>
          <a:bodyPr anchor="ctr">
            <a:normAutofit/>
          </a:bodyPr>
          <a:lstStyle/>
          <a:p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4118093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8E2F99-354D-4403-AF7F-C3B1A36D6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Unhandled Exceptions in Web Applications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E00DA508-26F6-4F2B-9FFA-68676AE15FD2}"/>
              </a:ext>
            </a:extLst>
          </p:cNvPr>
          <p:cNvPicPr/>
          <p:nvPr/>
        </p:nvPicPr>
        <p:blipFill rotWithShape="1">
          <a:blip r:embed="rId2"/>
          <a:srcRect r="29162" b="257"/>
          <a:stretch/>
        </p:blipFill>
        <p:spPr>
          <a:xfrm>
            <a:off x="628649" y="1690689"/>
            <a:ext cx="7713685" cy="5023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844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03C35D-7768-4E2B-9ACA-2548582D2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Effects of Unhandled Exceptions in Web Apps</a:t>
            </a:r>
          </a:p>
        </p:txBody>
      </p:sp>
      <p:graphicFrame>
        <p:nvGraphicFramePr>
          <p:cNvPr id="5" name="Espaço Reservado para Conteúdo 2">
            <a:extLst>
              <a:ext uri="{FF2B5EF4-FFF2-40B4-BE49-F238E27FC236}">
                <a16:creationId xmlns:a16="http://schemas.microsoft.com/office/drawing/2014/main" id="{FE35420B-C26F-48B5-98A0-F70298E363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6670967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6EE120BB-B66C-40F2-97B5-1E2B05ED7715}"/>
              </a:ext>
            </a:extLst>
          </p:cNvPr>
          <p:cNvSpPr txBox="1"/>
          <p:nvPr/>
        </p:nvSpPr>
        <p:spPr>
          <a:xfrm>
            <a:off x="628650" y="5987442"/>
            <a:ext cx="7886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1 - ANSI/IEEE, "</a:t>
            </a:r>
            <a:r>
              <a:rPr lang="en-US" sz="1200" i="1" dirty="0"/>
              <a:t>Standard Glossary of Software Engineering Terminology</a:t>
            </a:r>
            <a:r>
              <a:rPr lang="en-US" sz="1200" dirty="0"/>
              <a:t>", STD-729-1991, ANSI/IEEE, 1991 </a:t>
            </a:r>
          </a:p>
          <a:p>
            <a:r>
              <a:rPr lang="en-US" sz="1200" dirty="0"/>
              <a:t>2 - Nielsen, J. (1994). </a:t>
            </a:r>
            <a:r>
              <a:rPr lang="en-US" sz="1200" i="1" dirty="0"/>
              <a:t>Usability engineering</a:t>
            </a:r>
            <a:r>
              <a:rPr lang="en-US" sz="1200" dirty="0"/>
              <a:t>. Elsevier.</a:t>
            </a:r>
          </a:p>
          <a:p>
            <a:r>
              <a:rPr lang="en-US" sz="1200" dirty="0"/>
              <a:t>2 - </a:t>
            </a:r>
            <a:r>
              <a:rPr lang="en-US" sz="1200" dirty="0">
                <a:hlinkClick r:id="rId7"/>
              </a:rPr>
              <a:t>http://cwe.mitre.org/data/definitions/248.html</a:t>
            </a:r>
            <a:endParaRPr lang="en-US" sz="1200" dirty="0"/>
          </a:p>
          <a:p>
            <a:r>
              <a:rPr lang="pt-BR" sz="1200" dirty="0"/>
              <a:t>3 - </a:t>
            </a:r>
            <a:r>
              <a:rPr lang="pt-BR" sz="1200" dirty="0">
                <a:hlinkClick r:id="rId8"/>
              </a:rPr>
              <a:t>http://capec.mitre.org/data/definitions/54.html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58789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7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CAEFD6D-370B-4277-BDC7-9A76AA361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1825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Unhandled Exception</a:t>
            </a:r>
          </a:p>
        </p:txBody>
      </p:sp>
      <p:sp>
        <p:nvSpPr>
          <p:cNvPr id="55" name="Espaço Reservado para Conteúdo 2">
            <a:extLst>
              <a:ext uri="{FF2B5EF4-FFF2-40B4-BE49-F238E27FC236}">
                <a16:creationId xmlns:a16="http://schemas.microsoft.com/office/drawing/2014/main" id="{5B4EE9CB-AF40-491E-B476-3C7E8875A0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57400"/>
            <a:ext cx="7886700" cy="38717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username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request.POST.get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('username’)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//throws an exception when the profile does not //exist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profile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Profile.objects.get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(pk=username)</a:t>
            </a:r>
          </a:p>
        </p:txBody>
      </p:sp>
    </p:spTree>
    <p:extLst>
      <p:ext uri="{BB962C8B-B14F-4D97-AF65-F5344CB8AC3E}">
        <p14:creationId xmlns:p14="http://schemas.microsoft.com/office/powerpoint/2010/main" val="800416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7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CAEFD6D-370B-4277-BDC7-9A76AA361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1825"/>
            <a:ext cx="7886700" cy="1325563"/>
          </a:xfrm>
        </p:spPr>
        <p:txBody>
          <a:bodyPr>
            <a:normAutofit/>
          </a:bodyPr>
          <a:lstStyle/>
          <a:p>
            <a:r>
              <a:rPr lang="en-US"/>
              <a:t>Handled Exception</a:t>
            </a:r>
            <a:endParaRPr lang="en-US" dirty="0"/>
          </a:p>
        </p:txBody>
      </p:sp>
      <p:sp>
        <p:nvSpPr>
          <p:cNvPr id="55" name="Espaço Reservado para Conteúdo 2">
            <a:extLst>
              <a:ext uri="{FF2B5EF4-FFF2-40B4-BE49-F238E27FC236}">
                <a16:creationId xmlns:a16="http://schemas.microsoft.com/office/drawing/2014/main" id="{5B4EE9CB-AF40-491E-B476-3C7E8875A0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57400"/>
            <a:ext cx="7886700" cy="38717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username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request.POST.get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('username’)</a:t>
            </a:r>
          </a:p>
          <a:p>
            <a:pPr marL="0" indent="0">
              <a:buNone/>
            </a:pPr>
            <a:r>
              <a:rPr lang="pt-BR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//One way of fixing</a:t>
            </a:r>
          </a:p>
          <a:p>
            <a:pPr marL="0" indent="0"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try:</a:t>
            </a:r>
          </a:p>
          <a:p>
            <a:pPr marL="0" indent="0"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  profile =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Profile.objects.get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(pk=username)</a:t>
            </a:r>
          </a:p>
          <a:p>
            <a:pPr marL="0" indent="0"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except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ObjectDoesNotExist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as e:</a:t>
            </a:r>
          </a:p>
          <a:p>
            <a:pPr marL="0" indent="0"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  //handle the exception</a:t>
            </a:r>
          </a:p>
          <a:p>
            <a:pPr marL="0" indent="0">
              <a:buNone/>
            </a:pPr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053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7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CAEFD6D-370B-4277-BDC7-9A76AA361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1825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Unreachable Exception</a:t>
            </a:r>
          </a:p>
        </p:txBody>
      </p:sp>
      <p:sp>
        <p:nvSpPr>
          <p:cNvPr id="55" name="Espaço Reservado para Conteúdo 2">
            <a:extLst>
              <a:ext uri="{FF2B5EF4-FFF2-40B4-BE49-F238E27FC236}">
                <a16:creationId xmlns:a16="http://schemas.microsoft.com/office/drawing/2014/main" id="{5B4EE9CB-AF40-491E-B476-3C7E8875A0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57400"/>
            <a:ext cx="7886700" cy="38717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username 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request.POST.get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('username’)</a:t>
            </a:r>
          </a:p>
          <a:p>
            <a:pPr marL="0" indent="0">
              <a:buNone/>
            </a:pPr>
            <a:r>
              <a:rPr lang="pt-B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//Another way of fixing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if not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Profile.objects.filter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(pk=username).exists():</a:t>
            </a:r>
          </a:p>
          <a:p>
            <a:pPr marL="0" indent="0"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  profile =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Profile.objects.get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(pk=username)</a:t>
            </a:r>
          </a:p>
          <a:p>
            <a:pPr marL="0" indent="0">
              <a:buNone/>
            </a:pPr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823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9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11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C4590F28-88B1-47A5-A120-C7FA36062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pPr algn="ctr"/>
            <a:r>
              <a:rPr lang="en-US" sz="3500">
                <a:solidFill>
                  <a:srgbClr val="FFFFFF"/>
                </a:solidFill>
              </a:rPr>
              <a:t>When an unhandled exception is thrown…</a:t>
            </a:r>
          </a:p>
        </p:txBody>
      </p:sp>
      <p:graphicFrame>
        <p:nvGraphicFramePr>
          <p:cNvPr id="23" name="Espaço Reservado para Conteúdo 2">
            <a:extLst>
              <a:ext uri="{FF2B5EF4-FFF2-40B4-BE49-F238E27FC236}">
                <a16:creationId xmlns:a16="http://schemas.microsoft.com/office/drawing/2014/main" id="{B0F0D8E1-807B-4E72-9DA2-5FAEB6FCB2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3167039"/>
              </p:ext>
            </p:extLst>
          </p:nvPr>
        </p:nvGraphicFramePr>
        <p:xfrm>
          <a:off x="777240" y="2899956"/>
          <a:ext cx="758952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04113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6" name="Picture 69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919C28E-EAF3-4557-BB9B-8BFFA15AA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pPr algn="ctr"/>
            <a:r>
              <a:rPr lang="en-US" sz="3500">
                <a:solidFill>
                  <a:srgbClr val="FFFFFF"/>
                </a:solidFill>
              </a:rPr>
              <a:t>Simplistic Solutions for Exception Handling Problem</a:t>
            </a:r>
          </a:p>
        </p:txBody>
      </p:sp>
      <p:graphicFrame>
        <p:nvGraphicFramePr>
          <p:cNvPr id="55" name="Espaço Reservado para Conteúdo 2">
            <a:extLst>
              <a:ext uri="{FF2B5EF4-FFF2-40B4-BE49-F238E27FC236}">
                <a16:creationId xmlns:a16="http://schemas.microsoft.com/office/drawing/2014/main" id="{766DC2CD-7F94-4E07-969A-D3E40FD653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9138395"/>
              </p:ext>
            </p:extLst>
          </p:nvPr>
        </p:nvGraphicFramePr>
        <p:xfrm>
          <a:off x="777240" y="2899956"/>
          <a:ext cx="758952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63419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6" name="Picture 69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919C28E-EAF3-4557-BB9B-8BFFA15AA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pPr algn="ctr"/>
            <a:r>
              <a:rPr lang="en-US" sz="3500">
                <a:solidFill>
                  <a:srgbClr val="FFFFFF"/>
                </a:solidFill>
              </a:rPr>
              <a:t>Simplistic Solutions for Exception Handling Problem</a:t>
            </a:r>
          </a:p>
        </p:txBody>
      </p:sp>
      <p:graphicFrame>
        <p:nvGraphicFramePr>
          <p:cNvPr id="55" name="Espaço Reservado para Conteúdo 2">
            <a:extLst>
              <a:ext uri="{FF2B5EF4-FFF2-40B4-BE49-F238E27FC236}">
                <a16:creationId xmlns:a16="http://schemas.microsoft.com/office/drawing/2014/main" id="{766DC2CD-7F94-4E07-969A-D3E40FD653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3126819"/>
              </p:ext>
            </p:extLst>
          </p:nvPr>
        </p:nvGraphicFramePr>
        <p:xfrm>
          <a:off x="777240" y="2899956"/>
          <a:ext cx="7482340" cy="16845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497667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558</Words>
  <Application>Microsoft Office PowerPoint</Application>
  <PresentationFormat>Apresentação na tela (4:3)</PresentationFormat>
  <Paragraphs>102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Courier New</vt:lpstr>
      <vt:lpstr>Tema do Office</vt:lpstr>
      <vt:lpstr>Applying Pattern-Driven Maintenance: A Method to Prevent Latent Unhandled Exceptions in Web Applications  </vt:lpstr>
      <vt:lpstr>Unhandled Exceptions in Web Applications</vt:lpstr>
      <vt:lpstr>Effects of Unhandled Exceptions in Web Apps</vt:lpstr>
      <vt:lpstr>Unhandled Exception</vt:lpstr>
      <vt:lpstr>Handled Exception</vt:lpstr>
      <vt:lpstr>Unreachable Exception</vt:lpstr>
      <vt:lpstr>When an unhandled exception is thrown…</vt:lpstr>
      <vt:lpstr>Simplistic Solutions for Exception Handling Problem</vt:lpstr>
      <vt:lpstr>Simplistic Solutions for Exception Handling Problem</vt:lpstr>
      <vt:lpstr>Pattern-Driven Maintenance (PDM) Overview</vt:lpstr>
      <vt:lpstr>Industry Case 1</vt:lpstr>
      <vt:lpstr>Industry Case 2</vt:lpstr>
      <vt:lpstr>Concluding Remarks</vt:lpstr>
      <vt:lpstr>Future Work</vt:lpstr>
      <vt:lpstr>Do you have latent unhandled exceptions in your code?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Applying Pattern-Driven Maintenance: A Method to Prevent Latent Unhandled Exceptions in Web Applications  </dc:title>
  <dc:creator>DIOGO MENDONCA</dc:creator>
  <cp:lastModifiedBy>DIOGO MENDONCA</cp:lastModifiedBy>
  <cp:revision>1</cp:revision>
  <dcterms:created xsi:type="dcterms:W3CDTF">2018-10-15T16:01:44Z</dcterms:created>
  <dcterms:modified xsi:type="dcterms:W3CDTF">2018-10-15T16:11:34Z</dcterms:modified>
</cp:coreProperties>
</file>