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D8B5E9-8C0A-4A89-82C6-1B286B499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7DA2580-B8CA-44AA-8F59-AE8AF2B4A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E1CCEB7-B6CD-4118-AF3C-40C4F3CC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0A56E6-D1F5-4C43-A251-CDB13957E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D5C3B7-1161-40E5-B2A7-0BFE36D82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905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77F565-FA76-493A-A86F-CF00AA90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1EA0037-A202-4E51-95E5-A4F3C06B2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E2E186C-A56C-402A-8936-0973CD984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549C2A-98C6-41B5-9C81-1A9F4610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FB5AE6-7702-4550-90F4-01387294C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281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F1DDD2B-EDDE-4EFB-9425-384489523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3BBB927-925F-489E-A794-6CE1B285E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1C7133B-B1C1-4970-B467-89CCF2119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F60F094-7674-4D56-BE74-64B44BC46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D5FE2E8-4F33-4BE7-94BC-4C35BF4C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342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0938F0-3D0F-453B-BCAF-810A15BAC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B71049-5056-4075-A089-7B3F26066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A7F10B-5B1A-41BA-AEC3-4776065F8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76816F-37F0-485E-AFC3-9208C60DC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3B4DFF-C7C8-4C3C-AF9B-47CDC835F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30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FF10C4-A942-49BB-8755-DDB4A7972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32A3AE1-1D01-45A4-97DA-BB4CF594F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91D31C-188D-4FDA-B384-1D8E300E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D4CAB8-045A-4434-B8E4-2F4E3AA10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3CB7BC-9048-4329-975A-23E45FAF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6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B597C8-887F-4E1A-8425-E0B0D2E8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7D3818-8166-490A-B669-763A53BF7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45F7689-BD95-4D7F-BDD7-7FC44A561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8704E37-18A9-4441-AD38-3C8D0FC1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53B8A9-2B2B-4E20-845D-1B036B531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38998C2-84F6-43F9-A6F4-D5D6B594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221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EBA678-7926-4ABF-A067-F12DDF4CF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1FE361D-CE54-4972-B3A8-B17254361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F5D00C7-F340-4A2E-A012-2DC2950F2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3B96409-0D5C-4A0F-A859-72815C91AE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D78B755-9AB8-4F62-BA9E-30EB40719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22A4118-5B6E-4CE3-8C87-57756748B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0F0E551-A75D-4681-A688-7FD6213A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3E815BF-FFF8-4A96-8B4B-7CE2526B8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376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71B32A-10A2-439C-AEFC-E4074304D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826514F-E1BE-43EE-9405-7D6A2EDDA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919BA96-F045-4161-95F6-27174361B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3250E6B-EFC8-41E7-BF6A-79A71CC31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827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2A26B1E-045C-480B-A909-EB778361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D67A44B-4778-4DAC-AD6C-3EF5AA0F4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E4DC73E-0B6F-4185-9BEE-5D5CC434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901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AAB48F-275B-4F8D-8256-48C3F288B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E05D9D-15FB-45ED-9A28-B9D41EE6C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1FD55EF-16CF-42F1-851A-9865BFB3A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B4295D3-82C9-4C34-A13C-637EFA943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CD92DE9-3D56-401D-B604-DB219E54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1436465-904C-4012-927E-9D4483255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89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A5827B-C016-4AB1-BC38-D34A0C284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C1B3A34-A0FD-4FA1-BE8D-E2EF5A35F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F99D238-92B2-4357-926C-4DF370D57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D151020-2926-492D-A249-183D7A5A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C7EEC5A-1828-4BF6-B4C5-82994B49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67612C3-E740-4EDF-A55A-0ABB8BE0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662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FD70754-4281-460B-99EA-20AE0FF0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9436446-8657-4D7E-B5D3-2EB52A28F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921E56-7B94-4D9A-8E60-3715068F4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98966-BFB8-417F-960A-7FD2CBF23E66}" type="datetimeFigureOut">
              <a:rPr lang="pl-PL" smtClean="0"/>
              <a:t>17.05.2022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127EBA-0075-4332-9174-A0B7DC41E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3410A7E-147D-4D79-A5C1-D0DD61CD94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D5207-E47D-4C10-A162-A9B84C4F8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419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a 16">
            <a:extLst>
              <a:ext uri="{FF2B5EF4-FFF2-40B4-BE49-F238E27FC236}">
                <a16:creationId xmlns:a16="http://schemas.microsoft.com/office/drawing/2014/main" id="{1F0E7B12-51ED-4BDE-A038-CAAC27473132}"/>
              </a:ext>
            </a:extLst>
          </p:cNvPr>
          <p:cNvGrpSpPr/>
          <p:nvPr/>
        </p:nvGrpSpPr>
        <p:grpSpPr>
          <a:xfrm>
            <a:off x="126313" y="1339334"/>
            <a:ext cx="11939374" cy="4624904"/>
            <a:chOff x="100226" y="1034534"/>
            <a:chExt cx="11939374" cy="4624904"/>
          </a:xfrm>
        </p:grpSpPr>
        <p:grpSp>
          <p:nvGrpSpPr>
            <p:cNvPr id="13" name="Grupa 12">
              <a:extLst>
                <a:ext uri="{FF2B5EF4-FFF2-40B4-BE49-F238E27FC236}">
                  <a16:creationId xmlns:a16="http://schemas.microsoft.com/office/drawing/2014/main" id="{9BAFDE00-2682-4DEE-9C22-2B2CED75A1F0}"/>
                </a:ext>
              </a:extLst>
            </p:cNvPr>
            <p:cNvGrpSpPr/>
            <p:nvPr/>
          </p:nvGrpSpPr>
          <p:grpSpPr>
            <a:xfrm>
              <a:off x="100226" y="1034534"/>
              <a:ext cx="11939374" cy="4624904"/>
              <a:chOff x="100226" y="1034534"/>
              <a:chExt cx="11939374" cy="4624904"/>
            </a:xfrm>
          </p:grpSpPr>
          <p:graphicFrame>
            <p:nvGraphicFramePr>
              <p:cNvPr id="8" name="Obiekt 7">
                <a:extLst>
                  <a:ext uri="{FF2B5EF4-FFF2-40B4-BE49-F238E27FC236}">
                    <a16:creationId xmlns:a16="http://schemas.microsoft.com/office/drawing/2014/main" id="{0DA199D9-AC66-4906-8442-A69F4B8ECFC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7087643"/>
                  </p:ext>
                </p:extLst>
              </p:nvPr>
            </p:nvGraphicFramePr>
            <p:xfrm>
              <a:off x="6096000" y="1196975"/>
              <a:ext cx="5943600" cy="44624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1" name="Graph" r:id="rId3" imgW="5943600" imgH="4462200" progId="STATISTICA.Graph">
                      <p:embed/>
                    </p:oleObj>
                  </mc:Choice>
                  <mc:Fallback>
                    <p:oleObj name="Graph" r:id="rId3" imgW="5943600" imgH="4462200" progId="STATISTICA.Graph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096000" y="1196975"/>
                            <a:ext cx="5943600" cy="44624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" name="Obiekt 3">
                <a:extLst>
                  <a:ext uri="{FF2B5EF4-FFF2-40B4-BE49-F238E27FC236}">
                    <a16:creationId xmlns:a16="http://schemas.microsoft.com/office/drawing/2014/main" id="{2D099091-A1F3-4C0F-A920-774EFA4D73F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70810118"/>
                  </p:ext>
                </p:extLst>
              </p:nvPr>
            </p:nvGraphicFramePr>
            <p:xfrm>
              <a:off x="100226" y="1196975"/>
              <a:ext cx="5943600" cy="44624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2" name="Graph" r:id="rId5" imgW="5943600" imgH="4462200" progId="STATISTICA.Graph">
                      <p:embed/>
                    </p:oleObj>
                  </mc:Choice>
                  <mc:Fallback>
                    <p:oleObj name="Graph" r:id="rId5" imgW="5943600" imgH="4462200" progId="STATISTICA.Graph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00226" y="1196975"/>
                            <a:ext cx="5943600" cy="44624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" name="pole tekstowe 9">
                <a:extLst>
                  <a:ext uri="{FF2B5EF4-FFF2-40B4-BE49-F238E27FC236}">
                    <a16:creationId xmlns:a16="http://schemas.microsoft.com/office/drawing/2014/main" id="{BF06CD5B-2073-4859-82CA-8CBABD6C9F45}"/>
                  </a:ext>
                </a:extLst>
              </p:cNvPr>
              <p:cNvSpPr txBox="1"/>
              <p:nvPr/>
            </p:nvSpPr>
            <p:spPr>
              <a:xfrm>
                <a:off x="100226" y="1066800"/>
                <a:ext cx="403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1" name="pole tekstowe 10">
                <a:extLst>
                  <a:ext uri="{FF2B5EF4-FFF2-40B4-BE49-F238E27FC236}">
                    <a16:creationId xmlns:a16="http://schemas.microsoft.com/office/drawing/2014/main" id="{ACA0080F-4739-4803-A98E-315264459379}"/>
                  </a:ext>
                </a:extLst>
              </p:cNvPr>
              <p:cNvSpPr txBox="1"/>
              <p:nvPr/>
            </p:nvSpPr>
            <p:spPr>
              <a:xfrm>
                <a:off x="6148176" y="1034534"/>
                <a:ext cx="403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</p:grpSp>
        <p:pic>
          <p:nvPicPr>
            <p:cNvPr id="16" name="Obraz 15">
              <a:extLst>
                <a:ext uri="{FF2B5EF4-FFF2-40B4-BE49-F238E27FC236}">
                  <a16:creationId xmlns:a16="http://schemas.microsoft.com/office/drawing/2014/main" id="{7E16C885-0731-4BF3-9998-5BAB43348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977469" y="4947559"/>
              <a:ext cx="223068" cy="4490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738681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</Words>
  <Application>Microsoft Office PowerPoint</Application>
  <PresentationFormat>Panoramiczny</PresentationFormat>
  <Paragraphs>2</Paragraphs>
  <Slides>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Motyw pakietu Office</vt:lpstr>
      <vt:lpstr>Graph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Marta Janiszewska</dc:creator>
  <cp:lastModifiedBy>Marta Janiszewska</cp:lastModifiedBy>
  <cp:revision>7</cp:revision>
  <cp:lastPrinted>2022-04-25T10:56:50Z</cp:lastPrinted>
  <dcterms:created xsi:type="dcterms:W3CDTF">2022-04-25T08:50:37Z</dcterms:created>
  <dcterms:modified xsi:type="dcterms:W3CDTF">2022-05-17T10:36:52Z</dcterms:modified>
</cp:coreProperties>
</file>