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Standard</a:t>
            </a:r>
            <a:r>
              <a:rPr lang="en-US" b="1" baseline="0"/>
              <a:t> curve=qPCR using IMRS primers for  </a:t>
            </a:r>
            <a:r>
              <a:rPr lang="en-US" b="1" i="1" baseline="0"/>
              <a:t>Chlamydia trachomatis  </a:t>
            </a:r>
            <a:endParaRPr lang="en-US" b="1" i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3612729658792652"/>
                  <c:y val="-0.19903032954214056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KE"/>
                </a:p>
              </c:txPr>
            </c:trendlineLbl>
          </c:trendline>
          <c:xVal>
            <c:numRef>
              <c:f>'std curve'!$F$12:$F$14</c:f>
              <c:numCache>
                <c:formatCode>General</c:formatCode>
                <c:ptCount val="3"/>
                <c:pt idx="0">
                  <c:v>1.6989700043360187</c:v>
                </c:pt>
                <c:pt idx="1">
                  <c:v>2.6989700043360187</c:v>
                </c:pt>
                <c:pt idx="2">
                  <c:v>3.6989700043360187</c:v>
                </c:pt>
              </c:numCache>
            </c:numRef>
          </c:xVal>
          <c:yVal>
            <c:numRef>
              <c:f>'std curve'!$G$12:$G$14</c:f>
              <c:numCache>
                <c:formatCode>0.000</c:formatCode>
                <c:ptCount val="3"/>
                <c:pt idx="0">
                  <c:v>23.805872917175293</c:v>
                </c:pt>
                <c:pt idx="1">
                  <c:v>19.502312660217285</c:v>
                </c:pt>
                <c:pt idx="2">
                  <c:v>15.904137134552002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83A-44D3-825F-5D9DE40F4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5914144"/>
        <c:axId val="425918104"/>
      </c:scatterChart>
      <c:valAx>
        <c:axId val="42591414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Log</a:t>
                </a:r>
                <a:r>
                  <a:rPr lang="en-US" b="1" baseline="0"/>
                  <a:t> DNA copies/µl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K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425918104"/>
        <c:crosses val="autoZero"/>
        <c:crossBetween val="midCat"/>
      </c:valAx>
      <c:valAx>
        <c:axId val="42591810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CT</a:t>
                </a:r>
                <a:r>
                  <a:rPr lang="en-US" b="1" baseline="0"/>
                  <a:t> Value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KE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425914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94571-B57B-0309-7399-A8A47079F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7F8E1-0DAA-DD6A-5C03-EB34B5ACC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4E459-8F22-185F-89D0-5407CF73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F8BDC-470D-8FDC-08BB-05AF5B6D3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D0CD8-44F6-A298-8822-CCD766A9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75022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F824A-2337-295F-E227-B40389B3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24984-91F0-836D-E7DB-7BE42027D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65697-E138-4E40-2E97-8BE04970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D524D-E171-8447-D6B9-FAEFFEA3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E8B18-1437-22B6-FED9-9C7192B2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91063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01A24-9FBD-B878-85C1-D2017FF23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36B24-8438-85F1-AF2D-3BD54B688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1760F-1360-58B0-A6B3-3032BF36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22D1A-00CC-E6F4-8EB7-1267093D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FA05A-DA0E-B703-9255-ABD24EE1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11128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6CCD-374B-79FF-AAEE-AD82A46F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01019-A803-4AEE-5B5A-DAF92BD61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17FDB-C401-04ED-8C2B-03E466D5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5331E-CDF6-845F-A6FB-67557CC3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2EE84-1442-FE3B-C757-473B16C3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12629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8E5EF-C789-0DDC-D7A3-3BF43CCB1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861F6-2241-B935-7F03-E7D81E15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83848-AE7B-26D4-6C98-138AC016B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9AF86-5DD5-A24D-DE6D-00DF7EDCB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4AAED-9047-4D8E-F1FC-73F0C7B8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3613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FD506-2FA8-E803-A33C-2858B5CD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037E0-5A40-B408-DB93-DCCCAE55A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43596-87F5-54C1-C896-87B0AA7DD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DDCE09-1526-A7C5-2BBD-7D70A506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0C25A-F1A7-1F57-6F07-0329BD42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74AD1-0E84-F506-8256-621ACF79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45832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F854-02F9-5794-D23E-3684125A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7D5FE-5843-E035-895C-EE603766B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73452F-E5CD-25EA-A42C-2C5E9FBF6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64421-E4DF-22B3-F308-AD539B300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9C1A1E-A6A2-47B2-3053-2C0D0EEA2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ECCA3C-6CE8-E961-B480-B28F8B95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765A63-DF85-1473-58E1-5787131AC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CC456-B0A0-C119-7D6D-2949A941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564371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E86D8-65C4-B26B-57A0-9D450C90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8D3104-CE1D-3E19-8E03-55A8BD1F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94782-7FFE-2A6E-F1D2-600CA75B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E7F615-AFA5-536B-71F5-A0966A30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4916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B57A2-0452-5141-FCDA-EA59BFBF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078D9B-8E3E-7F5B-6667-A8AC761A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88A15-B9AB-BB4F-04B9-8381782A4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8897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D749A-BB00-CE5A-0090-050308E8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263AC-80CB-3227-F5FD-35EBE175D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906BA-BBAE-7CE7-A662-506DEC931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5F62F-52BD-55B1-D667-C23F82123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23334-FB23-A994-E4B0-32EFC363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9B7D3-C845-9054-FB87-38D7837BC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8871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8DD9C-72ED-38E3-5B92-1F24930ED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DD837A-E0B4-8043-DF23-F8015DB30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6F47C-0AE5-2B2F-DE09-F1CC69E44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75341-A613-EC2D-F515-2D454094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57B7F-855A-C086-6D39-3540E9BC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C4AE3F-CF6F-3216-40AA-7850FDF2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91013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AE4013-1B92-F98F-72DF-B6D47B000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A1BE4-6BAA-62E3-5831-D87AE095F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7DBBC-8DFD-F316-3769-A7AD05E21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46FB-670A-4994-A110-B88C1BEC542F}" type="datetimeFigureOut">
              <a:rPr lang="en-KE" smtClean="0"/>
              <a:t>03/10/2023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5EF32-5ECA-A42B-955D-B9CACA7C7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8CF92-6FFA-E6C7-570A-B1C283550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26F70-6195-4317-8167-D74EB39F0016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4269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84E4A6A-1C2A-7C9C-DF36-1118A31E99DE}"/>
              </a:ext>
            </a:extLst>
          </p:cNvPr>
          <p:cNvGraphicFramePr>
            <a:graphicFrameLocks/>
          </p:cNvGraphicFramePr>
          <p:nvPr/>
        </p:nvGraphicFramePr>
        <p:xfrm>
          <a:off x="3803191" y="2041142"/>
          <a:ext cx="4585618" cy="277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0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Chenge Samuel</dc:creator>
  <cp:keywords>Chengesamuel@gmail.com</cp:keywords>
  <cp:lastModifiedBy>Chenge Samuel</cp:lastModifiedBy>
  <cp:revision>1</cp:revision>
  <dcterms:created xsi:type="dcterms:W3CDTF">2023-10-03T10:01:53Z</dcterms:created>
  <dcterms:modified xsi:type="dcterms:W3CDTF">2023-10-03T10:03:34Z</dcterms:modified>
</cp:coreProperties>
</file>