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30240288" cy="42840275"/>
  <p:notesSz cx="6858000" cy="9144000"/>
  <p:defaultTextStyle>
    <a:defPPr>
      <a:defRPr lang="en-US"/>
    </a:defPPr>
    <a:lvl1pPr marL="0" algn="l" defTabSz="3507821" rtl="0" eaLnBrk="1" latinLnBrk="0" hangingPunct="1">
      <a:defRPr sz="6905" kern="1200">
        <a:solidFill>
          <a:schemeClr val="tx1"/>
        </a:solidFill>
        <a:latin typeface="+mn-lt"/>
        <a:ea typeface="+mn-ea"/>
        <a:cs typeface="+mn-cs"/>
      </a:defRPr>
    </a:lvl1pPr>
    <a:lvl2pPr marL="1753911" algn="l" defTabSz="3507821" rtl="0" eaLnBrk="1" latinLnBrk="0" hangingPunct="1">
      <a:defRPr sz="6905" kern="1200">
        <a:solidFill>
          <a:schemeClr val="tx1"/>
        </a:solidFill>
        <a:latin typeface="+mn-lt"/>
        <a:ea typeface="+mn-ea"/>
        <a:cs typeface="+mn-cs"/>
      </a:defRPr>
    </a:lvl2pPr>
    <a:lvl3pPr marL="3507821" algn="l" defTabSz="3507821" rtl="0" eaLnBrk="1" latinLnBrk="0" hangingPunct="1">
      <a:defRPr sz="6905" kern="1200">
        <a:solidFill>
          <a:schemeClr val="tx1"/>
        </a:solidFill>
        <a:latin typeface="+mn-lt"/>
        <a:ea typeface="+mn-ea"/>
        <a:cs typeface="+mn-cs"/>
      </a:defRPr>
    </a:lvl3pPr>
    <a:lvl4pPr marL="5261732" algn="l" defTabSz="3507821" rtl="0" eaLnBrk="1" latinLnBrk="0" hangingPunct="1">
      <a:defRPr sz="6905" kern="1200">
        <a:solidFill>
          <a:schemeClr val="tx1"/>
        </a:solidFill>
        <a:latin typeface="+mn-lt"/>
        <a:ea typeface="+mn-ea"/>
        <a:cs typeface="+mn-cs"/>
      </a:defRPr>
    </a:lvl4pPr>
    <a:lvl5pPr marL="7015643" algn="l" defTabSz="3507821" rtl="0" eaLnBrk="1" latinLnBrk="0" hangingPunct="1">
      <a:defRPr sz="6905" kern="1200">
        <a:solidFill>
          <a:schemeClr val="tx1"/>
        </a:solidFill>
        <a:latin typeface="+mn-lt"/>
        <a:ea typeface="+mn-ea"/>
        <a:cs typeface="+mn-cs"/>
      </a:defRPr>
    </a:lvl5pPr>
    <a:lvl6pPr marL="8769553" algn="l" defTabSz="3507821" rtl="0" eaLnBrk="1" latinLnBrk="0" hangingPunct="1">
      <a:defRPr sz="6905" kern="1200">
        <a:solidFill>
          <a:schemeClr val="tx1"/>
        </a:solidFill>
        <a:latin typeface="+mn-lt"/>
        <a:ea typeface="+mn-ea"/>
        <a:cs typeface="+mn-cs"/>
      </a:defRPr>
    </a:lvl6pPr>
    <a:lvl7pPr marL="10523464" algn="l" defTabSz="3507821" rtl="0" eaLnBrk="1" latinLnBrk="0" hangingPunct="1">
      <a:defRPr sz="6905" kern="1200">
        <a:solidFill>
          <a:schemeClr val="tx1"/>
        </a:solidFill>
        <a:latin typeface="+mn-lt"/>
        <a:ea typeface="+mn-ea"/>
        <a:cs typeface="+mn-cs"/>
      </a:defRPr>
    </a:lvl7pPr>
    <a:lvl8pPr marL="12277374" algn="l" defTabSz="3507821" rtl="0" eaLnBrk="1" latinLnBrk="0" hangingPunct="1">
      <a:defRPr sz="6905" kern="1200">
        <a:solidFill>
          <a:schemeClr val="tx1"/>
        </a:solidFill>
        <a:latin typeface="+mn-lt"/>
        <a:ea typeface="+mn-ea"/>
        <a:cs typeface="+mn-cs"/>
      </a:defRPr>
    </a:lvl8pPr>
    <a:lvl9pPr marL="14031285" algn="l" defTabSz="3507821" rtl="0" eaLnBrk="1" latinLnBrk="0"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th Vance" initials="BV" lastIdx="1" clrIdx="0">
    <p:extLst>
      <p:ext uri="{19B8F6BF-5375-455C-9EA6-DF929625EA0E}">
        <p15:presenceInfo xmlns:p15="http://schemas.microsoft.com/office/powerpoint/2012/main" userId="S-1-5-21-615410526-663892902-1072911152-301457" providerId="AD"/>
      </p:ext>
    </p:extLst>
  </p:cmAuthor>
  <p:cmAuthor id="2" name="Chloe Pulo" initials="CP" lastIdx="6" clrIdx="1">
    <p:extLst>
      <p:ext uri="{19B8F6BF-5375-455C-9EA6-DF929625EA0E}">
        <p15:presenceInfo xmlns:p15="http://schemas.microsoft.com/office/powerpoint/2012/main" userId="S-1-5-21-615410526-663892902-1072911152-315483" providerId="AD"/>
      </p:ext>
    </p:extLst>
  </p:cmAuthor>
  <p:cmAuthor id="3" name="Rachel Kent" initials="RK" lastIdx="5" clrIdx="2">
    <p:extLst>
      <p:ext uri="{19B8F6BF-5375-455C-9EA6-DF929625EA0E}">
        <p15:presenceInfo xmlns:p15="http://schemas.microsoft.com/office/powerpoint/2012/main" userId="S::rachel.kent@bbraun.com::e5c248ca-ec9b-4673-8fda-90ba3780ab8d" providerId="AD"/>
      </p:ext>
    </p:extLst>
  </p:cmAuthor>
  <p:cmAuthor id="4" name="Christopher Hepworth" initials="CH" lastIdx="1" clrIdx="3">
    <p:extLst>
      <p:ext uri="{19B8F6BF-5375-455C-9EA6-DF929625EA0E}">
        <p15:presenceInfo xmlns:p15="http://schemas.microsoft.com/office/powerpoint/2012/main" userId="Christopher Hepwor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09456"/>
    <a:srgbClr val="000000"/>
    <a:srgbClr val="38B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8" autoAdjust="0"/>
    <p:restoredTop sz="94660"/>
  </p:normalViewPr>
  <p:slideViewPr>
    <p:cSldViewPr snapToGrid="0">
      <p:cViewPr>
        <p:scale>
          <a:sx n="30" d="100"/>
          <a:sy n="30" d="100"/>
        </p:scale>
        <p:origin x="43" y="-44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bbmuk06.bbmag.bbraun.com\projects\Real%20World%20Evidence\Old%202021\Divisions\Hospital%20Care\IV%20Therapy\Salisbury\Salisbury%20Audit%20SSF%20Data%20GB%20Notes%20%25%20etc.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bbmuk06.bbmag.bbraun.com\projects\Real%20World%20Evidence\Old%202021\Divisions\Hospital%20Care\IV%20Therapy\Salisbury\Salisbury%20Audit%20SSF%20Data%20GB%20Notes%20%25%20etc.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bbmuk06.bbmag.bbraun.com\projects\Real%20World%20Evidence\Old%202021\Divisions\Hospital%20Care\IV%20Therapy\Salisbury\Salisbury%20Audit%20SSF%20Data%20GB%20Notes%20%25%20etc.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GB" sz="2800" b="1">
                <a:latin typeface="Arial" panose="020B0604020202020204" pitchFamily="34" charset="0"/>
                <a:cs typeface="Arial" panose="020B0604020202020204" pitchFamily="34" charset="0"/>
              </a:rPr>
              <a:t>Total waste observed (mls)</a:t>
            </a:r>
          </a:p>
        </c:rich>
      </c:tx>
      <c:layout/>
      <c:overlay val="0"/>
      <c:spPr>
        <a:noFill/>
        <a:ln>
          <a:noFill/>
        </a:ln>
        <a:effectLst/>
      </c:spPr>
      <c:txPr>
        <a:bodyPr rot="0" spcFirstLastPara="1" vertOverflow="ellipsis" vert="horz" wrap="square" anchor="ctr" anchorCtr="1"/>
        <a:lstStyle/>
        <a:p>
          <a:pPr>
            <a:defRPr sz="28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cat>
            <c:strRef>
              <c:f>Sheet2!$A$102:$A$110</c:f>
              <c:strCache>
                <c:ptCount val="9"/>
                <c:pt idx="0">
                  <c:v>Paracetamol</c:v>
                </c:pt>
                <c:pt idx="1">
                  <c:v>Cefuroxime &amp; Metronidazole</c:v>
                </c:pt>
                <c:pt idx="2">
                  <c:v>Metronidazole</c:v>
                </c:pt>
                <c:pt idx="3">
                  <c:v>Tazocin 4.5g </c:v>
                </c:pt>
                <c:pt idx="4">
                  <c:v>Ciprofloxacin 200mg </c:v>
                </c:pt>
                <c:pt idx="5">
                  <c:v>Cyclizine</c:v>
                </c:pt>
                <c:pt idx="6">
                  <c:v>Cefuroxime</c:v>
                </c:pt>
                <c:pt idx="7">
                  <c:v>Amoxicillin</c:v>
                </c:pt>
                <c:pt idx="8">
                  <c:v>Dexamethasone </c:v>
                </c:pt>
              </c:strCache>
            </c:strRef>
          </c:cat>
          <c:val>
            <c:numRef>
              <c:f>Sheet2!$B$102:$B$110</c:f>
              <c:numCache>
                <c:formatCode>0.00</c:formatCode>
                <c:ptCount val="9"/>
                <c:pt idx="0">
                  <c:v>223.5</c:v>
                </c:pt>
                <c:pt idx="1">
                  <c:v>183.75</c:v>
                </c:pt>
                <c:pt idx="2">
                  <c:v>147.4</c:v>
                </c:pt>
                <c:pt idx="3">
                  <c:v>72</c:v>
                </c:pt>
                <c:pt idx="4">
                  <c:v>60</c:v>
                </c:pt>
                <c:pt idx="5">
                  <c:v>36</c:v>
                </c:pt>
                <c:pt idx="6">
                  <c:v>36</c:v>
                </c:pt>
                <c:pt idx="7">
                  <c:v>24</c:v>
                </c:pt>
                <c:pt idx="8">
                  <c:v>14.5</c:v>
                </c:pt>
              </c:numCache>
            </c:numRef>
          </c:val>
        </c:ser>
        <c:dLbls>
          <c:showLegendKey val="0"/>
          <c:showVal val="0"/>
          <c:showCatName val="0"/>
          <c:showSerName val="0"/>
          <c:showPercent val="0"/>
          <c:showBubbleSize val="0"/>
        </c:dLbls>
        <c:gapWidth val="182"/>
        <c:axId val="707671136"/>
        <c:axId val="707677016"/>
      </c:barChart>
      <c:catAx>
        <c:axId val="7076711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07677016"/>
        <c:crosses val="autoZero"/>
        <c:auto val="1"/>
        <c:lblAlgn val="ctr"/>
        <c:lblOffset val="100"/>
        <c:noMultiLvlLbl val="0"/>
      </c:catAx>
      <c:valAx>
        <c:axId val="707677016"/>
        <c:scaling>
          <c:orientation val="minMax"/>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076711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GB" sz="2800" b="1" dirty="0">
                <a:latin typeface="Arial" panose="020B0604020202020204" pitchFamily="34" charset="0"/>
                <a:cs typeface="Arial" panose="020B0604020202020204" pitchFamily="34" charset="0"/>
              </a:rPr>
              <a:t>12.42% cost per dose (£)</a:t>
            </a:r>
          </a:p>
        </c:rich>
      </c:tx>
      <c:layout/>
      <c:overlay val="0"/>
      <c:spPr>
        <a:noFill/>
        <a:ln>
          <a:noFill/>
        </a:ln>
        <a:effectLst/>
      </c:spPr>
      <c:txPr>
        <a:bodyPr rot="0" spcFirstLastPara="1" vertOverflow="ellipsis" vert="horz" wrap="square" anchor="ctr" anchorCtr="1"/>
        <a:lstStyle/>
        <a:p>
          <a:pPr>
            <a:defRPr sz="28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bar"/>
        <c:grouping val="clustered"/>
        <c:varyColors val="0"/>
        <c:ser>
          <c:idx val="0"/>
          <c:order val="0"/>
          <c:tx>
            <c:strRef>
              <c:f>Sheet2!$B$1</c:f>
              <c:strCache>
                <c:ptCount val="1"/>
                <c:pt idx="0">
                  <c:v>12.42% cost per dose£</c:v>
                </c:pt>
              </c:strCache>
            </c:strRef>
          </c:tx>
          <c:spPr>
            <a:solidFill>
              <a:schemeClr val="accent1"/>
            </a:solidFill>
            <a:ln>
              <a:noFill/>
            </a:ln>
            <a:effectLst/>
          </c:spPr>
          <c:invertIfNegative val="0"/>
          <c:cat>
            <c:strRef>
              <c:f>Sheet2!$A$2:$A$10</c:f>
              <c:strCache>
                <c:ptCount val="9"/>
                <c:pt idx="0">
                  <c:v>Dexamethasone </c:v>
                </c:pt>
                <c:pt idx="1">
                  <c:v>Tazocin 4.5g </c:v>
                </c:pt>
                <c:pt idx="2">
                  <c:v>Cefuroxime &amp; Metronidazole</c:v>
                </c:pt>
                <c:pt idx="3">
                  <c:v>Cyclizine</c:v>
                </c:pt>
                <c:pt idx="4">
                  <c:v>Ciprofloxacin 200mg </c:v>
                </c:pt>
                <c:pt idx="5">
                  <c:v>Amoxicillin</c:v>
                </c:pt>
                <c:pt idx="6">
                  <c:v>Cefuroxime</c:v>
                </c:pt>
                <c:pt idx="7">
                  <c:v>Paracetamol</c:v>
                </c:pt>
                <c:pt idx="8">
                  <c:v>Metronidazole</c:v>
                </c:pt>
              </c:strCache>
            </c:strRef>
          </c:cat>
          <c:val>
            <c:numRef>
              <c:f>Sheet2!$B$2:$B$10</c:f>
              <c:numCache>
                <c:formatCode>"£"#,##0.00_);[Red]\("£"#,##0.00\)</c:formatCode>
                <c:ptCount val="9"/>
                <c:pt idx="0">
                  <c:v>0.85847039999999997</c:v>
                </c:pt>
                <c:pt idx="1">
                  <c:v>0.31149359999999998</c:v>
                </c:pt>
                <c:pt idx="2">
                  <c:v>0.22654079999999999</c:v>
                </c:pt>
                <c:pt idx="3">
                  <c:v>0.22206960000000001</c:v>
                </c:pt>
                <c:pt idx="4">
                  <c:v>0.21312719999999999</c:v>
                </c:pt>
                <c:pt idx="5">
                  <c:v>0.17884800000000001</c:v>
                </c:pt>
                <c:pt idx="6">
                  <c:v>0.1445688</c:v>
                </c:pt>
                <c:pt idx="7">
                  <c:v>8.4952799999999995E-2</c:v>
                </c:pt>
                <c:pt idx="8">
                  <c:v>8.1972000000000003E-2</c:v>
                </c:pt>
              </c:numCache>
            </c:numRef>
          </c:val>
        </c:ser>
        <c:dLbls>
          <c:showLegendKey val="0"/>
          <c:showVal val="0"/>
          <c:showCatName val="0"/>
          <c:showSerName val="0"/>
          <c:showPercent val="0"/>
          <c:showBubbleSize val="0"/>
        </c:dLbls>
        <c:gapWidth val="182"/>
        <c:axId val="707668392"/>
        <c:axId val="707668784"/>
      </c:barChart>
      <c:catAx>
        <c:axId val="7076683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07668784"/>
        <c:crosses val="autoZero"/>
        <c:auto val="1"/>
        <c:lblAlgn val="ctr"/>
        <c:lblOffset val="100"/>
        <c:noMultiLvlLbl val="0"/>
      </c:catAx>
      <c:valAx>
        <c:axId val="707668784"/>
        <c:scaling>
          <c:orientation val="minMax"/>
        </c:scaling>
        <c:delete val="0"/>
        <c:axPos val="b"/>
        <c:majorGridlines>
          <c:spPr>
            <a:ln w="9525" cap="flat" cmpd="sng" algn="ctr">
              <a:solidFill>
                <a:schemeClr val="tx1">
                  <a:lumMod val="15000"/>
                  <a:lumOff val="85000"/>
                </a:schemeClr>
              </a:solidFill>
              <a:round/>
            </a:ln>
            <a:effectLst/>
          </c:spPr>
        </c:majorGridlines>
        <c:numFmt formatCode="&quot;£&quot;#,##0.00_);[Red]\(&quot;£&quot;#,##0.00\)"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7076683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cap="all" baseline="0">
                <a:solidFill>
                  <a:schemeClr val="tx1">
                    <a:lumMod val="65000"/>
                    <a:lumOff val="35000"/>
                  </a:schemeClr>
                </a:solidFill>
                <a:latin typeface="Arial" panose="020B0604020202020204" pitchFamily="34" charset="0"/>
                <a:ea typeface="+mn-ea"/>
                <a:cs typeface="Arial" panose="020B0604020202020204" pitchFamily="34" charset="0"/>
              </a:defRPr>
            </a:pPr>
            <a:r>
              <a:rPr lang="en-GB" sz="2800">
                <a:latin typeface="Arial" panose="020B0604020202020204" pitchFamily="34" charset="0"/>
                <a:cs typeface="Arial" panose="020B0604020202020204" pitchFamily="34" charset="0"/>
              </a:rPr>
              <a:t>Type of fluid</a:t>
            </a:r>
          </a:p>
        </c:rich>
      </c:tx>
      <c:layout/>
      <c:overlay val="0"/>
      <c:spPr>
        <a:noFill/>
        <a:ln>
          <a:noFill/>
        </a:ln>
        <a:effectLst/>
      </c:spPr>
      <c:txPr>
        <a:bodyPr rot="0" spcFirstLastPara="1" vertOverflow="ellipsis" vert="horz" wrap="square" anchor="ctr" anchorCtr="1"/>
        <a:lstStyle/>
        <a:p>
          <a:pPr>
            <a:defRPr sz="2800" b="1" i="0" u="none" strike="noStrike" kern="1200" cap="all"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30272747156605423"/>
          <c:y val="0.31132801108194808"/>
          <c:w val="0.39454527559055119"/>
          <c:h val="0.65757545931758532"/>
        </c:manualLayout>
      </c:layout>
      <c:pieChart>
        <c:varyColors val="1"/>
        <c:ser>
          <c:idx val="0"/>
          <c:order val="0"/>
          <c:dPt>
            <c:idx val="0"/>
            <c:bubble3D val="0"/>
            <c:spPr>
              <a:solidFill>
                <a:schemeClr val="accent1"/>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B280-4E3B-A329-54C6E1D95232}"/>
              </c:ext>
            </c:extLst>
          </c:dPt>
          <c:dPt>
            <c:idx val="1"/>
            <c:bubble3D val="0"/>
            <c:spPr>
              <a:solidFill>
                <a:schemeClr val="accent2"/>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3-B280-4E3B-A329-54C6E1D95232}"/>
              </c:ext>
            </c:extLst>
          </c:dPt>
          <c:dPt>
            <c:idx val="2"/>
            <c:bubble3D val="0"/>
            <c:spPr>
              <a:solidFill>
                <a:schemeClr val="accent3"/>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5-B280-4E3B-A329-54C6E1D95232}"/>
              </c:ext>
            </c:extLst>
          </c:dPt>
          <c:dPt>
            <c:idx val="3"/>
            <c:bubble3D val="0"/>
            <c:spPr>
              <a:solidFill>
                <a:srgbClr val="92D050"/>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7-B280-4E3B-A329-54C6E1D95232}"/>
              </c:ext>
            </c:extLst>
          </c:dPt>
          <c:dLbls>
            <c:dLbl>
              <c:idx val="0"/>
              <c:layout/>
              <c:tx>
                <c:rich>
                  <a:bodyPr rot="0" spcFirstLastPara="1" vertOverflow="ellipsis" vert="horz" wrap="square" lIns="38100" tIns="19050" rIns="38100" bIns="19050" anchor="ctr" anchorCtr="1">
                    <a:spAutoFit/>
                  </a:bodyPr>
                  <a:lstStyle/>
                  <a:p>
                    <a:pPr>
                      <a:defRPr sz="2800" b="1" i="0" u="none" strike="noStrike" kern="1200" spc="0" baseline="0">
                        <a:solidFill>
                          <a:schemeClr val="accent1"/>
                        </a:solidFill>
                        <a:latin typeface="Arial" panose="020B0604020202020204" pitchFamily="34" charset="0"/>
                        <a:ea typeface="+mn-ea"/>
                        <a:cs typeface="Arial" panose="020B0604020202020204" pitchFamily="34" charset="0"/>
                      </a:defRPr>
                    </a:pPr>
                    <a:fld id="{EEE46670-FFC8-44B1-836D-FE6A29AB656B}" type="CATEGORYNAME">
                      <a:rPr lang="en-US" sz="2800">
                        <a:latin typeface="Arial" panose="020B0604020202020204" pitchFamily="34" charset="0"/>
                        <a:cs typeface="Arial" panose="020B0604020202020204" pitchFamily="34" charset="0"/>
                      </a:rPr>
                      <a:pPr>
                        <a:defRPr sz="2800">
                          <a:latin typeface="Arial" panose="020B0604020202020204" pitchFamily="34" charset="0"/>
                          <a:cs typeface="Arial" panose="020B0604020202020204" pitchFamily="34" charset="0"/>
                        </a:defRPr>
                      </a:pPr>
                      <a:t>[CATEGORY NAME]</a:t>
                    </a:fld>
                    <a:r>
                      <a:rPr lang="en-US" sz="2800" baseline="0">
                        <a:latin typeface="Arial" panose="020B0604020202020204" pitchFamily="34" charset="0"/>
                        <a:cs typeface="Arial" panose="020B0604020202020204" pitchFamily="34" charset="0"/>
                      </a:rPr>
                      <a:t>, </a:t>
                    </a:r>
                    <a:fld id="{2D093D55-74C1-4C3A-ADD1-3AF34D7FC0B2}" type="VALUE">
                      <a:rPr lang="en-US" sz="2800" baseline="0">
                        <a:latin typeface="Arial" panose="020B0604020202020204" pitchFamily="34" charset="0"/>
                        <a:cs typeface="Arial" panose="020B0604020202020204" pitchFamily="34" charset="0"/>
                      </a:rPr>
                      <a:pPr>
                        <a:defRPr sz="2800">
                          <a:latin typeface="Arial" panose="020B0604020202020204" pitchFamily="34" charset="0"/>
                          <a:cs typeface="Arial" panose="020B0604020202020204" pitchFamily="34" charset="0"/>
                        </a:defRPr>
                      </a:pPr>
                      <a:t>[VALUE]</a:t>
                    </a:fld>
                    <a:r>
                      <a:rPr lang="en-US" sz="2800" baseline="0">
                        <a:latin typeface="Arial" panose="020B0604020202020204" pitchFamily="34" charset="0"/>
                        <a:cs typeface="Arial" panose="020B0604020202020204" pitchFamily="34" charset="0"/>
                      </a:rPr>
                      <a:t>, (</a:t>
                    </a:r>
                    <a:fld id="{D410CA52-3269-4EF5-80B7-844593E35E5E}" type="PERCENTAGE">
                      <a:rPr lang="en-US" sz="2800" baseline="0">
                        <a:latin typeface="Arial" panose="020B0604020202020204" pitchFamily="34" charset="0"/>
                        <a:cs typeface="Arial" panose="020B0604020202020204" pitchFamily="34" charset="0"/>
                      </a:rPr>
                      <a:pPr>
                        <a:defRPr sz="2800">
                          <a:latin typeface="Arial" panose="020B0604020202020204" pitchFamily="34" charset="0"/>
                          <a:cs typeface="Arial" panose="020B0604020202020204" pitchFamily="34" charset="0"/>
                        </a:defRPr>
                      </a:pPr>
                      <a:t>[PERCENTAGE]</a:t>
                    </a:fld>
                    <a:r>
                      <a:rPr lang="en-US" sz="2800" baseline="0">
                        <a:latin typeface="Arial" panose="020B0604020202020204" pitchFamily="34" charset="0"/>
                        <a:cs typeface="Arial" panose="020B0604020202020204" pitchFamily="34" charset="0"/>
                      </a:rPr>
                      <a:t>)</a:t>
                    </a:r>
                  </a:p>
                </c:rich>
              </c:tx>
              <c:numFmt formatCode="0.0%"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spc="0" baseline="0">
                      <a:solidFill>
                        <a:schemeClr val="accent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1"/>
              <c:showSerName val="0"/>
              <c:showPercent val="1"/>
              <c:showBubbleSize val="0"/>
              <c:extLst>
                <c:ext xmlns:c15="http://schemas.microsoft.com/office/drawing/2012/chart" uri="{CE6537A1-D6FC-4f65-9D91-7224C49458BB}">
                  <c15:layout>
                    <c:manualLayout>
                      <c:w val="0.22250951540117317"/>
                      <c:h val="0.20062526080950829"/>
                    </c:manualLayout>
                  </c15:layout>
                  <c15:dlblFieldTable/>
                  <c15:showDataLabelsRange val="0"/>
                </c:ext>
              </c:extLst>
            </c:dLbl>
            <c:dLbl>
              <c:idx val="1"/>
              <c:layout/>
              <c:tx>
                <c:rich>
                  <a:bodyPr rot="0" spcFirstLastPara="1" vertOverflow="ellipsis" vert="horz" wrap="square" lIns="38100" tIns="19050" rIns="38100" bIns="19050" anchor="ctr" anchorCtr="1">
                    <a:spAutoFit/>
                  </a:bodyPr>
                  <a:lstStyle/>
                  <a:p>
                    <a:pPr>
                      <a:defRPr sz="2800" b="1" i="0" u="none" strike="noStrike" kern="1200" spc="0" baseline="0">
                        <a:solidFill>
                          <a:srgbClr val="F09456"/>
                        </a:solidFill>
                        <a:latin typeface="Arial" panose="020B0604020202020204" pitchFamily="34" charset="0"/>
                        <a:ea typeface="+mn-ea"/>
                        <a:cs typeface="Arial" panose="020B0604020202020204" pitchFamily="34" charset="0"/>
                      </a:defRPr>
                    </a:pPr>
                    <a:fld id="{6518FE83-C199-4B79-960C-79E7F68B547C}" type="CATEGORYNAME">
                      <a:rPr lang="en-US" sz="2800">
                        <a:solidFill>
                          <a:srgbClr val="F09456"/>
                        </a:solidFill>
                        <a:latin typeface="Arial" panose="020B0604020202020204" pitchFamily="34" charset="0"/>
                        <a:cs typeface="Arial" panose="020B0604020202020204" pitchFamily="34" charset="0"/>
                      </a:rPr>
                      <a:pPr>
                        <a:defRPr sz="2800">
                          <a:solidFill>
                            <a:srgbClr val="F09456"/>
                          </a:solidFill>
                          <a:latin typeface="Arial" panose="020B0604020202020204" pitchFamily="34" charset="0"/>
                          <a:cs typeface="Arial" panose="020B0604020202020204" pitchFamily="34" charset="0"/>
                        </a:defRPr>
                      </a:pPr>
                      <a:t>[CATEGORY NAME]</a:t>
                    </a:fld>
                    <a:r>
                      <a:rPr lang="en-US" sz="2800" baseline="0">
                        <a:solidFill>
                          <a:srgbClr val="F09456"/>
                        </a:solidFill>
                        <a:latin typeface="Arial" panose="020B0604020202020204" pitchFamily="34" charset="0"/>
                        <a:cs typeface="Arial" panose="020B0604020202020204" pitchFamily="34" charset="0"/>
                      </a:rPr>
                      <a:t>, </a:t>
                    </a:r>
                    <a:fld id="{2D039742-6231-4203-8AA5-DE43DD8BEFB3}" type="VALUE">
                      <a:rPr lang="en-US" sz="2800" baseline="0">
                        <a:solidFill>
                          <a:srgbClr val="F09456"/>
                        </a:solidFill>
                        <a:latin typeface="Arial" panose="020B0604020202020204" pitchFamily="34" charset="0"/>
                        <a:cs typeface="Arial" panose="020B0604020202020204" pitchFamily="34" charset="0"/>
                      </a:rPr>
                      <a:pPr>
                        <a:defRPr sz="2800">
                          <a:solidFill>
                            <a:srgbClr val="F09456"/>
                          </a:solidFill>
                          <a:latin typeface="Arial" panose="020B0604020202020204" pitchFamily="34" charset="0"/>
                          <a:cs typeface="Arial" panose="020B0604020202020204" pitchFamily="34" charset="0"/>
                        </a:defRPr>
                      </a:pPr>
                      <a:t>[VALUE]</a:t>
                    </a:fld>
                    <a:r>
                      <a:rPr lang="en-US" sz="2800" baseline="0">
                        <a:solidFill>
                          <a:srgbClr val="F09456"/>
                        </a:solidFill>
                        <a:latin typeface="Arial" panose="020B0604020202020204" pitchFamily="34" charset="0"/>
                        <a:cs typeface="Arial" panose="020B0604020202020204" pitchFamily="34" charset="0"/>
                      </a:rPr>
                      <a:t>, (</a:t>
                    </a:r>
                    <a:fld id="{DA7422D5-8EE9-4FB7-AF3A-12246539BEA0}" type="PERCENTAGE">
                      <a:rPr lang="en-US" sz="2800" baseline="0">
                        <a:solidFill>
                          <a:srgbClr val="F09456"/>
                        </a:solidFill>
                        <a:latin typeface="Arial" panose="020B0604020202020204" pitchFamily="34" charset="0"/>
                        <a:cs typeface="Arial" panose="020B0604020202020204" pitchFamily="34" charset="0"/>
                      </a:rPr>
                      <a:pPr>
                        <a:defRPr sz="2800">
                          <a:solidFill>
                            <a:srgbClr val="F09456"/>
                          </a:solidFill>
                          <a:latin typeface="Arial" panose="020B0604020202020204" pitchFamily="34" charset="0"/>
                          <a:cs typeface="Arial" panose="020B0604020202020204" pitchFamily="34" charset="0"/>
                        </a:defRPr>
                      </a:pPr>
                      <a:t>[PERCENTAGE]</a:t>
                    </a:fld>
                    <a:r>
                      <a:rPr lang="en-US" sz="2800" baseline="0">
                        <a:solidFill>
                          <a:srgbClr val="F09456"/>
                        </a:solidFill>
                        <a:latin typeface="Arial" panose="020B0604020202020204" pitchFamily="34" charset="0"/>
                        <a:cs typeface="Arial" panose="020B0604020202020204" pitchFamily="34" charset="0"/>
                      </a:rPr>
                      <a:t>)</a:t>
                    </a:r>
                  </a:p>
                </c:rich>
              </c:tx>
              <c:numFmt formatCode="0.0%"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spc="0" baseline="0">
                      <a:solidFill>
                        <a:srgbClr val="F09456"/>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1"/>
              <c:showSerName val="0"/>
              <c:showPercent val="1"/>
              <c:showBubbleSize val="0"/>
              <c:extLst>
                <c:ext xmlns:c15="http://schemas.microsoft.com/office/drawing/2012/chart" uri="{CE6537A1-D6FC-4f65-9D91-7224C49458BB}">
                  <c15:layout>
                    <c:manualLayout>
                      <c:w val="0.26397774494077558"/>
                      <c:h val="0.20062526080950829"/>
                    </c:manualLayout>
                  </c15:layout>
                  <c15:dlblFieldTable/>
                  <c15:showDataLabelsRange val="0"/>
                </c:ext>
              </c:extLst>
            </c:dLbl>
            <c:dLbl>
              <c:idx val="2"/>
              <c:layout>
                <c:manualLayout>
                  <c:x val="0.11478230716967239"/>
                  <c:y val="-3.2407407407407426E-2"/>
                </c:manualLayout>
              </c:layout>
              <c:tx>
                <c:rich>
                  <a:bodyPr rot="0" spcFirstLastPara="1" vertOverflow="ellipsis" vert="horz" wrap="square" lIns="38100" tIns="19050" rIns="38100" bIns="19050" anchor="ctr" anchorCtr="1">
                    <a:spAutoFit/>
                  </a:bodyPr>
                  <a:lstStyle/>
                  <a:p>
                    <a:pPr>
                      <a:defRPr sz="2800" b="1" i="0" u="none" strike="noStrike" kern="1200" spc="0" baseline="0">
                        <a:solidFill>
                          <a:schemeClr val="bg2">
                            <a:lumMod val="75000"/>
                          </a:schemeClr>
                        </a:solidFill>
                        <a:latin typeface="Arial" panose="020B0604020202020204" pitchFamily="34" charset="0"/>
                        <a:ea typeface="+mn-ea"/>
                        <a:cs typeface="Arial" panose="020B0604020202020204" pitchFamily="34" charset="0"/>
                      </a:defRPr>
                    </a:pPr>
                    <a:fld id="{AF1626F9-773F-4578-92D3-C71C93C6F941}" type="CATEGORYNAME">
                      <a:rPr lang="en-US" sz="2800">
                        <a:solidFill>
                          <a:schemeClr val="bg2">
                            <a:lumMod val="75000"/>
                          </a:schemeClr>
                        </a:solidFill>
                        <a:latin typeface="Arial" panose="020B0604020202020204" pitchFamily="34" charset="0"/>
                        <a:cs typeface="Arial" panose="020B0604020202020204" pitchFamily="34" charset="0"/>
                      </a:rPr>
                      <a:pPr>
                        <a:defRPr sz="2800">
                          <a:solidFill>
                            <a:schemeClr val="bg2">
                              <a:lumMod val="75000"/>
                            </a:schemeClr>
                          </a:solidFill>
                          <a:latin typeface="Arial" panose="020B0604020202020204" pitchFamily="34" charset="0"/>
                          <a:cs typeface="Arial" panose="020B0604020202020204" pitchFamily="34" charset="0"/>
                        </a:defRPr>
                      </a:pPr>
                      <a:t>[CATEGORY NAME]</a:t>
                    </a:fld>
                    <a:r>
                      <a:rPr lang="en-US" sz="2800" baseline="0" dirty="0">
                        <a:solidFill>
                          <a:schemeClr val="bg2">
                            <a:lumMod val="75000"/>
                          </a:schemeClr>
                        </a:solidFill>
                        <a:latin typeface="Arial" panose="020B0604020202020204" pitchFamily="34" charset="0"/>
                        <a:cs typeface="Arial" panose="020B0604020202020204" pitchFamily="34" charset="0"/>
                      </a:rPr>
                      <a:t>, </a:t>
                    </a:r>
                    <a:fld id="{B5C2ECA4-454A-4AC5-AC83-C343A9942541}" type="VALUE">
                      <a:rPr lang="en-US" sz="2800" baseline="0">
                        <a:solidFill>
                          <a:schemeClr val="bg2">
                            <a:lumMod val="75000"/>
                          </a:schemeClr>
                        </a:solidFill>
                        <a:latin typeface="Arial" panose="020B0604020202020204" pitchFamily="34" charset="0"/>
                        <a:cs typeface="Arial" panose="020B0604020202020204" pitchFamily="34" charset="0"/>
                      </a:rPr>
                      <a:pPr>
                        <a:defRPr sz="2800">
                          <a:solidFill>
                            <a:schemeClr val="bg2">
                              <a:lumMod val="75000"/>
                            </a:schemeClr>
                          </a:solidFill>
                          <a:latin typeface="Arial" panose="020B0604020202020204" pitchFamily="34" charset="0"/>
                          <a:cs typeface="Arial" panose="020B0604020202020204" pitchFamily="34" charset="0"/>
                        </a:defRPr>
                      </a:pPr>
                      <a:t>[VALUE]</a:t>
                    </a:fld>
                    <a:r>
                      <a:rPr lang="en-US" sz="2800" baseline="0" dirty="0">
                        <a:solidFill>
                          <a:schemeClr val="bg2">
                            <a:lumMod val="75000"/>
                          </a:schemeClr>
                        </a:solidFill>
                        <a:latin typeface="Arial" panose="020B0604020202020204" pitchFamily="34" charset="0"/>
                        <a:cs typeface="Arial" panose="020B0604020202020204" pitchFamily="34" charset="0"/>
                      </a:rPr>
                      <a:t>, </a:t>
                    </a:r>
                    <a:r>
                      <a:rPr lang="en-US" sz="2800" baseline="0" dirty="0" smtClean="0">
                        <a:solidFill>
                          <a:schemeClr val="bg2">
                            <a:lumMod val="75000"/>
                          </a:schemeClr>
                        </a:solidFill>
                        <a:latin typeface="Arial" panose="020B0604020202020204" pitchFamily="34" charset="0"/>
                        <a:cs typeface="Arial" panose="020B0604020202020204" pitchFamily="34" charset="0"/>
                      </a:rPr>
                      <a:t>(8.4%)</a:t>
                    </a:r>
                  </a:p>
                </c:rich>
              </c:tx>
              <c:numFmt formatCode="0.0%"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spc="0" baseline="0">
                      <a:solidFill>
                        <a:schemeClr val="bg2">
                          <a:lumMod val="75000"/>
                        </a:schemeClr>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2557051109944759"/>
                      <c:h val="0.20062526080950829"/>
                    </c:manualLayout>
                  </c15:layout>
                  <c15:dlblFieldTable/>
                  <c15:showDataLabelsRange val="0"/>
                </c:ext>
              </c:extLst>
            </c:dLbl>
            <c:dLbl>
              <c:idx val="3"/>
              <c:layout>
                <c:manualLayout>
                  <c:x val="0.2139783065812591"/>
                  <c:y val="-6.4396058360424765E-2"/>
                </c:manualLayout>
              </c:layout>
              <c:tx>
                <c:rich>
                  <a:bodyPr rot="0" spcFirstLastPara="1" vertOverflow="ellipsis" vert="horz" wrap="square" lIns="38100" tIns="19050" rIns="38100" bIns="19050" anchor="ctr" anchorCtr="1">
                    <a:spAutoFit/>
                  </a:bodyPr>
                  <a:lstStyle/>
                  <a:p>
                    <a:pPr>
                      <a:defRPr sz="2800" b="1" i="0" u="none" strike="noStrike" kern="1200" spc="0" baseline="0">
                        <a:solidFill>
                          <a:srgbClr val="92D050"/>
                        </a:solidFill>
                        <a:latin typeface="Arial" panose="020B0604020202020204" pitchFamily="34" charset="0"/>
                        <a:ea typeface="+mn-ea"/>
                        <a:cs typeface="Arial" panose="020B0604020202020204" pitchFamily="34" charset="0"/>
                      </a:defRPr>
                    </a:pPr>
                    <a:fld id="{C4F4CDCD-B855-4590-88F1-B06EA5C49DCA}" type="CATEGORYNAME">
                      <a:rPr lang="en-US" sz="2800">
                        <a:solidFill>
                          <a:srgbClr val="92D050"/>
                        </a:solidFill>
                        <a:latin typeface="Arial" panose="020B0604020202020204" pitchFamily="34" charset="0"/>
                        <a:cs typeface="Arial" panose="020B0604020202020204" pitchFamily="34" charset="0"/>
                      </a:rPr>
                      <a:pPr>
                        <a:defRPr sz="2800">
                          <a:solidFill>
                            <a:srgbClr val="92D050"/>
                          </a:solidFill>
                          <a:latin typeface="Arial" panose="020B0604020202020204" pitchFamily="34" charset="0"/>
                          <a:cs typeface="Arial" panose="020B0604020202020204" pitchFamily="34" charset="0"/>
                        </a:defRPr>
                      </a:pPr>
                      <a:t>[CATEGORY NAME]</a:t>
                    </a:fld>
                    <a:r>
                      <a:rPr lang="en-US" sz="2800" baseline="0" dirty="0">
                        <a:solidFill>
                          <a:srgbClr val="92D050"/>
                        </a:solidFill>
                        <a:latin typeface="Arial" panose="020B0604020202020204" pitchFamily="34" charset="0"/>
                        <a:cs typeface="Arial" panose="020B0604020202020204" pitchFamily="34" charset="0"/>
                      </a:rPr>
                      <a:t>, </a:t>
                    </a:r>
                    <a:fld id="{A3551A4A-26F1-4F33-B5B4-4C598C0F89D2}" type="VALUE">
                      <a:rPr lang="en-US" sz="2800" baseline="0">
                        <a:solidFill>
                          <a:srgbClr val="92D050"/>
                        </a:solidFill>
                        <a:latin typeface="Arial" panose="020B0604020202020204" pitchFamily="34" charset="0"/>
                        <a:cs typeface="Arial" panose="020B0604020202020204" pitchFamily="34" charset="0"/>
                      </a:rPr>
                      <a:pPr>
                        <a:defRPr sz="2800">
                          <a:solidFill>
                            <a:srgbClr val="92D050"/>
                          </a:solidFill>
                          <a:latin typeface="Arial" panose="020B0604020202020204" pitchFamily="34" charset="0"/>
                          <a:cs typeface="Arial" panose="020B0604020202020204" pitchFamily="34" charset="0"/>
                        </a:defRPr>
                      </a:pPr>
                      <a:t>[VALUE]</a:t>
                    </a:fld>
                    <a:r>
                      <a:rPr lang="en-US" sz="2800" baseline="0" dirty="0" smtClean="0">
                        <a:solidFill>
                          <a:srgbClr val="92D050"/>
                        </a:solidFill>
                        <a:latin typeface="Arial" panose="020B0604020202020204" pitchFamily="34" charset="0"/>
                        <a:cs typeface="Arial" panose="020B0604020202020204" pitchFamily="34" charset="0"/>
                      </a:rPr>
                      <a:t>,</a:t>
                    </a:r>
                  </a:p>
                  <a:p>
                    <a:pPr>
                      <a:defRPr sz="2800">
                        <a:solidFill>
                          <a:srgbClr val="92D050"/>
                        </a:solidFill>
                        <a:latin typeface="Arial" panose="020B0604020202020204" pitchFamily="34" charset="0"/>
                        <a:cs typeface="Arial" panose="020B0604020202020204" pitchFamily="34" charset="0"/>
                      </a:defRPr>
                    </a:pPr>
                    <a:r>
                      <a:rPr lang="en-US" sz="2800" baseline="0" dirty="0" smtClean="0">
                        <a:solidFill>
                          <a:srgbClr val="92D050"/>
                        </a:solidFill>
                        <a:latin typeface="Arial" panose="020B0604020202020204" pitchFamily="34" charset="0"/>
                        <a:cs typeface="Arial" panose="020B0604020202020204" pitchFamily="34" charset="0"/>
                      </a:rPr>
                      <a:t>(</a:t>
                    </a:r>
                    <a:fld id="{DFFEE82D-A169-4F13-BEA8-5D714C430BB7}" type="PERCENTAGE">
                      <a:rPr lang="en-US" sz="2800" baseline="0" smtClean="0">
                        <a:solidFill>
                          <a:srgbClr val="92D050"/>
                        </a:solidFill>
                        <a:latin typeface="Arial" panose="020B0604020202020204" pitchFamily="34" charset="0"/>
                        <a:cs typeface="Arial" panose="020B0604020202020204" pitchFamily="34" charset="0"/>
                      </a:rPr>
                      <a:pPr>
                        <a:defRPr sz="2800">
                          <a:solidFill>
                            <a:srgbClr val="92D050"/>
                          </a:solidFill>
                          <a:latin typeface="Arial" panose="020B0604020202020204" pitchFamily="34" charset="0"/>
                          <a:cs typeface="Arial" panose="020B0604020202020204" pitchFamily="34" charset="0"/>
                        </a:defRPr>
                      </a:pPr>
                      <a:t>[PERCENTAGE]</a:t>
                    </a:fld>
                    <a:r>
                      <a:rPr lang="en-US" sz="2800" baseline="0" dirty="0">
                        <a:solidFill>
                          <a:srgbClr val="92D050"/>
                        </a:solidFill>
                        <a:latin typeface="Arial" panose="020B0604020202020204" pitchFamily="34" charset="0"/>
                        <a:cs typeface="Arial" panose="020B0604020202020204" pitchFamily="34" charset="0"/>
                      </a:rPr>
                      <a:t>)</a:t>
                    </a:r>
                  </a:p>
                </c:rich>
              </c:tx>
              <c:numFmt formatCode="0.0%"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spc="0" baseline="0">
                      <a:solidFill>
                        <a:srgbClr val="92D05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28862098760184141"/>
                      <c:h val="0.13576448372049055"/>
                    </c:manualLayout>
                  </c15:layout>
                  <c15:dlblFieldTable/>
                  <c15:showDataLabelsRange val="0"/>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spc="0" baseline="0">
                    <a:solidFill>
                      <a:schemeClr val="accent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1"/>
            <c:showSerName val="0"/>
            <c:showPercent val="1"/>
            <c:showBubbleSize val="0"/>
            <c:showLeaderLines val="0"/>
            <c:extLst xmlns:c16r2="http://schemas.microsoft.com/office/drawing/2015/06/chart">
              <c:ext xmlns:c15="http://schemas.microsoft.com/office/drawing/2012/chart" uri="{CE6537A1-D6FC-4f65-9D91-7224C49458BB}"/>
            </c:extLst>
          </c:dLbls>
          <c:cat>
            <c:strRef>
              <c:f>Sheet2!$A$78:$A$81</c:f>
              <c:strCache>
                <c:ptCount val="4"/>
                <c:pt idx="0">
                  <c:v>Antibiotics</c:v>
                </c:pt>
                <c:pt idx="1">
                  <c:v>Paracetamol</c:v>
                </c:pt>
                <c:pt idx="2">
                  <c:v>Hartmann's / Saline</c:v>
                </c:pt>
                <c:pt idx="3">
                  <c:v>Other</c:v>
                </c:pt>
              </c:strCache>
            </c:strRef>
          </c:cat>
          <c:val>
            <c:numRef>
              <c:f>Sheet2!$B$78:$B$81</c:f>
              <c:numCache>
                <c:formatCode>General</c:formatCode>
                <c:ptCount val="4"/>
                <c:pt idx="0">
                  <c:v>43</c:v>
                </c:pt>
                <c:pt idx="1">
                  <c:v>18</c:v>
                </c:pt>
                <c:pt idx="2">
                  <c:v>6</c:v>
                </c:pt>
                <c:pt idx="3">
                  <c:v>4</c:v>
                </c:pt>
              </c:numCache>
            </c:numRef>
          </c:val>
          <c:extLst xmlns:c16r2="http://schemas.microsoft.com/office/drawing/2015/06/chart">
            <c:ext xmlns:c16="http://schemas.microsoft.com/office/drawing/2014/chart" uri="{C3380CC4-5D6E-409C-BE32-E72D297353CC}">
              <c16:uniqueId val="{00000000-C700-459F-AF71-4D5B16C9E056}"/>
            </c:ext>
          </c:extLst>
        </c:ser>
        <c:dLbls>
          <c:dLblPos val="outEnd"/>
          <c:showLegendKey val="0"/>
          <c:showVal val="0"/>
          <c:showCatName val="0"/>
          <c:showSerName val="0"/>
          <c:showPercent val="1"/>
          <c:showBubbleSize val="0"/>
          <c:showLeaderLines val="0"/>
        </c:dLbls>
        <c:firstSliceAng val="0"/>
      </c:pie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68022" y="7011132"/>
            <a:ext cx="25704245" cy="14914762"/>
          </a:xfrm>
        </p:spPr>
        <p:txBody>
          <a:bodyPr anchor="b"/>
          <a:lstStyle>
            <a:lvl1pPr algn="ctr">
              <a:defRPr sz="19843"/>
            </a:lvl1pPr>
          </a:lstStyle>
          <a:p>
            <a:r>
              <a:rPr lang="en-US" smtClean="0"/>
              <a:t>Click to edit Master title style</a:t>
            </a:r>
            <a:endParaRPr lang="en-US" dirty="0"/>
          </a:p>
        </p:txBody>
      </p:sp>
      <p:sp>
        <p:nvSpPr>
          <p:cNvPr id="3" name="Subtitle 2"/>
          <p:cNvSpPr>
            <a:spLocks noGrp="1"/>
          </p:cNvSpPr>
          <p:nvPr>
            <p:ph type="subTitle" idx="1"/>
          </p:nvPr>
        </p:nvSpPr>
        <p:spPr>
          <a:xfrm>
            <a:off x="3780036" y="22501064"/>
            <a:ext cx="22680216" cy="10343147"/>
          </a:xfrm>
        </p:spPr>
        <p:txBody>
          <a:bodyPr/>
          <a:lstStyle>
            <a:lvl1pPr marL="0" indent="0" algn="ctr">
              <a:buNone/>
              <a:defRPr sz="7937"/>
            </a:lvl1pPr>
            <a:lvl2pPr marL="1512006" indent="0" algn="ctr">
              <a:buNone/>
              <a:defRPr sz="6614"/>
            </a:lvl2pPr>
            <a:lvl3pPr marL="3024012" indent="0" algn="ctr">
              <a:buNone/>
              <a:defRPr sz="5953"/>
            </a:lvl3pPr>
            <a:lvl4pPr marL="4536018" indent="0" algn="ctr">
              <a:buNone/>
              <a:defRPr sz="5291"/>
            </a:lvl4pPr>
            <a:lvl5pPr marL="6048024" indent="0" algn="ctr">
              <a:buNone/>
              <a:defRPr sz="5291"/>
            </a:lvl5pPr>
            <a:lvl6pPr marL="7560031" indent="0" algn="ctr">
              <a:buNone/>
              <a:defRPr sz="5291"/>
            </a:lvl6pPr>
            <a:lvl7pPr marL="9072037" indent="0" algn="ctr">
              <a:buNone/>
              <a:defRPr sz="5291"/>
            </a:lvl7pPr>
            <a:lvl8pPr marL="10584043" indent="0" algn="ctr">
              <a:buNone/>
              <a:defRPr sz="5291"/>
            </a:lvl8pPr>
            <a:lvl9pPr marL="12096049" indent="0" algn="ctr">
              <a:buNone/>
              <a:defRPr sz="5291"/>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4ACDF7A-F523-400A-A931-48FF5D2E9B60}"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3122C-F93D-417C-BEDC-072FAEC07AAA}" type="slidenum">
              <a:rPr lang="en-US" smtClean="0"/>
              <a:t>‹#›</a:t>
            </a:fld>
            <a:endParaRPr lang="en-US"/>
          </a:p>
        </p:txBody>
      </p:sp>
    </p:spTree>
    <p:extLst>
      <p:ext uri="{BB962C8B-B14F-4D97-AF65-F5344CB8AC3E}">
        <p14:creationId xmlns:p14="http://schemas.microsoft.com/office/powerpoint/2010/main" val="4118934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ACDF7A-F523-400A-A931-48FF5D2E9B60}"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3122C-F93D-417C-BEDC-072FAEC07AAA}" type="slidenum">
              <a:rPr lang="en-US" smtClean="0"/>
              <a:t>‹#›</a:t>
            </a:fld>
            <a:endParaRPr lang="en-US"/>
          </a:p>
        </p:txBody>
      </p:sp>
    </p:spTree>
    <p:extLst>
      <p:ext uri="{BB962C8B-B14F-4D97-AF65-F5344CB8AC3E}">
        <p14:creationId xmlns:p14="http://schemas.microsoft.com/office/powerpoint/2010/main" val="3440065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40708" y="2280848"/>
            <a:ext cx="6520562" cy="3630515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079021" y="2280848"/>
            <a:ext cx="19183683" cy="3630515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ACDF7A-F523-400A-A931-48FF5D2E9B60}"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3122C-F93D-417C-BEDC-072FAEC07AAA}" type="slidenum">
              <a:rPr lang="en-US" smtClean="0"/>
              <a:t>‹#›</a:t>
            </a:fld>
            <a:endParaRPr lang="en-US"/>
          </a:p>
        </p:txBody>
      </p:sp>
    </p:spTree>
    <p:extLst>
      <p:ext uri="{BB962C8B-B14F-4D97-AF65-F5344CB8AC3E}">
        <p14:creationId xmlns:p14="http://schemas.microsoft.com/office/powerpoint/2010/main" val="282167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ACDF7A-F523-400A-A931-48FF5D2E9B60}"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3122C-F93D-417C-BEDC-072FAEC07AAA}" type="slidenum">
              <a:rPr lang="en-US" smtClean="0"/>
              <a:t>‹#›</a:t>
            </a:fld>
            <a:endParaRPr lang="en-US"/>
          </a:p>
        </p:txBody>
      </p:sp>
    </p:spTree>
    <p:extLst>
      <p:ext uri="{BB962C8B-B14F-4D97-AF65-F5344CB8AC3E}">
        <p14:creationId xmlns:p14="http://schemas.microsoft.com/office/powerpoint/2010/main" val="3956934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3272" y="10680331"/>
            <a:ext cx="26082248" cy="17820361"/>
          </a:xfrm>
        </p:spPr>
        <p:txBody>
          <a:bodyPr anchor="b"/>
          <a:lstStyle>
            <a:lvl1pPr>
              <a:defRPr sz="19843"/>
            </a:lvl1pPr>
          </a:lstStyle>
          <a:p>
            <a:r>
              <a:rPr lang="en-US" smtClean="0"/>
              <a:t>Click to edit Master title style</a:t>
            </a:r>
            <a:endParaRPr lang="en-US" dirty="0"/>
          </a:p>
        </p:txBody>
      </p:sp>
      <p:sp>
        <p:nvSpPr>
          <p:cNvPr id="3" name="Text Placeholder 2"/>
          <p:cNvSpPr>
            <a:spLocks noGrp="1"/>
          </p:cNvSpPr>
          <p:nvPr>
            <p:ph type="body" idx="1"/>
          </p:nvPr>
        </p:nvSpPr>
        <p:spPr>
          <a:xfrm>
            <a:off x="2063272" y="28669280"/>
            <a:ext cx="26082248" cy="9371307"/>
          </a:xfrm>
        </p:spPr>
        <p:txBody>
          <a:bodyPr/>
          <a:lstStyle>
            <a:lvl1pPr marL="0" indent="0">
              <a:buNone/>
              <a:defRPr sz="7937">
                <a:solidFill>
                  <a:schemeClr val="tx1"/>
                </a:solidFill>
              </a:defRPr>
            </a:lvl1pPr>
            <a:lvl2pPr marL="1512006" indent="0">
              <a:buNone/>
              <a:defRPr sz="6614">
                <a:solidFill>
                  <a:schemeClr val="tx1">
                    <a:tint val="75000"/>
                  </a:schemeClr>
                </a:solidFill>
              </a:defRPr>
            </a:lvl2pPr>
            <a:lvl3pPr marL="3024012" indent="0">
              <a:buNone/>
              <a:defRPr sz="5953">
                <a:solidFill>
                  <a:schemeClr val="tx1">
                    <a:tint val="75000"/>
                  </a:schemeClr>
                </a:solidFill>
              </a:defRPr>
            </a:lvl3pPr>
            <a:lvl4pPr marL="4536018" indent="0">
              <a:buNone/>
              <a:defRPr sz="5291">
                <a:solidFill>
                  <a:schemeClr val="tx1">
                    <a:tint val="75000"/>
                  </a:schemeClr>
                </a:solidFill>
              </a:defRPr>
            </a:lvl4pPr>
            <a:lvl5pPr marL="6048024" indent="0">
              <a:buNone/>
              <a:defRPr sz="5291">
                <a:solidFill>
                  <a:schemeClr val="tx1">
                    <a:tint val="75000"/>
                  </a:schemeClr>
                </a:solidFill>
              </a:defRPr>
            </a:lvl5pPr>
            <a:lvl6pPr marL="7560031" indent="0">
              <a:buNone/>
              <a:defRPr sz="5291">
                <a:solidFill>
                  <a:schemeClr val="tx1">
                    <a:tint val="75000"/>
                  </a:schemeClr>
                </a:solidFill>
              </a:defRPr>
            </a:lvl6pPr>
            <a:lvl7pPr marL="9072037" indent="0">
              <a:buNone/>
              <a:defRPr sz="5291">
                <a:solidFill>
                  <a:schemeClr val="tx1">
                    <a:tint val="75000"/>
                  </a:schemeClr>
                </a:solidFill>
              </a:defRPr>
            </a:lvl7pPr>
            <a:lvl8pPr marL="10584043" indent="0">
              <a:buNone/>
              <a:defRPr sz="5291">
                <a:solidFill>
                  <a:schemeClr val="tx1">
                    <a:tint val="75000"/>
                  </a:schemeClr>
                </a:solidFill>
              </a:defRPr>
            </a:lvl8pPr>
            <a:lvl9pPr marL="12096049" indent="0">
              <a:buNone/>
              <a:defRPr sz="5291">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ACDF7A-F523-400A-A931-48FF5D2E9B60}"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3122C-F93D-417C-BEDC-072FAEC07AAA}" type="slidenum">
              <a:rPr lang="en-US" smtClean="0"/>
              <a:t>‹#›</a:t>
            </a:fld>
            <a:endParaRPr lang="en-US"/>
          </a:p>
        </p:txBody>
      </p:sp>
    </p:spTree>
    <p:extLst>
      <p:ext uri="{BB962C8B-B14F-4D97-AF65-F5344CB8AC3E}">
        <p14:creationId xmlns:p14="http://schemas.microsoft.com/office/powerpoint/2010/main" val="785867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079020" y="11404240"/>
            <a:ext cx="12852122" cy="271817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5309146" y="11404240"/>
            <a:ext cx="12852122" cy="271817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ACDF7A-F523-400A-A931-48FF5D2E9B60}" type="datetimeFigureOut">
              <a:rPr lang="en-US" smtClean="0"/>
              <a:t>6/15/2022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63122C-F93D-417C-BEDC-072FAEC07AAA}" type="slidenum">
              <a:rPr lang="en-US" smtClean="0"/>
              <a:t>‹#›</a:t>
            </a:fld>
            <a:endParaRPr lang="en-US"/>
          </a:p>
        </p:txBody>
      </p:sp>
    </p:spTree>
    <p:extLst>
      <p:ext uri="{BB962C8B-B14F-4D97-AF65-F5344CB8AC3E}">
        <p14:creationId xmlns:p14="http://schemas.microsoft.com/office/powerpoint/2010/main" val="3675788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2959" y="2280857"/>
            <a:ext cx="26082248" cy="828047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082962" y="10501820"/>
            <a:ext cx="12793057" cy="5146780"/>
          </a:xfrm>
        </p:spPr>
        <p:txBody>
          <a:bodyPr anchor="b"/>
          <a:lstStyle>
            <a:lvl1pPr marL="0" indent="0">
              <a:buNone/>
              <a:defRPr sz="7937" b="1"/>
            </a:lvl1pPr>
            <a:lvl2pPr marL="1512006" indent="0">
              <a:buNone/>
              <a:defRPr sz="6614" b="1"/>
            </a:lvl2pPr>
            <a:lvl3pPr marL="3024012" indent="0">
              <a:buNone/>
              <a:defRPr sz="5953" b="1"/>
            </a:lvl3pPr>
            <a:lvl4pPr marL="4536018" indent="0">
              <a:buNone/>
              <a:defRPr sz="5291" b="1"/>
            </a:lvl4pPr>
            <a:lvl5pPr marL="6048024" indent="0">
              <a:buNone/>
              <a:defRPr sz="5291" b="1"/>
            </a:lvl5pPr>
            <a:lvl6pPr marL="7560031" indent="0">
              <a:buNone/>
              <a:defRPr sz="5291" b="1"/>
            </a:lvl6pPr>
            <a:lvl7pPr marL="9072037" indent="0">
              <a:buNone/>
              <a:defRPr sz="5291" b="1"/>
            </a:lvl7pPr>
            <a:lvl8pPr marL="10584043" indent="0">
              <a:buNone/>
              <a:defRPr sz="5291" b="1"/>
            </a:lvl8pPr>
            <a:lvl9pPr marL="12096049" indent="0">
              <a:buNone/>
              <a:defRPr sz="5291" b="1"/>
            </a:lvl9pPr>
          </a:lstStyle>
          <a:p>
            <a:pPr lvl="0"/>
            <a:r>
              <a:rPr lang="en-US" smtClean="0"/>
              <a:t>Click to edit Master text styles</a:t>
            </a:r>
          </a:p>
        </p:txBody>
      </p:sp>
      <p:sp>
        <p:nvSpPr>
          <p:cNvPr id="4" name="Content Placeholder 3"/>
          <p:cNvSpPr>
            <a:spLocks noGrp="1"/>
          </p:cNvSpPr>
          <p:nvPr>
            <p:ph sz="half" idx="2"/>
          </p:nvPr>
        </p:nvSpPr>
        <p:spPr>
          <a:xfrm>
            <a:off x="2082962" y="15648601"/>
            <a:ext cx="12793057" cy="2301673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5309148" y="10501820"/>
            <a:ext cx="12856061" cy="5146780"/>
          </a:xfrm>
        </p:spPr>
        <p:txBody>
          <a:bodyPr anchor="b"/>
          <a:lstStyle>
            <a:lvl1pPr marL="0" indent="0">
              <a:buNone/>
              <a:defRPr sz="7937" b="1"/>
            </a:lvl1pPr>
            <a:lvl2pPr marL="1512006" indent="0">
              <a:buNone/>
              <a:defRPr sz="6614" b="1"/>
            </a:lvl2pPr>
            <a:lvl3pPr marL="3024012" indent="0">
              <a:buNone/>
              <a:defRPr sz="5953" b="1"/>
            </a:lvl3pPr>
            <a:lvl4pPr marL="4536018" indent="0">
              <a:buNone/>
              <a:defRPr sz="5291" b="1"/>
            </a:lvl4pPr>
            <a:lvl5pPr marL="6048024" indent="0">
              <a:buNone/>
              <a:defRPr sz="5291" b="1"/>
            </a:lvl5pPr>
            <a:lvl6pPr marL="7560031" indent="0">
              <a:buNone/>
              <a:defRPr sz="5291" b="1"/>
            </a:lvl6pPr>
            <a:lvl7pPr marL="9072037" indent="0">
              <a:buNone/>
              <a:defRPr sz="5291" b="1"/>
            </a:lvl7pPr>
            <a:lvl8pPr marL="10584043" indent="0">
              <a:buNone/>
              <a:defRPr sz="5291" b="1"/>
            </a:lvl8pPr>
            <a:lvl9pPr marL="12096049" indent="0">
              <a:buNone/>
              <a:defRPr sz="5291" b="1"/>
            </a:lvl9pPr>
          </a:lstStyle>
          <a:p>
            <a:pPr lvl="0"/>
            <a:r>
              <a:rPr lang="en-US" smtClean="0"/>
              <a:t>Click to edit Master text styles</a:t>
            </a:r>
          </a:p>
        </p:txBody>
      </p:sp>
      <p:sp>
        <p:nvSpPr>
          <p:cNvPr id="6" name="Content Placeholder 5"/>
          <p:cNvSpPr>
            <a:spLocks noGrp="1"/>
          </p:cNvSpPr>
          <p:nvPr>
            <p:ph sz="quarter" idx="4"/>
          </p:nvPr>
        </p:nvSpPr>
        <p:spPr>
          <a:xfrm>
            <a:off x="15309148" y="15648601"/>
            <a:ext cx="12856061" cy="2301673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4ACDF7A-F523-400A-A931-48FF5D2E9B60}" type="datetimeFigureOut">
              <a:rPr lang="en-US" smtClean="0"/>
              <a:t>6/15/2022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63122C-F93D-417C-BEDC-072FAEC07AAA}" type="slidenum">
              <a:rPr lang="en-US" smtClean="0"/>
              <a:t>‹#›</a:t>
            </a:fld>
            <a:endParaRPr lang="en-US"/>
          </a:p>
        </p:txBody>
      </p:sp>
    </p:spTree>
    <p:extLst>
      <p:ext uri="{BB962C8B-B14F-4D97-AF65-F5344CB8AC3E}">
        <p14:creationId xmlns:p14="http://schemas.microsoft.com/office/powerpoint/2010/main" val="4052709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4ACDF7A-F523-400A-A931-48FF5D2E9B60}" type="datetimeFigureOut">
              <a:rPr lang="en-US" smtClean="0"/>
              <a:t>6/15/2022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63122C-F93D-417C-BEDC-072FAEC07AAA}" type="slidenum">
              <a:rPr lang="en-US" smtClean="0"/>
              <a:t>‹#›</a:t>
            </a:fld>
            <a:endParaRPr lang="en-US"/>
          </a:p>
        </p:txBody>
      </p:sp>
    </p:spTree>
    <p:extLst>
      <p:ext uri="{BB962C8B-B14F-4D97-AF65-F5344CB8AC3E}">
        <p14:creationId xmlns:p14="http://schemas.microsoft.com/office/powerpoint/2010/main" val="2020681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ACDF7A-F523-400A-A931-48FF5D2E9B60}" type="datetimeFigureOut">
              <a:rPr lang="en-US" smtClean="0"/>
              <a:t>6/15/2022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63122C-F93D-417C-BEDC-072FAEC07AAA}" type="slidenum">
              <a:rPr lang="en-US" smtClean="0"/>
              <a:t>‹#›</a:t>
            </a:fld>
            <a:endParaRPr lang="en-US"/>
          </a:p>
        </p:txBody>
      </p:sp>
    </p:spTree>
    <p:extLst>
      <p:ext uri="{BB962C8B-B14F-4D97-AF65-F5344CB8AC3E}">
        <p14:creationId xmlns:p14="http://schemas.microsoft.com/office/powerpoint/2010/main" val="3945283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2959" y="2856018"/>
            <a:ext cx="9753280" cy="9996064"/>
          </a:xfrm>
        </p:spPr>
        <p:txBody>
          <a:bodyPr anchor="b"/>
          <a:lstStyle>
            <a:lvl1pPr>
              <a:defRPr sz="10583"/>
            </a:lvl1pPr>
          </a:lstStyle>
          <a:p>
            <a:r>
              <a:rPr lang="en-US" smtClean="0"/>
              <a:t>Click to edit Master title style</a:t>
            </a:r>
            <a:endParaRPr lang="en-US" dirty="0"/>
          </a:p>
        </p:txBody>
      </p:sp>
      <p:sp>
        <p:nvSpPr>
          <p:cNvPr id="3" name="Content Placeholder 2"/>
          <p:cNvSpPr>
            <a:spLocks noGrp="1"/>
          </p:cNvSpPr>
          <p:nvPr>
            <p:ph idx="1"/>
          </p:nvPr>
        </p:nvSpPr>
        <p:spPr>
          <a:xfrm>
            <a:off x="12856061" y="6168216"/>
            <a:ext cx="15309146" cy="30444362"/>
          </a:xfrm>
        </p:spPr>
        <p:txBody>
          <a:bodyPr/>
          <a:lstStyle>
            <a:lvl1pPr>
              <a:defRPr sz="10583"/>
            </a:lvl1pPr>
            <a:lvl2pPr>
              <a:defRPr sz="9260"/>
            </a:lvl2pPr>
            <a:lvl3pPr>
              <a:defRPr sz="7937"/>
            </a:lvl3pPr>
            <a:lvl4pPr>
              <a:defRPr sz="6614"/>
            </a:lvl4pPr>
            <a:lvl5pPr>
              <a:defRPr sz="6614"/>
            </a:lvl5pPr>
            <a:lvl6pPr>
              <a:defRPr sz="6614"/>
            </a:lvl6pPr>
            <a:lvl7pPr>
              <a:defRPr sz="6614"/>
            </a:lvl7pPr>
            <a:lvl8pPr>
              <a:defRPr sz="6614"/>
            </a:lvl8pPr>
            <a:lvl9pPr>
              <a:defRPr sz="661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082959" y="12852082"/>
            <a:ext cx="9753280" cy="23810073"/>
          </a:xfrm>
        </p:spPr>
        <p:txBody>
          <a:bodyPr/>
          <a:lstStyle>
            <a:lvl1pPr marL="0" indent="0">
              <a:buNone/>
              <a:defRPr sz="5291"/>
            </a:lvl1pPr>
            <a:lvl2pPr marL="1512006" indent="0">
              <a:buNone/>
              <a:defRPr sz="4630"/>
            </a:lvl2pPr>
            <a:lvl3pPr marL="3024012" indent="0">
              <a:buNone/>
              <a:defRPr sz="3969"/>
            </a:lvl3pPr>
            <a:lvl4pPr marL="4536018" indent="0">
              <a:buNone/>
              <a:defRPr sz="3307"/>
            </a:lvl4pPr>
            <a:lvl5pPr marL="6048024" indent="0">
              <a:buNone/>
              <a:defRPr sz="3307"/>
            </a:lvl5pPr>
            <a:lvl6pPr marL="7560031" indent="0">
              <a:buNone/>
              <a:defRPr sz="3307"/>
            </a:lvl6pPr>
            <a:lvl7pPr marL="9072037" indent="0">
              <a:buNone/>
              <a:defRPr sz="3307"/>
            </a:lvl7pPr>
            <a:lvl8pPr marL="10584043" indent="0">
              <a:buNone/>
              <a:defRPr sz="3307"/>
            </a:lvl8pPr>
            <a:lvl9pPr marL="12096049" indent="0">
              <a:buNone/>
              <a:defRPr sz="3307"/>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ACDF7A-F523-400A-A931-48FF5D2E9B60}" type="datetimeFigureOut">
              <a:rPr lang="en-US" smtClean="0"/>
              <a:t>6/15/2022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63122C-F93D-417C-BEDC-072FAEC07AAA}" type="slidenum">
              <a:rPr lang="en-US" smtClean="0"/>
              <a:t>‹#›</a:t>
            </a:fld>
            <a:endParaRPr lang="en-US"/>
          </a:p>
        </p:txBody>
      </p:sp>
    </p:spTree>
    <p:extLst>
      <p:ext uri="{BB962C8B-B14F-4D97-AF65-F5344CB8AC3E}">
        <p14:creationId xmlns:p14="http://schemas.microsoft.com/office/powerpoint/2010/main" val="815426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2959" y="2856018"/>
            <a:ext cx="9753280" cy="9996064"/>
          </a:xfrm>
        </p:spPr>
        <p:txBody>
          <a:bodyPr anchor="b"/>
          <a:lstStyle>
            <a:lvl1pPr>
              <a:defRPr sz="10583"/>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56061" y="6168216"/>
            <a:ext cx="15309146" cy="30444362"/>
          </a:xfrm>
        </p:spPr>
        <p:txBody>
          <a:bodyPr anchor="t"/>
          <a:lstStyle>
            <a:lvl1pPr marL="0" indent="0">
              <a:buNone/>
              <a:defRPr sz="10583"/>
            </a:lvl1pPr>
            <a:lvl2pPr marL="1512006" indent="0">
              <a:buNone/>
              <a:defRPr sz="9260"/>
            </a:lvl2pPr>
            <a:lvl3pPr marL="3024012" indent="0">
              <a:buNone/>
              <a:defRPr sz="7937"/>
            </a:lvl3pPr>
            <a:lvl4pPr marL="4536018" indent="0">
              <a:buNone/>
              <a:defRPr sz="6614"/>
            </a:lvl4pPr>
            <a:lvl5pPr marL="6048024" indent="0">
              <a:buNone/>
              <a:defRPr sz="6614"/>
            </a:lvl5pPr>
            <a:lvl6pPr marL="7560031" indent="0">
              <a:buNone/>
              <a:defRPr sz="6614"/>
            </a:lvl6pPr>
            <a:lvl7pPr marL="9072037" indent="0">
              <a:buNone/>
              <a:defRPr sz="6614"/>
            </a:lvl7pPr>
            <a:lvl8pPr marL="10584043" indent="0">
              <a:buNone/>
              <a:defRPr sz="6614"/>
            </a:lvl8pPr>
            <a:lvl9pPr marL="12096049" indent="0">
              <a:buNone/>
              <a:defRPr sz="6614"/>
            </a:lvl9pPr>
          </a:lstStyle>
          <a:p>
            <a:r>
              <a:rPr lang="en-US" smtClean="0"/>
              <a:t>Click icon to add picture</a:t>
            </a:r>
            <a:endParaRPr lang="en-US" dirty="0"/>
          </a:p>
        </p:txBody>
      </p:sp>
      <p:sp>
        <p:nvSpPr>
          <p:cNvPr id="4" name="Text Placeholder 3"/>
          <p:cNvSpPr>
            <a:spLocks noGrp="1"/>
          </p:cNvSpPr>
          <p:nvPr>
            <p:ph type="body" sz="half" idx="2"/>
          </p:nvPr>
        </p:nvSpPr>
        <p:spPr>
          <a:xfrm>
            <a:off x="2082959" y="12852082"/>
            <a:ext cx="9753280" cy="23810073"/>
          </a:xfrm>
        </p:spPr>
        <p:txBody>
          <a:bodyPr/>
          <a:lstStyle>
            <a:lvl1pPr marL="0" indent="0">
              <a:buNone/>
              <a:defRPr sz="5291"/>
            </a:lvl1pPr>
            <a:lvl2pPr marL="1512006" indent="0">
              <a:buNone/>
              <a:defRPr sz="4630"/>
            </a:lvl2pPr>
            <a:lvl3pPr marL="3024012" indent="0">
              <a:buNone/>
              <a:defRPr sz="3969"/>
            </a:lvl3pPr>
            <a:lvl4pPr marL="4536018" indent="0">
              <a:buNone/>
              <a:defRPr sz="3307"/>
            </a:lvl4pPr>
            <a:lvl5pPr marL="6048024" indent="0">
              <a:buNone/>
              <a:defRPr sz="3307"/>
            </a:lvl5pPr>
            <a:lvl6pPr marL="7560031" indent="0">
              <a:buNone/>
              <a:defRPr sz="3307"/>
            </a:lvl6pPr>
            <a:lvl7pPr marL="9072037" indent="0">
              <a:buNone/>
              <a:defRPr sz="3307"/>
            </a:lvl7pPr>
            <a:lvl8pPr marL="10584043" indent="0">
              <a:buNone/>
              <a:defRPr sz="3307"/>
            </a:lvl8pPr>
            <a:lvl9pPr marL="12096049" indent="0">
              <a:buNone/>
              <a:defRPr sz="3307"/>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ACDF7A-F523-400A-A931-48FF5D2E9B60}" type="datetimeFigureOut">
              <a:rPr lang="en-US" smtClean="0"/>
              <a:t>6/15/2022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63122C-F93D-417C-BEDC-072FAEC07AAA}" type="slidenum">
              <a:rPr lang="en-US" smtClean="0"/>
              <a:t>‹#›</a:t>
            </a:fld>
            <a:endParaRPr lang="en-US"/>
          </a:p>
        </p:txBody>
      </p:sp>
    </p:spTree>
    <p:extLst>
      <p:ext uri="{BB962C8B-B14F-4D97-AF65-F5344CB8AC3E}">
        <p14:creationId xmlns:p14="http://schemas.microsoft.com/office/powerpoint/2010/main" val="1068074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79020" y="2280857"/>
            <a:ext cx="26082248" cy="828047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079020" y="11404240"/>
            <a:ext cx="26082248" cy="2718176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079020" y="39706598"/>
            <a:ext cx="6804065" cy="2280848"/>
          </a:xfrm>
          <a:prstGeom prst="rect">
            <a:avLst/>
          </a:prstGeom>
        </p:spPr>
        <p:txBody>
          <a:bodyPr vert="horz" lIns="91440" tIns="45720" rIns="91440" bIns="45720" rtlCol="0" anchor="ctr"/>
          <a:lstStyle>
            <a:lvl1pPr algn="l">
              <a:defRPr sz="3969">
                <a:solidFill>
                  <a:schemeClr val="tx1">
                    <a:tint val="75000"/>
                  </a:schemeClr>
                </a:solidFill>
              </a:defRPr>
            </a:lvl1pPr>
          </a:lstStyle>
          <a:p>
            <a:fld id="{44ACDF7A-F523-400A-A931-48FF5D2E9B60}" type="datetimeFigureOut">
              <a:rPr lang="en-US" smtClean="0"/>
              <a:t>6/15/2022</a:t>
            </a:fld>
            <a:endParaRPr lang="en-US"/>
          </a:p>
        </p:txBody>
      </p:sp>
      <p:sp>
        <p:nvSpPr>
          <p:cNvPr id="5" name="Footer Placeholder 4"/>
          <p:cNvSpPr>
            <a:spLocks noGrp="1"/>
          </p:cNvSpPr>
          <p:nvPr>
            <p:ph type="ftr" sz="quarter" idx="3"/>
          </p:nvPr>
        </p:nvSpPr>
        <p:spPr>
          <a:xfrm>
            <a:off x="10017096" y="39706598"/>
            <a:ext cx="10206097" cy="2280848"/>
          </a:xfrm>
          <a:prstGeom prst="rect">
            <a:avLst/>
          </a:prstGeom>
        </p:spPr>
        <p:txBody>
          <a:bodyPr vert="horz" lIns="91440" tIns="45720" rIns="91440" bIns="45720" rtlCol="0" anchor="ctr"/>
          <a:lstStyle>
            <a:lvl1pPr algn="ctr">
              <a:defRPr sz="3969">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357203" y="39706598"/>
            <a:ext cx="6804065" cy="2280848"/>
          </a:xfrm>
          <a:prstGeom prst="rect">
            <a:avLst/>
          </a:prstGeom>
        </p:spPr>
        <p:txBody>
          <a:bodyPr vert="horz" lIns="91440" tIns="45720" rIns="91440" bIns="45720" rtlCol="0" anchor="ctr"/>
          <a:lstStyle>
            <a:lvl1pPr algn="r">
              <a:defRPr sz="3969">
                <a:solidFill>
                  <a:schemeClr val="tx1">
                    <a:tint val="75000"/>
                  </a:schemeClr>
                </a:solidFill>
              </a:defRPr>
            </a:lvl1pPr>
          </a:lstStyle>
          <a:p>
            <a:fld id="{7663122C-F93D-417C-BEDC-072FAEC07AAA}" type="slidenum">
              <a:rPr lang="en-US" smtClean="0"/>
              <a:t>‹#›</a:t>
            </a:fld>
            <a:endParaRPr lang="en-US"/>
          </a:p>
        </p:txBody>
      </p:sp>
    </p:spTree>
    <p:extLst>
      <p:ext uri="{BB962C8B-B14F-4D97-AF65-F5344CB8AC3E}">
        <p14:creationId xmlns:p14="http://schemas.microsoft.com/office/powerpoint/2010/main" val="12115484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024012" rtl="0" eaLnBrk="1" latinLnBrk="0" hangingPunct="1">
        <a:lnSpc>
          <a:spcPct val="90000"/>
        </a:lnSpc>
        <a:spcBef>
          <a:spcPct val="0"/>
        </a:spcBef>
        <a:buNone/>
        <a:defRPr sz="14551" kern="1200">
          <a:solidFill>
            <a:schemeClr val="tx1"/>
          </a:solidFill>
          <a:latin typeface="+mj-lt"/>
          <a:ea typeface="+mj-ea"/>
          <a:cs typeface="+mj-cs"/>
        </a:defRPr>
      </a:lvl1pPr>
    </p:titleStyle>
    <p:bodyStyle>
      <a:lvl1pPr marL="756003" indent="-756003" algn="l" defTabSz="3024012" rtl="0" eaLnBrk="1" latinLnBrk="0" hangingPunct="1">
        <a:lnSpc>
          <a:spcPct val="90000"/>
        </a:lnSpc>
        <a:spcBef>
          <a:spcPts val="3307"/>
        </a:spcBef>
        <a:buFont typeface="Arial" panose="020B0604020202020204" pitchFamily="34" charset="0"/>
        <a:buChar char="•"/>
        <a:defRPr sz="9260" kern="1200">
          <a:solidFill>
            <a:schemeClr val="tx1"/>
          </a:solidFill>
          <a:latin typeface="+mn-lt"/>
          <a:ea typeface="+mn-ea"/>
          <a:cs typeface="+mn-cs"/>
        </a:defRPr>
      </a:lvl1pPr>
      <a:lvl2pPr marL="2268009" indent="-756003" algn="l" defTabSz="3024012" rtl="0" eaLnBrk="1" latinLnBrk="0" hangingPunct="1">
        <a:lnSpc>
          <a:spcPct val="90000"/>
        </a:lnSpc>
        <a:spcBef>
          <a:spcPts val="1654"/>
        </a:spcBef>
        <a:buFont typeface="Arial" panose="020B0604020202020204" pitchFamily="34" charset="0"/>
        <a:buChar char="•"/>
        <a:defRPr sz="7937" kern="1200">
          <a:solidFill>
            <a:schemeClr val="tx1"/>
          </a:solidFill>
          <a:latin typeface="+mn-lt"/>
          <a:ea typeface="+mn-ea"/>
          <a:cs typeface="+mn-cs"/>
        </a:defRPr>
      </a:lvl2pPr>
      <a:lvl3pPr marL="3780015" indent="-756003" algn="l" defTabSz="3024012" rtl="0" eaLnBrk="1" latinLnBrk="0" hangingPunct="1">
        <a:lnSpc>
          <a:spcPct val="90000"/>
        </a:lnSpc>
        <a:spcBef>
          <a:spcPts val="1654"/>
        </a:spcBef>
        <a:buFont typeface="Arial" panose="020B0604020202020204" pitchFamily="34" charset="0"/>
        <a:buChar char="•"/>
        <a:defRPr sz="6614" kern="1200">
          <a:solidFill>
            <a:schemeClr val="tx1"/>
          </a:solidFill>
          <a:latin typeface="+mn-lt"/>
          <a:ea typeface="+mn-ea"/>
          <a:cs typeface="+mn-cs"/>
        </a:defRPr>
      </a:lvl3pPr>
      <a:lvl4pPr marL="5292021"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4pPr>
      <a:lvl5pPr marL="6804028"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5pPr>
      <a:lvl6pPr marL="8316034"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6pPr>
      <a:lvl7pPr marL="9828040"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7pPr>
      <a:lvl8pPr marL="11340046"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8pPr>
      <a:lvl9pPr marL="12852052"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9pPr>
    </p:bodyStyle>
    <p:otherStyle>
      <a:defPPr>
        <a:defRPr lang="en-US"/>
      </a:defPPr>
      <a:lvl1pPr marL="0" algn="l" defTabSz="3024012" rtl="0" eaLnBrk="1" latinLnBrk="0" hangingPunct="1">
        <a:defRPr sz="5953" kern="1200">
          <a:solidFill>
            <a:schemeClr val="tx1"/>
          </a:solidFill>
          <a:latin typeface="+mn-lt"/>
          <a:ea typeface="+mn-ea"/>
          <a:cs typeface="+mn-cs"/>
        </a:defRPr>
      </a:lvl1pPr>
      <a:lvl2pPr marL="1512006" algn="l" defTabSz="3024012" rtl="0" eaLnBrk="1" latinLnBrk="0" hangingPunct="1">
        <a:defRPr sz="5953" kern="1200">
          <a:solidFill>
            <a:schemeClr val="tx1"/>
          </a:solidFill>
          <a:latin typeface="+mn-lt"/>
          <a:ea typeface="+mn-ea"/>
          <a:cs typeface="+mn-cs"/>
        </a:defRPr>
      </a:lvl2pPr>
      <a:lvl3pPr marL="3024012" algn="l" defTabSz="3024012" rtl="0" eaLnBrk="1" latinLnBrk="0" hangingPunct="1">
        <a:defRPr sz="5953" kern="1200">
          <a:solidFill>
            <a:schemeClr val="tx1"/>
          </a:solidFill>
          <a:latin typeface="+mn-lt"/>
          <a:ea typeface="+mn-ea"/>
          <a:cs typeface="+mn-cs"/>
        </a:defRPr>
      </a:lvl3pPr>
      <a:lvl4pPr marL="4536018" algn="l" defTabSz="3024012" rtl="0" eaLnBrk="1" latinLnBrk="0" hangingPunct="1">
        <a:defRPr sz="5953" kern="1200">
          <a:solidFill>
            <a:schemeClr val="tx1"/>
          </a:solidFill>
          <a:latin typeface="+mn-lt"/>
          <a:ea typeface="+mn-ea"/>
          <a:cs typeface="+mn-cs"/>
        </a:defRPr>
      </a:lvl4pPr>
      <a:lvl5pPr marL="6048024" algn="l" defTabSz="3024012" rtl="0" eaLnBrk="1" latinLnBrk="0" hangingPunct="1">
        <a:defRPr sz="5953" kern="1200">
          <a:solidFill>
            <a:schemeClr val="tx1"/>
          </a:solidFill>
          <a:latin typeface="+mn-lt"/>
          <a:ea typeface="+mn-ea"/>
          <a:cs typeface="+mn-cs"/>
        </a:defRPr>
      </a:lvl5pPr>
      <a:lvl6pPr marL="7560031" algn="l" defTabSz="3024012" rtl="0" eaLnBrk="1" latinLnBrk="0" hangingPunct="1">
        <a:defRPr sz="5953" kern="1200">
          <a:solidFill>
            <a:schemeClr val="tx1"/>
          </a:solidFill>
          <a:latin typeface="+mn-lt"/>
          <a:ea typeface="+mn-ea"/>
          <a:cs typeface="+mn-cs"/>
        </a:defRPr>
      </a:lvl6pPr>
      <a:lvl7pPr marL="9072037" algn="l" defTabSz="3024012" rtl="0" eaLnBrk="1" latinLnBrk="0" hangingPunct="1">
        <a:defRPr sz="5953" kern="1200">
          <a:solidFill>
            <a:schemeClr val="tx1"/>
          </a:solidFill>
          <a:latin typeface="+mn-lt"/>
          <a:ea typeface="+mn-ea"/>
          <a:cs typeface="+mn-cs"/>
        </a:defRPr>
      </a:lvl7pPr>
      <a:lvl8pPr marL="10584043" algn="l" defTabSz="3024012" rtl="0" eaLnBrk="1" latinLnBrk="0" hangingPunct="1">
        <a:defRPr sz="5953" kern="1200">
          <a:solidFill>
            <a:schemeClr val="tx1"/>
          </a:solidFill>
          <a:latin typeface="+mn-lt"/>
          <a:ea typeface="+mn-ea"/>
          <a:cs typeface="+mn-cs"/>
        </a:defRPr>
      </a:lvl8pPr>
      <a:lvl9pPr marL="12096049" algn="l" defTabSz="3024012" rtl="0" eaLnBrk="1" latinLnBrk="0" hangingPunct="1">
        <a:defRPr sz="595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Right Triangle 5"/>
          <p:cNvSpPr/>
          <p:nvPr/>
        </p:nvSpPr>
        <p:spPr>
          <a:xfrm flipH="1">
            <a:off x="-119726" y="10802678"/>
            <a:ext cx="30360014" cy="32037597"/>
          </a:xfrm>
          <a:custGeom>
            <a:avLst/>
            <a:gdLst>
              <a:gd name="connsiteX0" fmla="*/ 0 w 21945600"/>
              <a:gd name="connsiteY0" fmla="*/ 8763000 h 8763000"/>
              <a:gd name="connsiteX1" fmla="*/ 0 w 21945600"/>
              <a:gd name="connsiteY1" fmla="*/ 0 h 8763000"/>
              <a:gd name="connsiteX2" fmla="*/ 21945600 w 21945600"/>
              <a:gd name="connsiteY2" fmla="*/ 8763000 h 8763000"/>
              <a:gd name="connsiteX3" fmla="*/ 0 w 21945600"/>
              <a:gd name="connsiteY3" fmla="*/ 8763000 h 8763000"/>
              <a:gd name="connsiteX0" fmla="*/ 0 w 21945600"/>
              <a:gd name="connsiteY0" fmla="*/ 8763000 h 8763000"/>
              <a:gd name="connsiteX1" fmla="*/ 0 w 21945600"/>
              <a:gd name="connsiteY1" fmla="*/ 0 h 8763000"/>
              <a:gd name="connsiteX2" fmla="*/ 21945600 w 21945600"/>
              <a:gd name="connsiteY2" fmla="*/ 8763000 h 8763000"/>
              <a:gd name="connsiteX3" fmla="*/ 0 w 21945600"/>
              <a:gd name="connsiteY3" fmla="*/ 8763000 h 8763000"/>
              <a:gd name="connsiteX0" fmla="*/ 0 w 21945600"/>
              <a:gd name="connsiteY0" fmla="*/ 8763000 h 8763000"/>
              <a:gd name="connsiteX1" fmla="*/ 0 w 21945600"/>
              <a:gd name="connsiteY1" fmla="*/ 0 h 8763000"/>
              <a:gd name="connsiteX2" fmla="*/ 21945600 w 21945600"/>
              <a:gd name="connsiteY2" fmla="*/ 8763000 h 8763000"/>
              <a:gd name="connsiteX3" fmla="*/ 0 w 21945600"/>
              <a:gd name="connsiteY3" fmla="*/ 8763000 h 8763000"/>
            </a:gdLst>
            <a:ahLst/>
            <a:cxnLst>
              <a:cxn ang="0">
                <a:pos x="connsiteX0" y="connsiteY0"/>
              </a:cxn>
              <a:cxn ang="0">
                <a:pos x="connsiteX1" y="connsiteY1"/>
              </a:cxn>
              <a:cxn ang="0">
                <a:pos x="connsiteX2" y="connsiteY2"/>
              </a:cxn>
              <a:cxn ang="0">
                <a:pos x="connsiteX3" y="connsiteY3"/>
              </a:cxn>
            </a:cxnLst>
            <a:rect l="l" t="t" r="r" b="b"/>
            <a:pathLst>
              <a:path w="21945600" h="8763000">
                <a:moveTo>
                  <a:pt x="0" y="8763000"/>
                </a:moveTo>
                <a:lnTo>
                  <a:pt x="0" y="0"/>
                </a:lnTo>
                <a:cubicBezTo>
                  <a:pt x="3561347" y="5712327"/>
                  <a:pt x="14249071" y="3471596"/>
                  <a:pt x="21945600" y="8763000"/>
                </a:cubicBezTo>
                <a:lnTo>
                  <a:pt x="0" y="8763000"/>
                </a:lnTo>
                <a:close/>
              </a:path>
            </a:pathLst>
          </a:cu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918" tIns="13958" rIns="27918" bIns="13958" rtlCol="0" anchor="ctr"/>
          <a:lstStyle/>
          <a:p>
            <a:pPr algn="ctr"/>
            <a:endParaRPr lang="en-US" sz="2226" dirty="0"/>
          </a:p>
        </p:txBody>
      </p:sp>
      <p:sp>
        <p:nvSpPr>
          <p:cNvPr id="77" name="Flowchart: Delay 76"/>
          <p:cNvSpPr/>
          <p:nvPr/>
        </p:nvSpPr>
        <p:spPr>
          <a:xfrm>
            <a:off x="0" y="-71155"/>
            <a:ext cx="30240288" cy="42911430"/>
          </a:xfrm>
          <a:prstGeom prst="flowChartDelay">
            <a:avLst/>
          </a:prstGeom>
          <a:solidFill>
            <a:schemeClr val="accent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7918" tIns="13958" rIns="27918" bIns="13958" rtlCol="0" anchor="ctr"/>
          <a:lstStyle/>
          <a:p>
            <a:endParaRPr lang="en-US" sz="4533" dirty="0"/>
          </a:p>
        </p:txBody>
      </p:sp>
      <p:sp>
        <p:nvSpPr>
          <p:cNvPr id="7" name="TextBox 19"/>
          <p:cNvSpPr txBox="1">
            <a:spLocks noChangeArrowheads="1"/>
          </p:cNvSpPr>
          <p:nvPr/>
        </p:nvSpPr>
        <p:spPr bwMode="auto">
          <a:xfrm>
            <a:off x="318440" y="5107424"/>
            <a:ext cx="24136352" cy="3721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7911" tIns="13956" rIns="27911" bIns="13956">
            <a:spAutoFit/>
          </a:bodyPr>
          <a:lstStyle>
            <a:lvl1pPr eaLnBrk="0" hangingPunct="0">
              <a:defRPr sz="2000">
                <a:solidFill>
                  <a:schemeClr val="tx1"/>
                </a:solidFill>
                <a:latin typeface="Arial" charset="0"/>
                <a:ea typeface="ＭＳ Ｐゴシック" pitchFamily="-106" charset="-128"/>
              </a:defRPr>
            </a:lvl1pPr>
            <a:lvl2pPr eaLnBrk="0" hangingPunct="0">
              <a:defRPr sz="2000">
                <a:solidFill>
                  <a:schemeClr val="tx1"/>
                </a:solidFill>
                <a:latin typeface="Arial" charset="0"/>
                <a:ea typeface="ＭＳ Ｐゴシック" pitchFamily="-106" charset="-128"/>
              </a:defRPr>
            </a:lvl2pPr>
            <a:lvl3pPr marL="1143000" indent="-228600" eaLnBrk="0" hangingPunct="0">
              <a:defRPr sz="2000">
                <a:solidFill>
                  <a:schemeClr val="tx1"/>
                </a:solidFill>
                <a:latin typeface="Arial" charset="0"/>
                <a:ea typeface="ＭＳ Ｐゴシック" pitchFamily="-106" charset="-128"/>
              </a:defRPr>
            </a:lvl3pPr>
            <a:lvl4pPr marL="1600200" indent="-228600" eaLnBrk="0" hangingPunct="0">
              <a:defRPr sz="2000">
                <a:solidFill>
                  <a:schemeClr val="tx1"/>
                </a:solidFill>
                <a:latin typeface="Arial" charset="0"/>
                <a:ea typeface="ＭＳ Ｐゴシック" pitchFamily="-106" charset="-128"/>
              </a:defRPr>
            </a:lvl4pPr>
            <a:lvl5pPr marL="2057400" indent="-228600" eaLnBrk="0" hangingPunct="0">
              <a:defRPr sz="20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106" charset="-128"/>
              </a:defRPr>
            </a:lvl9pPr>
          </a:lstStyle>
          <a:p>
            <a:pPr algn="just"/>
            <a:r>
              <a:rPr lang="en-GB" sz="3000" dirty="0"/>
              <a:t>Recent published literature highlights that as much as 35% </a:t>
            </a:r>
            <a:r>
              <a:rPr lang="en-GB" sz="3000" baseline="30000" dirty="0"/>
              <a:t>[1] </a:t>
            </a:r>
            <a:r>
              <a:rPr lang="en-GB" sz="3000" dirty="0"/>
              <a:t>of medication may remain in </a:t>
            </a:r>
            <a:r>
              <a:rPr lang="en-GB" sz="3000" dirty="0" smtClean="0"/>
              <a:t>the infusion </a:t>
            </a:r>
            <a:r>
              <a:rPr lang="en-GB" sz="3000" dirty="0"/>
              <a:t>line as residual volume. The line is not commonly flushed outside of paediatric and oncology settings and therefore the total prescribed dose is not administered to patients, and this residual medication is discarded, raising the issue of </a:t>
            </a:r>
            <a:r>
              <a:rPr lang="en-GB" sz="3000" dirty="0" err="1"/>
              <a:t>underdosing</a:t>
            </a:r>
            <a:r>
              <a:rPr lang="en-GB" sz="3000" dirty="0"/>
              <a:t>. </a:t>
            </a:r>
            <a:r>
              <a:rPr lang="en-GB" sz="3000" baseline="30000" dirty="0"/>
              <a:t>[2]</a:t>
            </a:r>
            <a:endParaRPr lang="en-GB" sz="3000" dirty="0"/>
          </a:p>
          <a:p>
            <a:pPr algn="just"/>
            <a:endParaRPr lang="en-GB" sz="3000" dirty="0" smtClean="0"/>
          </a:p>
          <a:p>
            <a:pPr algn="just"/>
            <a:r>
              <a:rPr lang="en-GB" sz="3000" dirty="0" smtClean="0"/>
              <a:t>At </a:t>
            </a:r>
            <a:r>
              <a:rPr lang="en-GB" sz="3000" dirty="0"/>
              <a:t>Salisbury NHS Foundation Trust, the Medical Device Management Services team is actively working towards improving patient safety and recovery through antimicrobial stewardship and compliance with new NIVAS guidelines </a:t>
            </a:r>
            <a:r>
              <a:rPr lang="en-GB" sz="3000" baseline="30000" dirty="0"/>
              <a:t>[3]</a:t>
            </a:r>
            <a:r>
              <a:rPr lang="en-GB" sz="3000" dirty="0"/>
              <a:t>. We were keen to understand the implications of current intravenous administration practice at our Trust. We were particularly interested in assessing the prevalence and extent to which patients are </a:t>
            </a:r>
            <a:r>
              <a:rPr lang="en-GB" sz="3000" dirty="0" err="1"/>
              <a:t>underdosed</a:t>
            </a:r>
            <a:r>
              <a:rPr lang="en-GB" sz="3000" dirty="0"/>
              <a:t>, and the cost implications of discarded medication</a:t>
            </a:r>
            <a:r>
              <a:rPr lang="en-GB" sz="3000" dirty="0" smtClean="0"/>
              <a:t>.</a:t>
            </a:r>
            <a:endParaRPr lang="en-GB" sz="3000" dirty="0"/>
          </a:p>
        </p:txBody>
      </p:sp>
      <p:sp>
        <p:nvSpPr>
          <p:cNvPr id="9" name="Text Placeholder 3"/>
          <p:cNvSpPr txBox="1">
            <a:spLocks/>
          </p:cNvSpPr>
          <p:nvPr/>
        </p:nvSpPr>
        <p:spPr>
          <a:xfrm>
            <a:off x="0" y="82212"/>
            <a:ext cx="30240288" cy="3542491"/>
          </a:xfrm>
          <a:prstGeom prst="rect">
            <a:avLst/>
          </a:prstGeom>
        </p:spPr>
        <p:txBody>
          <a:bodyPr vert="horz" lIns="0" tIns="0" rIns="0" bIns="0" rtlCol="0">
            <a:noAutofit/>
          </a:bodyPr>
          <a:lstStyle>
            <a:lvl1pPr marL="0" indent="0" algn="l" defTabSz="1912291" rtl="0" eaLnBrk="1" latinLnBrk="0" hangingPunct="1">
              <a:spcBef>
                <a:spcPts val="0"/>
              </a:spcBef>
              <a:spcAft>
                <a:spcPts val="0"/>
              </a:spcAft>
              <a:buFontTx/>
              <a:buNone/>
              <a:defRPr sz="3162" kern="1200">
                <a:solidFill>
                  <a:schemeClr val="tx1"/>
                </a:solidFill>
                <a:latin typeface="Arial" panose="020B0604020202020204" pitchFamily="34" charset="0"/>
                <a:ea typeface="+mn-ea"/>
                <a:cs typeface="Arial" panose="020B0604020202020204" pitchFamily="34" charset="0"/>
              </a:defRPr>
            </a:lvl1pPr>
            <a:lvl2pPr marL="632292" indent="-632292" algn="l" defTabSz="1912291" rtl="0" eaLnBrk="1" latinLnBrk="0" hangingPunct="1">
              <a:spcBef>
                <a:spcPts val="1756"/>
              </a:spcBef>
              <a:spcAft>
                <a:spcPts val="0"/>
              </a:spcAft>
              <a:buFont typeface="Wingdings" panose="05000000000000000000" pitchFamily="2" charset="2"/>
              <a:buChar char="§"/>
              <a:defRPr sz="3162" kern="1200">
                <a:solidFill>
                  <a:schemeClr val="tx1"/>
                </a:solidFill>
                <a:latin typeface="Arial" panose="020B0604020202020204" pitchFamily="34" charset="0"/>
                <a:ea typeface="+mn-ea"/>
                <a:cs typeface="Arial" panose="020B0604020202020204" pitchFamily="34" charset="0"/>
              </a:defRPr>
            </a:lvl2pPr>
            <a:lvl3pPr marL="632292" indent="0" algn="l" defTabSz="1912291" rtl="0" eaLnBrk="1" latinLnBrk="0" hangingPunct="1">
              <a:spcBef>
                <a:spcPts val="1756"/>
              </a:spcBef>
              <a:spcAft>
                <a:spcPts val="0"/>
              </a:spcAft>
              <a:buFontTx/>
              <a:buNone/>
              <a:defRPr sz="3162" kern="1200">
                <a:solidFill>
                  <a:schemeClr val="tx1"/>
                </a:solidFill>
                <a:latin typeface="Arial" panose="020B0604020202020204" pitchFamily="34" charset="0"/>
                <a:ea typeface="+mn-ea"/>
                <a:cs typeface="Arial" panose="020B0604020202020204" pitchFamily="34" charset="0"/>
              </a:defRPr>
            </a:lvl3pPr>
            <a:lvl4pPr marL="1264584" indent="-632292" algn="l" defTabSz="1912291" rtl="0" eaLnBrk="1" latinLnBrk="0" hangingPunct="1">
              <a:spcBef>
                <a:spcPts val="1756"/>
              </a:spcBef>
              <a:spcAft>
                <a:spcPts val="0"/>
              </a:spcAft>
              <a:buFont typeface="Wingdings" panose="05000000000000000000" pitchFamily="2" charset="2"/>
              <a:buChar char="§"/>
              <a:defRPr sz="3162" kern="1200">
                <a:solidFill>
                  <a:schemeClr val="tx1"/>
                </a:solidFill>
                <a:latin typeface="Arial" panose="020B0604020202020204" pitchFamily="34" charset="0"/>
                <a:ea typeface="+mn-ea"/>
                <a:cs typeface="Arial" panose="020B0604020202020204" pitchFamily="34" charset="0"/>
              </a:defRPr>
            </a:lvl4pPr>
            <a:lvl5pPr marL="1264584" indent="0" algn="l" defTabSz="1912291" rtl="0" eaLnBrk="1" latinLnBrk="0" hangingPunct="1">
              <a:spcBef>
                <a:spcPts val="1756"/>
              </a:spcBef>
              <a:spcAft>
                <a:spcPts val="0"/>
              </a:spcAft>
              <a:buFontTx/>
              <a:buNone/>
              <a:defRPr sz="3162" kern="1200">
                <a:solidFill>
                  <a:schemeClr val="tx1"/>
                </a:solidFill>
                <a:latin typeface="Arial" panose="020B0604020202020204" pitchFamily="34" charset="0"/>
                <a:ea typeface="+mn-ea"/>
                <a:cs typeface="Arial" panose="020B0604020202020204" pitchFamily="34" charset="0"/>
              </a:defRPr>
            </a:lvl5pPr>
            <a:lvl6pPr marL="1264584" indent="0" algn="l" defTabSz="1912291" rtl="0" eaLnBrk="1" latinLnBrk="0" hangingPunct="1">
              <a:spcBef>
                <a:spcPts val="1756"/>
              </a:spcBef>
              <a:spcAft>
                <a:spcPts val="0"/>
              </a:spcAft>
              <a:buFont typeface="Arial" panose="020B0604020202020204" pitchFamily="34" charset="0"/>
              <a:buNone/>
              <a:defRPr sz="3162" kern="1200">
                <a:solidFill>
                  <a:schemeClr val="tx1"/>
                </a:solidFill>
                <a:latin typeface="+mn-lt"/>
                <a:ea typeface="+mn-ea"/>
                <a:cs typeface="+mn-cs"/>
              </a:defRPr>
            </a:lvl6pPr>
            <a:lvl7pPr marL="1264584" indent="0" algn="l" defTabSz="1912291" rtl="0" eaLnBrk="1" latinLnBrk="0" hangingPunct="1">
              <a:spcBef>
                <a:spcPts val="1756"/>
              </a:spcBef>
              <a:spcAft>
                <a:spcPts val="0"/>
              </a:spcAft>
              <a:buFont typeface="Arial" panose="020B0604020202020204" pitchFamily="34" charset="0"/>
              <a:buNone/>
              <a:defRPr sz="3162" kern="1200">
                <a:solidFill>
                  <a:schemeClr val="tx1"/>
                </a:solidFill>
                <a:latin typeface="+mn-lt"/>
                <a:ea typeface="+mn-ea"/>
                <a:cs typeface="+mn-cs"/>
              </a:defRPr>
            </a:lvl7pPr>
            <a:lvl8pPr marL="1264584" indent="0" algn="l" defTabSz="1912291" rtl="0" eaLnBrk="1" latinLnBrk="0" hangingPunct="1">
              <a:spcBef>
                <a:spcPts val="1756"/>
              </a:spcBef>
              <a:spcAft>
                <a:spcPts val="0"/>
              </a:spcAft>
              <a:buFont typeface="Arial" panose="020B0604020202020204" pitchFamily="34" charset="0"/>
              <a:buNone/>
              <a:defRPr sz="3162" kern="1200">
                <a:solidFill>
                  <a:schemeClr val="tx1"/>
                </a:solidFill>
                <a:latin typeface="+mn-lt"/>
                <a:ea typeface="+mn-ea"/>
                <a:cs typeface="+mn-cs"/>
              </a:defRPr>
            </a:lvl8pPr>
            <a:lvl9pPr marL="1264584" indent="0" algn="l" defTabSz="1912291" rtl="0" eaLnBrk="1" latinLnBrk="0" hangingPunct="1">
              <a:spcBef>
                <a:spcPts val="1756"/>
              </a:spcBef>
              <a:spcAft>
                <a:spcPts val="0"/>
              </a:spcAft>
              <a:buFont typeface="Arial" panose="020B0604020202020204" pitchFamily="34" charset="0"/>
              <a:buNone/>
              <a:defRPr sz="3162" kern="1200" baseline="0">
                <a:solidFill>
                  <a:schemeClr val="tx1"/>
                </a:solidFill>
                <a:latin typeface="+mn-lt"/>
                <a:ea typeface="+mn-ea"/>
                <a:cs typeface="+mn-cs"/>
              </a:defRPr>
            </a:lvl9pPr>
          </a:lstStyle>
          <a:p>
            <a:pPr algn="ctr"/>
            <a:r>
              <a:rPr lang="en-GB" sz="5400" b="1" dirty="0"/>
              <a:t>Antimicrobial Stewardship &amp; Patient Safety Improvements:</a:t>
            </a:r>
            <a:endParaRPr lang="en-GB" sz="5400" dirty="0"/>
          </a:p>
          <a:p>
            <a:pPr algn="ctr"/>
            <a:r>
              <a:rPr lang="en-GB" sz="5400" b="1" dirty="0"/>
              <a:t>Introducing the NIVAS Line Flushing Guidance</a:t>
            </a:r>
            <a:endParaRPr lang="en-GB" sz="5400" dirty="0"/>
          </a:p>
          <a:p>
            <a:pPr algn="ctr"/>
            <a:r>
              <a:rPr lang="en-GB" sz="4800" dirty="0"/>
              <a:t>Clare Goodyear, Medical Device Safety Officer </a:t>
            </a:r>
            <a:r>
              <a:rPr lang="en-GB" sz="4800" dirty="0" smtClean="0"/>
              <a:t>&amp; Decontamination </a:t>
            </a:r>
            <a:r>
              <a:rPr lang="en-GB" sz="4800" dirty="0"/>
              <a:t>Lead, </a:t>
            </a:r>
          </a:p>
          <a:p>
            <a:pPr algn="ctr"/>
            <a:r>
              <a:rPr lang="en-GB" sz="4800" dirty="0"/>
              <a:t>Salisbury NHS Foundation Trust</a:t>
            </a:r>
            <a:endParaRPr lang="en-GB" sz="2400" dirty="0">
              <a:solidFill>
                <a:schemeClr val="bg1"/>
              </a:solidFill>
              <a:latin typeface="Arial Black" panose="020B0A04020102020204" pitchFamily="34" charset="0"/>
            </a:endParaRPr>
          </a:p>
        </p:txBody>
      </p:sp>
      <p:sp>
        <p:nvSpPr>
          <p:cNvPr id="10" name="Rounded Rectangle 9"/>
          <p:cNvSpPr/>
          <p:nvPr/>
        </p:nvSpPr>
        <p:spPr bwMode="gray">
          <a:xfrm>
            <a:off x="318440" y="3624703"/>
            <a:ext cx="24136352" cy="1440000"/>
          </a:xfrm>
          <a:prstGeom prst="roundRect">
            <a:avLst>
              <a:gd name="adj" fmla="val 29709"/>
            </a:avLst>
          </a:prstGeom>
          <a:solidFill>
            <a:schemeClr val="accent2">
              <a:lumMod val="75000"/>
            </a:schemeClr>
          </a:solidFill>
          <a:ln w="25400" cap="flat" cmpd="sng" algn="ctr">
            <a:solidFill>
              <a:schemeClr val="accent2">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b="1" dirty="0">
                <a:solidFill>
                  <a:schemeClr val="bg1"/>
                </a:solidFill>
                <a:latin typeface="Arial" panose="020B0604020202020204" pitchFamily="34" charset="0"/>
                <a:cs typeface="Arial" panose="020B0604020202020204" pitchFamily="34" charset="0"/>
              </a:rPr>
              <a:t>INTRODUCTION</a:t>
            </a:r>
          </a:p>
        </p:txBody>
      </p:sp>
      <p:sp>
        <p:nvSpPr>
          <p:cNvPr id="16" name="AutoShape 8" descr="data:image/jpeg;base64,/9j/4AAQSkZJRgABAQEAYABgAAD/2wBDAAgGBgcGBQgHBwcJCQgKDBQNDAsLDBkSEw8UHRofHh0aHBwgJC4nICIsIxwcKDcpLDAxNDQ0Hyc5PTgyPC4zNDL/2wBDAQkJCQwLDBgNDRgyIRwhMjIyMjIyMjIyMjIyMjIyMjIyMjIyMjIyMjIyMjIyMjIyMjIyMjIyMjIyMjIyMjIyMjL/wAARCAFoAoA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3+iiigAooooAKKKKACiiigAooooAKKKKACiiigAooooAKKKKACiiigAooooAKKKKACiiigAooooAKKKKACiiigAooooAKKKKACiiigAooooAKKKKACiiigAooooAKKKKACiiigAooooAKKKKACiiigAooooAKKKKACiiigAooooAKKKKACiiigAooooAKKKKACiiigAooooAKKKKACiiigAooooAKKKKACiiqd9fG1kt4IohLcXDFY0L7V4GSScHAx6A0Eykoq7LlFZb6tJaR3LajaiAQx+YHSTfG49AxC/NnsRU66tY/YobqW8tooph8rNMoBPcA98UEqtBu1/0LtFQTXtrborz3MMSsNwZ5AoI9efqPzoa+tEtRdPdQLbnpKZAEP49KCuePcnorOtdYt7k3rl4kt7ZwvneYCrAqGznoBzVpL20lt/tEd1C8GceYsgK56Yz0oFGpCWz/AKRPRVRtT09LdLhr62WFzhZDMu1j6A5waTTb8ajbPMECBZXjGGznaxGfxxQHtINqKerLlFZ739zLcyw2FrHMITtkklm8tQ2AdowrEnB54Ap0Gq20ls007LamNzHKkzBdjAZIznB45yO1Avawva/9epeorFfxLZEXX2eSKc25jHyTD5wxAJGM8DI/GtO3vbW7VmtrmGZUOGMcgYD64oCNanN2i7k9FVodQsriKSWG8t5I4xl3SVSF+pB4pYb60uZXiguoJZE+8kcgYr9QOlBSnF2s9yxRVdL60kumtUuoGuF+9EJAXH4daHvrSO5W2kuoEuGxtiaQBjn0HWgOeO9yxRVe5v7W0KrPcwxSOPkSSQKX+metQabqP9oW8E2yOPzYFl2ebl1z7Y6e9AnUipct9f8Ahv8AMv0VXhv7O5meGC7gllT7yJIGZe3IHSotTvnsLeN44VleSZIlVn2DLHGScH+VAOpFRcr6Iu0Vm/2jdW93bw31pFGlwxRJIZzIA2MgEFVxkA8jNWlvrN7lrZbuBrhfvRCQFh9R1oEqsH1/T8yxRWMviSzkUPG8TILnyHbzh8owTvPt8prRivrScRmG6gkEhIQpIDuI64x1xQEa1OTsmWKKhF3bFN4uIiu/y87xjfnG3657U1L60kumtUuoGuF+9EJAXH4daCuePcsUVELmAxrIJoyjNtVg4wTnGAfXPFSkgDJ4AoGmnsFFVLK/jvII5flTztzRKW+Z0B+9j8j+IqW6uoLK3e4uJBHEnUn+QHc+1AlOLjzJ6E1FZcOtLLoc2p/Z3QRiT905wx2kjB9CcdO1WrWW+kObq2ghUrkeXOznPoQUH86LExqwla3UtUVmahrCWV9a2SfZ2nuCeJZxGFH5Ekk8AY5q2l9aSXTWqXUDXC/eiEgLj8OtAKrBycb6osUVXkv7OK5W2ku4EnfG2JpAGOemB1oe+tI7lbaS6gS4bG2JpAGOfQdaCuePcsUVBe3cVhZTXU7BY4lLHJAz7c9zUKarY/YYbyS7t4oZQNrtKoXPpnuev5UCc4p2bLtFMM0SwGYyIIgu4uWG3Hrn0rM07XYLywa+nktbe33bVY3IOPZuAFPTjJ60A6kItJvc1qKi+1W/2b7T58X2fbu83eNuPXPTFMjv7OW2a5ju4HgTO6VZAVXHqelA+ePcsUVFb3NvdxebbTxTR5xujcMM/UU25vLWzVWurmGBWOFMsgUH86A5o25r6E9FQTXtpborz3UMSsNwLyBQRxzz25H50G+tBbpObqAQv92TzBtbqeD07H8qA543tcnoqKC6t7qLzbeeKaPON8bhh+YqJNQtbi3lltbq2mEQJYrMNq8fxEZwKA546a7lqiqsuo2duim5u7aElQ3zygDnpgnHHWoDrViupNZNcQqyw+aWMqgY9Py5+lBLqwW7NGiqn9q6d+8/0+1/dcyfvl+TtzzxUjX1olqLp7qBbc9JTIAh/HpQNVIPqT0VB9ttPs6XH2qHyX+7J5g2t9D07H8qp3Ovafbx28gu7d0nl8tXWZdo9TnPQf1FHkEqsIq7Zp0VWOoWQuham8txcE4ERlXf+Wc0W9351xcW7JslgYZGc5U8q348/iDQPnje1yzRRRQUFFFFABRRRQBz914w0+0vrmzaC9kltuZfKh3BR1zkHpzWlaarb39ta3NqTJDcBirdCMdRj6jFcXd2t5F4l16V9N1KS3vI/KjktVwScDv6cVt+Gbe/tNG06DUYvLljMgVABkJjjOO9M8qhiq8qzjLbXp2dl96BfHmktEZvKvRAr7GmMB2KfQkVavPFdhZah9hMN3NPsEgEEO/KkZzxXDQabqQ8N3GmtpOp/aXufOiKpiM9Pv569PT0rZOma1N4pFwEkhuP7NCG5RBsE23pnpjNBzU8bi5RWmrt073uvyOrsNcsdT02S/tpCYYt3mbl2lSBkgg+1VdK8WaZrCXJtTNm3j8x1dMEr7c1ya2mtL4Qj061sJre4muGju1MRJkDfx7uwxwas/8ACP32ia/YvbxyXEE9r9muZIosKpxtyQO33T+BosarG4l8j5dNObTv29Op0ieKtOk0GTWVExtY32N8nzA5A6Z9xUkfiTTn1r+yjIyXJUMu9cK2QCAD64NcTb2GsReFrnw2dHujcSz5WcY8oDKnO78Kuaj4VutU17UHVZYZIYITa3GCEZ1UAjP4de1BKxuKcYuMbvS6s1r711+COz0zVrbVluGtt48iZoZA64ww61erlfAtnf2mn3o1GCSKeS6Zz5gwWyBk/nmuqpHp4WpOpRjOas2FFFFB0BRRRQAUUUUAFZWtSWq/Zlv7cm1MmTcBivkOPunI5XPTdkY/GtWigiceaLicvJMWjvrewvZL6xNnKzMz+aIn7KH6nOTwSSMCmtfwvLB5d3awK9iqrOy+Y0vJBSMZxuBHoTkjjiuqoo/r8/8AM5/q0v5v6021027/AORyejCOVfDu4BjFDMMEcqwwPwIpLUxWmpR3FyVjs4rm6UO3CRyFhgk9sjcM+/vXW0U763/rUSwloqN9rdOyX+Rxcd1bLLezW/2dbd9TVlnlB8qM+XneQCMgnpzjJBpu9JrTXEacXHmXEDltgUOCVGVH93ggHnp1PWu2ooTt/Xp/kS8G3vLv0738/MxJ5rex8RSXF+6RQvbKkEkhwoIJLLk8An5eO+Pajwr5f9jN5K7YvtEuxcYwu84GO1bdFCN1Raqc9+/426mJaXdvpNxe29/NHb77h5o3lIVZFbB4J4JHQj6VQaLzrqK8aNliutTjeJXXBKrGQGweRkjPPtXVUUJ2t8v6/AmWHclyt6av77/5s5TVGiZ9btpGXe8lu3lk8svyAnHp2p+tQO19epBGTmyi3og5ZBIcjHf5cjFdRRS7f10sTLC8103v/m3+pyerT2t80k2nOksUenTrNJCQVAIG1SR34Jx2qWGe0uZtFj0zYz26kyqg5jj2EFW9CWxwe49q6G6t0vLSa2kLBJUKMV6gEY4p8UYihSNclUUKM+1O/wDX3/5i+rSc+Zta+Xptr5HGR3aO2jN9pgVY7obraFD+43bhiRiSd2Tj+HJJ4PaRxti1OyvNQs7eSe4cmOS2Z5mBPyMmHG7jGMDjHtXZUUX/AK+7/In6m7ay/Ptbuc151rZT6rHqki77hV2GRcGaPYBhR3Od3yjnn3qlpiTSWASDPnNoyhMHnOWxXZUUv6/Br9S/qvvJ30V/xae9zI0u80uaKyggaJriKLCxquXhwAGB4+T05xmm+I1L2doquyE3kIDLjK/N1GQRWzRTbu7mnsX7J0291bbysZ66ZieO4uLu5u3hy0Sy7AFJGM4VRk445z1rmY7tHbRm+0wKsd0N1tCh/cbtwxIxJO7Jx/Dkk8Ht21FCepNXDKXwu349vPyOTBhmdLdijOmssXjPUZ3EEii/ItLzUr9VP+iXUMxA7gxhW/Q/pXWUUulv66f5EvC3W/4etvzOQ022ki1WCwdGIUDUJPQuU2kf99c1BHdo7aM32mBVjuhutoUP7jduGJGJJ3ZOP4ckng9u2op31I+p2jZS/rTz8vxOcghf/hImsNrC3hla9Bxx8wwB/wB9Fz+FbGprI+lXixZ8wwuFx1zg1JBarDPNMZHkklIyz44UZwowBwMn3561PSesbHRSpcqd+rZjrGLvRrCOGxguY2iRlMzAImFGD0JzzxgevIq7p9rLZ2/lzXLTtnOTnA9huLN+bH8uKktLWOzg8mIt5YYlVP8ACCc4HtU9Nu7bCnS5bOW6Vv6/4Jz1oID4cuhcwyzQfaZt6RZ3Eea3PBB461JYiz/tiL+x/s/2TyX+0fZtuzdldudvG7r+FbtFFyfYba7W6a6O+5lXpxr+mnGcRzcfgtc9Hdo7aM32mBVjuhutoUP7jduGJGJJ3ZOP4ckng9u2ooTsTVw7m207X/4Hn5HO2dzYWpv7bUWjFxJdsxikXc0oJGwquMsMYxgHpWe42xanZXmoWdvJPcOTHJbM8zAn5GTDjdxjGBxj2rsqKBSwzkrX7/jffXz/AD7lDUVb+wbpSS7fZnGcYLHae1ZNveWsWoWd7cXEItHshHBMzDYHB+YbugJGPyPpXS0UX1v/AF1/zNJ0XJpp7f5pmT4fQppjkIyQvPK8KsMYjLEjjsO4+tZFvci30/RSZba2/dSFbq5BKIfQDco3Eep6A11tFBLw/upJ7f5p/ocZaMv9lRtIzvBb6oz3BddpC5JDMuOBkqelXtXntbuOK5sZbdoorpGupxEZI8BTtLEY3AHGeeOM10tFF/6+7/IhYVqLjfddvXz8/wCrmJpBSbU7u6TULe6LoiyfZoCseRnB3bmBbBx16YqLVLkRaw0ZngtC1rgSyIXeUFjlIwTjPTsc5HFdBRSepp7F8nKn1v1/zv8AicXp9xZxL4dlu3VUihmXdJjEbjA+b+7jpSzvb7kuZVH9nSaqJIvl+UjYct/u7gTn6murks45b6C7Zn8yBWVQDwQ2M5/Ki6s47t7d5GcG3lEq7T1OCOfbmqvrf+t7nP8AVJKDjftbz91LX/I5y8zfHV59P/e2jpCHMQyJSDl8Y+98mAcfSnajPbX0zzac6SxR6dOs0kRyoBA2qSO/BOO1dTRU9LGrwzfXffTzvpr95g2cUb63GzIrEaZGASOgLHNYkMkcWmPG7qrSaOyxgnG7DPkD1wK7mim3f+vX/MHhdrP8PT/I51IIV1bQAsSAJaybcDp8q/4ms2Myw3ME5nggtory6XzJ4y8cblvlzhlx/EAc9/eu0oovrf8ArcTwiatft+CS/Q5NYYpWgcXMN3FNqaOfKgKRBgpztySG5GSQeuaW7eK21ieV2WOJdRgZ2Y4AzERknt2rq6KE7f16f5A8Lpo/618/M5aSeG0lkt7e5tbtHu9zWE8X74FmySvOcA/MCVPHfGK04+fFlwV6LZoH+u9sfpmtaoILWO3knkUszzPvdm6njAH0AGKF/X5Fqg099L/5+v8AkT0UUUjpCiiigAooooAKQ9KWigDEjudU8pAEd2BId2Qrn5k5Ubc9C3B9DycZpstzq5jkKRSK3nFk+Qf6racDoecjpweQOK3aKdzn9hL+dmRLcakt3FsjZoWfY3ydB5hwfptH6g0W9xftp12zrL9oRMpujx823kAY5AP1+prXoouV7J3vzMxJrjUhkQrKyeRkMY+fM9OVHGOenXH0oeTVVaeLczSKkYQqmFJLDcc7cdP/ANVbdFFyfYP+ZmRHJqOUZmk+ZYtwMQwpIO7tnqB3osbi+kubZZxME2PvLRkBmB6/d4HoDj8a16KLjVFpr3mFFFFI3CiiigAooooAKKKKACiiigAooooAKKKKACiiigAooooAKKKKACiiigAooooAKKKKACiiigAooooAKKKKACiiigAooooAKKKKACiiigDP1bVl0qKDFrcXdxcS+VBb2+zfI20scF2VRhVY8kdPUgVRl8URwtaNJpWqJBceUHnkhVFgaRtiI4ZgxbcQDsDYyCcDmovFnh248Qf2c1tc/Z5LKc3Abz5o93yldn7p1IyCRuydvPByah1LTNd1b7Ilxa6Qm0rILlJnM1k4Y7jESnz5XC5zH3yCDihfqD/Qv2Hia11DV5NPjtruPHmiG4kVRFOYmCSbMMT8rED5gM9Rkc0jeJ7RNe/ss211gSeQbvavkiby/M8vO7dnZznbt7ZzxWdp2g6vY6n5jfYZLWy+1vZATOHlaZ94EnyYQLyuRvznOBjFEvhzUZtek3Na/wBkyXv2923t52/yfL8sLtxjIDbt3tt70tbf1/Ww9NTS0PxLba88iw2t3blY0nj+0oo86F87JFwx4O08Nhh3AyK2q5nwxoep6bMJNTe0P2eyisLf7M7NvSMt+8bKjaWyPlGcY+8c101U7dBf1/XzCiiikAUUUUAFFFFABRRRQAUUUUAFFFFABRRRQAUUUUAFFFFABRRRQAUUUUAFFFFABRRRQAUUUUAFFFFABRRRQAUUUUAFFFFABRRRQAUUUUAFFFFABRRRQAUUUUAFFFFABRRRQAUUUUAFFFFABRRRQAUUUUAFFFFABRRRQAUUUUAFFFFABRRRQAUE4GT0opGUOpVgCpGCD3FAC0V5DpHju78Ja5daDrJkubC3maKOU8yRKD8p/wBpcY46+npXq9ne22oWkd1aTpNBIMq6HINbVaEqe+z6lzg4mV4o8UWXhXTlurtXkaRtkUUeNzH+g964Q/GkZ40DI9ftmP8A2Sj40k40Qdj5+f8AyHXk9ehhcLSnSUpK7Z0UqUZRuz1j/hdX/Uv/APk5/wDYUf8AC6v+pf8A/Jz/AOwryeiuj6lQ/l/FmnsKfY9Y/wCF1f8AUv8A/k5/9hR/wur/AKl//wAnP/sK8noo+pUP5fxYewp9j1j/AIXV/wBS/wD+Tn/2FKvxpUsA+glV7kXeSPw2CvJqKPqVD+X8WHsKfY+nNA1208RaTHqFkWEbEqUf7yMOoNadeGeF/Gdz4R8LW5itIrmO5v5/MV2KkbUhxg9vvHsa7jSviv4fvtqXgnsJD18xd6Z/3l/qBXmVcJUi24K6OadGSei0O7oqtZahZalD51jdw3Mf96JwwH5VZrlaa0ZiFFFFIAooooAKKKKACiiigAooooAKKKKACiiigAooooAKKKKACiiigAooooAKKKKACiiigAooooAKKKKACiiigAooooAKKKKACiiigAooooAKKKKACiiigAooooAKKKKACiiigAooooAKKKKACiiigAooooAKKKpaxeNp+i396gDNb28koB77VJ/pTSu7AtS7RXyzfahealctcXtzLPKxyWkbP5eg9qgWOR1dkRmVBlyBkKM4yfTkivS/s3TWX4f8E6vq3mfVtFfK01pc2/l+dbyx+au6PehG8eoz1FNNvOrSq0MgMP8ArAVPyc459OeOaP7OX8/4f8EPq3mfSmt67/Y8OY9N1C/mIysVpbO/5sBgfz9q8x1zxN8QNW3R2+jalp9ueNtvaSb8e74z+WK81pwjdkZ1RiqfeIHA+tdFLBRp67vzX/BNIUVE1n8NeI5HZ5NE1V3Y5LNaSEk/lWv4Xv8AxN4X1y2tYrS4iF3KsZtbqNkSQkgZ5HB9xXIV0ngnVrux8VaXFHKxhluUjaJjlPmO3OPUZyDW9SLcHezLknyu52nxq/5gf/bf/wBp15XbtGlzE8yF4lcF1B+8M8ivVPjSCV0RsHAM4J+vl/4GvJ6zwX8CPz/MmjrTR2Davp8Vylw2pTXDKlwqiF3TywwGwJuT931IwMgYqnpGuWkGp395coYlndCI4iRx5gLDgcjHUcZ6d65uitVRjaxfIrWOotr3R7CHzITCbowSr5qmUNvKOPu7QACSuMHgdhk1FNL4fSHEUELuVUBi8xYA7c5GANw+boSOfYVzlFP2ave7Bw8zqLS50KJpbnMMUgkJhRFlygDADrnIK7jyc57Vy9FFOMOXqNKzNa4/5FHTv+v+6/8ARdvVKz06+1BitlZXFyw6iGJnI/IV2Xh3wZd+LPBaNaXMUMlrfTkLKDh9yQ9x0+76VzviKaS31S50qORls7KVoEiBwpKHaWI7kkZJ96zhUTbhHdXJUk3ZEtnovizTrgXFlpes28w6PFbSqf0Fd/ofjTxnabYtX8M6jexjjzUs3SQf+O4P5D615FRRUoKovet93/BCUFLc+pNO1BNStFnSC6gz1juYGidT9GH8sirdfKFFcby1X0l+H/BMfq3mfV9FfKFFL+zf734f8EX1bzPq/viivmHR9avtDv4rqyuJIyjhmQMQrjuCO4NfT3bmuTE4Z0Gtb3MqlPkCiiiuYyCiiigAooooAKKKKACiiigAooooAKKKKACiiigAooooAKKKKACiiigAooooAKKKKACiiigAooooAKKKKACiiigAooooAKKKKACiiigAooooAKKKKACiiigAooooAK8+1qWzPxFzrdnZtp8VtD9mvpZZA1tMGZtsbCPasjkp8gcMygfeyFHoNFHVMOjR5A0KtqGqWVncackghvm1C9tmka4dSx2i6QIGTBOAMsSoYrgcV0vgm7i8jVPsa6Ta2Us6xWEOmz77ZpRFucRNtUN0ydqgZDdSCa7qilbS3lYOtzx6x/sz+xZfsuz+z/s+n/27jp5vnHz/ADv9vbnzN3O3G7iupsvJ/wCFZa59j2/2f5d99i2fd8nL7NnbZ/dxxtxjiu4rJ8Uf8ijrX/XhP/6LatYP316/1/wBrdfL+v8AM+Zq0LG6ghsb+GeWdTPEEjREDKWDK2Tlhj7uOh61n1tac1gNFuFuJUjnkuERW8lJGCEHJ+blR7jnpX0U9j0pMjur6zEWnQ2j3DQ2zb3EsYUlzt3EYY5+6ABxgAdTk1q3fiexuReH7NMWvAPPzj95tkUp34+RTn3P40Q2ekWcpDSWzFgMpJPHMFw5AIYccjBI/oRUA0fR2eCN75Y/NLBZPtMbAgKG3MB9zJyMHnkehzjeD1fQzfLfX+uop1rSo542jtRLgqHeSziXK+ZuK7ckfd4z1PTpTLbXrSCC3R4mfaiRyxtboylVlLHGTzlTjkD9ah+zaXaa/Yok6z2j4d2dgQoYnaG6AELt3ehzVq10eymSGO5eEvDCpmMN5EqgtMRkvypIUjgH0+lDUEtRy5bO5zTEFiR0zxWr4X/5G7Rf+v8Ag/8ARi1mSqizOsb70DEK2MZHY1p+F/8AkbtF/wCv+D/0Ytaz+B+hpLZn0Jr3h/T/ABJp/wBj1CNmQNuRkOGRvUGuS/4U74e/5/NT/wC/sf8A8RXoVFfPwr1IK0XY85TlFWTPPf8AhTvh7/n81P8A7+x//EUf8Kd8Pf8AP5qf/f2P/wCIr0Kir+tVv5h+1n3PPf8AhTvh7/n81P8A7+x//EUf8Kd8Pf8AP5qf/f2P/wCIr0Kij61W/mD2s+557/wp3w9/z+an/wB/Y/8A4il/4U94ez/x+amfrLH/APEV6DRS+tVv5g9rPuUdJ0mz0TTYrCxi8uCPoM5JJ6knua+dPFH/ACN2tf8AX/P/AOjGr6Zr5m8Uf8jdrX/X/P8A+jGrry9tzk2a4d3kzJq5pmnvql8tnE4WeQEQqRw79lz2z0z64qnUtvczWrs8D7GZChYAZwRg49OOOK9V3todbvbQ1dN0FdTv7u3guiyQEBZEizvywXOCRhe5Pp2qqmi30tmbqGJZYQTlkcZ79uvY/lUY1W9W4muFnKyzuHkZVAJYNuB6cHIzxVy28SahBPDIWjcQnciiJF52sFyQMkDeeOnNZv2i2JfNrYypYngmkhkADxsVYAg4I4PIplHWitSwr6U8V66nh7QzeNc2luzzRQJLdtiNC7hdzDIyFBLEAjIU8jqPmuvqHVtKttasGsrwzfZ3YM6xStGWwcgblww5APBB49Mg+Vmf2Pn+hy4joYN/qXiK20FNRS/0Dy44mkNwsMsiXWSPKWNA42lwQPvSckABs1Kb/wAQf8JPp9otxpotrhDcXFq1o/nW8QAH+sEu1mLkAfIBjce3K3Pg+S5uLS4PiTWRNalzEx+zvgtgZw8LAMFG0MADgtySzE7NvpkdvqM9/wCbLJcTQRQOz7fuxliDgAckuxPb0xXmef8AX9f0jk6W/r+v6Zh6z4g1Ky1iVLVLQ2Nkts12JUYySCaQp8hDALtA3cht2cfL1o0jxBqV5rUaXKWg0+8a6W1EaMJYzBIE+dixDbhluAu3GPm61bu/Ctve31vdz398zIsSzqGQLd+U2+MyAJwQxJ+TbnODkcVJYeGbXT9Xk1CO5u5M+aYbeRlMUBlYPJswoPzMAfmJx0GBxQv8wZtUUUUAFFFFABRRRQAUUUUAFFFFABRRRQAUUUUAFFFFABRRRQAUUUUAFFFFABRRRQAUUUUAFFFFABRRRQAUUUUAFFFFABRRRQAUUUUAFFFFABRRRQAUUUUAFFFFABRRRQAV534z8cWiX7+G4HjKzxyQXc7H5Yi6MoH1BIJPbGPXF34ieM/+Ed08WVlIP7SuV+Uj/lin976+n59q8IZmdizElickk8k16ODwvOuee3Q6aNK/vMkubaeznaC5ieKVTyrjBqKtG31/WbSFYLXVr+GJfuxxXLqo+gBr2PwBoWtx266rr2qajJJIMw2kty5VVP8AE4J5J9D0+vTvrV/Yx5pG858iuzwuivq+iuP+0v7v4/8AAMfrPkfKFKGYKVDEBuoB619XUUf2l/d/H/gB9Z8j5Qro/A+l3epeLdNa2hdo7e5SaV9p2qqkNye3TFfRlHfNTPMXKLSj+Inibq1gooorzTmCiiigAooooAKKKKACvnTx1pN3pnizUXuIXEVxcPNFJt+Vwx3cH2zivouiujD4h0ZXtc0p1OR3PlCivq+iuz+0v7v4/wDANvrPkfKFFfV9FH9pf3fx/wCAH1nyPlCivq88jFeQ+PtK8SeH5W1HTtb1V9LduV+2SEwE9jz930P4H31o45VJctrfP/gFwr8ztY83sbGbULpYYVOM5dz92Ne7MewA5zX0B4T8aWPin7THCPKuIHb92x5ePPyuPwxn0P4V4Jd63q1/D5N5qd7cxZzsmuGdfyJpulapd6NqUN/ZSGOeFsg9j6g+oPStcRh/bR13WxVSnzrU+o6KxvDPiK08TaPHfWx2v92aInmN+4+noa2a8KUXF2ZwtNOzCiiikIKKKKACiiigAooooAKKKKACiiigAooooAKKKKACiiigAooooAKKKKACiiigAooooAKKKKACiiigAooooAKKKKACiiigAooooAKKKKACiiigAooooAKKKKACiqt5qVhpyq17e29srdDNKqA/map/8JR4e/6Dumf+Bcf+NUoSeyHZmtWX4h1y28PaLcajcnIjGETPMjnoo/z0yab/AMJR4e/6Dumf+Bcf+NeXfEO7u/EurJFZXmmtptsP3R/tO3Xex6tgvn2GfT3rahQc5pS0RdOHNLU4LUtRutW1Ge/vJDJPM25j/Qew6Cqla3/CO33/AD30z/waW3/xytXw74WtptZh/tvUtLtrBPnkP9owMXx/CNrkjPr6Zr3HUhGO+x3c0Ujpvhl4IW52a/qcWYlObSJhwxH8ZHp6fn6V69WPH4k8NwxJFHrelJGihVVbuMAAdAOat2msaZqDlLLUbS5YdRDMrkfka8KvOpVlzSRw1JSk7su0UUVgZhRRRQAUUUUAFFFFABRRRQAUUUUAFFFFABRRRQAUUUUAFFFFABUc8EVzBJBPGskUilXRhkMD1BqSqV5q+mae4S91G0tmPIE0ypn8zTSbegK/Q8K8d+Dn8L6n5kAZtNuCTC552HuhPqO3qPxrkq+itZ1LwprmlT6fea3pbRSrjIu48qezDnqDXh9x4ZuoriSOK90qaNWIWVdTtwHHY4L5GfevbwuIco2qaNHdSqXVpFrwV4nk8L66k7FjZzYjuUHdf7w9x1/Md6+iIpY54UmidXjkUMjKchgeQRXzT/wjt9/z30z/AMGlt/8AHK9Q+HmunStLk0zW9R02KKE5tpDqMD8HqvyuTx1H1PtWGOpRmueG5FeCfvI9JorJ/wCEo8Pf9B3TP/AuP/Gj/hKPD3/Qd0z/AMC4/wDGvN5J9jl5X2NaiqtnqdhqIY2V7bXIXqYZVfH5GrVS01uIKKKKQBRRRQAUUUUAFFFFABRRRQAUUUUAFFFFABRRRQAUUUUAFFFFABRRRQAUUUUAFFFFABRRRQAUUUUAFFFFABRRRQAUUUUAFFFcF43a2fxLpEOrWNldaKIJvtL3cjhLUsUxMSI2WMgKwVmZcksAVwcq4He0V5bP5TeNVj06axkvri6WT7UryHUIrbyRlChTJiwMht2CxAxu5qz4AuLa2v5xbto8NjFaQxTy2ExKTXLPtVpCyriZuhQ5YZUEnIw1r/X9enrsD0/rzt/wT0mivJX2ebq/9m5/t77Nqf8Aafk587HmDyd2Oc7ceXn+HO3iuu8Ef2ZjVv7B8j+xPtKfZfs2PJz5Sb9mOMbuuP4t3fNC1QPQ8a8aXk974x1Z53LGO5eFcnoqMVAH5VhojSSKiKWZiAoHcmtTxR/yN2tf9f8AP/6MaqNlDdy3AezgllliIk/dxlyuD1Ir6WnZQXoektI6Fo6LP/a8OmLNC08jBc/MqofQkgdPUZHoTSNod+ttJMYf9Xc/ZTGOXMnPAA69KnOs3t3qVvdQ2se+2BZIo1dl5YsScknqfWnP4kvwypNFCTGUDKyEbtgdfmwep3tk9enSpvUD3uhQ/svUMSn7FcYiGXPlHCjG7n8OfpzUzaHqKW0kxtnIjI3qqkkAruBOO2BmpH125k2okECIF2JGgYhRsKYGST0Ynknn8qWXV7xV+a1jjwDEx2t8zCPyznJ67T0HfHFO8w97Qyams7uaxvIbu3cpNC4dGHYioaK0epR9X9qKKK+XPLCiiigAooooAKKKKACiiigAooooAKKKKACiiigAooooAKKKKADtXyxfXk2o3895cOXmmcuxJ7mvqevlCvUy1fE/T9Tqw3UsWNnJqF9DaQlBJM4VS5wB9T6Veg8OajODhEQi6FoVZud+CTwOoGD0/DNULK7ksbyK6iCl4m3AMOK0JNfu7tEgmghmXMXyYYbigYAnaQcneST3IFejLnv7p0Pm6EM2jzQ2bXnmwtbB2QSjcAzDHABAOeehHY1WktHjsoboshSZ2RQrZIK4zn0+8K0dR8QX17FJaXUMSrnlCrZRhtAPJJ3ALjJ55Oc5qoupyx2UFvDGkLwSNIs8bOJMsADzux0A6AdPrSi521Bc3UZc6e9rZ29xJLH+/XcsYDZA55zjb27HvVSrsmpSSacbLyo1VpBJJJlizsN2CcsR/EegFUqtX6lLbU3PB11NaeMdJeByjPdRxNjurMFI/I19J18zeF/+Ru0X/r/g/wDRi19M15OY/GjkxO6CivNtLv59UsvEl2moXdhqsMt3Zk3mpIbZW3N5fyLI4jKIF5AU9TluTTpBexw2/h8JdR37XeZIv7dunSceSzAfamAlj+7u2op5GMYJI87ocz0dvX8D0eiuMkvpZfh9ppF/dfvpre0nuy/ly7TMsbncpOCeRuBzzkHPNYV1d3DWUts+s30NvYQanNbXC3bh5GglVU3tnMgQEjDEhv4s0f8AB/BXGle39bnqFFZs+rxWFnaS3kN2ZJwBttrOW42tgZz5attHucCuZ1G+Fz8R/wCyrqfUbVIbKK6tpbe+SKNcO5kZ4/MzIpwi/MjAYPC/eLtrYlO8eY7iiuAvbe53arc6Hq9+Vit7hLm8vL5vJeYnhIgx2IUwQXUAKcKdx3badtcXN1frokz6tp2mnUViZZ9SZ7lT9meUxmdJGYZYK2A5ODjgHaJ6DPS6K4tr+6ufh1pE0t5Mr3bWkM12j7HaN5EUsGGNpZT1GCN2Rg1h3V3cNZS2z6zfQ29hBqc1tcLduHkaCVVTe2cyBASMMSG/izT6/f8AhqNJu39bnqFFRWzvJaQySrtkZFZl9CRyKlptWdiU7q4UUUUhhRRRQAUUUUAFFFFABRRRQAUUUUAFFFFABRRRQAUUUUAFFFFABRRRQAUUUUAFFFFABRRRQAUUUUAfM3ij/kbta/6/5/8A0Y1RadqENlZ38UtuszXEaoivnaCGBycEHtxXceL/AIb65ceIru90u3S6t7qQzYEqqyluSDuI756Vy174K13TWRb6C1tWcEqJ7+BN2PTL819BTq0pQS5kehGcWlqSDWtLiCGGCTdhhxAibAVUbcg/OMgnJwfzND6zpDbWNo0m6VS8b26fKuW3kPnLEgjg4wcc/KKo/wDCO33/AD30z/waW3/xyrNn4N1vUZWisYrO6kVdzLBqFu5A9cB+lN+z3cvxC0UtyDU9R0+aW2k0+z8kxuXcFVGcYCgY/wBlQT/tM1X11PS5biQ+ZKFZrm4LzWyNsZwu0KpYgkY6kjrUv/CtPF3/AECP/JmL/wCKo/4Vp4u/6BH/AJMxf/FVLnRtbnX3rqF4dzndRngudRuJraLy4XclF2hcD6DgfQcDpVWus/4Vp4u/6BH/AJMxf/FVc0z4W+I7jUIY7+0W1ttwMkjTI3y98BSeav29KK+JfeP2kF1Pd6KKK+dPOCiiigAooooAKKKKACiiigAorC8X+KbTwd4dm1e7jeUIwSOFDgyOei57fX0Brj/APxdi8Ya0dIvNN+w3TozwMkvmLIF5KngEHHPvg0Aem0UUUAFFFFABRRRQAUUUUAFfMmh3lhZXLSX0byLwAoiVwRn5gQSOo75/A19N9q8J1b4XeIYNSmXT7RLq1LkxusyLhc8AhiOa9DAzguaM3a50UHFXTZSfUNG83yx5YKRMRKLOPCExqAFGfnO4E5OMH3JqtJq2jMtwVs2Ad2KxfZo8HLKQ27OVIAPygY7ZwTVn/hWni7/oEf8AkzF/8VR/wrTxd/0CP/JmL/4qu9So3vzr70b+5a1yqmu2EdzbvHaBEimjcFbeMMAC+7nuSGXqf4e2BSQ63p8UKQm0R1Vowzm0i3Mo37/cE7k79uvFW/8AhWni7/oEf+TMX/xVZs3hbU7ad4Z20+KVDtdJNStlZT6EGTimnReil+JV4PqXP7d0tDFssYiqlMg2aZCgruXJY7uFPOB1OepqCPVdOayWK4jcsLVocC2QkNuYqVctx1GeD3x2NVv+Edvv+e+mf+DS2/8AjlX7TwD4kv4PPs7KG5hzjzIb2B1z6ZD037JLWX4h7i6lDwv/AMjdov8A1/wf+jFr6Zrxjwl8Ntdg8RWd5qdutpb2sqzcyq7MVOQBtJ7gda9nrzcfUjOa5Xc5sRJNqxTbSdNeVJW0+0aRITAjmFcrEeqA44U+nSq//CNaD/Zf9l/2Jpv9n7/M+yfZE8rd/e2Yxn3xWpRXAc5UbStOeCSB7C1aGSFbd4zCpVohnCEY5UZOB05NRSaFpEtra2smlWL29owe2ha3QpCw6FBjCke1aFFABVW502wvF23VlbTqZFmIliVhvXG1uR94YGD1GKtUUAZNv4W8PWlzJc22g6XBcSKyvLFZxqzBvvAkDJB7+tSf8I7og0k6UNG0/wDs0tuNn9lTyc5znZjGc89K0qKAKsumWE8csc1jbSRzRCCVXiUh4xnCEY5UbjweOT61DJoWkS2trayaVYvb2jB7aFrdCkLDoUGMKR7VoUUAFFFFABRRRQAUUUUAFFFFABRRRQAUUUUAFFFFABRRRQAUUUUAFFFFABRRRQAUUUUAFFFFABRRRQAUUUUAFFFFABXhHxW1A3fjOS3B+S0hSIDtkjcf/Qv0r3evmXxNefb/ABRqlznIkuZNv+6CQP0Ar0Mujeo5dkdGHXvXMqvYPg3pvl6dqGpsvM0ghQn0UZP5lh+VeP19EfDyz+x+BdMUjDSI0p99zEj9CK68fO1K3c2xDtCx09FFFeIcIUUUUAFFFFABRRRQAUUUUAFFFFABXGeOfiRpHguBonIu9UZcxWcbcj0Ln+Ff1PYVp+NvESeFfCGoaqSPOjj2QKf4pW4Ufmc/QGvkOaaa5nknuJXmnlYvJI7ZZ2PUk0DR6Jf/ABOn8awHQ/FFva2+nXMqlLq0Vg9o4Pyvgkh1GeRwcE16P8PvhGvhLW/7ZvdTS9uERkt1ijKIoYYLHJOTjj8e9eDad4b1PWdF1jU7KESW+lwrJcepBPb1IALH2Fe4fBn4iWmsaHa+HdSugur2i+XD5h/4+Ih90g92A4I68Z9aAPWqKKKBBRRRQAUUUUAFFFFABRRRQAUUUUAFeE/FfTxZ+MTcKuFu4FlJHTcMqf8A0EH8a92rzD4y2IfTdM1ADmOZoSfXcMj/ANAP5114GfLWXmbUHaZ4/XsPwavt+manYE/6qZZgP94YP/oA/OvHq774R3hg8XSW+flubZlx7ghh+gNepi481GR1VleDPcaKKK8A88KKKKACiiigAooooAKKKKACiiigAooooAKKKKACiiigAooooAKKKKACiiigAooooAKKKKACiiigAooooAKKKKACiiigAooooAKKKKACiiigAooooAiuJhb2s0x5EaF/yGa+VmYsxZjkk5Jr6d19zH4b1Rx1W0lI/wC+DXzDXq5atJM68Nswr6k0u3FppFlbKMLDAkYH0UCvmC2i8+6hh/56OF/M4r6qpZk/hXqLEvYKKKK8s5QooooAKKKKACiiigAooooAKKKKAOD+KPgrVPG2mafa6bewQC3uDJLHOSFcEYB4B5GTx7mvmS+tXsNRurOTO+3meFiRjJViOn4V9r18jXOm3Xiv4h+JobU7pVlvbtFxkv5bk7fx6UDR6/8AAK2UeDtTmaPPnXzKSRwwCKMfqaw/FHwft774hLF4auk0g/ZlvypBKhxIR+6AxtwQpIzgbuK1fgJ4kS70W78PSkCWzYzwcctE55/Jv/QhXe6qTbeOfD1wBgXEV1ZsfXKrKv8A6KagRuWL3Mmn2z3sKw3TRKZolbcEfHzAHuAc81YoooAKKKKACiiigAooooAKKKKACiiigAri/inb+f4GuJMZ8iaOT/x7b/7NXaVzvjxQ/gbVgwyPJz+RBrWg7VYvzRcHaSPnKun+Hk/2fx5pbE8M7J/30jD+tcxWx4Ucp4v0Yr1N7CPzcCvfqq8JLyPQmrxZ9L0UUV82eYFFFFABRRRQAUUUUAFFFFABRRRQAUUUUAFFFFABRRRQAUUUUAFFFFABRRRQAUUUUAFFFFABRRRQAUUUUAFFFFABRRRQAUUUUAFFFFABRRRQBHcTxWtvJcTyLHDEpd3Y4CgdTXDT/F3w5DMyJFfzqDxJHEuD/wB9MD+lafxIZk8Aaoykg4jHHoZFB/Q189V6GDwsKsXKR0UaUZq7PZNS+K3h7UNLu7L7Nqcf2iF4t/kxnbuUjOPM5615wdL0hVgY3esgT/6knSk/edvl/fc/hWFWzq2p2d2bee0ieO6VgzOUC7QFUBRgndgg84Hbiu+FBUtIdToUOXSJNa22i29zBci91dgj+Yv/ABLEw2zk/wDLbtjn0r08fGDQGYKtlqhJOABFHz/4/Xnd34lsJopES3mCg/ulIAAEjBpwcHoSNo9jzikbXtJBcpaR7gflb7Co3D5uP9Z8pGRgjPQccVFSiqtvaJkTjzK7R6K3xf0BGKtY6orKcEGKMEH/AL7pP+FxeHv+fPU/+/Uf/wAXXkWs3ltf6i1zaw+TG4GY9oG09+R1z1yeecc4yc+pjgaTV2h+wgfRvh3xro/ieR4bGSRLhF3GGZNrbfXuD+Broq+fPhoSPiBpoB4Pmg+/7pzX0HXnYujGlU5YnNVgoSsgooormMgooooAKKKKACiiigDO17WLfw/oF9q90cQ2kLSsP72BwPqTgfjXhHwB0241LxfrHiKdfkjiaMt2MsrbiB9Av6iu3+Odpr+o+EbSx0awuLyGW6Bu1t0LvgDKjaOcbsfkK6L4Z+Fm8I+BrGwmQJeyA3F3/wBdW5I/AYX8KAPIdOhHhH9oVbO1HlW8l6Ygg6eXMmQv0BYY+gr2nxjmG30i/BwLPVbZ2Port5J/SWvMPiL4W12T4vaVq2labcXEczWz+dGhKI8b87j0X5QDzXrHjCxm1HwfqttbIz3Jt2eFFHLSL8yge+5RQM26KZE5khRyhQsoJVuo9jT6BBRRRQAUUUUAFFFFABRRRQBz3iPxpo/hhkjvpJGnddywwrubb69gPxNc9/wuLw9/z56n/wB+o/8A4uvP/iYzN4/1JSSQoiC+w8tT/MmsiPRRLbqEuCb1oPtAg8sbdn+/n72OcYxjvnivWpYOl7NSl1OuNGHKmz1f/hcXh7/nz1P/AL9R/wDxdUNb+J/h7WNEvNO8jU4vtEZj8zyI225748wZ/OvOV8O3OWEs9shCy9JlbBQAkE5x365NQHQ9QHmAwrujYqy+aueGCkgZ5AJHI/oa0jhKCaaf4lKlTWpL9n8Pf9BTU/8AwXR//H6t6XL4e03V7K//ALQ1OT7NOk2z+z4xu2sDjPncZxVH/hH9RN0tsIo2kYEqFmVgxB2kAg4znj/9dT2/hfUpZrdZkSCKZ1TzHkUBSccYJHPzDj/6+OhuLWsvyNG0t2ep/wDC4vD3/Pnqf/fqP/4urFn8WPDd3cLE4vLUMceZPGu0f98sa8Zm0qeK1W5xiErndIyruPPC888D/wCt0zQrn+o0XsR9XgfVwIZQwOQRkGlrK8MEt4T0dick2MJJPc7BWrXjSVm0cTVmFFFFIQUUUUAFFFFABRRRQAUUUUAFFFFABRRRQAUUUUAFFFFABRRRQAUUUUAFFFFABRRRQAUUUUAFFFFABRRRQAUUUUAefa1LZn4i51uzs20+K2h+zX0ssga2mDM22NhHtWRyU+QOGZQPvZCjBaFW1DVLKzuNOSQQ3zahe2zSNcOpY7RdIEDJgnAGWJUMVwOK9fopW0t6/iD3v6fgcL4Ju4vI1T7Guk2tlLOsVhDps++2aURbnETbVDdMnaoGQ3UgmuYsf7M/sWX7Ls/s/wCz6f8A27jp5vnHz/O/29ufM3c7cbuK9hop9b+n4f1+QdLf1/X/AATzHVvJ/wCFP6t9j2/2f9qb7Fs+75P2kbNnbZ/dxxtxjivHq+g/iX/yT7VP+2X/AKNSvnyvZy/+E/X9EduG+F+p0CQW09tp8KvZpaOgMzl4lm83JyCW+ZR0H90DBol07R4w4a4PmlMhUukZY28otjIGG+YAcHvjrUNvosdxo9vcIwFxPK6ZedVVAuCTswWbjPI6VND4cD27Eyl5HUNCYzhWBXIzkZHPB/ya6G0r6l3Se44aNpkt1EiXsaI6Ruwe7iyuX2vk/dzjkAEnHOO1C2emXVpbqJLZJgYg7m4WP5Tv3ZHc8Lz2yM4FQw+GLq5dVgurV1YE7tzAABirE5XoDjn0I98VU0lkvLi1um2SRWzTFR1B2bgpz355/GjRr4vMa33L95p+iW6P5c7O4QSDFyjAHMeU+UHJ+Z+h/h9jnJ1SKGDVLqK32+SshEeyQSDbnjDDrxV//hH3l2mKeNS0cZVJM7nZovMIGBgDqOT6fWsWrh63HHbc6z4af8lB0v8A7a/+inr6Dr58+Gn/ACUHS/8Atr/6KevoOvKzH+KvT/M5cT8YUUUVwHOFFFFABRRRQAUVwaxLrGv30c0WoxXfmr9nnCHFuo55GRjOKfrJkvNYv47i0uLyKziTBjlEflArlnA7n29q71gveUXLpd/h5+fkeY8xfK5KGl7LX130utr7M7miuT1q30qfQoNSeB7q4khSK3aR2DMT0yAQM8kmoNS01NK0nSbGTzZ4TNm4t4id8xIydoHUD/CojhYyS953ba27b9f8i542cW3yppJPfvtfT/PY7OiuCjlkPh5bWOWRIJ9SFuIix3wxk/cPp0/WtzRIl0/XtT02DcLVFjkjQsSEJHOM+tFTCckW76r8tF+oUsf7SUVy6O3Xq7+W2nl6HQ0Vx+o2yapq+s/aS5+wW6m3AYgIxUtuGO+RTIR/wkF9plpfmR4fsHnMu4jc+du44/OhYRcvM5eb08r99fwB45qbio9bLXezs76aa+p2dFYvhW4luNBi812do2aPc3UgHj9K2q5qkHTm4PoddGoqtNTXUKKKKg1CiiigAooooA+fPiX/AMlB1T/tl/6KSsuS41eysoI3aJUdAsYAjaUKTuAOPnUHqAcAj2rU+Jf/ACUHVP8Atl/6KSs3+2rY3jXZtLgTyxeXK0dyF/hAynyfL09+CRX0FK/soaX0X5HoR+FaFH+07wwSR+YCjs7MfLXOXHzc4yAcdOnFTjXdQUuryKd7lnzEoY5YMRuxkAkdAcdfWrs/iiWYygRSJHIzNtWboS6Nnpgt8nXHJOfakl8RQSyXMjWMu6UEqftA4YxGMlvl5znOBtA6Vev8o7X3QlzrOtwXhcqsW5soi28ZQHO/gbcbgWBz16VAmr6rFi4BgUhVYM9vFl8HhuVyxBHXk9ferA8RoTGZLWYmNmKbLjbtyqrnG08jbnnjnp3qV/FQe6882kmSTkef0HmM42/LwRuxnnkA47VPK0kuULN7oyG1O9a2a1dkaIADa8Kkrj0JGVPPUYqlW/J4mcq0cUMqxsmw7p9zOPKaMbjgbj82enbHvWBWkb66WKV7H0noMjQ+BdMlUxhk02JgZH2KMRDq2Dge+Dj0rz3TU0tvBLrd22m6dqq/Z21K3uHmRLlUkHz3YaMFPMJb52VgRySwzXpHhf8A5FHRf+vCD/0Wta1fOT+NnnS3seL3TwLotveXMeitbsLtdMtJpXEUfzLse0Pl/O4IIRQEJBBUqK7HxHNp76bokXiKa1ksILhU1UTspiWT7OxUS54A3FCN3cp7V29FT0sT1v6/ieRjyv8AiVf2hu/tf7Hp39j+fnzv9cfM2Z53bdvmY52/e4r1yiincAooopAFFFFABRRRQAUUUUAFFFFABRRRQAUUUUAFFFFABRRRQAUUUUAFFFFABRRRQAUUUUAFFFFABRRRQAUUUUAFFFFAFDW9Kh1vRrrTZyVSdNu4fwnqD+Bwa8jk+DuuiRhFfac0eflLu6kj3AU4/Ova6K3pYipSVomkKkobHi6fCfxREYjHqdghhbdGVnlGw+o+Tg8DpWXrvhbVdDnQax4jtIpLkEgtJcPvAAHJEZ6DA57V75XBfFnS/tvhRb1FzJZShyf9hvlP67T+FdVHFznUUZdTSFaTkkzy2WMzyNJN4wtJJGQxszm7JKE5K5MXTPar2jeGL7XtWkbS/EljPqCqZWk8y4R8dCdzRjPX171yNb/grVv7F8W6fdM22IyeVL6bG+Uk/TOfwr0ZxkoNxevyOmSaTsdj/wAK28ZeRPF/bNni4bdM32mXdJxtwx2cjB6GqP8Awp3xD/z+aZ/39k/+Ir22ivJWOqra33HIq80ec+CfhvceHtXGp6jdQSzRKViSDJAJGCSSB2yMY716NRRXPVqyqy5pGcpOTuwooorMkKKKKACiiigDAPhyeO4nubTWLqG4nctISoZSD0G31A4zT73w9JcSvLb6jLbvNEIbk7A3mgDGfY+9blFb/Wat73/BHL9To2atv5v/AD0MqfRI5E02KOUpDYyK4QjO/A4yadquknUJLeeG5a2urZiYpQgbGeuQetadFSq1RNO+367lvDUnFxto7fht9xgr4YjOmzW8t1I91LN9oNztAIk7ED09vc1LbaLc20V3IupM2oXJXddGFeAOgCdOlbNFU8TVas3+C/q2m2xKwdFNNLbzfn576vXfUw7/AMPyXdzJPBqD2zTxCK5CxhvNA/kaddaBuNrJYXbWc1vF5KuED5T0IP8AOtqihYmqra7en9P5g8JRbbtv5v101017FTTbCLTNPitIiWWMfebqSTkn86t0UVjKTk3J7s3hCMIqMdkFFFFIoKKKKACiiigDzvxv8OJ/EWq/2np1zBFO6hZUnyFbHAbIB5xgYx2rlv8AhTviH/n80z/v7J/8RXttFdUMZVhFRTNY1ppWR4l/wp3xD/z+aZ/39k/+Irmr3w5Dp97NZ3XiDS0nhcpIoW4baR1GRFivobVdRi0nSbrUJv8AV28TSEZ64HA/E8fjXzDc3El3dTXMzbpZnaRz6knJrvwlWrWu5PRHRRnKd7mj/ZFj/wBDHpn/AH7uf/jNb2k/DXUtcsRe6dqemTW5YqHzMuSOvDRg1xYBJwOtfTXhnS/7F8Nafp+MPFCPM/3zy36k1WLrSoxXK9WOrNwWh5P/AMKd8Q/8/mmf9/ZP/iKltvg5rJuEF1f2KQ5+ZomdmA9gVA/WvaKK4Pr9buc/t5kNnax2NlBaQgiKCNY0B7ADAqaiiuNu5iFFFFABRRRQAUUUUAFFFFABRRRQAUUUUAFFFFABRRRQAUUUUAFFFFABRRRQAUUUUAFFFFABRRRQAUUUUAFFFFABRRRQAUUUUAFFFFABRRRQAVV1Kxj1PS7qxm4juImjY46ZGM1aopptO6A+V720msL6ezuF2zQSNG49wcVBXovxc0P7HrkOrRJiK9XbIQOkijH6jH5GvOq+jo1FUgpHpQlzRTPorwJr39v+FbaeR91zCPInyedy9/xGD+Jrpa8I+GHiNdG8Q/Y7h9trf4jJJ4WT+E/qR+PtXu9eJi6Xs6jS2ZxVYcsgooormMgooooAKKKKACiiigAooooAKKKKACiiigAooooAKKKKACiiigAooooAKKKKACiiori4itLaW5ncJDEhd2PQKBkmgDzj4va4sGmW+ixP+9uWEswHaNTwD9W/9BrxytTxFrMuv69dalLkea/yKf4EHCj8qy6+hw9L2VNRPRpw5Y2Ol8B6Mdb8XWUJXMMDfaJvTapzj8TgfjX0VXnnwl0P7DoEuqSpia+bCZHIjXgfmc/kK9DrysbV56tlsjkry5pegUUUVxmIUUUUAFFFFABRRRQAUUUUAFFFFABRRRQAUUUUAFFFFABRRRQAUUUUAFFFFABRRRQAUUUUAFFFFABRRRQAUUUUAFFFFABRRRQAUUUUAFFFFABRRRQAUUUUAYnizRrfXvDd3ZTukZ274pHOAjjkHPp2PsTXgP8Awjl8Os2mA+h1S2BH/kSvSfjNeTxWOl2aORDO8jyKD1KbcZ/76NeQAZOPWvZwMJKle+520E1G9zW/4R2+ByJ9M/8ABpbf/HK9s8M+LLRtBt11vVdNgv4x5cmb+Ft+OjZVj1HX3zXg1xYy294lqzIzuEIKNkfMARz+NTtpEo1dNNWaJ5mbaWAcKp99yg/kK1r0VWSUmVOCmtWfRP8AwlHh7/oO6Z/4Fx/40f8ACUeHv+g7pn/gXH/jXzzNoN9HA86J58SbTuhDH5WXcG6cDAPXB4qr/Z97skb7JOFiJDkxnCkYzn6ZFcywFN/aM/q8Xrc+kP8AhKPD3/Qd0z/wLj/xpV8TaC7BU1vTWY8BVukJP6184S6bdRRvL5EjQx43SiNgozj1A9QPxHqKqU1l0HtIPq8X1Pq4EMAVIIPQilrhPhLdTXPg50mcssF08Ueey7VbH5sa7uvMqw9nNx7HNKPK7BRRRUEhRRRQAUUUUAFFFFABRRRQAUUUUAFFFFADZJEijaSR1RFGSzHAFZh8UeHwcHXdMBHUG7j/AMa4T4zXk8VjpdmjkQzvI8ig9Sm3Gf8Avo15BXoYfBKrDnb3OinQUo3bPpn/AISjw9/0HdM/8C4/8aP+Eo8Pf9B3TP8AwLj/AMa+bbK0kvryK1iKh5W2gseB9asS6NfI58uB7iPCESwozKd4yvbOT6HmtXl9NOzkX9Xje1z6K/4Sjw9/0HdM/wDAuP8AxriviJrh1bTY9L0TUNNlhlO65l/tGBMgdE+ZwevJ/D3ryeHTbiW8a2cCBkQySNMCAigZ3HjOMegOcjFSTaNfR7mjhe4gVA4nhRihUgnOcDHAPXB4PpV08HCnNS5hxoxjK9yb/hHb7/nvpn/g0tv/AI5VrTPCs11qdtBdXumw27yASSLqNu5Ve+Arkk/hXP0V2tTa3/D/AIJvZn1VawQ21pDBbKqwRIEjVegUDAqWuE+Et1Nc+DnSZyywXTxR57LtVsfmxru6+eqwcJuL6HnTXLJoKKKKzJCiiigAooooAKKKKACiiigAooooAKKKKACiiigAooooAKKKKACiiigAooooAKKKKACiiigAooooAKKKKACiiigAqG7kaGznlUxhkjZgZH2KMDu2Dge+Dj0qaik1dWBbnkelw6TP4Hmt77+ztE1R1g/tLzYpZBKqSL+8uo3WMjzG3ZZuqk/ORnDNWbSp9LsbW4/sC1sYoLoWs/2dUs7k7l5tk3EJKcna4ZyPmwr549fopvX+v6/yA4jxHdaVdabon9tGJdKS4UalDeuGWFjbsyLPngfMyH5v4ip6kVzQ8r/iVf2hu/tf7Hp39j+fnzv9cfM2Z53bdvmY52/e4r1yinfW/mK2lvIpXN7cQX1vbx6Xd3EUv37mJohHDz/EGcMf+Aqa4aCfTh491ebXbazgdJx9g1EzyrKy+UFaKNtigquJGZVchSTkcFq9GoqRnkUR8K3+k6heaHcaHa6cPswexM67LiNZM+Zd7NxQPnGXBIHL9Sq153spNFjk1aO1j05ob86RHAxaFJ9yCIQEgZbh/LIAJGSoA4r2Win/AF/Xn+Qdb/1/X5nGeKZ9NltNITXpbR9NhugmprMwMSP5DFBLngDcUI3dyntXLDyv+JV/aG7+1/senf2P5+fO/wBcfM2Z53bdvmY52/e4r1yinfW4raW8jyj41f8AMD/7b/8AtOvKoo3llSOONpHY4VFBJY+mBXqvxq/5gf8A23/9p15ppF5HYatbXcqF44n3Mq9SPzFe5g9MOref5noUf4aJr2+vDeGNrY2jmNIZLaMyKHCgBQwLEnjFPl1a9t9Rsrk2yW8louIYyHwBuY5+YljyT3qxb6tpqWjb7QJMST5UUClc7lIYOzbhgA8fryasPrmlzb2lgkLbWG1oEbzAQ2FLE5TBIORn9BWr0+yUt7WMlNYvB5hkfznkZmaSUlmJZChyc+hq9LrlyUQJaB0FksTmUNhuxkIBweSACc8qvekvdU0mfTGjh0/y7soo3iNQu4kFzxyB8oC+zN0oh1Oxa1iWXzfP+zpalDGPL2iUPuLbs9BjG38aLJ/ZF52IJdfuJreSJre33vGYhKA25UOMgfNjt3BPJ9sZNdPd6roxluYxCXVo5EEiWcaEksxXbhsKBwM4JI7DArmKqnqtrFpW0Pbfg7/yKN3/ANf7/wDouOvQq89+Dv8AyKN3/wBf7/8AouOvQq8PFfxpHBV+NhRRRXOZhRRRQAUUUUAFFFFABRRRQAUUUUAFFFFAHlHxq/5gf/bf/wBp15THG8sixxozyOQqqoyWJ6ACvVvjV/zA/wDtv/7TrzXSruGxvDcTJK5WNhGImCkMRgHcQcYySDg8gV7uD/3dfP8AM76N/ZqxFZXc2m38V1EAJoX3KGzwRViDW7yKYSu/nSed5rPKzMzHaVwTnOMH6+9as2taTLIswt2EhuPPYPaowG4HeCdw3jd0+7gfgAkWsaRCHEVqNpmZh51mkhKlgQch1wcDGAMDJwea1bvvEpu/QyRqsv2+S6aKNxJH5bxSM7KVxjGS27sMc8YFXV8RulttWzgEikCH722FdhX5fm5PzE/Nmpf7U0dNu22d/LujKge2j5Q54fnDfw8YAHPXinprmmsR51mgKxoFdbWP5X8vDtgFd2W55Pv2xSeq1iHXY5uiukGvWAu4JEs0jWOeOT91aouAC+/HOedy4BP8I54Fc7IVMrlSSpY4JXaSPoOlaxk3uikz2j4SSiHwVfykMwS8kbCqWJxHH0ABJPsBmtTwpfaxq/h06pHqctxNdRKRDqFiYFtpv49mFQvGM8A5ztx5nJIzPhCgl8G3sbbgrXrqdrFTzHH0I5H1Fdjp3h/StImeTTrNbUMuzyomZYlGcnbHnapJ5JABOOc18/i0/bTOCr8bOTbU/Ed34c8OXySakYZdPFxqF1pq2gk8wqhGVnG0Ly5O0Z6AVbi1rUJ/ECXUOoF9ObUFsFs/KTayNbiTzd2N+7cfXbt/hzzW3L4W0iW1srbyJo4rKLyYBDdSxER8fIxVgXX5RkNkHFSDw5pK6wuqra7btQNpWRwgIXYG8vOzdt+XdjdjjOKyv7zf9b/5aeRm/IxNe1XU4NbuGtb4wW2nraM1sIkYXPnSsjbiQWGFHy7SvPXI4o0TVdTn12B7m+M1rfteKtqYkAt/JlCLtIG45Gd24nkjGBxWzN4Z0m5u7S6nglkmtVRY2e4kO4IdyeZ837wqeQX3YJJHNSWfh/TLDVJ9StrYpdTbtzGV2VdxDNtQnam4gFtoG4jJyaS/z/r+tugP+v6/q5p0UUUAFFFFABRRRQAUUUUAFFFFABRRRQAUUUUAFFFFABRRRQAUUUUAFFFFABRRRQAUUUUAFFFFABRRRQAUUUUAFFFFABRRRQAUUUUAFFFFABRRRQBxXxG8J3XifTbV7Aobq1ZiqO2AysBkA+vArzH/AIVp4u/6BH/kzF/8VX0HRXXSxlSlHlVrGsK0oqyPnz/hWni7/oEf+TMX/wAVR/wrTxd/0CP/ACZi/wDiq+g6K0/tGr2X9fMv6zM+ap/CuqWs7wXB0+GZDh45NSt1ZT7gycVH/wAI7ff899M/8Glt/wDHK9r8aeBbXxTB9ohK2+pRrhJccOP7r+3v2/SvCdS0y80i+ksr+BoZ4zyrd/cHuPcV3YfEe2Wj1/rzN6dTnRb/AOEdvv8Anvpn/g0tv/jlXrPwH4h1GMy2Vpb3MYO0vDewOAfqHNc3WlouuanoN6LjTLh4pDgMo5WQehHet5Kpb3Wr/wBeZb5raHu/gTw5N4Z8OCzuXVriWVppAhyFJAGAfoorpq8+X4q6fYwJDq1tL/aC/LPFZgOqN6ZYjn1AJx60n/C4vD3/AD56n/36j/8Ai68WdCvOTk47nE6c5O9j0KivPf8AhcXh7/nz1P8A79R//F0f8Li8Pf8APnqf/fqP/wCLqfqtb+UXsp9j0KivPf8AhcXh7/nz1P8A79R//F0f8Li8Pf8APnqf/fqP/wCLo+q1v5Q9lPsehUV57/wuLw9/z56n/wB+o/8A4ur+k/E/w9q19HaKbq2klYKn2iMAMx6DKk4/Gk8NVSu4idKa6HZ0UVxur/E3w/o99JZubm5liYpJ9njBCsOoyxH6VnCnKbtFXJjFy2Oyorz3/hcXh7/nz1P/AL9R/wDxdH/C4vD3/Pnqf/fqP/4utfqtb+Uv2U+x6FRXnv8AwuLw9/z56n/36j/+Lo/4XF4e/wCfPU/+/Uf/AMXR9Vrfyh7KfY9Corz3/hcXh7/nz1P/AL9R/wDxdH/C4vD3/Pnqf/fqP/4uj6rW/lD2U+xd+I3hO68T6bavYFDdWrMVR2wGVgMgH14FeR3ng3WtOlEV7HZ20hGQk+oW6Ej1wXr0XU/igNR06WPw5EUvdpbbdLh9oGSUAypIHOCe3Q15FdXVxe3MlzdTPNNIcu7nJJr0cHGtGPLLRL7zpoqaVmaH/CO33/PfTP8AwaW3/wAco/4R2+/576Z/4NLb/wCOVk1ueGvC2o+KL7yLNNsKkebcOPkjH9T7V1ybiryat/XmattK7Y+y8Ga3qMjR2MNpdOoyywX9u5A9Th6u/wDCtPF3/QI/8mYv/iq9s8O+HLHwzpi2dkmSeZZWHzSN6n+g7Vr15k8wnze6lb+vM5niJX0Pnz/hWni7/oEf+TMX/wAVR/wrTxdn/kE49/tMX/xVfQdFT/aNXsv6+YvrMzmfAnhybwz4cFncurXEsrTSBDkKSAMA/RRXTUUVxTm5ycn1MG23dhRRRUiCiiigAooooAKKKKACiiigAooooAKKKKACiiigAooooAKKKKACiiigAooooAKKKKACiiigAooooAKKKKACiiigAooooAKKKKACiiigAooooAKKKKACiiigAoorI1LxRo2k6hFY3155VxJtOBE7KgZtql2AKoC3ALEZPSgDXorDHi/RTNfx/aJwun7/ALVO1pMIYigywMpXYSM9Ac1Enjjw9Jp7Xq3kxRZhAYvsk3neYV3geVs8z7vzfd6c9KAOhrE8SeFtO8T2PkXse2Vf9VOg+eM+3qPamt4z8PC6tbcakjtdJHJG8aM8YWQ4jLOAVTceF3EZPSrGseI9K0AxDUrow+aGZdsTvhVxudtoO1BkZZsAZGTVRcou60Y02ndHg/ifwZqvhec/aY/NtCcR3UY+Q+x/un2P4Zqj4ZRZPFWjo4yrX0IIPcbxX0DNr+hXWqNoM06Szy/IYnhZonJXfs342Ftvzbc5xzjFctc/C62tvEVhqujz+THDdxTSW0pJAVXBO1uvQdD+denTxylFxqaPudUa6atI8Vd2kdnc5Zjkk9zTaKK9M6Tas9Tso9MhtbsTSbZS21YxtVSDn+LDnoQCoP8AtYrQ0+/0M30KNCqwRRctLbRbpHARc4bI/vkgnvxzisSHT0n0qW7Sc+bHIqGHaOQe+d2cdOSMc4zmrA0aNruyjS5dre5yPOEanBH3gAHOcZHXb1rFqOupDSJ5NT01I9sVtE0iI4DfZk27zn5snqCecMOOg96OrT2k0sP2SJEHlh5dq4HmNywHsOgHsas/8I+0qrLb3SGF0V1aaNkOCcHOAVGOpG7pzWdeWctjMIZwFl2hmTuuegPvjn8acVG+jHGz2K9KpKsGU4IOQRSUVqUfV2BjHavlN3aR2dzlmOST3NfTB8TaGL77EdUtftXm+T5IkBbfnbtx654r5lrzMui1zXXb9TmwyavcKK6Z9N0uUDfcQI0cCLIYrmMBWEWSwHPmEtwQv8yKhubXSBE7+eXlChvklQKcGMbdqr1wXP4exz3qom7G/Psc/RXR2kFkms6lbj7LHASUiuJJopViXPUBjh+P7vzDtzwXRWWjwyyQSsjwS+UqTC6jLYLLubGDswCeD+PQ5PaoHKxzVFdBBpWlPbQPJdqrOU5+1RgsTu3KV6pjA+ZuO/cVBqdvY21j5du8TSmRGYCRZCmU5UMvUZ9Pp1FP2ivYfNrYZ4X/AORt0cdjewg+4LgGsmtbwv8A8jdov/X/AAf+jFr1HSfA+heDYYtR1yRr67ZwkSR27yjfgnCRoCzkAE5xwATgYzWNbEQou8iJzUHqcl4S+G1/rvl3mob7PTzgjI/eSj/ZHYe5/DNe16dptnpNjHZ2MCQW8Y+VFH6n1PuaoL4p0mSezhhluJ3vI0liNvZzSqEY4DOyqQgyD94jGDnoaltfEWmXuqPp0E8huE343QSKj7Dh9jlQrlScHaTjvXj18ROs9duxx1KjnualFZh8Q6WNb/sc3J+29NvlPs3bd2zfjZv2/NtzuxzjFGk+INM1xphp9wZTDgtuidMqc7XXcBuQ4OGXKnBwawMzTooooAKKKKACiiigAooooAKKKKACiiigAooooAKKKKACiiigAooooAKKKKACiiigAooooAKKKKACiiigAooooAKqWWow3zSLErApjOSp659CcdOhq3VeKyggOYw4PvIxx3wMnge1AEI1a3NzLCQymLO48HoQOgJPcdqnW9t33Ycgr1DKVP6j3pv2C380ybGLFt3LsQDnOQM4FMXS7NAQsbKD1xI3+NAEq3cLwySoSyxgk/KR+WetV11e2YgHzFzGr8rnr/DgZO4dxVoW8SoyBPlZdhGT0qA6XZsCDD1OeGI5/OgB639uxwH6gngEjAzzkduOPWle9t432NJgjrwcD6noKadOtSUJiz5edoLHAznPf3NL/Z9t5bpsYh/vFnLE/nQA3+0rTODKQe4ZCMfXI49s9ae97Etq1wod1BwFC4YknAGDj1FQrpForFmWR2JzueRifp15/GrDWsLgBowwDb8HkZxigCI6jCJEVQWViqhwVAy3IHJyeCDwD1q3VX+z7YFcIwC4wokYDg5GRnBx71aoAKKKKACiiigAooooAK4i80nX7T4iT6/ZRTz2EtrFbPbxXEKmRlLEFg6ZEY3kkh92egIwK7eijqmHRo8nuvCfiZhrFppVpcWsd1HfG4+336XNtdvK2Y/Lj/gPJ5KLjod/Wiz8Ka7Z3cGrw6TdeVbai00enT3cUl06Pa+SzNKXKsQ3IDOcLxxwK9YopW0t5WHfX7/xPHx8PdYt9P0zS4bW4WSW2s47+7hu4jAxhl3kSIy7/lGQpjPORuwBWv4r0TxFrd1cXkOjkPcadeaQIRdRnYHdfLnJJHykLkgZYccGvSaKb138/wAf+ACdvw/A8ysPBms2fiK2tzEz2UOrrqhvzMuCothEY9ud27cPTG3vnivTaKKd7/18v0Jt/X9ep8odDg06KMyypGuMuwUZ969j1b4QWt9qU1zaao9pHKxcxNB5gUk5ODuHFU0+DDRurr4hwynIP2Lv/wB917ixtBrV/md/t4W3OCk0jUxAbWC9W5thIRsjlYR7wcHhwAMZzk8c9etLFYa1clbn7WxngAMGbtd/3sfL82Rknj+92zXpcnwx1CSQu3iWPJ6hdMRVznOdobGc8569PSnP8NNSkl81vE6GXerlxpqBiQcjJ3ZOCOh+lZfW4W+Jfc/8ifaxvueWtFrkqSE3MsiToHci7DCQH5QD83J4Ax16cUzUNN1WSe4urpEd8ea7pMjAg8/LtJzgemcDrivVj8NNQkliabxIkixsrbTp6qGwwbnDg9QKh1r4eahctK41R7gTYLrHYRZLYxu+aRQDjH3cdB6VSxdO+jX4jVaN9Txqiu4uPh3cWxxJDrh/656dFJ/6DcGqq+GJbGUTRaP4gvZY2ysU2lmKMkdNxV3JHsMZ9RXQq9N7M09pF7Denxbyf+g7/wC165PocGtw6F4oa+N6dG1X7SZPNMn2OTO/Oc9PWtX/AIRWfVJ2nl0jXrGaRtzxx6d5ke49SpZ0wPbnHrSU4w3fQE0upx1Fd/B8MLufBC6qg9ZLOBf0NxmtWH4MtJGGfWniJ/gezBI/KQj9aTxdFbyE60F1PK6K9Y/4Ur/1MH/kn/8AZ0f8KV/6mD/yT/8As6n67Q/m/Bi9vT7nk9Fesf8AClf+pg/8k/8A7Oj/AIUr/wBTB/5J/wD2dH12h/N+DD29Puee+F/+Ru0X/r/g/wDRi17l4v0vV9RfSZtHmlimsrkzuUkiTcuwqQC8b5YhjgYC9ckcGsXw58K7TRNXh1C51BrxoDujQQ+WobsTyc4/CvQa83G1oVZpwexz1pqT0OLv7C/vdWh1CDQ9Rs9QmiiAuk1ICOEK7HbPEsgVsAnhRIPmPpkxaRpmr2OuNdPpd1uhNy88pniaK5DMSi26b/3TH5d2RGDg7ixw1dzRXGYHGTaPqk3iGS3Fky2Uuo/2h9v81MKv2fy/L253b9w9Nu0/ezxU3hLTtTtrhH1CwNmLTToNPXMqP57RltzrtJ+TkY3Ybk5ArraKFpt/WlvyB6/153/MKKKKACiiigAooooAKKKKACiiigAooooAKKKKACiiigAooooAKKKKACiiigAqA3Ki7W2KsGZdytxg/rn9MVPURgjM4mIJcdPmOB26dKAJaKKKACiiigAooooAKKKKACiiigAooooAKKKKACiiigAooooAKKKKACiiigAooooAKKKKACiiigAooooAKKKKACiiigAooooAKKKKACiiigAooooAKKKKACiiigAooooAKKKKACiiigAooooAKKKKACiiigAooooAKKKKACiiigAooooAKKKKACiiigAooooAKKKKACiiigAooooAKKKKACiiigD/2Q=="/>
          <p:cNvSpPr>
            <a:spLocks noChangeAspect="1" noChangeArrowheads="1"/>
          </p:cNvSpPr>
          <p:nvPr/>
        </p:nvSpPr>
        <p:spPr bwMode="auto">
          <a:xfrm>
            <a:off x="94632184" y="40912668"/>
            <a:ext cx="263250" cy="263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29343" tIns="14672" rIns="29343" bIns="14672" numCol="1" anchor="t" anchorCtr="0" compatLnSpc="1">
            <a:prstTxWarp prst="textNoShape">
              <a:avLst/>
            </a:prstTxWarp>
          </a:bodyPr>
          <a:lstStyle/>
          <a:p>
            <a:endParaRPr lang="en-US" sz="578"/>
          </a:p>
        </p:txBody>
      </p:sp>
      <p:sp>
        <p:nvSpPr>
          <p:cNvPr id="17" name="TextBox 16"/>
          <p:cNvSpPr txBox="1"/>
          <p:nvPr/>
        </p:nvSpPr>
        <p:spPr>
          <a:xfrm>
            <a:off x="318439" y="36155270"/>
            <a:ext cx="8450189" cy="6313530"/>
          </a:xfrm>
          <a:prstGeom prst="rect">
            <a:avLst/>
          </a:prstGeom>
          <a:noFill/>
          <a:ln>
            <a:noFill/>
          </a:ln>
        </p:spPr>
        <p:txBody>
          <a:bodyPr wrap="square" lIns="0" tIns="0" rIns="0" bIns="0" rtlCol="0">
            <a:noAutofit/>
          </a:bodyPr>
          <a:lstStyle/>
          <a:p>
            <a:pPr lvl="0"/>
            <a:r>
              <a:rPr lang="en-GB" sz="3000" dirty="0" smtClean="0">
                <a:latin typeface="Arial" panose="020B0604020202020204" pitchFamily="34" charset="0"/>
                <a:cs typeface="Arial" panose="020B0604020202020204" pitchFamily="34" charset="0"/>
              </a:rPr>
              <a:t>1. Harding</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Mariann</a:t>
            </a:r>
            <a:r>
              <a:rPr lang="en-GB" sz="3000" dirty="0">
                <a:latin typeface="Arial" panose="020B0604020202020204" pitchFamily="34" charset="0"/>
                <a:cs typeface="Arial" panose="020B0604020202020204" pitchFamily="34" charset="0"/>
              </a:rPr>
              <a:t> PhD, RN, CNE, FAADN; </a:t>
            </a:r>
            <a:r>
              <a:rPr lang="en-GB" sz="3000" dirty="0" err="1">
                <a:latin typeface="Arial" panose="020B0604020202020204" pitchFamily="34" charset="0"/>
                <a:cs typeface="Arial" panose="020B0604020202020204" pitchFamily="34" charset="0"/>
              </a:rPr>
              <a:t>Stefka</a:t>
            </a:r>
            <a:r>
              <a:rPr lang="en-GB" sz="3000" dirty="0">
                <a:latin typeface="Arial" panose="020B0604020202020204" pitchFamily="34" charset="0"/>
                <a:cs typeface="Arial" panose="020B0604020202020204" pitchFamily="34" charset="0"/>
              </a:rPr>
              <a:t>, Shelly MSN, RN; Bailey, </a:t>
            </a:r>
            <a:r>
              <a:rPr lang="en-GB" sz="3000" dirty="0" err="1">
                <a:latin typeface="Arial" panose="020B0604020202020204" pitchFamily="34" charset="0"/>
                <a:cs typeface="Arial" panose="020B0604020202020204" pitchFamily="34" charset="0"/>
              </a:rPr>
              <a:t>Mistey</a:t>
            </a:r>
            <a:r>
              <a:rPr lang="en-GB" sz="3000" dirty="0">
                <a:latin typeface="Arial" panose="020B0604020202020204" pitchFamily="34" charset="0"/>
                <a:cs typeface="Arial" panose="020B0604020202020204" pitchFamily="34" charset="0"/>
              </a:rPr>
              <a:t> MSN, RN, Morgan, Donna BSN, RN; Anderson, Aric ASN, RN. Journal of Infusion Nursing; January/February 2020 – Volume 43 – Issue 1 – p 47 – 52</a:t>
            </a:r>
          </a:p>
          <a:p>
            <a:pPr lvl="0"/>
            <a:r>
              <a:rPr lang="en-GB" sz="3000" dirty="0" smtClean="0">
                <a:latin typeface="Arial" panose="020B0604020202020204" pitchFamily="34" charset="0"/>
                <a:cs typeface="Arial" panose="020B0604020202020204" pitchFamily="34" charset="0"/>
              </a:rPr>
              <a:t>2. Rout</a:t>
            </a:r>
            <a:r>
              <a:rPr lang="en-GB" sz="3000" dirty="0">
                <a:latin typeface="Arial" panose="020B0604020202020204" pitchFamily="34" charset="0"/>
                <a:cs typeface="Arial" panose="020B0604020202020204" pitchFamily="34" charset="0"/>
              </a:rPr>
              <a:t>, J., </a:t>
            </a:r>
            <a:r>
              <a:rPr lang="en-GB" sz="3000" dirty="0" err="1">
                <a:latin typeface="Arial" panose="020B0604020202020204" pitchFamily="34" charset="0"/>
                <a:cs typeface="Arial" panose="020B0604020202020204" pitchFamily="34" charset="0"/>
              </a:rPr>
              <a:t>Essack</a:t>
            </a:r>
            <a:r>
              <a:rPr lang="en-GB" sz="3000" dirty="0">
                <a:latin typeface="Arial" panose="020B0604020202020204" pitchFamily="34" charset="0"/>
                <a:cs typeface="Arial" panose="020B0604020202020204" pitchFamily="34" charset="0"/>
              </a:rPr>
              <a:t>, S., &amp; </a:t>
            </a:r>
            <a:r>
              <a:rPr lang="en-GB" sz="3000" dirty="0" err="1">
                <a:latin typeface="Arial" panose="020B0604020202020204" pitchFamily="34" charset="0"/>
                <a:cs typeface="Arial" panose="020B0604020202020204" pitchFamily="34" charset="0"/>
              </a:rPr>
              <a:t>Brysiewicz</a:t>
            </a:r>
            <a:r>
              <a:rPr lang="en-GB" sz="3000" dirty="0">
                <a:latin typeface="Arial" panose="020B0604020202020204" pitchFamily="34" charset="0"/>
                <a:cs typeface="Arial" panose="020B0604020202020204" pitchFamily="34" charset="0"/>
              </a:rPr>
              <a:t>, P. (2019). Are nursing infusion practices delivering full-dose antimicrobial treatment?. </a:t>
            </a:r>
            <a:r>
              <a:rPr lang="en-GB" sz="3000" i="1" dirty="0">
                <a:latin typeface="Arial" panose="020B0604020202020204" pitchFamily="34" charset="0"/>
                <a:cs typeface="Arial" panose="020B0604020202020204" pitchFamily="34" charset="0"/>
              </a:rPr>
              <a:t>Journal of Antimicrobial Chemotherapy</a:t>
            </a:r>
            <a:r>
              <a:rPr lang="en-GB" sz="3000" dirty="0">
                <a:latin typeface="Arial" panose="020B0604020202020204" pitchFamily="34" charset="0"/>
                <a:cs typeface="Arial" panose="020B0604020202020204" pitchFamily="34" charset="0"/>
              </a:rPr>
              <a:t>, </a:t>
            </a:r>
            <a:r>
              <a:rPr lang="en-GB" sz="3000" i="1" dirty="0">
                <a:latin typeface="Arial" panose="020B0604020202020204" pitchFamily="34" charset="0"/>
                <a:cs typeface="Arial" panose="020B0604020202020204" pitchFamily="34" charset="0"/>
              </a:rPr>
              <a:t>74</a:t>
            </a:r>
            <a:r>
              <a:rPr lang="en-GB" sz="3000" dirty="0">
                <a:latin typeface="Arial" panose="020B0604020202020204" pitchFamily="34" charset="0"/>
                <a:cs typeface="Arial" panose="020B0604020202020204" pitchFamily="34" charset="0"/>
              </a:rPr>
              <a:t>(12), 3418-3422.</a:t>
            </a:r>
          </a:p>
          <a:p>
            <a:pPr lvl="0"/>
            <a:r>
              <a:rPr lang="en-GB" sz="3000" dirty="0" smtClean="0">
                <a:latin typeface="Arial" panose="020B0604020202020204" pitchFamily="34" charset="0"/>
                <a:cs typeface="Arial" panose="020B0604020202020204" pitchFamily="34" charset="0"/>
              </a:rPr>
              <a:t>3. National </a:t>
            </a:r>
            <a:r>
              <a:rPr lang="en-GB" sz="3000" dirty="0">
                <a:latin typeface="Arial" panose="020B0604020202020204" pitchFamily="34" charset="0"/>
                <a:cs typeface="Arial" panose="020B0604020202020204" pitchFamily="34" charset="0"/>
              </a:rPr>
              <a:t>Infusion &amp; Vascular Access Society, Intravenous Administration of Medicines to Adults: Guidance on ‘Line flushing’, Version 3, 2021 </a:t>
            </a:r>
          </a:p>
          <a:p>
            <a:pPr marL="647715" indent="-647715">
              <a:buAutoNum type="arabicPeriod"/>
            </a:pPr>
            <a:endParaRPr lang="en-GB" sz="3000" dirty="0">
              <a:solidFill>
                <a:srgbClr val="FF0000"/>
              </a:solidFill>
              <a:latin typeface="Arial" panose="020B0604020202020204" pitchFamily="34" charset="0"/>
              <a:cs typeface="Arial" panose="020B0604020202020204" pitchFamily="34" charset="0"/>
            </a:endParaRPr>
          </a:p>
        </p:txBody>
      </p:sp>
      <p:sp>
        <p:nvSpPr>
          <p:cNvPr id="29" name="Rounded Rectangle 28"/>
          <p:cNvSpPr/>
          <p:nvPr/>
        </p:nvSpPr>
        <p:spPr bwMode="gray">
          <a:xfrm>
            <a:off x="324068" y="34434518"/>
            <a:ext cx="8447442" cy="1440000"/>
          </a:xfrm>
          <a:prstGeom prst="roundRect">
            <a:avLst>
              <a:gd name="adj" fmla="val 29709"/>
            </a:avLst>
          </a:prstGeom>
          <a:solidFill>
            <a:schemeClr val="accent2">
              <a:lumMod val="75000"/>
            </a:schemeClr>
          </a:solidFill>
          <a:ln w="25400" cap="flat" cmpd="sng" algn="ctr">
            <a:solidFill>
              <a:schemeClr val="accent2">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b="1" dirty="0">
                <a:solidFill>
                  <a:schemeClr val="bg1"/>
                </a:solidFill>
                <a:latin typeface="Arial" panose="020B0604020202020204" pitchFamily="34" charset="0"/>
                <a:cs typeface="Arial" panose="020B0604020202020204" pitchFamily="34" charset="0"/>
              </a:rPr>
              <a:t>REFERENCES</a:t>
            </a:r>
          </a:p>
        </p:txBody>
      </p:sp>
      <p:sp>
        <p:nvSpPr>
          <p:cNvPr id="140" name="Rounded Rectangle 139"/>
          <p:cNvSpPr/>
          <p:nvPr/>
        </p:nvSpPr>
        <p:spPr bwMode="gray">
          <a:xfrm>
            <a:off x="318440" y="9064887"/>
            <a:ext cx="24136352" cy="1440000"/>
          </a:xfrm>
          <a:prstGeom prst="roundRect">
            <a:avLst>
              <a:gd name="adj" fmla="val 29709"/>
            </a:avLst>
          </a:prstGeom>
          <a:solidFill>
            <a:schemeClr val="accent2">
              <a:lumMod val="75000"/>
            </a:schemeClr>
          </a:solidFill>
          <a:ln w="25400" cap="flat" cmpd="sng" algn="ctr">
            <a:solidFill>
              <a:schemeClr val="accent2">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b="1" dirty="0">
                <a:solidFill>
                  <a:schemeClr val="bg1"/>
                </a:solidFill>
                <a:latin typeface="Arial" panose="020B0604020202020204" pitchFamily="34" charset="0"/>
                <a:cs typeface="Arial" panose="020B0604020202020204" pitchFamily="34" charset="0"/>
              </a:rPr>
              <a:t>METHODS</a:t>
            </a:r>
          </a:p>
        </p:txBody>
      </p:sp>
      <p:sp>
        <p:nvSpPr>
          <p:cNvPr id="141" name="TextBox 19"/>
          <p:cNvSpPr txBox="1">
            <a:spLocks noChangeArrowheads="1"/>
          </p:cNvSpPr>
          <p:nvPr/>
        </p:nvSpPr>
        <p:spPr bwMode="auto">
          <a:xfrm>
            <a:off x="318440" y="10559263"/>
            <a:ext cx="24136352" cy="1413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7911" tIns="13956" rIns="27911" bIns="13956">
            <a:spAutoFit/>
          </a:bodyPr>
          <a:lstStyle>
            <a:lvl1pPr eaLnBrk="0" hangingPunct="0">
              <a:defRPr sz="2000">
                <a:solidFill>
                  <a:schemeClr val="tx1"/>
                </a:solidFill>
                <a:latin typeface="Arial" charset="0"/>
                <a:ea typeface="ＭＳ Ｐゴシック" pitchFamily="-106" charset="-128"/>
              </a:defRPr>
            </a:lvl1pPr>
            <a:lvl2pPr eaLnBrk="0" hangingPunct="0">
              <a:defRPr sz="2000">
                <a:solidFill>
                  <a:schemeClr val="tx1"/>
                </a:solidFill>
                <a:latin typeface="Arial" charset="0"/>
                <a:ea typeface="ＭＳ Ｐゴシック" pitchFamily="-106" charset="-128"/>
              </a:defRPr>
            </a:lvl2pPr>
            <a:lvl3pPr marL="1143000" indent="-228600" eaLnBrk="0" hangingPunct="0">
              <a:defRPr sz="2000">
                <a:solidFill>
                  <a:schemeClr val="tx1"/>
                </a:solidFill>
                <a:latin typeface="Arial" charset="0"/>
                <a:ea typeface="ＭＳ Ｐゴシック" pitchFamily="-106" charset="-128"/>
              </a:defRPr>
            </a:lvl3pPr>
            <a:lvl4pPr marL="1600200" indent="-228600" eaLnBrk="0" hangingPunct="0">
              <a:defRPr sz="2000">
                <a:solidFill>
                  <a:schemeClr val="tx1"/>
                </a:solidFill>
                <a:latin typeface="Arial" charset="0"/>
                <a:ea typeface="ＭＳ Ｐゴシック" pitchFamily="-106" charset="-128"/>
              </a:defRPr>
            </a:lvl4pPr>
            <a:lvl5pPr marL="2057400" indent="-228600" eaLnBrk="0" hangingPunct="0">
              <a:defRPr sz="20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106" charset="-128"/>
              </a:defRPr>
            </a:lvl9pPr>
          </a:lstStyle>
          <a:p>
            <a:pPr algn="just"/>
            <a:r>
              <a:rPr lang="en-GB" sz="3000" dirty="0"/>
              <a:t>An observational audit was </a:t>
            </a:r>
            <a:r>
              <a:rPr lang="en-GB" sz="3000" dirty="0" smtClean="0"/>
              <a:t>undertaken of gravity administration sets on two surgical wards at Salisbury District Hospital over a 60 hour period running from 29</a:t>
            </a:r>
            <a:r>
              <a:rPr lang="en-GB" sz="3000" baseline="30000" dirty="0" smtClean="0"/>
              <a:t>th</a:t>
            </a:r>
            <a:r>
              <a:rPr lang="en-GB" sz="3000" dirty="0" smtClean="0"/>
              <a:t> November to 2</a:t>
            </a:r>
            <a:r>
              <a:rPr lang="en-GB" sz="3000" baseline="30000" dirty="0" smtClean="0"/>
              <a:t>nd</a:t>
            </a:r>
            <a:r>
              <a:rPr lang="en-GB" sz="3000" dirty="0" smtClean="0"/>
              <a:t> December 2021. At the end of administration, all infusion sets were gathered and their remaining volume measured. </a:t>
            </a:r>
            <a:endParaRPr lang="en-GB" sz="3000" dirty="0"/>
          </a:p>
        </p:txBody>
      </p:sp>
      <p:sp>
        <p:nvSpPr>
          <p:cNvPr id="145" name="TextBox 19"/>
          <p:cNvSpPr txBox="1">
            <a:spLocks noChangeArrowheads="1"/>
          </p:cNvSpPr>
          <p:nvPr/>
        </p:nvSpPr>
        <p:spPr bwMode="auto">
          <a:xfrm>
            <a:off x="318440" y="29141634"/>
            <a:ext cx="24136352" cy="5106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7911" tIns="13956" rIns="27911" bIns="13956">
            <a:spAutoFit/>
          </a:bodyPr>
          <a:lstStyle>
            <a:lvl1pPr eaLnBrk="0" hangingPunct="0">
              <a:defRPr sz="2000">
                <a:solidFill>
                  <a:schemeClr val="tx1"/>
                </a:solidFill>
                <a:latin typeface="Arial" charset="0"/>
                <a:ea typeface="ＭＳ Ｐゴシック" pitchFamily="-106" charset="-128"/>
              </a:defRPr>
            </a:lvl1pPr>
            <a:lvl2pPr eaLnBrk="0" hangingPunct="0">
              <a:defRPr sz="2000">
                <a:solidFill>
                  <a:schemeClr val="tx1"/>
                </a:solidFill>
                <a:latin typeface="Arial" charset="0"/>
                <a:ea typeface="ＭＳ Ｐゴシック" pitchFamily="-106" charset="-128"/>
              </a:defRPr>
            </a:lvl2pPr>
            <a:lvl3pPr marL="1143000" indent="-228600" eaLnBrk="0" hangingPunct="0">
              <a:defRPr sz="2000">
                <a:solidFill>
                  <a:schemeClr val="tx1"/>
                </a:solidFill>
                <a:latin typeface="Arial" charset="0"/>
                <a:ea typeface="ＭＳ Ｐゴシック" pitchFamily="-106" charset="-128"/>
              </a:defRPr>
            </a:lvl3pPr>
            <a:lvl4pPr marL="1600200" indent="-228600" eaLnBrk="0" hangingPunct="0">
              <a:defRPr sz="2000">
                <a:solidFill>
                  <a:schemeClr val="tx1"/>
                </a:solidFill>
                <a:latin typeface="Arial" charset="0"/>
                <a:ea typeface="ＭＳ Ｐゴシック" pitchFamily="-106" charset="-128"/>
              </a:defRPr>
            </a:lvl4pPr>
            <a:lvl5pPr marL="2057400" indent="-228600" eaLnBrk="0" hangingPunct="0">
              <a:defRPr sz="20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106" charset="-128"/>
              </a:defRPr>
            </a:lvl9pPr>
          </a:lstStyle>
          <a:p>
            <a:pPr algn="just"/>
            <a:r>
              <a:rPr lang="en-GB" sz="3000" dirty="0"/>
              <a:t>As a result of these findings, the Medical Device Management Services Team wanted to improve patient safety and recovery through antimicrobial stewardship and introduce the NIVAS line flushing recommendations </a:t>
            </a:r>
            <a:r>
              <a:rPr lang="en-GB" sz="3000" baseline="30000" dirty="0"/>
              <a:t>[3]</a:t>
            </a:r>
            <a:r>
              <a:rPr lang="en-GB" sz="3000" dirty="0"/>
              <a:t>, which specifically recommend </a:t>
            </a:r>
            <a:r>
              <a:rPr lang="en-GB" sz="3000" b="1" dirty="0"/>
              <a:t>a post-medication flush to prevent </a:t>
            </a:r>
            <a:r>
              <a:rPr lang="en-GB" sz="3000" b="1" dirty="0" err="1"/>
              <a:t>underdosing</a:t>
            </a:r>
            <a:r>
              <a:rPr lang="en-GB" sz="3000" dirty="0"/>
              <a:t> and its associated risks. </a:t>
            </a:r>
            <a:endParaRPr lang="en-GB" sz="3000" dirty="0" smtClean="0"/>
          </a:p>
          <a:p>
            <a:pPr algn="just"/>
            <a:endParaRPr lang="en-GB" sz="3000" dirty="0"/>
          </a:p>
          <a:p>
            <a:pPr algn="just"/>
            <a:r>
              <a:rPr lang="en-GB" sz="3000" dirty="0"/>
              <a:t>In order to deliver a post medication flush, we intend to explore the introduction of </a:t>
            </a:r>
            <a:r>
              <a:rPr lang="en-GB" sz="3000" dirty="0" err="1"/>
              <a:t>SafeSet</a:t>
            </a:r>
            <a:r>
              <a:rPr lang="en-GB" sz="3000" dirty="0"/>
              <a:t> Flush, comprising a </a:t>
            </a:r>
            <a:r>
              <a:rPr lang="en-GB" sz="3000" dirty="0" err="1"/>
              <a:t>needlefree</a:t>
            </a:r>
            <a:r>
              <a:rPr lang="en-GB" sz="3000" dirty="0"/>
              <a:t> port upstream of the drip chamber serving as a </a:t>
            </a:r>
            <a:r>
              <a:rPr lang="en-GB" sz="3000" b="1" dirty="0"/>
              <a:t>visual cue </a:t>
            </a:r>
            <a:r>
              <a:rPr lang="en-GB" sz="3000" dirty="0"/>
              <a:t>reminding staff to administer a </a:t>
            </a:r>
            <a:r>
              <a:rPr lang="en-GB" sz="3000" b="1" dirty="0"/>
              <a:t>post infusion flush</a:t>
            </a:r>
            <a:r>
              <a:rPr lang="en-GB" sz="3000" dirty="0"/>
              <a:t>. The system also allows line flushing whilst maintaining a closed system, preventing unnecessary antibiotic exposure and ensuring that only the residual volume of medication is displaced, preventing any risks associated with fluid overload</a:t>
            </a:r>
            <a:r>
              <a:rPr lang="en-GB" sz="3000" dirty="0" smtClean="0"/>
              <a:t>.</a:t>
            </a:r>
          </a:p>
          <a:p>
            <a:pPr algn="just"/>
            <a:endParaRPr lang="en-GB" sz="3000" dirty="0"/>
          </a:p>
          <a:p>
            <a:pPr algn="just"/>
            <a:r>
              <a:rPr lang="en-GB" sz="3000" dirty="0"/>
              <a:t>We expect the introduction of </a:t>
            </a:r>
            <a:r>
              <a:rPr lang="en-GB" sz="3000" dirty="0" err="1"/>
              <a:t>SafeSet</a:t>
            </a:r>
            <a:r>
              <a:rPr lang="en-GB" sz="3000" dirty="0"/>
              <a:t> Flush to be accepted by the nursing team as a way to ensure they deliver full doses of antibiotics and other intermittent medication to their patients whilst also addressing the financial implications of discarded medication.</a:t>
            </a:r>
          </a:p>
        </p:txBody>
      </p:sp>
      <p:sp>
        <p:nvSpPr>
          <p:cNvPr id="152" name="Rounded Rectangle 151"/>
          <p:cNvSpPr/>
          <p:nvPr/>
        </p:nvSpPr>
        <p:spPr bwMode="gray">
          <a:xfrm>
            <a:off x="318439" y="27648649"/>
            <a:ext cx="24136353" cy="1440000"/>
          </a:xfrm>
          <a:prstGeom prst="roundRect">
            <a:avLst>
              <a:gd name="adj" fmla="val 29709"/>
            </a:avLst>
          </a:prstGeom>
          <a:solidFill>
            <a:schemeClr val="accent2">
              <a:lumMod val="75000"/>
            </a:schemeClr>
          </a:solidFill>
          <a:ln w="25400" cap="flat" cmpd="sng" algn="ctr">
            <a:solidFill>
              <a:schemeClr val="accent2">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b="1" dirty="0">
                <a:solidFill>
                  <a:schemeClr val="bg1"/>
                </a:solidFill>
                <a:latin typeface="Arial" panose="020B0604020202020204" pitchFamily="34" charset="0"/>
                <a:cs typeface="Arial" panose="020B0604020202020204" pitchFamily="34" charset="0"/>
              </a:rPr>
              <a:t>CONCLUSION &amp; DISCUSSION</a:t>
            </a:r>
          </a:p>
        </p:txBody>
      </p:sp>
      <p:sp>
        <p:nvSpPr>
          <p:cNvPr id="101" name="Rounded Rectangle 100"/>
          <p:cNvSpPr/>
          <p:nvPr/>
        </p:nvSpPr>
        <p:spPr bwMode="gray">
          <a:xfrm>
            <a:off x="318440" y="12163687"/>
            <a:ext cx="24136352" cy="1440000"/>
          </a:xfrm>
          <a:prstGeom prst="roundRect">
            <a:avLst>
              <a:gd name="adj" fmla="val 29709"/>
            </a:avLst>
          </a:prstGeom>
          <a:solidFill>
            <a:schemeClr val="accent2">
              <a:lumMod val="75000"/>
            </a:schemeClr>
          </a:solidFill>
          <a:ln w="25400" cap="flat" cmpd="sng" algn="ctr">
            <a:solidFill>
              <a:schemeClr val="accent2">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b="1" dirty="0" smtClean="0">
                <a:solidFill>
                  <a:schemeClr val="bg1"/>
                </a:solidFill>
                <a:latin typeface="Arial" panose="020B0604020202020204" pitchFamily="34" charset="0"/>
                <a:cs typeface="Arial" panose="020B0604020202020204" pitchFamily="34" charset="0"/>
              </a:rPr>
              <a:t>RESULTS</a:t>
            </a:r>
            <a:endParaRPr lang="en-GB" sz="4000" b="1" dirty="0">
              <a:solidFill>
                <a:schemeClr val="bg1"/>
              </a:solidFill>
              <a:latin typeface="Arial" panose="020B0604020202020204" pitchFamily="34" charset="0"/>
              <a:cs typeface="Arial" panose="020B0604020202020204" pitchFamily="34" charset="0"/>
            </a:endParaRPr>
          </a:p>
        </p:txBody>
      </p:sp>
      <p:sp>
        <p:nvSpPr>
          <p:cNvPr id="102" name="TextBox 19"/>
          <p:cNvSpPr txBox="1">
            <a:spLocks noChangeArrowheads="1"/>
          </p:cNvSpPr>
          <p:nvPr/>
        </p:nvSpPr>
        <p:spPr bwMode="auto">
          <a:xfrm>
            <a:off x="318440" y="13923464"/>
            <a:ext cx="24136352" cy="6953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7911" tIns="13956" rIns="27911" bIns="13956">
            <a:spAutoFit/>
          </a:bodyPr>
          <a:lstStyle>
            <a:lvl1pPr eaLnBrk="0" hangingPunct="0">
              <a:defRPr sz="2000">
                <a:solidFill>
                  <a:schemeClr val="tx1"/>
                </a:solidFill>
                <a:latin typeface="Arial" charset="0"/>
                <a:ea typeface="ＭＳ Ｐゴシック" pitchFamily="-106" charset="-128"/>
              </a:defRPr>
            </a:lvl1pPr>
            <a:lvl2pPr eaLnBrk="0" hangingPunct="0">
              <a:defRPr sz="2000">
                <a:solidFill>
                  <a:schemeClr val="tx1"/>
                </a:solidFill>
                <a:latin typeface="Arial" charset="0"/>
                <a:ea typeface="ＭＳ Ｐゴシック" pitchFamily="-106" charset="-128"/>
              </a:defRPr>
            </a:lvl2pPr>
            <a:lvl3pPr marL="1143000" indent="-228600" eaLnBrk="0" hangingPunct="0">
              <a:defRPr sz="2000">
                <a:solidFill>
                  <a:schemeClr val="tx1"/>
                </a:solidFill>
                <a:latin typeface="Arial" charset="0"/>
                <a:ea typeface="ＭＳ Ｐゴシック" pitchFamily="-106" charset="-128"/>
              </a:defRPr>
            </a:lvl3pPr>
            <a:lvl4pPr marL="1600200" indent="-228600" eaLnBrk="0" hangingPunct="0">
              <a:defRPr sz="2000">
                <a:solidFill>
                  <a:schemeClr val="tx1"/>
                </a:solidFill>
                <a:latin typeface="Arial" charset="0"/>
                <a:ea typeface="ＭＳ Ｐゴシック" pitchFamily="-106" charset="-128"/>
              </a:defRPr>
            </a:lvl4pPr>
            <a:lvl5pPr marL="2057400" indent="-228600" eaLnBrk="0" hangingPunct="0">
              <a:defRPr sz="20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106" charset="-128"/>
              </a:defRPr>
            </a:lvl9pPr>
          </a:lstStyle>
          <a:p>
            <a:pPr algn="just"/>
            <a:r>
              <a:rPr lang="en-GB" sz="3000" dirty="0"/>
              <a:t>The audit revealed that when all medication had emptied from the drip chamber, the line remained filled with residual volume, resulting in the patient being </a:t>
            </a:r>
            <a:r>
              <a:rPr lang="en-GB" sz="3000" dirty="0" err="1" smtClean="0"/>
              <a:t>underdosed</a:t>
            </a:r>
            <a:r>
              <a:rPr lang="en-GB" sz="3000" dirty="0" smtClean="0"/>
              <a:t> (Fig. 1). </a:t>
            </a:r>
            <a:r>
              <a:rPr lang="en-GB" sz="3000" dirty="0"/>
              <a:t>In most cases, (n=58/71, 81.7%) this residual volume was 12mls. However, in one observation, metronidazole remained in the drip chamber as well as the line, resulting in the patient being </a:t>
            </a:r>
            <a:r>
              <a:rPr lang="en-GB" sz="3000" dirty="0" err="1"/>
              <a:t>underdosed</a:t>
            </a:r>
            <a:r>
              <a:rPr lang="en-GB" sz="3000" dirty="0"/>
              <a:t> by 27mls. Of the 71 gravity administration sets observed;</a:t>
            </a:r>
          </a:p>
          <a:p>
            <a:pPr marL="571500" lvl="0" indent="-571500" algn="just">
              <a:buFont typeface="Arial" panose="020B0604020202020204" pitchFamily="34" charset="0"/>
              <a:buChar char="•"/>
            </a:pPr>
            <a:r>
              <a:rPr lang="en-GB" sz="3000" dirty="0" smtClean="0"/>
              <a:t>43 </a:t>
            </a:r>
            <a:r>
              <a:rPr lang="en-GB" sz="3000" dirty="0"/>
              <a:t>(</a:t>
            </a:r>
            <a:r>
              <a:rPr lang="en-GB" sz="3000" dirty="0" smtClean="0"/>
              <a:t>60.6%) </a:t>
            </a:r>
            <a:r>
              <a:rPr lang="en-GB" sz="3000" dirty="0"/>
              <a:t>infused antibiotics</a:t>
            </a:r>
          </a:p>
          <a:p>
            <a:pPr marL="571500" lvl="0" indent="-571500" algn="just">
              <a:buFont typeface="Arial" panose="020B0604020202020204" pitchFamily="34" charset="0"/>
              <a:buChar char="•"/>
            </a:pPr>
            <a:r>
              <a:rPr lang="en-GB" sz="3000" dirty="0"/>
              <a:t>18 (25.4%) infused paracetamol</a:t>
            </a:r>
          </a:p>
          <a:p>
            <a:pPr marL="571500" lvl="0" indent="-571500" algn="just">
              <a:buFont typeface="Arial" panose="020B0604020202020204" pitchFamily="34" charset="0"/>
              <a:buChar char="•"/>
            </a:pPr>
            <a:r>
              <a:rPr lang="en-GB" sz="3000" dirty="0"/>
              <a:t>6 (</a:t>
            </a:r>
            <a:r>
              <a:rPr lang="en-GB" sz="3000" dirty="0" smtClean="0"/>
              <a:t>8.4%) </a:t>
            </a:r>
            <a:r>
              <a:rPr lang="en-GB" sz="3000" dirty="0"/>
              <a:t>infused maintenance fluids such as sodium </a:t>
            </a:r>
            <a:r>
              <a:rPr lang="en-GB" sz="3000" dirty="0" smtClean="0"/>
              <a:t>chloride (Fig. 2)</a:t>
            </a:r>
            <a:endParaRPr lang="en-GB" sz="3000" dirty="0"/>
          </a:p>
          <a:p>
            <a:pPr marL="571500" lvl="0" indent="-571500" algn="just">
              <a:buFont typeface="Arial" panose="020B0604020202020204" pitchFamily="34" charset="0"/>
              <a:buChar char="•"/>
            </a:pPr>
            <a:r>
              <a:rPr lang="en-GB" sz="3000" dirty="0"/>
              <a:t>96% of sets in this audit were used for intermittent infusions</a:t>
            </a:r>
          </a:p>
          <a:p>
            <a:pPr algn="just"/>
            <a:endParaRPr lang="en-GB" sz="3000" dirty="0" smtClean="0"/>
          </a:p>
          <a:p>
            <a:pPr algn="just"/>
            <a:r>
              <a:rPr lang="en-GB" sz="3000" dirty="0" smtClean="0"/>
              <a:t>Because </a:t>
            </a:r>
            <a:r>
              <a:rPr lang="en-GB" sz="3000" dirty="0"/>
              <a:t>most infusions had a residual volume of 12</a:t>
            </a:r>
            <a:r>
              <a:rPr lang="en-GB" sz="3000" dirty="0" smtClean="0"/>
              <a:t>% (mean = 12.42%), </a:t>
            </a:r>
            <a:r>
              <a:rPr lang="en-GB" sz="3000" dirty="0"/>
              <a:t>after nine infusions, each patient would have lost </a:t>
            </a:r>
            <a:r>
              <a:rPr lang="en-GB" sz="3000" b="1" dirty="0"/>
              <a:t>more than one full dose</a:t>
            </a:r>
            <a:r>
              <a:rPr lang="en-GB" sz="3000" dirty="0"/>
              <a:t>, increasing the risk of antimicrobial resistance and suboptimal effectiveness of the medication. Additionally, </a:t>
            </a:r>
            <a:r>
              <a:rPr lang="en-GB" sz="3000" dirty="0" smtClean="0"/>
              <a:t>purchasing </a:t>
            </a:r>
            <a:r>
              <a:rPr lang="en-GB" sz="3000" dirty="0"/>
              <a:t>data from NHS Supply Chain revealed that over the past three years, an average of 102,233 gravity administration sets were purchased by our Trust per annum. When accounting for the proportion of intermittent infusions, the cost per dose of each drug observed in the audit, and the </a:t>
            </a:r>
            <a:r>
              <a:rPr lang="en-GB" sz="3000" b="1" dirty="0"/>
              <a:t>mean residual volume of </a:t>
            </a:r>
            <a:r>
              <a:rPr lang="en-GB" sz="3000" b="1" dirty="0" smtClean="0"/>
              <a:t>12.42</a:t>
            </a:r>
            <a:r>
              <a:rPr lang="en-GB" sz="3000" b="1" dirty="0"/>
              <a:t>%</a:t>
            </a:r>
            <a:r>
              <a:rPr lang="en-GB" sz="3000" dirty="0"/>
              <a:t>, we calculated that over the course of a year, </a:t>
            </a:r>
            <a:r>
              <a:rPr lang="en-GB" sz="3000" b="1" dirty="0"/>
              <a:t>the total value of discarded drug would be £25,517</a:t>
            </a:r>
            <a:r>
              <a:rPr lang="en-GB" sz="3000" b="1" dirty="0" smtClean="0"/>
              <a:t>. </a:t>
            </a:r>
            <a:r>
              <a:rPr lang="en-GB" sz="3000" dirty="0" smtClean="0"/>
              <a:t>The cost of the average waste for each drug is shown in Fig. 3. </a:t>
            </a:r>
            <a:endParaRPr lang="en-GB" sz="3000" dirty="0">
              <a:solidFill>
                <a:srgbClr val="FF0000"/>
              </a:solidFill>
            </a:endParaRPr>
          </a:p>
        </p:txBody>
      </p:sp>
      <p:sp>
        <p:nvSpPr>
          <p:cNvPr id="4" name="AutoShape 2" descr="Employer details | trac.jobs"/>
          <p:cNvSpPr>
            <a:spLocks noChangeAspect="1" noChangeArrowheads="1"/>
          </p:cNvSpPr>
          <p:nvPr/>
        </p:nvSpPr>
        <p:spPr bwMode="auto">
          <a:xfrm>
            <a:off x="155575" y="-144463"/>
            <a:ext cx="8098088" cy="809811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Employer details | trac.jobs"/>
          <p:cNvSpPr>
            <a:spLocks noChangeAspect="1" noChangeArrowheads="1"/>
          </p:cNvSpPr>
          <p:nvPr/>
        </p:nvSpPr>
        <p:spPr bwMode="auto">
          <a:xfrm>
            <a:off x="25909818" y="259777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060401" y="122237"/>
            <a:ext cx="4163550" cy="2059065"/>
          </a:xfrm>
          <a:prstGeom prst="rect">
            <a:avLst/>
          </a:prstGeom>
        </p:spPr>
      </p:pic>
      <p:sp>
        <p:nvSpPr>
          <p:cNvPr id="5" name="TextBox 4"/>
          <p:cNvSpPr txBox="1"/>
          <p:nvPr/>
        </p:nvSpPr>
        <p:spPr>
          <a:xfrm>
            <a:off x="13741359" y="26786174"/>
            <a:ext cx="1397000" cy="523220"/>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Fig. 2</a:t>
            </a:r>
            <a:endParaRPr lang="en-US" sz="2800" dirty="0">
              <a:latin typeface="Arial" panose="020B0604020202020204" pitchFamily="34" charset="0"/>
              <a:cs typeface="Arial" panose="020B0604020202020204" pitchFamily="34" charset="0"/>
            </a:endParaRPr>
          </a:p>
        </p:txBody>
      </p:sp>
      <p:sp>
        <p:nvSpPr>
          <p:cNvPr id="25" name="TextBox 24"/>
          <p:cNvSpPr txBox="1"/>
          <p:nvPr/>
        </p:nvSpPr>
        <p:spPr>
          <a:xfrm>
            <a:off x="10795470" y="41292802"/>
            <a:ext cx="1397000" cy="523220"/>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Fig. 3</a:t>
            </a:r>
            <a:endParaRPr lang="en-US" sz="2800" dirty="0">
              <a:latin typeface="Arial" panose="020B0604020202020204" pitchFamily="34" charset="0"/>
              <a:cs typeface="Arial" panose="020B0604020202020204" pitchFamily="34" charset="0"/>
            </a:endParaRPr>
          </a:p>
        </p:txBody>
      </p:sp>
      <p:sp>
        <p:nvSpPr>
          <p:cNvPr id="27" name="TextBox 26"/>
          <p:cNvSpPr txBox="1"/>
          <p:nvPr/>
        </p:nvSpPr>
        <p:spPr>
          <a:xfrm>
            <a:off x="769345" y="26937342"/>
            <a:ext cx="1397000" cy="523220"/>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Fig. 1</a:t>
            </a:r>
            <a:endParaRPr lang="en-US" sz="2800" dirty="0">
              <a:latin typeface="Arial" panose="020B0604020202020204" pitchFamily="34" charset="0"/>
              <a:cs typeface="Arial" panose="020B0604020202020204" pitchFamily="34" charset="0"/>
            </a:endParaRPr>
          </a:p>
        </p:txBody>
      </p:sp>
      <p:graphicFrame>
        <p:nvGraphicFramePr>
          <p:cNvPr id="28" name="Chart 27"/>
          <p:cNvGraphicFramePr>
            <a:graphicFrameLocks/>
          </p:cNvGraphicFramePr>
          <p:nvPr>
            <p:extLst>
              <p:ext uri="{D42A27DB-BD31-4B8C-83A1-F6EECF244321}">
                <p14:modId xmlns:p14="http://schemas.microsoft.com/office/powerpoint/2010/main" val="823714806"/>
              </p:ext>
            </p:extLst>
          </p:nvPr>
        </p:nvGraphicFramePr>
        <p:xfrm>
          <a:off x="318438" y="20982446"/>
          <a:ext cx="12102162" cy="62520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0" name="Chart 29"/>
          <p:cNvGraphicFramePr>
            <a:graphicFrameLocks/>
          </p:cNvGraphicFramePr>
          <p:nvPr>
            <p:extLst>
              <p:ext uri="{D42A27DB-BD31-4B8C-83A1-F6EECF244321}">
                <p14:modId xmlns:p14="http://schemas.microsoft.com/office/powerpoint/2010/main" val="2031619201"/>
              </p:ext>
            </p:extLst>
          </p:nvPr>
        </p:nvGraphicFramePr>
        <p:xfrm>
          <a:off x="10795470" y="34301117"/>
          <a:ext cx="13659321" cy="751490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 name="Chart 30">
            <a:extLst>
              <a:ext uri="{FF2B5EF4-FFF2-40B4-BE49-F238E27FC236}">
                <a16:creationId xmlns:xdr="http://schemas.openxmlformats.org/drawingml/2006/spreadsheetDrawing" xmlns:a16="http://schemas.microsoft.com/office/drawing/2014/main" xmlns="" xmlns:lc="http://schemas.openxmlformats.org/drawingml/2006/lockedCanvas" id="{4EEA6F17-BA0D-427A-877E-37CED2039709}"/>
              </a:ext>
            </a:extLst>
          </p:cNvPr>
          <p:cNvGraphicFramePr>
            <a:graphicFrameLocks/>
          </p:cNvGraphicFramePr>
          <p:nvPr>
            <p:extLst>
              <p:ext uri="{D42A27DB-BD31-4B8C-83A1-F6EECF244321}">
                <p14:modId xmlns:p14="http://schemas.microsoft.com/office/powerpoint/2010/main" val="549628239"/>
              </p:ext>
            </p:extLst>
          </p:nvPr>
        </p:nvGraphicFramePr>
        <p:xfrm>
          <a:off x="13741358" y="20929606"/>
          <a:ext cx="9080542" cy="6304889"/>
        </p:xfrm>
        <a:graphic>
          <a:graphicData uri="http://schemas.openxmlformats.org/drawingml/2006/chart">
            <c:chart xmlns:c="http://schemas.openxmlformats.org/drawingml/2006/chart" xmlns:r="http://schemas.openxmlformats.org/officeDocument/2006/relationships" r:id="rId5"/>
          </a:graphicData>
        </a:graphic>
      </p:graphicFrame>
      <p:pic>
        <p:nvPicPr>
          <p:cNvPr id="8" name="Picture 7"/>
          <p:cNvPicPr>
            <a:picLocks noChangeAspect="1"/>
          </p:cNvPicPr>
          <p:nvPr/>
        </p:nvPicPr>
        <p:blipFill rotWithShape="1">
          <a:blip r:embed="rId6" cstate="print">
            <a:extLst>
              <a:ext uri="{28A0092B-C50C-407E-A947-70E740481C1C}">
                <a14:useLocalDpi xmlns:a14="http://schemas.microsoft.com/office/drawing/2010/main" val="0"/>
              </a:ext>
            </a:extLst>
          </a:blip>
          <a:srcRect r="5932"/>
          <a:stretch/>
        </p:blipFill>
        <p:spPr>
          <a:xfrm>
            <a:off x="9165710" y="3120586"/>
            <a:ext cx="21085043" cy="39674528"/>
          </a:xfrm>
          <a:prstGeom prst="rect">
            <a:avLst/>
          </a:prstGeom>
        </p:spPr>
      </p:pic>
    </p:spTree>
    <p:extLst>
      <p:ext uri="{BB962C8B-B14F-4D97-AF65-F5344CB8AC3E}">
        <p14:creationId xmlns:p14="http://schemas.microsoft.com/office/powerpoint/2010/main" val="26669928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789</Words>
  <Application>Microsoft Office PowerPoint</Application>
  <PresentationFormat>Custom</PresentationFormat>
  <Paragraphs>39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ＭＳ Ｐゴシック</vt:lpstr>
      <vt:lpstr>Arial</vt:lpstr>
      <vt:lpstr>Arial Black</vt:lpstr>
      <vt:lpstr>Calibri</vt:lpstr>
      <vt:lpstr>Calibri Light</vt:lpstr>
      <vt:lpstr>Office Theme</vt:lpstr>
      <vt:lpstr>PowerPoint Presentation</vt:lpstr>
    </vt:vector>
  </TitlesOfParts>
  <Company>B.Braun Melsungen AG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Vance</dc:creator>
  <cp:lastModifiedBy>Beth Vance</cp:lastModifiedBy>
  <cp:revision>257</cp:revision>
  <dcterms:created xsi:type="dcterms:W3CDTF">2021-08-11T10:06:52Z</dcterms:created>
  <dcterms:modified xsi:type="dcterms:W3CDTF">2022-06-15T12:38:25Z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d058493-e43f-432e-b8cc-adb7daa46640_Enabled">
    <vt:lpwstr>true</vt:lpwstr>
  </property>
  <property fmtid="{D5CDD505-2E9C-101B-9397-08002B2CF9AE}" pid="3" name="MSIP_Label_fd058493-e43f-432e-b8cc-adb7daa46640_SetDate">
    <vt:lpwstr>2022-05-30T12:54:19Z</vt:lpwstr>
  </property>
  <property fmtid="{D5CDD505-2E9C-101B-9397-08002B2CF9AE}" pid="4" name="MSIP_Label_fd058493-e43f-432e-b8cc-adb7daa46640_Method">
    <vt:lpwstr>Standard</vt:lpwstr>
  </property>
  <property fmtid="{D5CDD505-2E9C-101B-9397-08002B2CF9AE}" pid="5" name="MSIP_Label_fd058493-e43f-432e-b8cc-adb7daa46640_Name">
    <vt:lpwstr>fd058493-e43f-432e-b8cc-adb7daa46640</vt:lpwstr>
  </property>
  <property fmtid="{D5CDD505-2E9C-101B-9397-08002B2CF9AE}" pid="6" name="MSIP_Label_fd058493-e43f-432e-b8cc-adb7daa46640_SiteId">
    <vt:lpwstr>15d1bef2-0a6a-46f9-be4c-023279325e51</vt:lpwstr>
  </property>
  <property fmtid="{D5CDD505-2E9C-101B-9397-08002B2CF9AE}" pid="7" name="MSIP_Label_fd058493-e43f-432e-b8cc-adb7daa46640_ContentBits">
    <vt:lpwstr>0</vt:lpwstr>
  </property>
</Properties>
</file>