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7" r:id="rId4"/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C1437-ECEE-C347-BBF1-9F9F12DDCE73}" v="2" dt="2023-01-27T21:36:41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197"/>
  </p:normalViewPr>
  <p:slideViewPr>
    <p:cSldViewPr snapToGrid="0">
      <p:cViewPr varScale="1">
        <p:scale>
          <a:sx n="114" d="100"/>
          <a:sy n="114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Egleston" userId="50678c8a-f7de-4bb9-91fb-fc751d7b9b16" providerId="ADAL" clId="{193C1437-ECEE-C347-BBF1-9F9F12DDCE73}"/>
    <pc:docChg chg="custSel addSld modSld">
      <pc:chgData name="Matthew Egleston" userId="50678c8a-f7de-4bb9-91fb-fc751d7b9b16" providerId="ADAL" clId="{193C1437-ECEE-C347-BBF1-9F9F12DDCE73}" dt="2023-01-27T21:38:10.117" v="46" actId="1582"/>
      <pc:docMkLst>
        <pc:docMk/>
      </pc:docMkLst>
      <pc:sldChg chg="modSp mod">
        <pc:chgData name="Matthew Egleston" userId="50678c8a-f7de-4bb9-91fb-fc751d7b9b16" providerId="ADAL" clId="{193C1437-ECEE-C347-BBF1-9F9F12DDCE73}" dt="2023-01-27T21:38:10.117" v="46" actId="1582"/>
        <pc:sldMkLst>
          <pc:docMk/>
          <pc:sldMk cId="2954570318" sldId="258"/>
        </pc:sldMkLst>
        <pc:picChg chg="mod modCrop">
          <ac:chgData name="Matthew Egleston" userId="50678c8a-f7de-4bb9-91fb-fc751d7b9b16" providerId="ADAL" clId="{193C1437-ECEE-C347-BBF1-9F9F12DDCE73}" dt="2023-01-27T21:38:10.117" v="46" actId="1582"/>
          <ac:picMkLst>
            <pc:docMk/>
            <pc:sldMk cId="2954570318" sldId="258"/>
            <ac:picMk id="18" creationId="{16A9E4D8-5DDA-93D6-671D-FBA3234A53A8}"/>
          </ac:picMkLst>
        </pc:picChg>
      </pc:sldChg>
      <pc:sldChg chg="addSp delSp modSp new mod">
        <pc:chgData name="Matthew Egleston" userId="50678c8a-f7de-4bb9-91fb-fc751d7b9b16" providerId="ADAL" clId="{193C1437-ECEE-C347-BBF1-9F9F12DDCE73}" dt="2023-01-27T21:37:47.299" v="44" actId="1582"/>
        <pc:sldMkLst>
          <pc:docMk/>
          <pc:sldMk cId="1866568720" sldId="259"/>
        </pc:sldMkLst>
        <pc:spChg chg="del">
          <ac:chgData name="Matthew Egleston" userId="50678c8a-f7de-4bb9-91fb-fc751d7b9b16" providerId="ADAL" clId="{193C1437-ECEE-C347-BBF1-9F9F12DDCE73}" dt="2023-01-27T21:36:29.664" v="1" actId="478"/>
          <ac:spMkLst>
            <pc:docMk/>
            <pc:sldMk cId="1866568720" sldId="259"/>
            <ac:spMk id="2" creationId="{175E62F2-217A-2470-9D89-1FF2FDB69DFD}"/>
          </ac:spMkLst>
        </pc:spChg>
        <pc:spChg chg="del">
          <ac:chgData name="Matthew Egleston" userId="50678c8a-f7de-4bb9-91fb-fc751d7b9b16" providerId="ADAL" clId="{193C1437-ECEE-C347-BBF1-9F9F12DDCE73}" dt="2023-01-27T21:36:29.664" v="1" actId="478"/>
          <ac:spMkLst>
            <pc:docMk/>
            <pc:sldMk cId="1866568720" sldId="259"/>
            <ac:spMk id="3" creationId="{3B0437F9-FCF2-FAD3-1BEC-8493B67E060E}"/>
          </ac:spMkLst>
        </pc:spChg>
        <pc:spChg chg="mod">
          <ac:chgData name="Matthew Egleston" userId="50678c8a-f7de-4bb9-91fb-fc751d7b9b16" providerId="ADAL" clId="{193C1437-ECEE-C347-BBF1-9F9F12DDCE73}" dt="2023-01-27T21:36:33.786" v="2"/>
          <ac:spMkLst>
            <pc:docMk/>
            <pc:sldMk cId="1866568720" sldId="259"/>
            <ac:spMk id="9" creationId="{A4FB33D7-8597-D348-D635-CA1C0C4B1574}"/>
          </ac:spMkLst>
        </pc:spChg>
        <pc:spChg chg="mod">
          <ac:chgData name="Matthew Egleston" userId="50678c8a-f7de-4bb9-91fb-fc751d7b9b16" providerId="ADAL" clId="{193C1437-ECEE-C347-BBF1-9F9F12DDCE73}" dt="2023-01-27T21:36:33.786" v="2"/>
          <ac:spMkLst>
            <pc:docMk/>
            <pc:sldMk cId="1866568720" sldId="259"/>
            <ac:spMk id="10" creationId="{97C7CD2C-AE0D-E469-CA5F-0B4D8F8F605B}"/>
          </ac:spMkLst>
        </pc:spChg>
        <pc:spChg chg="mod">
          <ac:chgData name="Matthew Egleston" userId="50678c8a-f7de-4bb9-91fb-fc751d7b9b16" providerId="ADAL" clId="{193C1437-ECEE-C347-BBF1-9F9F12DDCE73}" dt="2023-01-27T21:36:33.786" v="2"/>
          <ac:spMkLst>
            <pc:docMk/>
            <pc:sldMk cId="1866568720" sldId="259"/>
            <ac:spMk id="11" creationId="{B1DD4E4B-1025-3C17-1C05-BF840635C550}"/>
          </ac:spMkLst>
        </pc:spChg>
        <pc:spChg chg="add mod">
          <ac:chgData name="Matthew Egleston" userId="50678c8a-f7de-4bb9-91fb-fc751d7b9b16" providerId="ADAL" clId="{193C1437-ECEE-C347-BBF1-9F9F12DDCE73}" dt="2023-01-27T21:36:33.786" v="2"/>
          <ac:spMkLst>
            <pc:docMk/>
            <pc:sldMk cId="1866568720" sldId="259"/>
            <ac:spMk id="15" creationId="{BAA48D44-46C2-B58D-EC70-758637C68C41}"/>
          </ac:spMkLst>
        </pc:spChg>
        <pc:spChg chg="add mod">
          <ac:chgData name="Matthew Egleston" userId="50678c8a-f7de-4bb9-91fb-fc751d7b9b16" providerId="ADAL" clId="{193C1437-ECEE-C347-BBF1-9F9F12DDCE73}" dt="2023-01-27T21:36:33.786" v="2"/>
          <ac:spMkLst>
            <pc:docMk/>
            <pc:sldMk cId="1866568720" sldId="259"/>
            <ac:spMk id="16" creationId="{F4A892D4-C23D-2DEF-CB51-05FE8E42F07D}"/>
          </ac:spMkLst>
        </pc:spChg>
        <pc:grpChg chg="add mod">
          <ac:chgData name="Matthew Egleston" userId="50678c8a-f7de-4bb9-91fb-fc751d7b9b16" providerId="ADAL" clId="{193C1437-ECEE-C347-BBF1-9F9F12DDCE73}" dt="2023-01-27T21:37:32.024" v="38" actId="1036"/>
          <ac:grpSpMkLst>
            <pc:docMk/>
            <pc:sldMk cId="1866568720" sldId="259"/>
            <ac:grpSpMk id="6" creationId="{980060AD-7DFB-5939-996E-7B8C0E7E9F02}"/>
          </ac:grpSpMkLst>
        </pc:grpChg>
        <pc:grpChg chg="mod">
          <ac:chgData name="Matthew Egleston" userId="50678c8a-f7de-4bb9-91fb-fc751d7b9b16" providerId="ADAL" clId="{193C1437-ECEE-C347-BBF1-9F9F12DDCE73}" dt="2023-01-27T21:36:33.786" v="2"/>
          <ac:grpSpMkLst>
            <pc:docMk/>
            <pc:sldMk cId="1866568720" sldId="259"/>
            <ac:grpSpMk id="7" creationId="{29B8C939-4F11-89F9-4D9A-F2DBC7A36B38}"/>
          </ac:grpSpMkLst>
        </pc:grpChg>
        <pc:grpChg chg="mod">
          <ac:chgData name="Matthew Egleston" userId="50678c8a-f7de-4bb9-91fb-fc751d7b9b16" providerId="ADAL" clId="{193C1437-ECEE-C347-BBF1-9F9F12DDCE73}" dt="2023-01-27T21:36:33.786" v="2"/>
          <ac:grpSpMkLst>
            <pc:docMk/>
            <pc:sldMk cId="1866568720" sldId="259"/>
            <ac:grpSpMk id="8" creationId="{5B288DB3-7F11-2D83-5CD6-F85FBEE88FE9}"/>
          </ac:grpSpMkLst>
        </pc:grpChg>
        <pc:picChg chg="add del mod">
          <ac:chgData name="Matthew Egleston" userId="50678c8a-f7de-4bb9-91fb-fc751d7b9b16" providerId="ADAL" clId="{193C1437-ECEE-C347-BBF1-9F9F12DDCE73}" dt="2023-01-27T21:36:36.281" v="3" actId="478"/>
          <ac:picMkLst>
            <pc:docMk/>
            <pc:sldMk cId="1866568720" sldId="259"/>
            <ac:picMk id="4" creationId="{5D61722A-7EB5-D2DA-18FB-27E74E3862CF}"/>
          </ac:picMkLst>
        </pc:picChg>
        <pc:picChg chg="add mod">
          <ac:chgData name="Matthew Egleston" userId="50678c8a-f7de-4bb9-91fb-fc751d7b9b16" providerId="ADAL" clId="{193C1437-ECEE-C347-BBF1-9F9F12DDCE73}" dt="2023-01-27T21:36:33.786" v="2"/>
          <ac:picMkLst>
            <pc:docMk/>
            <pc:sldMk cId="1866568720" sldId="259"/>
            <ac:picMk id="5" creationId="{14094557-9862-191C-3826-A3A1B01CFB38}"/>
          </ac:picMkLst>
        </pc:picChg>
        <pc:picChg chg="add mod modCrop">
          <ac:chgData name="Matthew Egleston" userId="50678c8a-f7de-4bb9-91fb-fc751d7b9b16" providerId="ADAL" clId="{193C1437-ECEE-C347-BBF1-9F9F12DDCE73}" dt="2023-01-27T21:37:47.299" v="44" actId="1582"/>
          <ac:picMkLst>
            <pc:docMk/>
            <pc:sldMk cId="1866568720" sldId="259"/>
            <ac:picMk id="18" creationId="{06537E29-EDDF-9C78-ECD9-223D75C8E927}"/>
          </ac:picMkLst>
        </pc:picChg>
        <pc:cxnChg chg="mod">
          <ac:chgData name="Matthew Egleston" userId="50678c8a-f7de-4bb9-91fb-fc751d7b9b16" providerId="ADAL" clId="{193C1437-ECEE-C347-BBF1-9F9F12DDCE73}" dt="2023-01-27T21:36:33.786" v="2"/>
          <ac:cxnSpMkLst>
            <pc:docMk/>
            <pc:sldMk cId="1866568720" sldId="259"/>
            <ac:cxnSpMk id="12" creationId="{4A3D7E61-C53D-4D28-C010-745E48B10880}"/>
          </ac:cxnSpMkLst>
        </pc:cxnChg>
        <pc:cxnChg chg="mod">
          <ac:chgData name="Matthew Egleston" userId="50678c8a-f7de-4bb9-91fb-fc751d7b9b16" providerId="ADAL" clId="{193C1437-ECEE-C347-BBF1-9F9F12DDCE73}" dt="2023-01-27T21:36:33.786" v="2"/>
          <ac:cxnSpMkLst>
            <pc:docMk/>
            <pc:sldMk cId="1866568720" sldId="259"/>
            <ac:cxnSpMk id="13" creationId="{DEFEE0F0-A177-45F0-773E-33969151D483}"/>
          </ac:cxnSpMkLst>
        </pc:cxnChg>
        <pc:cxnChg chg="mod">
          <ac:chgData name="Matthew Egleston" userId="50678c8a-f7de-4bb9-91fb-fc751d7b9b16" providerId="ADAL" clId="{193C1437-ECEE-C347-BBF1-9F9F12DDCE73}" dt="2023-01-27T21:37:37.177" v="42" actId="1038"/>
          <ac:cxnSpMkLst>
            <pc:docMk/>
            <pc:sldMk cId="1866568720" sldId="259"/>
            <ac:cxnSpMk id="14" creationId="{8AE996EB-E85D-9191-158C-7E34D7C86A4B}"/>
          </ac:cxnSpMkLst>
        </pc:cxnChg>
      </pc:sldChg>
    </pc:docChg>
  </pc:docChgLst>
  <pc:docChgLst>
    <pc:chgData name="Matthew Egleston" userId="50678c8a-f7de-4bb9-91fb-fc751d7b9b16" providerId="ADAL" clId="{69D26DA9-26BB-5548-9524-095914343931}"/>
    <pc:docChg chg="custSel addSld modSld sldOrd">
      <pc:chgData name="Matthew Egleston" userId="50678c8a-f7de-4bb9-91fb-fc751d7b9b16" providerId="ADAL" clId="{69D26DA9-26BB-5548-9524-095914343931}" dt="2022-12-20T13:43:13.787" v="52" actId="1038"/>
      <pc:docMkLst>
        <pc:docMk/>
      </pc:docMkLst>
      <pc:sldChg chg="modSp mod">
        <pc:chgData name="Matthew Egleston" userId="50678c8a-f7de-4bb9-91fb-fc751d7b9b16" providerId="ADAL" clId="{69D26DA9-26BB-5548-9524-095914343931}" dt="2022-12-20T13:42:12.961" v="18" actId="20577"/>
        <pc:sldMkLst>
          <pc:docMk/>
          <pc:sldMk cId="0" sldId="256"/>
        </pc:sldMkLst>
        <pc:spChg chg="mod">
          <ac:chgData name="Matthew Egleston" userId="50678c8a-f7de-4bb9-91fb-fc751d7b9b16" providerId="ADAL" clId="{69D26DA9-26BB-5548-9524-095914343931}" dt="2022-12-20T13:41:51.214" v="10" actId="20577"/>
          <ac:spMkLst>
            <pc:docMk/>
            <pc:sldMk cId="0" sldId="256"/>
            <ac:spMk id="19" creationId="{00000000-0000-0000-0000-000000000000}"/>
          </ac:spMkLst>
        </pc:spChg>
        <pc:spChg chg="mod">
          <ac:chgData name="Matthew Egleston" userId="50678c8a-f7de-4bb9-91fb-fc751d7b9b16" providerId="ADAL" clId="{69D26DA9-26BB-5548-9524-095914343931}" dt="2022-12-20T13:42:12.961" v="18" actId="20577"/>
          <ac:spMkLst>
            <pc:docMk/>
            <pc:sldMk cId="0" sldId="256"/>
            <ac:spMk id="20" creationId="{00000000-0000-0000-0000-000000000000}"/>
          </ac:spMkLst>
        </pc:spChg>
      </pc:sldChg>
      <pc:sldChg chg="addSp delSp modSp mod ord">
        <pc:chgData name="Matthew Egleston" userId="50678c8a-f7de-4bb9-91fb-fc751d7b9b16" providerId="ADAL" clId="{69D26DA9-26BB-5548-9524-095914343931}" dt="2022-12-20T13:42:09.501" v="17" actId="20577"/>
        <pc:sldMkLst>
          <pc:docMk/>
          <pc:sldMk cId="0" sldId="257"/>
        </pc:sldMkLst>
        <pc:spChg chg="add mod">
          <ac:chgData name="Matthew Egleston" userId="50678c8a-f7de-4bb9-91fb-fc751d7b9b16" providerId="ADAL" clId="{69D26DA9-26BB-5548-9524-095914343931}" dt="2022-12-20T13:42:03.297" v="16" actId="20577"/>
          <ac:spMkLst>
            <pc:docMk/>
            <pc:sldMk cId="0" sldId="257"/>
            <ac:spMk id="2" creationId="{5F2D588E-0595-B15D-A1A5-CDD1037350F7}"/>
          </ac:spMkLst>
        </pc:spChg>
        <pc:spChg chg="del mod">
          <ac:chgData name="Matthew Egleston" userId="50678c8a-f7de-4bb9-91fb-fc751d7b9b16" providerId="ADAL" clId="{69D26DA9-26BB-5548-9524-095914343931}" dt="2022-12-20T13:41:58.849" v="13" actId="478"/>
          <ac:spMkLst>
            <pc:docMk/>
            <pc:sldMk cId="0" sldId="257"/>
            <ac:spMk id="21" creationId="{00000000-0000-0000-0000-000000000000}"/>
          </ac:spMkLst>
        </pc:spChg>
        <pc:spChg chg="mod">
          <ac:chgData name="Matthew Egleston" userId="50678c8a-f7de-4bb9-91fb-fc751d7b9b16" providerId="ADAL" clId="{69D26DA9-26BB-5548-9524-095914343931}" dt="2022-12-20T13:42:09.501" v="17" actId="20577"/>
          <ac:spMkLst>
            <pc:docMk/>
            <pc:sldMk cId="0" sldId="257"/>
            <ac:spMk id="22" creationId="{00000000-0000-0000-0000-000000000000}"/>
          </ac:spMkLst>
        </pc:spChg>
      </pc:sldChg>
      <pc:sldChg chg="addSp delSp modSp new mod">
        <pc:chgData name="Matthew Egleston" userId="50678c8a-f7de-4bb9-91fb-fc751d7b9b16" providerId="ADAL" clId="{69D26DA9-26BB-5548-9524-095914343931}" dt="2022-12-20T13:43:13.787" v="52" actId="1038"/>
        <pc:sldMkLst>
          <pc:docMk/>
          <pc:sldMk cId="2954570318" sldId="258"/>
        </pc:sldMkLst>
        <pc:spChg chg="del">
          <ac:chgData name="Matthew Egleston" userId="50678c8a-f7de-4bb9-91fb-fc751d7b9b16" providerId="ADAL" clId="{69D26DA9-26BB-5548-9524-095914343931}" dt="2022-12-20T13:42:17.238" v="20" actId="478"/>
          <ac:spMkLst>
            <pc:docMk/>
            <pc:sldMk cId="2954570318" sldId="258"/>
            <ac:spMk id="2" creationId="{52BC4634-A99F-FFF4-FAF7-509FE367200A}"/>
          </ac:spMkLst>
        </pc:spChg>
        <pc:spChg chg="del">
          <ac:chgData name="Matthew Egleston" userId="50678c8a-f7de-4bb9-91fb-fc751d7b9b16" providerId="ADAL" clId="{69D26DA9-26BB-5548-9524-095914343931}" dt="2022-12-20T13:42:17.238" v="20" actId="478"/>
          <ac:spMkLst>
            <pc:docMk/>
            <pc:sldMk cId="2954570318" sldId="258"/>
            <ac:spMk id="3" creationId="{536EB360-9942-1360-8BAF-79525BA64187}"/>
          </ac:spMkLst>
        </pc:spChg>
        <pc:spChg chg="mod">
          <ac:chgData name="Matthew Egleston" userId="50678c8a-f7de-4bb9-91fb-fc751d7b9b16" providerId="ADAL" clId="{69D26DA9-26BB-5548-9524-095914343931}" dt="2022-12-20T13:42:17.518" v="21"/>
          <ac:spMkLst>
            <pc:docMk/>
            <pc:sldMk cId="2954570318" sldId="258"/>
            <ac:spMk id="9" creationId="{55804353-C28E-67C3-2B6A-732C4037F710}"/>
          </ac:spMkLst>
        </pc:spChg>
        <pc:spChg chg="mod">
          <ac:chgData name="Matthew Egleston" userId="50678c8a-f7de-4bb9-91fb-fc751d7b9b16" providerId="ADAL" clId="{69D26DA9-26BB-5548-9524-095914343931}" dt="2022-12-20T13:42:17.518" v="21"/>
          <ac:spMkLst>
            <pc:docMk/>
            <pc:sldMk cId="2954570318" sldId="258"/>
            <ac:spMk id="10" creationId="{A1DB0DED-6B56-BD9D-77A5-133718FFE4DC}"/>
          </ac:spMkLst>
        </pc:spChg>
        <pc:spChg chg="mod">
          <ac:chgData name="Matthew Egleston" userId="50678c8a-f7de-4bb9-91fb-fc751d7b9b16" providerId="ADAL" clId="{69D26DA9-26BB-5548-9524-095914343931}" dt="2022-12-20T13:42:17.518" v="21"/>
          <ac:spMkLst>
            <pc:docMk/>
            <pc:sldMk cId="2954570318" sldId="258"/>
            <ac:spMk id="11" creationId="{52F5D3CA-017C-2293-2254-E19E29B3576F}"/>
          </ac:spMkLst>
        </pc:spChg>
        <pc:spChg chg="add mod">
          <ac:chgData name="Matthew Egleston" userId="50678c8a-f7de-4bb9-91fb-fc751d7b9b16" providerId="ADAL" clId="{69D26DA9-26BB-5548-9524-095914343931}" dt="2022-12-20T13:42:21.428" v="25" actId="20577"/>
          <ac:spMkLst>
            <pc:docMk/>
            <pc:sldMk cId="2954570318" sldId="258"/>
            <ac:spMk id="15" creationId="{843C5CF7-60E1-9CDB-A833-5DFF80368AF2}"/>
          </ac:spMkLst>
        </pc:spChg>
        <pc:spChg chg="add mod">
          <ac:chgData name="Matthew Egleston" userId="50678c8a-f7de-4bb9-91fb-fc751d7b9b16" providerId="ADAL" clId="{69D26DA9-26BB-5548-9524-095914343931}" dt="2022-12-20T13:42:23.392" v="27" actId="20577"/>
          <ac:spMkLst>
            <pc:docMk/>
            <pc:sldMk cId="2954570318" sldId="258"/>
            <ac:spMk id="16" creationId="{1E2F187C-C89B-15C5-5E3F-EA2DB07EA3EF}"/>
          </ac:spMkLst>
        </pc:spChg>
        <pc:grpChg chg="add mod">
          <ac:chgData name="Matthew Egleston" userId="50678c8a-f7de-4bb9-91fb-fc751d7b9b16" providerId="ADAL" clId="{69D26DA9-26BB-5548-9524-095914343931}" dt="2022-12-20T13:43:13.787" v="52" actId="1038"/>
          <ac:grpSpMkLst>
            <pc:docMk/>
            <pc:sldMk cId="2954570318" sldId="258"/>
            <ac:grpSpMk id="5" creationId="{DB246E78-4480-3AC9-441F-EA5750BFC86D}"/>
          </ac:grpSpMkLst>
        </pc:grpChg>
        <pc:grpChg chg="mod">
          <ac:chgData name="Matthew Egleston" userId="50678c8a-f7de-4bb9-91fb-fc751d7b9b16" providerId="ADAL" clId="{69D26DA9-26BB-5548-9524-095914343931}" dt="2022-12-20T13:42:17.518" v="21"/>
          <ac:grpSpMkLst>
            <pc:docMk/>
            <pc:sldMk cId="2954570318" sldId="258"/>
            <ac:grpSpMk id="6" creationId="{B640FEFB-D820-F91C-E12B-4A994E869467}"/>
          </ac:grpSpMkLst>
        </pc:grpChg>
        <pc:grpChg chg="mod">
          <ac:chgData name="Matthew Egleston" userId="50678c8a-f7de-4bb9-91fb-fc751d7b9b16" providerId="ADAL" clId="{69D26DA9-26BB-5548-9524-095914343931}" dt="2022-12-20T13:42:17.518" v="21"/>
          <ac:grpSpMkLst>
            <pc:docMk/>
            <pc:sldMk cId="2954570318" sldId="258"/>
            <ac:grpSpMk id="7" creationId="{254B16E1-51BB-AE5C-346A-53C5AAC2367F}"/>
          </ac:grpSpMkLst>
        </pc:grpChg>
        <pc:picChg chg="add mod">
          <ac:chgData name="Matthew Egleston" userId="50678c8a-f7de-4bb9-91fb-fc751d7b9b16" providerId="ADAL" clId="{69D26DA9-26BB-5548-9524-095914343931}" dt="2022-12-20T13:43:04.349" v="38" actId="1076"/>
          <ac:picMkLst>
            <pc:docMk/>
            <pc:sldMk cId="2954570318" sldId="258"/>
            <ac:picMk id="4" creationId="{18CD3BD0-3ED7-E6E8-EEBA-FDFC5D8695C0}"/>
          </ac:picMkLst>
        </pc:picChg>
        <pc:picChg chg="del mod">
          <ac:chgData name="Matthew Egleston" userId="50678c8a-f7de-4bb9-91fb-fc751d7b9b16" providerId="ADAL" clId="{69D26DA9-26BB-5548-9524-095914343931}" dt="2022-12-20T13:42:29.996" v="28" actId="478"/>
          <ac:picMkLst>
            <pc:docMk/>
            <pc:sldMk cId="2954570318" sldId="258"/>
            <ac:picMk id="8" creationId="{02E90072-216E-E8A1-1A64-57728B8FB17D}"/>
          </ac:picMkLst>
        </pc:picChg>
        <pc:picChg chg="add mod">
          <ac:chgData name="Matthew Egleston" userId="50678c8a-f7de-4bb9-91fb-fc751d7b9b16" providerId="ADAL" clId="{69D26DA9-26BB-5548-9524-095914343931}" dt="2022-12-20T13:43:04.349" v="38" actId="1076"/>
          <ac:picMkLst>
            <pc:docMk/>
            <pc:sldMk cId="2954570318" sldId="258"/>
            <ac:picMk id="18" creationId="{16A9E4D8-5DDA-93D6-671D-FBA3234A53A8}"/>
          </ac:picMkLst>
        </pc:picChg>
        <pc:cxnChg chg="mod">
          <ac:chgData name="Matthew Egleston" userId="50678c8a-f7de-4bb9-91fb-fc751d7b9b16" providerId="ADAL" clId="{69D26DA9-26BB-5548-9524-095914343931}" dt="2022-12-20T13:42:17.518" v="21"/>
          <ac:cxnSpMkLst>
            <pc:docMk/>
            <pc:sldMk cId="2954570318" sldId="258"/>
            <ac:cxnSpMk id="12" creationId="{D68202C6-F4B6-10F8-E4C0-9025ACB95BB2}"/>
          </ac:cxnSpMkLst>
        </pc:cxnChg>
        <pc:cxnChg chg="mod">
          <ac:chgData name="Matthew Egleston" userId="50678c8a-f7de-4bb9-91fb-fc751d7b9b16" providerId="ADAL" clId="{69D26DA9-26BB-5548-9524-095914343931}" dt="2022-12-20T13:42:17.518" v="21"/>
          <ac:cxnSpMkLst>
            <pc:docMk/>
            <pc:sldMk cId="2954570318" sldId="258"/>
            <ac:cxnSpMk id="13" creationId="{E0EF9484-4D92-A151-6BC6-88B4D75B8634}"/>
          </ac:cxnSpMkLst>
        </pc:cxnChg>
        <pc:cxnChg chg="mod">
          <ac:chgData name="Matthew Egleston" userId="50678c8a-f7de-4bb9-91fb-fc751d7b9b16" providerId="ADAL" clId="{69D26DA9-26BB-5548-9524-095914343931}" dt="2022-12-20T13:42:17.518" v="21"/>
          <ac:cxnSpMkLst>
            <pc:docMk/>
            <pc:sldMk cId="2954570318" sldId="258"/>
            <ac:cxnSpMk id="14" creationId="{9EEC37BD-802C-92D8-C3D1-E4453575744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84220" y="4319270"/>
            <a:ext cx="6026150" cy="13296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995" y="518795"/>
            <a:ext cx="6429375" cy="3800475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</p:pic>
      <p:sp>
        <p:nvSpPr>
          <p:cNvPr id="14" name="Text Box 13"/>
          <p:cNvSpPr txBox="1"/>
          <p:nvPr/>
        </p:nvSpPr>
        <p:spPr>
          <a:xfrm>
            <a:off x="2382520" y="1428750"/>
            <a:ext cx="2959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T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2334260" y="2127885"/>
            <a:ext cx="3270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2295525" y="3191510"/>
            <a:ext cx="3829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M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690495" y="2312035"/>
            <a:ext cx="21463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3985" y="3375660"/>
            <a:ext cx="21463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76525" y="1612900"/>
            <a:ext cx="21463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 Box 21"/>
          <p:cNvSpPr txBox="1"/>
          <p:nvPr/>
        </p:nvSpPr>
        <p:spPr>
          <a:xfrm>
            <a:off x="9512935" y="1439545"/>
            <a:ext cx="24339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uM</a:t>
            </a:r>
            <a:r>
              <a:rPr lang="en-US" dirty="0"/>
              <a:t> SAMHD1 </a:t>
            </a:r>
          </a:p>
          <a:p>
            <a:r>
              <a:rPr lang="en-US" dirty="0"/>
              <a:t>0.5 </a:t>
            </a:r>
            <a:r>
              <a:rPr lang="en-US" dirty="0" err="1"/>
              <a:t>uM</a:t>
            </a:r>
            <a:r>
              <a:rPr lang="en-US" dirty="0"/>
              <a:t> ssRNA32</a:t>
            </a:r>
          </a:p>
          <a:p>
            <a:r>
              <a:rPr lang="en-US" dirty="0"/>
              <a:t>2-fold dilution</a:t>
            </a:r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5F2D588E-0595-B15D-A1A5-CDD1037350F7}"/>
              </a:ext>
            </a:extLst>
          </p:cNvPr>
          <p:cNvSpPr txBox="1"/>
          <p:nvPr/>
        </p:nvSpPr>
        <p:spPr>
          <a:xfrm>
            <a:off x="543560" y="8737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ssRNA</a:t>
            </a:r>
            <a:r>
              <a:rPr lang="en-US" dirty="0"/>
              <a:t> r1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729230" y="4319270"/>
            <a:ext cx="6470015" cy="132969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1838960" y="661670"/>
            <a:ext cx="7359650" cy="4987290"/>
            <a:chOff x="2896" y="1042"/>
            <a:chExt cx="11590" cy="7854"/>
          </a:xfrm>
        </p:grpSpPr>
        <p:grpSp>
          <p:nvGrpSpPr>
            <p:cNvPr id="17" name="Group 16"/>
            <p:cNvGrpSpPr/>
            <p:nvPr/>
          </p:nvGrpSpPr>
          <p:grpSpPr>
            <a:xfrm>
              <a:off x="2896" y="1042"/>
              <a:ext cx="11590" cy="7854"/>
              <a:chOff x="2896" y="1042"/>
              <a:chExt cx="11590" cy="7854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2896" y="1042"/>
                <a:ext cx="11591" cy="7854"/>
                <a:chOff x="2896" y="1042"/>
                <a:chExt cx="11591" cy="7854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867" y="1042"/>
                  <a:ext cx="10620" cy="5760"/>
                </a:xfrm>
                <a:prstGeom prst="rect">
                  <a:avLst/>
                </a:prstGeom>
                <a:ln w="28575" cmpd="sng">
                  <a:solidFill>
                    <a:schemeClr val="tx1"/>
                  </a:solidFill>
                  <a:prstDash val="solid"/>
                </a:ln>
              </p:spPr>
            </p:pic>
            <p:sp>
              <p:nvSpPr>
                <p:cNvPr id="7" name="Text Box 6"/>
                <p:cNvSpPr txBox="1"/>
                <p:nvPr/>
              </p:nvSpPr>
              <p:spPr>
                <a:xfrm>
                  <a:off x="3008" y="2635"/>
                  <a:ext cx="466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/>
                    <a:t>T</a:t>
                  </a:r>
                </a:p>
              </p:txBody>
            </p:sp>
            <p:sp>
              <p:nvSpPr>
                <p:cNvPr id="8" name="Text Box 7"/>
                <p:cNvSpPr txBox="1"/>
                <p:nvPr/>
              </p:nvSpPr>
              <p:spPr>
                <a:xfrm>
                  <a:off x="2957" y="3865"/>
                  <a:ext cx="515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/>
                    <a:t>D</a:t>
                  </a:r>
                </a:p>
              </p:txBody>
            </p:sp>
            <p:sp>
              <p:nvSpPr>
                <p:cNvPr id="9" name="Text Box 8"/>
                <p:cNvSpPr txBox="1"/>
                <p:nvPr/>
              </p:nvSpPr>
              <p:spPr>
                <a:xfrm>
                  <a:off x="2896" y="5540"/>
                  <a:ext cx="603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/>
                    <a:t>M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518" y="415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3492" y="5830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471" y="292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9" name="Text Box 18"/>
          <p:cNvSpPr txBox="1"/>
          <p:nvPr/>
        </p:nvSpPr>
        <p:spPr>
          <a:xfrm>
            <a:off x="543560" y="8737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ssRNA</a:t>
            </a:r>
            <a:r>
              <a:rPr lang="en-US" dirty="0"/>
              <a:t> r2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645015" y="1439545"/>
            <a:ext cx="2301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uM</a:t>
            </a:r>
            <a:r>
              <a:rPr lang="en-US" dirty="0"/>
              <a:t> SAMHD1 </a:t>
            </a:r>
          </a:p>
          <a:p>
            <a:r>
              <a:rPr lang="en-US" dirty="0"/>
              <a:t>0.5 </a:t>
            </a:r>
            <a:r>
              <a:rPr lang="en-US" dirty="0" err="1"/>
              <a:t>uM</a:t>
            </a:r>
            <a:r>
              <a:rPr lang="en-US" dirty="0"/>
              <a:t> ssRNA32</a:t>
            </a:r>
          </a:p>
          <a:p>
            <a:r>
              <a:rPr lang="en-US" dirty="0"/>
              <a:t>2-fold dilution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16A9E4D8-5DDA-93D6-671D-FBA3234A53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5"/>
          <a:stretch/>
        </p:blipFill>
        <p:spPr>
          <a:xfrm>
            <a:off x="2432050" y="844278"/>
            <a:ext cx="6470015" cy="394008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" name="Content Placeholder 9">
            <a:extLst>
              <a:ext uri="{FF2B5EF4-FFF2-40B4-BE49-F238E27FC236}">
                <a16:creationId xmlns:a16="http://schemas.microsoft.com/office/drawing/2014/main" id="{18CD3BD0-3ED7-E6E8-EEBA-FDFC5D869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050" y="4784363"/>
            <a:ext cx="6470015" cy="132969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B246E78-4480-3AC9-441F-EA5750BFC86D}"/>
              </a:ext>
            </a:extLst>
          </p:cNvPr>
          <p:cNvGrpSpPr/>
          <p:nvPr/>
        </p:nvGrpSpPr>
        <p:grpSpPr>
          <a:xfrm>
            <a:off x="1815944" y="1814739"/>
            <a:ext cx="609600" cy="2212975"/>
            <a:chOff x="2896" y="2635"/>
            <a:chExt cx="960" cy="348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640FEFB-D820-F91C-E12B-4A994E869467}"/>
                </a:ext>
              </a:extLst>
            </p:cNvPr>
            <p:cNvGrpSpPr/>
            <p:nvPr/>
          </p:nvGrpSpPr>
          <p:grpSpPr>
            <a:xfrm>
              <a:off x="2896" y="2635"/>
              <a:ext cx="960" cy="3485"/>
              <a:chOff x="2896" y="2635"/>
              <a:chExt cx="960" cy="348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254B16E1-51BB-AE5C-346A-53C5AAC2367F}"/>
                  </a:ext>
                </a:extLst>
              </p:cNvPr>
              <p:cNvGrpSpPr/>
              <p:nvPr/>
            </p:nvGrpSpPr>
            <p:grpSpPr>
              <a:xfrm>
                <a:off x="2896" y="2635"/>
                <a:ext cx="960" cy="3485"/>
                <a:chOff x="2896" y="2635"/>
                <a:chExt cx="960" cy="3485"/>
              </a:xfrm>
            </p:grpSpPr>
            <p:sp>
              <p:nvSpPr>
                <p:cNvPr id="9" name="Text Box 6">
                  <a:extLst>
                    <a:ext uri="{FF2B5EF4-FFF2-40B4-BE49-F238E27FC236}">
                      <a16:creationId xmlns:a16="http://schemas.microsoft.com/office/drawing/2014/main" id="{55804353-C28E-67C3-2B6A-732C4037F710}"/>
                    </a:ext>
                  </a:extLst>
                </p:cNvPr>
                <p:cNvSpPr txBox="1"/>
                <p:nvPr/>
              </p:nvSpPr>
              <p:spPr>
                <a:xfrm>
                  <a:off x="3008" y="2635"/>
                  <a:ext cx="466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/>
                    <a:t>T</a:t>
                  </a:r>
                </a:p>
              </p:txBody>
            </p:sp>
            <p:sp>
              <p:nvSpPr>
                <p:cNvPr id="10" name="Text Box 7">
                  <a:extLst>
                    <a:ext uri="{FF2B5EF4-FFF2-40B4-BE49-F238E27FC236}">
                      <a16:creationId xmlns:a16="http://schemas.microsoft.com/office/drawing/2014/main" id="{A1DB0DED-6B56-BD9D-77A5-133718FFE4DC}"/>
                    </a:ext>
                  </a:extLst>
                </p:cNvPr>
                <p:cNvSpPr txBox="1"/>
                <p:nvPr/>
              </p:nvSpPr>
              <p:spPr>
                <a:xfrm>
                  <a:off x="2957" y="3865"/>
                  <a:ext cx="515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</a:p>
              </p:txBody>
            </p:sp>
            <p:sp>
              <p:nvSpPr>
                <p:cNvPr id="11" name="Text Box 8">
                  <a:extLst>
                    <a:ext uri="{FF2B5EF4-FFF2-40B4-BE49-F238E27FC236}">
                      <a16:creationId xmlns:a16="http://schemas.microsoft.com/office/drawing/2014/main" id="{52F5D3CA-017C-2293-2254-E19E29B3576F}"/>
                    </a:ext>
                  </a:extLst>
                </p:cNvPr>
                <p:cNvSpPr txBox="1"/>
                <p:nvPr/>
              </p:nvSpPr>
              <p:spPr>
                <a:xfrm>
                  <a:off x="2896" y="5540"/>
                  <a:ext cx="603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M</a:t>
                  </a:r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D68202C6-F4B6-10F8-E4C0-9025ACB95BB2}"/>
                    </a:ext>
                  </a:extLst>
                </p:cNvPr>
                <p:cNvCxnSpPr/>
                <p:nvPr/>
              </p:nvCxnSpPr>
              <p:spPr>
                <a:xfrm>
                  <a:off x="3518" y="415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E0EF9484-4D92-A151-6BC6-88B4D75B8634}"/>
                    </a:ext>
                  </a:extLst>
                </p:cNvPr>
                <p:cNvCxnSpPr/>
                <p:nvPr/>
              </p:nvCxnSpPr>
              <p:spPr>
                <a:xfrm>
                  <a:off x="3492" y="5830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9EEC37BD-802C-92D8-C3D1-E44535757449}"/>
                    </a:ext>
                  </a:extLst>
                </p:cNvPr>
                <p:cNvCxnSpPr/>
                <p:nvPr/>
              </p:nvCxnSpPr>
              <p:spPr>
                <a:xfrm>
                  <a:off x="3471" y="292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5" name="Text Box 18">
            <a:extLst>
              <a:ext uri="{FF2B5EF4-FFF2-40B4-BE49-F238E27FC236}">
                <a16:creationId xmlns:a16="http://schemas.microsoft.com/office/drawing/2014/main" id="{843C5CF7-60E1-9CDB-A833-5DFF80368AF2}"/>
              </a:ext>
            </a:extLst>
          </p:cNvPr>
          <p:cNvSpPr txBox="1"/>
          <p:nvPr/>
        </p:nvSpPr>
        <p:spPr>
          <a:xfrm>
            <a:off x="543560" y="8737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ssDNA r1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1E2F187C-C89B-15C5-5E3F-EA2DB07EA3EF}"/>
              </a:ext>
            </a:extLst>
          </p:cNvPr>
          <p:cNvSpPr txBox="1"/>
          <p:nvPr/>
        </p:nvSpPr>
        <p:spPr>
          <a:xfrm>
            <a:off x="9645015" y="1439545"/>
            <a:ext cx="2301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uM</a:t>
            </a:r>
            <a:r>
              <a:rPr lang="en-US" dirty="0"/>
              <a:t> SAMHD1 </a:t>
            </a:r>
          </a:p>
          <a:p>
            <a:r>
              <a:rPr lang="en-US" dirty="0"/>
              <a:t>0.5 </a:t>
            </a:r>
            <a:r>
              <a:rPr lang="en-US" dirty="0" err="1"/>
              <a:t>uM</a:t>
            </a:r>
            <a:r>
              <a:rPr lang="en-US" dirty="0"/>
              <a:t> ssDNA32</a:t>
            </a:r>
          </a:p>
          <a:p>
            <a:r>
              <a:rPr lang="en-US" dirty="0"/>
              <a:t>2-fold dilution</a:t>
            </a:r>
          </a:p>
        </p:txBody>
      </p:sp>
    </p:spTree>
    <p:extLst>
      <p:ext uri="{BB962C8B-B14F-4D97-AF65-F5344CB8AC3E}">
        <p14:creationId xmlns:p14="http://schemas.microsoft.com/office/powerpoint/2010/main" val="295457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9">
            <a:extLst>
              <a:ext uri="{FF2B5EF4-FFF2-40B4-BE49-F238E27FC236}">
                <a16:creationId xmlns:a16="http://schemas.microsoft.com/office/drawing/2014/main" id="{14094557-9862-191C-3826-A3A1B01CF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050" y="4784363"/>
            <a:ext cx="6470015" cy="132969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80060AD-7DFB-5939-996E-7B8C0E7E9F02}"/>
              </a:ext>
            </a:extLst>
          </p:cNvPr>
          <p:cNvGrpSpPr/>
          <p:nvPr/>
        </p:nvGrpSpPr>
        <p:grpSpPr>
          <a:xfrm>
            <a:off x="1815944" y="2071213"/>
            <a:ext cx="625475" cy="2212975"/>
            <a:chOff x="2896" y="2635"/>
            <a:chExt cx="985" cy="34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9B8C939-4F11-89F9-4D9A-F2DBC7A36B38}"/>
                </a:ext>
              </a:extLst>
            </p:cNvPr>
            <p:cNvGrpSpPr/>
            <p:nvPr/>
          </p:nvGrpSpPr>
          <p:grpSpPr>
            <a:xfrm>
              <a:off x="2896" y="2635"/>
              <a:ext cx="985" cy="3485"/>
              <a:chOff x="2896" y="2635"/>
              <a:chExt cx="985" cy="3485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B288DB3-7F11-2D83-5CD6-F85FBEE88FE9}"/>
                  </a:ext>
                </a:extLst>
              </p:cNvPr>
              <p:cNvGrpSpPr/>
              <p:nvPr/>
            </p:nvGrpSpPr>
            <p:grpSpPr>
              <a:xfrm>
                <a:off x="2896" y="2635"/>
                <a:ext cx="985" cy="3485"/>
                <a:chOff x="2896" y="2635"/>
                <a:chExt cx="985" cy="3485"/>
              </a:xfrm>
            </p:grpSpPr>
            <p:sp>
              <p:nvSpPr>
                <p:cNvPr id="9" name="Text Box 6">
                  <a:extLst>
                    <a:ext uri="{FF2B5EF4-FFF2-40B4-BE49-F238E27FC236}">
                      <a16:creationId xmlns:a16="http://schemas.microsoft.com/office/drawing/2014/main" id="{A4FB33D7-8597-D348-D635-CA1C0C4B1574}"/>
                    </a:ext>
                  </a:extLst>
                </p:cNvPr>
                <p:cNvSpPr txBox="1"/>
                <p:nvPr/>
              </p:nvSpPr>
              <p:spPr>
                <a:xfrm>
                  <a:off x="3008" y="2635"/>
                  <a:ext cx="466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/>
                    <a:t>T</a:t>
                  </a:r>
                </a:p>
              </p:txBody>
            </p:sp>
            <p:sp>
              <p:nvSpPr>
                <p:cNvPr id="10" name="Text Box 7">
                  <a:extLst>
                    <a:ext uri="{FF2B5EF4-FFF2-40B4-BE49-F238E27FC236}">
                      <a16:creationId xmlns:a16="http://schemas.microsoft.com/office/drawing/2014/main" id="{97C7CD2C-AE0D-E469-CA5F-0B4D8F8F605B}"/>
                    </a:ext>
                  </a:extLst>
                </p:cNvPr>
                <p:cNvSpPr txBox="1"/>
                <p:nvPr/>
              </p:nvSpPr>
              <p:spPr>
                <a:xfrm>
                  <a:off x="2957" y="3865"/>
                  <a:ext cx="515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</a:p>
              </p:txBody>
            </p:sp>
            <p:sp>
              <p:nvSpPr>
                <p:cNvPr id="11" name="Text Box 8">
                  <a:extLst>
                    <a:ext uri="{FF2B5EF4-FFF2-40B4-BE49-F238E27FC236}">
                      <a16:creationId xmlns:a16="http://schemas.microsoft.com/office/drawing/2014/main" id="{B1DD4E4B-1025-3C17-1C05-BF840635C550}"/>
                    </a:ext>
                  </a:extLst>
                </p:cNvPr>
                <p:cNvSpPr txBox="1"/>
                <p:nvPr/>
              </p:nvSpPr>
              <p:spPr>
                <a:xfrm>
                  <a:off x="2896" y="5540"/>
                  <a:ext cx="603" cy="58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M</a:t>
                  </a:r>
                </a:p>
              </p:txBody>
            </p: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4A3D7E61-C53D-4D28-C010-745E48B10880}"/>
                    </a:ext>
                  </a:extLst>
                </p:cNvPr>
                <p:cNvCxnSpPr/>
                <p:nvPr/>
              </p:nvCxnSpPr>
              <p:spPr>
                <a:xfrm>
                  <a:off x="3518" y="415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DEFEE0F0-A177-45F0-773E-33969151D483}"/>
                    </a:ext>
                  </a:extLst>
                </p:cNvPr>
                <p:cNvCxnSpPr/>
                <p:nvPr/>
              </p:nvCxnSpPr>
              <p:spPr>
                <a:xfrm>
                  <a:off x="3492" y="5830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8AE996EB-E85D-9191-158C-7E34D7C86A4B}"/>
                    </a:ext>
                  </a:extLst>
                </p:cNvPr>
                <p:cNvCxnSpPr/>
                <p:nvPr/>
              </p:nvCxnSpPr>
              <p:spPr>
                <a:xfrm>
                  <a:off x="3543" y="2925"/>
                  <a:ext cx="338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5" name="Text Box 18">
            <a:extLst>
              <a:ext uri="{FF2B5EF4-FFF2-40B4-BE49-F238E27FC236}">
                <a16:creationId xmlns:a16="http://schemas.microsoft.com/office/drawing/2014/main" id="{BAA48D44-46C2-B58D-EC70-758637C68C41}"/>
              </a:ext>
            </a:extLst>
          </p:cNvPr>
          <p:cNvSpPr txBox="1"/>
          <p:nvPr/>
        </p:nvSpPr>
        <p:spPr>
          <a:xfrm>
            <a:off x="543560" y="8737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ssDNA r1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F4A892D4-C23D-2DEF-CB51-05FE8E42F07D}"/>
              </a:ext>
            </a:extLst>
          </p:cNvPr>
          <p:cNvSpPr txBox="1"/>
          <p:nvPr/>
        </p:nvSpPr>
        <p:spPr>
          <a:xfrm>
            <a:off x="9645015" y="1439545"/>
            <a:ext cx="2301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US" dirty="0" err="1"/>
              <a:t>uM</a:t>
            </a:r>
            <a:r>
              <a:rPr lang="en-US" dirty="0"/>
              <a:t> SAMHD1 </a:t>
            </a:r>
          </a:p>
          <a:p>
            <a:r>
              <a:rPr lang="en-US" dirty="0"/>
              <a:t>0.5 </a:t>
            </a:r>
            <a:r>
              <a:rPr lang="en-US" dirty="0" err="1"/>
              <a:t>uM</a:t>
            </a:r>
            <a:r>
              <a:rPr lang="en-US" dirty="0"/>
              <a:t> ssDNA32</a:t>
            </a:r>
          </a:p>
          <a:p>
            <a:r>
              <a:rPr lang="en-US" dirty="0"/>
              <a:t>2-fold dilution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6537E29-EDDF-9C78-ECD9-223D75C8E9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1" t="23451" r="18927" b="43517"/>
          <a:stretch/>
        </p:blipFill>
        <p:spPr>
          <a:xfrm>
            <a:off x="2432050" y="2001168"/>
            <a:ext cx="6470015" cy="276645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6656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A17D9A07F4A4EA6B8D2FAB23A2841" ma:contentTypeVersion="15" ma:contentTypeDescription="Create a new document." ma:contentTypeScope="" ma:versionID="1217bc37bd220eb62929b187faee1d04">
  <xsd:schema xmlns:xsd="http://www.w3.org/2001/XMLSchema" xmlns:xs="http://www.w3.org/2001/XMLSchema" xmlns:p="http://schemas.microsoft.com/office/2006/metadata/properties" xmlns:ns2="161fe1d6-e931-40f8-9c2d-9121acb17b8e" xmlns:ns3="e7dc074c-52ba-499c-a04c-93400392c16d" targetNamespace="http://schemas.microsoft.com/office/2006/metadata/properties" ma:root="true" ma:fieldsID="df3ee842b461ef55dd4a66dee313910c" ns2:_="" ns3:_="">
    <xsd:import namespace="161fe1d6-e931-40f8-9c2d-9121acb17b8e"/>
    <xsd:import namespace="e7dc074c-52ba-499c-a04c-93400392c1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fe1d6-e931-40f8-9c2d-9121acb17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c074c-52ba-499c-a04c-93400392c1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0d7666b-45db-45e4-b5f0-7f74e3cb84f9}" ma:internalName="TaxCatchAll" ma:showField="CatchAllData" ma:web="e7dc074c-52ba-499c-a04c-93400392c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69DA17-0537-4340-A8B5-CE1F2470F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1fe1d6-e931-40f8-9c2d-9121acb17b8e"/>
    <ds:schemaRef ds:uri="e7dc074c-52ba-499c-a04c-93400392c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A13F29-A744-4CA4-A9A9-BB4067BEE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Matthew Egleston</cp:lastModifiedBy>
  <cp:revision>2</cp:revision>
  <dcterms:created xsi:type="dcterms:W3CDTF">2022-12-16T20:51:54Z</dcterms:created>
  <dcterms:modified xsi:type="dcterms:W3CDTF">2023-01-27T21:38:11Z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9717FE4921B04EEC8CEF7E2208C4F9CB</vt:lpwstr>
  </property>
  <property fmtid="{D5CDD505-2E9C-101B-9397-08002B2CF9AE}" pid="3" name="KSOProductBuildVer">
    <vt:lpwstr>1033-11.2.0.11417</vt:lpwstr>
  </property>
</Properties>
</file>