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36A4-A142-4734-B4AB-C40087FEE625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B6A5-4295-417A-B570-CD21D4460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530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36A4-A142-4734-B4AB-C40087FEE625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B6A5-4295-417A-B570-CD21D4460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273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36A4-A142-4734-B4AB-C40087FEE625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B6A5-4295-417A-B570-CD21D4460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063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36A4-A142-4734-B4AB-C40087FEE625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B6A5-4295-417A-B570-CD21D4460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16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36A4-A142-4734-B4AB-C40087FEE625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B6A5-4295-417A-B570-CD21D4460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870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36A4-A142-4734-B4AB-C40087FEE625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B6A5-4295-417A-B570-CD21D4460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772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36A4-A142-4734-B4AB-C40087FEE625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B6A5-4295-417A-B570-CD21D4460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1747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36A4-A142-4734-B4AB-C40087FEE625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B6A5-4295-417A-B570-CD21D4460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653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36A4-A142-4734-B4AB-C40087FEE625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B6A5-4295-417A-B570-CD21D4460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49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36A4-A142-4734-B4AB-C40087FEE625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B6A5-4295-417A-B570-CD21D4460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718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36A4-A142-4734-B4AB-C40087FEE625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B6A5-4295-417A-B570-CD21D4460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377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636A4-A142-4734-B4AB-C40087FEE625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8B6A5-4295-417A-B570-CD21D4460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16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288607"/>
              </p:ext>
            </p:extLst>
          </p:nvPr>
        </p:nvGraphicFramePr>
        <p:xfrm>
          <a:off x="2032000" y="719666"/>
          <a:ext cx="8127999" cy="248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454279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chemeClr val="tx1"/>
                          </a:solidFill>
                        </a:rPr>
                        <a:t>Developmental Phase</a:t>
                      </a: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i="1" dirty="0" smtClean="0">
                          <a:solidFill>
                            <a:schemeClr val="tx1"/>
                          </a:solidFill>
                        </a:rPr>
                        <a:t>D. </a:t>
                      </a:r>
                      <a:r>
                        <a:rPr lang="en-GB" sz="1000" b="1" i="1" dirty="0" err="1" smtClean="0">
                          <a:solidFill>
                            <a:schemeClr val="tx1"/>
                          </a:solidFill>
                        </a:rPr>
                        <a:t>contrajerva</a:t>
                      </a:r>
                      <a:endParaRPr lang="en-GB" sz="1000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i="1" dirty="0" smtClean="0">
                          <a:solidFill>
                            <a:schemeClr val="tx1"/>
                          </a:solidFill>
                        </a:rPr>
                        <a:t>D. </a:t>
                      </a:r>
                      <a:r>
                        <a:rPr lang="en-GB" sz="1000" b="1" i="1" dirty="0" err="1" smtClean="0">
                          <a:solidFill>
                            <a:schemeClr val="tx1"/>
                          </a:solidFill>
                        </a:rPr>
                        <a:t>lujae</a:t>
                      </a:r>
                      <a:endParaRPr lang="en-GB" sz="1000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72084"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tx1"/>
                          </a:solidFill>
                        </a:rPr>
                        <a:t>Phase 1: Bud</a:t>
                      </a: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tx1"/>
                          </a:solidFill>
                        </a:rPr>
                        <a:t>0-2 weeks</a:t>
                      </a:r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GB" sz="1000" baseline="0" dirty="0" smtClean="0">
                          <a:solidFill>
                            <a:schemeClr val="tx1"/>
                          </a:solidFill>
                        </a:rPr>
                        <a:t> inflorescence fully enclosed by a fringe of appendages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</a:rPr>
                        <a:t>0-2 weeks</a:t>
                      </a:r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GB" sz="1000" baseline="0" dirty="0" smtClean="0">
                          <a:solidFill>
                            <a:schemeClr val="tx1"/>
                          </a:solidFill>
                        </a:rPr>
                        <a:t> inflorescence fully enclosed by a fringe of appendages</a:t>
                      </a:r>
                      <a:endParaRPr lang="en-GB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4279"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tx1"/>
                          </a:solidFill>
                        </a:rPr>
                        <a:t>Phase 2: Early</a:t>
                      </a: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tx1"/>
                          </a:solidFill>
                        </a:rPr>
                        <a:t>2-6 weeks</a:t>
                      </a:r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: receptacle revealed;</a:t>
                      </a:r>
                      <a:r>
                        <a:rPr lang="en-GB" sz="1000" baseline="0" dirty="0" smtClean="0">
                          <a:solidFill>
                            <a:schemeClr val="tx1"/>
                          </a:solidFill>
                        </a:rPr>
                        <a:t> styles emerged and </a:t>
                      </a:r>
                      <a:r>
                        <a:rPr lang="en-GB" sz="1000" baseline="0" dirty="0" smtClean="0">
                          <a:solidFill>
                            <a:schemeClr val="tx1"/>
                          </a:solidFill>
                        </a:rPr>
                        <a:t>reflexed</a:t>
                      </a:r>
                      <a:r>
                        <a:rPr lang="en-GB" sz="1000" baseline="0" dirty="0" smtClean="0">
                          <a:solidFill>
                            <a:schemeClr val="tx1"/>
                          </a:solidFill>
                        </a:rPr>
                        <a:t>; anthers dehiscent 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tx1"/>
                          </a:solidFill>
                        </a:rPr>
                        <a:t>2-4 weeks</a:t>
                      </a:r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: receptacle revealed;</a:t>
                      </a:r>
                      <a:r>
                        <a:rPr lang="en-GB" sz="1000" baseline="0" dirty="0" smtClean="0">
                          <a:solidFill>
                            <a:schemeClr val="tx1"/>
                          </a:solidFill>
                        </a:rPr>
                        <a:t> styles emergent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4279"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tx1"/>
                          </a:solidFill>
                        </a:rPr>
                        <a:t>Phase 3: Mature</a:t>
                      </a: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tx1"/>
                          </a:solidFill>
                        </a:rPr>
                        <a:t>6-8 weeks</a:t>
                      </a:r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GB" sz="1000" baseline="0" dirty="0" smtClean="0">
                          <a:solidFill>
                            <a:schemeClr val="tx1"/>
                          </a:solidFill>
                        </a:rPr>
                        <a:t> styles retracted into receptacle; floral structures withered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tx1"/>
                          </a:solidFill>
                        </a:rPr>
                        <a:t>4-6 weeks</a:t>
                      </a:r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GB" sz="1000" baseline="0" dirty="0" smtClean="0">
                          <a:solidFill>
                            <a:schemeClr val="tx1"/>
                          </a:solidFill>
                        </a:rPr>
                        <a:t> anthers dehiscent 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4279"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tx1"/>
                          </a:solidFill>
                        </a:rPr>
                        <a:t>Phase</a:t>
                      </a: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</a:rPr>
                        <a:t> 4: Late</a:t>
                      </a: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tx1"/>
                          </a:solidFill>
                        </a:rPr>
                        <a:t>8-10</a:t>
                      </a:r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000" b="1" dirty="0" smtClean="0">
                          <a:solidFill>
                            <a:schemeClr val="tx1"/>
                          </a:solidFill>
                        </a:rPr>
                        <a:t>weeks</a:t>
                      </a:r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: seeds emergent</a:t>
                      </a:r>
                      <a:r>
                        <a:rPr lang="en-GB" sz="1000" baseline="0" dirty="0" smtClean="0">
                          <a:solidFill>
                            <a:schemeClr val="tx1"/>
                          </a:solidFill>
                        </a:rPr>
                        <a:t> from receptacle surface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tx1"/>
                          </a:solidFill>
                        </a:rPr>
                        <a:t>6-8 weeks</a:t>
                      </a:r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: floral structures withered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6792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97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Thorogood</dc:creator>
  <cp:lastModifiedBy>Christopher Thorogood</cp:lastModifiedBy>
  <cp:revision>4</cp:revision>
  <dcterms:created xsi:type="dcterms:W3CDTF">2017-03-10T10:29:33Z</dcterms:created>
  <dcterms:modified xsi:type="dcterms:W3CDTF">2017-07-31T13:57:06Z</dcterms:modified>
</cp:coreProperties>
</file>