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5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5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8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1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6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7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3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8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2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8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67096-3361-42AA-BB74-9909DF6F68C4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93F9D-A09F-434A-8420-72B22B75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elay Moges\Desktop\F1000researchEditor\Figure 2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79248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336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Belay Moges</dc:creator>
  <cp:lastModifiedBy>Belay Moges</cp:lastModifiedBy>
  <cp:revision>2</cp:revision>
  <dcterms:created xsi:type="dcterms:W3CDTF">2022-12-31T12:57:24Z</dcterms:created>
  <dcterms:modified xsi:type="dcterms:W3CDTF">2022-12-31T13:00:05Z</dcterms:modified>
</cp:coreProperties>
</file>