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 snapToGrid="0">
      <p:cViewPr varScale="1">
        <p:scale>
          <a:sx n="87" d="100"/>
          <a:sy n="87" d="100"/>
        </p:scale>
        <p:origin x="2904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92B0B49-057D-464E-9E09-55D519330BF3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7388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9" tIns="45975" rIns="91949" bIns="459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949" tIns="45975" rIns="91949" bIns="459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4E9E508-D54B-4C0E-957A-AE5F1A5FA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85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F3F-F7FF-4512-983D-9DFF104FBDF4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C755-EC8B-43DD-B6E0-89732F086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8F87-7E87-4F45-ACD4-51EB76FF21EA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B6318-2816-4D0D-898E-5C28CD6004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346ED-42B3-44D0-8C34-8248C04BDC18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4B3FD-B18E-4E6C-9A00-08ABF97CE2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9078A-D90A-43F9-9959-A9EE9734E1FD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0E789-4DB7-422C-A3F8-6ABD71672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3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667B-6DD8-4D4B-93EA-7373ABE2EDC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C6A25-E574-4F5A-8D68-815D38E0F2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7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7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5922-016B-4F9D-B067-CAA5BC5315E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78B13-BCBA-429D-995F-50A43F05F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8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8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E7E8D-9A2C-43FF-A95B-9B7E16606998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CEB2-F20C-4471-8999-B7A2223E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8CC2-98FE-4A12-9A8A-D096529FD3CA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819F2-FF49-49B5-8A33-270F88B4B1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5B87-BE27-4B76-B520-43100B20C659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6FBA-7198-4C49-97AB-A03DDAC70B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1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00" y="364072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11" y="1913472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1B2A8-7760-4A94-B316-CC0E371BC9F4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10873-7FD3-4CDA-96E8-CE8FD26861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5553-3D20-4E20-A2FC-94EDBFAADE9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5164-9E0C-4BD5-95D3-D5289B08F8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9091E3-E6A0-4EC9-9F8F-2DE6364881A0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785EF8-9805-475F-8B96-CE8765079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35838" y="237245"/>
            <a:ext cx="286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457434" y="276355"/>
            <a:ext cx="286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B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5837" y="2523900"/>
            <a:ext cx="286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C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457433" y="2523900"/>
            <a:ext cx="2861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18890"/>
            <a:ext cx="244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Supplementary Figure </a:t>
            </a:r>
            <a:r>
              <a:rPr lang="en-US" sz="1400" dirty="0"/>
              <a:t>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6641"/>
              </p:ext>
            </p:extLst>
          </p:nvPr>
        </p:nvGraphicFramePr>
        <p:xfrm>
          <a:off x="340419" y="425875"/>
          <a:ext cx="2985186" cy="1936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8" name="Prism Project" r:id="rId3" imgW="3384000" imgH="2196000" progId="Prism5.Document">
                  <p:embed/>
                </p:oleObj>
              </mc:Choice>
              <mc:Fallback>
                <p:oleObj name="Prism Project" r:id="rId3" imgW="3384000" imgH="21960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0419" y="425875"/>
                        <a:ext cx="2985186" cy="1936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26776" y="264301"/>
            <a:ext cx="3207397" cy="210428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5837" y="2450409"/>
            <a:ext cx="2989768" cy="1940640"/>
          </a:xfrm>
          <a:prstGeom prst="rect">
            <a:avLst/>
          </a:prstGeom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583301"/>
              </p:ext>
            </p:extLst>
          </p:nvPr>
        </p:nvGraphicFramePr>
        <p:xfrm>
          <a:off x="3426776" y="2357490"/>
          <a:ext cx="3207397" cy="2126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9" name="Prism Project" r:id="rId7" imgW="3312000" imgH="2196000" progId="Prism5.Document">
                  <p:embed/>
                </p:oleObj>
              </mc:Choice>
              <mc:Fallback>
                <p:oleObj name="Prism Project" r:id="rId7" imgW="3312000" imgH="2196000" progId="Prism5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26776" y="2357490"/>
                        <a:ext cx="3207397" cy="2126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76437" y="4455515"/>
            <a:ext cx="62983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Supplementary Figure 1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The effect of different β-catenin inhibitors and activator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treatments on the proliferation of UF cells.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 x10</a:t>
            </a:r>
            <a:r>
              <a:rPr lang="en-US" sz="1400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HuLM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cells were seeded in 96 well plates and treated for 24 and 48 hours with (A) β-catenin inhibitor ICG-001 (12.5, 25 and 50 µM). (B) β-catenin inhibitor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Cordycepin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(50, 100 and 200 µM). (C) β-catenin inhibitor XAV939 (1, 10 and 20 µM) (D) β-catenin activator Wnt3a (10 and 20 ng/ml). Cell proliferation was assessed in each time point using MTT assay. Individual data points are the mean± SEM of triplicate measurement (as percentage of untreated control). *P &lt; 0.05, **p &lt; 0.001, NS: non-significant. The experiments were repeated twice. DMSO (for inhibitors) or H</a:t>
            </a:r>
            <a:r>
              <a:rPr lang="en-US" sz="1400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 (for Wnt3a) were used as vehicle control.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1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218255</TotalTime>
  <Words>166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Prism Project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qiwei Yang</dc:creator>
  <cp:lastModifiedBy>Ali, Mohamed Ahmed</cp:lastModifiedBy>
  <cp:revision>665</cp:revision>
  <cp:lastPrinted>2015-03-09T12:39:17Z</cp:lastPrinted>
  <dcterms:created xsi:type="dcterms:W3CDTF">2014-04-16T22:38:59Z</dcterms:created>
  <dcterms:modified xsi:type="dcterms:W3CDTF">2019-11-01T16:09:16Z</dcterms:modified>
</cp:coreProperties>
</file>