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0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78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8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26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16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4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03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6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72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9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FA3DB-7C03-469B-8CF3-A6F10A3F42F2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28FA-26EA-4BDC-B537-A902C4A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5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F8F18D8-05FF-447D-9033-DA4CB40BDEB5}"/>
              </a:ext>
            </a:extLst>
          </p:cNvPr>
          <p:cNvGrpSpPr/>
          <p:nvPr/>
        </p:nvGrpSpPr>
        <p:grpSpPr>
          <a:xfrm>
            <a:off x="269452" y="684835"/>
            <a:ext cx="8807977" cy="2212699"/>
            <a:chOff x="-338419" y="869596"/>
            <a:chExt cx="9876358" cy="248109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AE6E634-A015-4B57-8F17-88B9378A0E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251033" y="957076"/>
              <a:ext cx="3125638" cy="238658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CA796C-AF5C-4AE9-9F74-171B0CA87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12934" y="964429"/>
              <a:ext cx="3123135" cy="238626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43D26C3-473E-41E4-9C3E-7D09DCD6F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12727" y="964429"/>
              <a:ext cx="3125212" cy="2386260"/>
            </a:xfrm>
            <a:prstGeom prst="rect">
              <a:avLst/>
            </a:prstGeom>
          </p:spPr>
        </p:pic>
        <p:sp>
          <p:nvSpPr>
            <p:cNvPr id="8" name="文本框 33">
              <a:extLst>
                <a:ext uri="{FF2B5EF4-FFF2-40B4-BE49-F238E27FC236}">
                  <a16:creationId xmlns:a16="http://schemas.microsoft.com/office/drawing/2014/main" id="{DB3BBE48-2268-4FF5-A9EF-AEAE50607CB8}"/>
                </a:ext>
              </a:extLst>
            </p:cNvPr>
            <p:cNvSpPr txBox="1"/>
            <p:nvPr/>
          </p:nvSpPr>
          <p:spPr>
            <a:xfrm>
              <a:off x="-338419" y="869596"/>
              <a:ext cx="456432" cy="345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a)</a:t>
              </a:r>
              <a:endParaRPr lang="en-GB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文本框 34">
              <a:extLst>
                <a:ext uri="{FF2B5EF4-FFF2-40B4-BE49-F238E27FC236}">
                  <a16:creationId xmlns:a16="http://schemas.microsoft.com/office/drawing/2014/main" id="{0055E5F6-B43E-417F-9C9E-3C6A83421522}"/>
                </a:ext>
              </a:extLst>
            </p:cNvPr>
            <p:cNvSpPr txBox="1"/>
            <p:nvPr/>
          </p:nvSpPr>
          <p:spPr>
            <a:xfrm>
              <a:off x="2779155" y="964429"/>
              <a:ext cx="467555" cy="345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b)</a:t>
              </a:r>
              <a:endParaRPr lang="en-GB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文本框 35">
              <a:extLst>
                <a:ext uri="{FF2B5EF4-FFF2-40B4-BE49-F238E27FC236}">
                  <a16:creationId xmlns:a16="http://schemas.microsoft.com/office/drawing/2014/main" id="{438D5C87-53F0-4AB2-9CFC-5EB10C04EB1D}"/>
                </a:ext>
              </a:extLst>
            </p:cNvPr>
            <p:cNvSpPr txBox="1"/>
            <p:nvPr/>
          </p:nvSpPr>
          <p:spPr>
            <a:xfrm>
              <a:off x="6274397" y="869596"/>
              <a:ext cx="438637" cy="345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c)</a:t>
              </a:r>
              <a:endParaRPr lang="en-GB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A8CFDF6-96BB-4750-A879-E3A288436D2A}"/>
              </a:ext>
            </a:extLst>
          </p:cNvPr>
          <p:cNvSpPr txBox="1">
            <a:spLocks/>
          </p:cNvSpPr>
          <p:nvPr/>
        </p:nvSpPr>
        <p:spPr>
          <a:xfrm>
            <a:off x="160868" y="3145772"/>
            <a:ext cx="8652932" cy="137467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Sample temperature calibration via thermocouple at 550 °C furnace center temperature, – all temperatures shown are at specific sampling positions relative to furnace center. (a) Temperature vs. sample position, indicating thermal gradient during a normal runtime. (b) Temperature versus time during a standard run, with pressure ramp to highest setting indicated for a moderate H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flow (50sccm) condition. (c) Temperature vs. H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pressure at 15.25cm from furnace center following 60 minutes of stabilization, with full vacuum (isolation valve open) condition indicated as a reference.</a:t>
            </a:r>
          </a:p>
        </p:txBody>
      </p:sp>
    </p:spTree>
    <p:extLst>
      <p:ext uri="{BB962C8B-B14F-4D97-AF65-F5344CB8AC3E}">
        <p14:creationId xmlns:p14="http://schemas.microsoft.com/office/powerpoint/2010/main" val="335798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111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Hao Li</dc:creator>
  <cp:lastModifiedBy>Hao Li</cp:lastModifiedBy>
  <cp:revision>1</cp:revision>
  <dcterms:created xsi:type="dcterms:W3CDTF">2019-10-31T08:34:57Z</dcterms:created>
  <dcterms:modified xsi:type="dcterms:W3CDTF">2019-10-31T08:37:48Z</dcterms:modified>
</cp:coreProperties>
</file>