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74FD-AA5B-0049-B1F0-E6BBFEA078FB}" type="datetimeFigureOut">
              <a:rPr lang="en-US" smtClean="0"/>
              <a:pPr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1A0ED-29E2-4545-8656-EAFB587F5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7607" y="654488"/>
            <a:ext cx="269282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Aidley_Bottleneck_Archive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8510" y="2177568"/>
            <a:ext cx="1184940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Bottleneck</a:t>
            </a:r>
          </a:p>
          <a:p>
            <a:r>
              <a:rPr lang="en-US" dirty="0" smtClean="0"/>
              <a:t>Simulator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47495" y="2177570"/>
            <a:ext cx="1814927" cy="9233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Experimental Bottleneck</a:t>
            </a:r>
          </a:p>
          <a:p>
            <a:pPr algn="ctr"/>
            <a:r>
              <a:rPr lang="en-US" dirty="0" smtClean="0"/>
              <a:t>Data Files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92012" y="2177569"/>
            <a:ext cx="1815775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Simulator Output Files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46894" y="377489"/>
            <a:ext cx="256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Aidley_Bottleneck_08_12_2016_Overview.txt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231679" y="3632573"/>
            <a:ext cx="1646559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Bottlenecks_1_10_100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76578" y="3417730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Generic_Simulation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692014" y="3900634"/>
            <a:ext cx="1712007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Simulation_of_Groups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5" idx="2"/>
            <a:endCxn id="6" idx="0"/>
          </p:cNvCxnSpPr>
          <p:nvPr/>
        </p:nvCxnSpPr>
        <p:spPr>
          <a:xfrm rot="5400000">
            <a:off x="2385627" y="159174"/>
            <a:ext cx="1153748" cy="288304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8" idx="0"/>
          </p:cNvCxnSpPr>
          <p:nvPr/>
        </p:nvCxnSpPr>
        <p:spPr>
          <a:xfrm rot="5400000">
            <a:off x="3425087" y="1198634"/>
            <a:ext cx="1153749" cy="8041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7" idx="0"/>
          </p:cNvCxnSpPr>
          <p:nvPr/>
        </p:nvCxnSpPr>
        <p:spPr>
          <a:xfrm rot="16200000" flipH="1">
            <a:off x="5652615" y="-224774"/>
            <a:ext cx="1153750" cy="36509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170263" y="654490"/>
            <a:ext cx="876634" cy="1772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Down Arrow 32"/>
          <p:cNvSpPr/>
          <p:nvPr/>
        </p:nvSpPr>
        <p:spPr>
          <a:xfrm>
            <a:off x="719332" y="2918837"/>
            <a:ext cx="1650619" cy="369332"/>
          </a:xfrm>
          <a:prstGeom prst="downArrow">
            <a:avLst/>
          </a:prstGeom>
          <a:solidFill>
            <a:schemeClr val="bg1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2561657" y="2895998"/>
            <a:ext cx="2076488" cy="369332"/>
          </a:xfrm>
          <a:prstGeom prst="downArrow">
            <a:avLst/>
          </a:prstGeom>
          <a:solidFill>
            <a:schemeClr val="bg1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7023446" y="3223526"/>
            <a:ext cx="2076488" cy="369332"/>
          </a:xfrm>
          <a:prstGeom prst="downArrow">
            <a:avLst/>
          </a:prstGeom>
          <a:solidFill>
            <a:schemeClr val="bg1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928510" y="623709"/>
            <a:ext cx="144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Top Folder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16200000">
            <a:off x="-1028718" y="2296219"/>
            <a:ext cx="2674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First Level Folder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>
            <a:off x="-983358" y="4455976"/>
            <a:ext cx="26746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Second Level Folder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 Files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5655" y="3592858"/>
            <a:ext cx="1430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Bottlenecksimulation_readme.txt</a:t>
            </a:r>
            <a:endParaRPr lang="en-US" sz="1400" dirty="0" smtClean="0"/>
          </a:p>
          <a:p>
            <a:pPr algn="ctr"/>
            <a:r>
              <a:rPr lang="en-US" sz="1400" dirty="0" err="1" smtClean="0"/>
              <a:t>bottlenecksimulation.py</a:t>
            </a:r>
            <a:endParaRPr lang="en-US" sz="1400" dirty="0" smtClean="0"/>
          </a:p>
          <a:p>
            <a:pPr algn="ctr"/>
            <a:r>
              <a:rPr lang="en-US" sz="1400" dirty="0" err="1" smtClean="0"/>
              <a:t>popstats.py</a:t>
            </a:r>
            <a:endParaRPr lang="en-US" sz="1400" dirty="0" smtClean="0"/>
          </a:p>
          <a:p>
            <a:pPr algn="ctr"/>
            <a:r>
              <a:rPr lang="en-US" sz="1400" dirty="0" err="1" smtClean="0"/>
              <a:t>simulator.py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7231678" y="4385138"/>
            <a:ext cx="1646560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Bottlenecks_10_100_1000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224537" y="5146944"/>
            <a:ext cx="1660843" cy="738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Phasotypes_Groups_Bottlenecks_1_10_100.csv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7224537" y="5885610"/>
            <a:ext cx="16608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Phasotypes_Groups_Bottlenecks_10_100_1000.csv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4842546" y="2177570"/>
            <a:ext cx="1986702" cy="646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Scripts_For_Figure_Presentation</a:t>
            </a:r>
            <a:endParaRPr lang="en-US" dirty="0"/>
          </a:p>
        </p:txBody>
      </p:sp>
      <p:sp>
        <p:nvSpPr>
          <p:cNvPr id="49" name="Down Arrow 48"/>
          <p:cNvSpPr/>
          <p:nvPr/>
        </p:nvSpPr>
        <p:spPr>
          <a:xfrm>
            <a:off x="4804409" y="2895998"/>
            <a:ext cx="2076488" cy="369332"/>
          </a:xfrm>
          <a:prstGeom prst="downArrow">
            <a:avLst/>
          </a:prstGeom>
          <a:solidFill>
            <a:schemeClr val="bg1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842546" y="3417730"/>
            <a:ext cx="19867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Cjgene_rename.r</a:t>
            </a:r>
            <a:endParaRPr lang="en-US" sz="1400" dirty="0" smtClean="0"/>
          </a:p>
          <a:p>
            <a:pPr algn="ctr"/>
            <a:r>
              <a:rPr lang="en-US" sz="1400" dirty="0" err="1" smtClean="0"/>
              <a:t>FigureC_initialpop.r</a:t>
            </a:r>
            <a:endParaRPr lang="en-US" sz="1400" dirty="0" smtClean="0"/>
          </a:p>
          <a:p>
            <a:pPr algn="ctr"/>
            <a:r>
              <a:rPr lang="en-US" sz="1400" dirty="0" err="1" smtClean="0"/>
              <a:t>FigureD_table,r</a:t>
            </a:r>
            <a:endParaRPr lang="en-US" sz="1400" dirty="0" smtClean="0"/>
          </a:p>
          <a:p>
            <a:pPr algn="ctr"/>
            <a:r>
              <a:rPr lang="en-US" sz="1400" dirty="0" err="1" smtClean="0"/>
              <a:t>FigureE_ExperimentalCompare.r</a:t>
            </a:r>
            <a:endParaRPr lang="en-US" sz="1400" dirty="0" smtClean="0"/>
          </a:p>
          <a:p>
            <a:pPr algn="ctr"/>
            <a:r>
              <a:rPr lang="en-US" sz="1400" dirty="0" smtClean="0"/>
              <a:t>FigureS1_mutationrate.r</a:t>
            </a:r>
          </a:p>
          <a:p>
            <a:pPr algn="ctr"/>
            <a:r>
              <a:rPr lang="en-US" sz="1400" dirty="0" smtClean="0"/>
              <a:t>FigureS2_numgenes.r</a:t>
            </a:r>
          </a:p>
          <a:p>
            <a:pPr algn="ctr"/>
            <a:r>
              <a:rPr lang="en-US" sz="1400" dirty="0" err="1" smtClean="0"/>
              <a:t>theme_Jack.r</a:t>
            </a:r>
            <a:endParaRPr lang="en-US" sz="1400" dirty="0"/>
          </a:p>
        </p:txBody>
      </p:sp>
      <p:cxnSp>
        <p:nvCxnSpPr>
          <p:cNvPr id="51" name="Straight Arrow Connector 50"/>
          <p:cNvCxnSpPr>
            <a:stCxn id="5" idx="2"/>
            <a:endCxn id="48" idx="0"/>
          </p:cNvCxnSpPr>
          <p:nvPr/>
        </p:nvCxnSpPr>
        <p:spPr>
          <a:xfrm rot="16200000" flipH="1">
            <a:off x="4543084" y="884757"/>
            <a:ext cx="1153750" cy="143187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3007" y="289221"/>
            <a:ext cx="1815775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Simulator Output Files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86360" y="1529382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Generic_Simulation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28164" y="1575548"/>
            <a:ext cx="1712007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Simulation_of_Groups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86360" y="2954379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BottleneckSize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86360" y="6155197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StabilityChecks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6360" y="3487849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InoculumDiversity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6360" y="4021319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MutationRate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6360" y="4554789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NoBottlenecks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86360" y="5088259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Number_of_Genes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86360" y="5621729"/>
            <a:ext cx="2046647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SampleSizeChecks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65202" y="3163973"/>
            <a:ext cx="2437930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Simulation_of_Groups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28163" y="3697442"/>
            <a:ext cx="1712007" cy="9233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Temp</a:t>
            </a:r>
          </a:p>
          <a:p>
            <a:pPr algn="ctr"/>
            <a:r>
              <a:rPr lang="en-US" dirty="0" err="1" smtClean="0"/>
              <a:t>Simulation_of</a:t>
            </a:r>
            <a:r>
              <a:rPr lang="en-US" dirty="0" smtClean="0"/>
              <a:t>_</a:t>
            </a:r>
          </a:p>
          <a:p>
            <a:pPr algn="ctr"/>
            <a:r>
              <a:rPr lang="en-US" dirty="0" smtClean="0"/>
              <a:t>Experimental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11526" y="2517643"/>
            <a:ext cx="1430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Sim_Average.csv</a:t>
            </a:r>
            <a:endParaRPr lang="en-US" sz="1400" dirty="0"/>
          </a:p>
        </p:txBody>
      </p:sp>
      <p:cxnSp>
        <p:nvCxnSpPr>
          <p:cNvPr id="18" name="Straight Arrow Connector 17"/>
          <p:cNvCxnSpPr>
            <a:stCxn id="2" idx="2"/>
            <a:endCxn id="3" idx="0"/>
          </p:cNvCxnSpPr>
          <p:nvPr/>
        </p:nvCxnSpPr>
        <p:spPr>
          <a:xfrm rot="5400000">
            <a:off x="3278375" y="266862"/>
            <a:ext cx="593830" cy="193121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2"/>
            <a:endCxn id="4" idx="0"/>
          </p:cNvCxnSpPr>
          <p:nvPr/>
        </p:nvCxnSpPr>
        <p:spPr>
          <a:xfrm rot="16200000" flipH="1">
            <a:off x="4992533" y="483913"/>
            <a:ext cx="639996" cy="154327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Down Arrow 24"/>
          <p:cNvSpPr/>
          <p:nvPr/>
        </p:nvSpPr>
        <p:spPr>
          <a:xfrm>
            <a:off x="1784374" y="2037213"/>
            <a:ext cx="1650619" cy="369332"/>
          </a:xfrm>
          <a:prstGeom prst="downArrow">
            <a:avLst/>
          </a:prstGeom>
          <a:solidFill>
            <a:schemeClr val="bg1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258858" y="2517643"/>
            <a:ext cx="1650619" cy="369332"/>
          </a:xfrm>
          <a:prstGeom prst="downArrow">
            <a:avLst/>
          </a:prstGeom>
          <a:solidFill>
            <a:schemeClr val="bg1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62</Words>
  <Application>Microsoft Macintosh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University of Leicester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Bayliss</dc:creator>
  <cp:lastModifiedBy>Chris Bayliss</cp:lastModifiedBy>
  <cp:revision>9</cp:revision>
  <dcterms:created xsi:type="dcterms:W3CDTF">2017-02-15T15:50:45Z</dcterms:created>
  <dcterms:modified xsi:type="dcterms:W3CDTF">2017-02-15T15:51:29Z</dcterms:modified>
</cp:coreProperties>
</file>