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19-Apr-16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530225"/>
            <a:ext cx="7705725" cy="57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70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484188"/>
            <a:ext cx="7699375" cy="588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06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Teklu</dc:creator>
  <cp:lastModifiedBy>AMU</cp:lastModifiedBy>
  <cp:revision>2</cp:revision>
  <dcterms:created xsi:type="dcterms:W3CDTF">2006-08-16T00:00:00Z</dcterms:created>
  <dcterms:modified xsi:type="dcterms:W3CDTF">2016-04-19T08:01:54Z</dcterms:modified>
</cp:coreProperties>
</file>