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48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11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09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08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28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6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033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06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80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8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65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EC1-6819-49CC-95C9-CE298A479E61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D703B-22A8-4B9B-A23E-6F2EAF47EB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63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21" Type="http://schemas.openxmlformats.org/officeDocument/2006/relationships/image" Target="../media/image20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20" Type="http://schemas.openxmlformats.org/officeDocument/2006/relationships/image" Target="../media/image1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19" Type="http://schemas.openxmlformats.org/officeDocument/2006/relationships/image" Target="../media/image18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519971" y="-1524000"/>
            <a:ext cx="18629041" cy="8549143"/>
            <a:chOff x="519971" y="-1524000"/>
            <a:chExt cx="18629041" cy="854914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6771" y="-576367"/>
              <a:ext cx="4194355" cy="1456542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7505" y="-576367"/>
              <a:ext cx="4194355" cy="1456542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6771" y="959875"/>
              <a:ext cx="4194355" cy="1456542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7504" y="880175"/>
              <a:ext cx="4194355" cy="1456542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6771" y="2496117"/>
              <a:ext cx="4194355" cy="145654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8279" y="2447952"/>
              <a:ext cx="4194355" cy="145654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6770" y="4032359"/>
              <a:ext cx="4194355" cy="145654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7503" y="4032359"/>
              <a:ext cx="4194355" cy="145654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6769" y="5568601"/>
              <a:ext cx="4194355" cy="145654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7502" y="5568601"/>
              <a:ext cx="4194355" cy="1456542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3162925" y="-867248"/>
              <a:ext cx="16433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Without ACVR2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92190" y="-854215"/>
              <a:ext cx="1322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With ACVR2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83633" y="-1236580"/>
              <a:ext cx="9589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SMAD1</a:t>
              </a:r>
              <a:endParaRPr lang="en-GB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9971" y="-104931"/>
              <a:ext cx="1108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ACVR1 </a:t>
              </a:r>
              <a:r>
                <a:rPr lang="en-GB" dirty="0" err="1" smtClean="0"/>
                <a:t>wt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9971" y="1318814"/>
              <a:ext cx="1216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ACVR1 103</a:t>
              </a:r>
              <a:endParaRPr lang="en-GB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9971" y="2855056"/>
              <a:ext cx="1216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ACVR1 104</a:t>
              </a:r>
              <a:endParaRPr lang="en-GB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9971" y="4391298"/>
              <a:ext cx="1216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ACVR1 105</a:t>
              </a:r>
              <a:endParaRPr lang="en-GB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9971" y="5927540"/>
              <a:ext cx="12666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ACVR2 only</a:t>
              </a:r>
              <a:endParaRPr lang="en-GB" dirty="0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0654" y="-612399"/>
              <a:ext cx="4198553" cy="1458000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21893" y="-649036"/>
              <a:ext cx="4198553" cy="1458000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0653" y="939994"/>
              <a:ext cx="4198553" cy="1458000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21892" y="892938"/>
              <a:ext cx="4198553" cy="1458000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0653" y="2492387"/>
              <a:ext cx="4198553" cy="1458000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21891" y="2473567"/>
              <a:ext cx="4198553" cy="1458000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3483" y="4010806"/>
              <a:ext cx="4198553" cy="1458000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50459" y="3945057"/>
              <a:ext cx="4198553" cy="1458000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0653" y="5546051"/>
              <a:ext cx="4198553" cy="1458000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50459" y="5487031"/>
              <a:ext cx="4198553" cy="1458000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11775503" y="-916922"/>
              <a:ext cx="16433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Without ACVR2</a:t>
              </a:r>
              <a:endParaRPr lang="en-GB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104768" y="-903889"/>
              <a:ext cx="1322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With ACVR2</a:t>
              </a:r>
              <a:endParaRPr lang="en-GB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0696211" y="-1286254"/>
              <a:ext cx="46376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Receptors: (ACVR1A 37KDa, ACVR2 36KDa)</a:t>
              </a:r>
              <a:endParaRPr lang="en-GB" sz="20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326934" y="-1524000"/>
              <a:ext cx="45719" cy="852805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03885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Williams</dc:creator>
  <cp:lastModifiedBy>Eleanor Williams</cp:lastModifiedBy>
  <cp:revision>6</cp:revision>
  <dcterms:created xsi:type="dcterms:W3CDTF">2019-11-14T15:38:08Z</dcterms:created>
  <dcterms:modified xsi:type="dcterms:W3CDTF">2019-12-18T12:01:19Z</dcterms:modified>
</cp:coreProperties>
</file>