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5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geraniol paper\submission\JOURNAL OF CONTROLLED RELEASE\figures\Fig. 8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8839200" cy="548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52400" y="5562600"/>
            <a:ext cx="88392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GB" b="1" dirty="0">
                <a:latin typeface="Palatino Linotype"/>
                <a:ea typeface="Calibri"/>
                <a:cs typeface="Times New Roman"/>
              </a:rPr>
              <a:t>Figure S1. </a:t>
            </a:r>
            <a:r>
              <a:rPr lang="en-GB" dirty="0">
                <a:latin typeface="Palatino Linotype"/>
                <a:ea typeface="Calibri"/>
                <a:cs typeface="Times New Roman"/>
              </a:rPr>
              <a:t>A photomicrograph of a section of cerebral cortex of positive control  group showing thickened vascular </a:t>
            </a:r>
            <a:r>
              <a:rPr lang="en-GB" dirty="0" err="1">
                <a:latin typeface="Palatino Linotype"/>
                <a:ea typeface="Calibri"/>
                <a:cs typeface="Times New Roman"/>
              </a:rPr>
              <a:t>pia</a:t>
            </a:r>
            <a:r>
              <a:rPr lang="en-GB" dirty="0">
                <a:latin typeface="Palatino Linotype"/>
                <a:ea typeface="Calibri"/>
                <a:cs typeface="Times New Roman"/>
              </a:rPr>
              <a:t> matter (arrow), outer distorted grey matter (GM), white matter (WM), red neuron (red arrow), oedema (star) and axonal spheroids (shape)</a:t>
            </a:r>
            <a:endParaRPr lang="ar-EG" dirty="0">
              <a:latin typeface="Palatino Linotype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09208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51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Ayat Emad</cp:lastModifiedBy>
  <cp:revision>5</cp:revision>
  <dcterms:created xsi:type="dcterms:W3CDTF">2006-08-16T00:00:00Z</dcterms:created>
  <dcterms:modified xsi:type="dcterms:W3CDTF">2019-11-15T22:10:30Z</dcterms:modified>
</cp:coreProperties>
</file>