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6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00"/>
    <a:srgbClr val="0030FF"/>
    <a:srgbClr val="1D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-642" y="-72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02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72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75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2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9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8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95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7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30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7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92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EDBC-53B0-4419-B5DD-131D1F74B577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DFA9-B6A4-4B47-ACB3-2026C1BA50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93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7382274"/>
            <a:ext cx="28800425" cy="6446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0" y="41154790"/>
            <a:ext cx="28800425" cy="2045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-1" y="7723143"/>
            <a:ext cx="28800425" cy="41928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142728" y="8860404"/>
            <a:ext cx="265176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DE UM PROCEDIMENTO DE EVACUAÇÃO DE UM HOSPITAL: REVISÃO BIBLIOGRÁFICA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142728" y="12174004"/>
            <a:ext cx="26517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Robson Antônio Junior,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Luanne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Cardoso Melo, Veronica de Lima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Gonçalves,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Selma Terezinha Milagre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19150" y="14527735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74595" y="15701527"/>
            <a:ext cx="13060455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Dentro de um hospital, diversas equipes de profissionais apresentam responsabilidades e atribuições em relação à procedimentos de evacuação, tais como: a direção do hospital (superintendente, assessores de planejamento e gerentes); setor de infraestrutura física; serviços de saúde ocupacional e segurança do trabalho; brigadistas; eletricistas; equipe de vigilância; setor de engenharia clínica; CIPA (Comissão Interna de Prevenção de Acidentes); equipes médicas e de enfermagem; pronto socorro; e trabalhadores em </a:t>
            </a:r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geral </a:t>
            </a:r>
            <a:r>
              <a:rPr lang="x-none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Deste modo, este estudo objetivou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uma revisão bibliográfica mostrando a</a:t>
            </a:r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 importância dos procedimentos de evacuação de uma área </a:t>
            </a:r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hospitalar</a:t>
            </a:r>
            <a:r>
              <a:rPr lang="x-none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91243" y="25197414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91243" y="26737681"/>
            <a:ext cx="13060455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Para a realização desta pesquisa, foi feito o levantamento bibliográfico nas bases de dados Pubmed, Bireme, IEEE e Cochrane. Os descritores utilizados nesta pesquisa foram segurança, abandono de área, emergência em hospital e plano de evacuação de área hospitalar. Vale ressaltar que todos os descritores foram cruzados entre si, contribuindo com o aumento do número de artigo encontrados. 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Após a realização das buscas, os artigos passaram pelo processo de exclusão. Três critérios foram adotados para isto, sendo eles: artigos repetidos; artigos que não se encaixavam no tema; e por fim, artigos com textos incompletos.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4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67000" y="35983071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RESULTADOS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4862567" y="30374159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4844948" y="31566477"/>
            <a:ext cx="1306045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Como visto, os hospitais são locais que representam prontidão no atendimento em caso de situações de emergência. Por isso, um plano de evacuação de área bem definido e eficiente é fundamental para o salvamento de vidas, seja de pacientes ou de qualquer indivíduo dentro de um hospital. 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4862567" y="28764459"/>
            <a:ext cx="12894339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PRISMA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Resultado de imagem para logo capes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41388695"/>
            <a:ext cx="2165684" cy="169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m para logo cnpq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533" y="41825513"/>
            <a:ext cx="2736017" cy="8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m para logo fapemig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7494" y="41074008"/>
            <a:ext cx="3179515" cy="22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58" y="675533"/>
            <a:ext cx="12069482" cy="6447030"/>
          </a:xfrm>
          <a:prstGeom prst="rect">
            <a:avLst/>
          </a:prstGeom>
        </p:spPr>
      </p:pic>
      <p:pic>
        <p:nvPicPr>
          <p:cNvPr id="16" name="Picture 2" descr="Resultado de imagem para ufu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6599" y="41383314"/>
            <a:ext cx="1630895" cy="163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aixaDeTexto 25"/>
          <p:cNvSpPr txBox="1"/>
          <p:nvPr/>
        </p:nvSpPr>
        <p:spPr>
          <a:xfrm>
            <a:off x="667000" y="37303745"/>
            <a:ext cx="127825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Inicialmente 73 artigos foram encontrados, e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 partir deles iniciou-se o processo de exclusão de artigos. Destes, 14 artigos eram repetidos, reduzindo o número para 59. Depois, foram excluídos 38 artigos por não se encaixarem no tema da pesquisa, restando 21 artigos</a:t>
            </a:r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326599" y="14527735"/>
            <a:ext cx="127825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Em seguida,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 artigos foram desconsiderados por não apresentarem o texto completo para avaliação, restando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 artigos para a construção deste trabalho.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A sequência que representa cada etapa de exclusão dos artigos está demonstrada na Fig. 1 a seguir.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rima-Robs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852" b="10191"/>
          <a:stretch>
            <a:fillRect/>
          </a:stretch>
        </p:blipFill>
        <p:spPr bwMode="auto">
          <a:xfrm>
            <a:off x="14758063" y="20173177"/>
            <a:ext cx="11919622" cy="801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CaixaDeTexto 28"/>
          <p:cNvSpPr txBox="1"/>
          <p:nvPr/>
        </p:nvSpPr>
        <p:spPr>
          <a:xfrm>
            <a:off x="15142046" y="36309532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REFERÊNCIAS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5024587" y="37276125"/>
            <a:ext cx="130604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4400" dirty="0" smtClean="0"/>
              <a:t>[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1]Ministério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Educação. Plano de Ação Emergencial. Hospital Universitário Maria Aparecida </a:t>
            </a:r>
            <a:r>
              <a:rPr lang="pt-B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Pedrossian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HUMAP Campo </a:t>
            </a:r>
            <a:r>
              <a:rPr lang="pt-B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Grande-ms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março </a:t>
            </a:r>
            <a:r>
              <a:rPr lang="pt-BR" sz="440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26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394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 Oliveira Cunha</dc:creator>
  <cp:lastModifiedBy>user</cp:lastModifiedBy>
  <cp:revision>11</cp:revision>
  <dcterms:created xsi:type="dcterms:W3CDTF">2018-08-16T12:16:49Z</dcterms:created>
  <dcterms:modified xsi:type="dcterms:W3CDTF">2019-09-27T02:17:45Z</dcterms:modified>
</cp:coreProperties>
</file>