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0" d="100"/>
          <a:sy n="120" d="100"/>
        </p:scale>
        <p:origin x="-120" y="-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89F0A0-41E2-2449-81C2-08F76A4B9E94}" type="datetimeFigureOut">
              <a:rPr lang="en-US" smtClean="0"/>
              <a:t>14/05/19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2EA47E-D3D4-2F4E-A718-497E29DD9D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4197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Figure </a:t>
            </a:r>
            <a:r>
              <a:rPr lang="en-US" smtClean="0"/>
              <a:t>S2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164F5-90BC-C447-BFFE-853E6295A95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044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EA26A-3995-0340-82DC-B4E40470DB08}" type="datetimeFigureOut">
              <a:rPr lang="en-US" smtClean="0"/>
              <a:t>14/05/19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FCBB3-A26E-D04C-9BAB-4D48396FD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983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EA26A-3995-0340-82DC-B4E40470DB08}" type="datetimeFigureOut">
              <a:rPr lang="en-US" smtClean="0"/>
              <a:t>14/05/19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FCBB3-A26E-D04C-9BAB-4D48396FD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043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EA26A-3995-0340-82DC-B4E40470DB08}" type="datetimeFigureOut">
              <a:rPr lang="en-US" smtClean="0"/>
              <a:t>14/05/19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FCBB3-A26E-D04C-9BAB-4D48396FD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445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EA26A-3995-0340-82DC-B4E40470DB08}" type="datetimeFigureOut">
              <a:rPr lang="en-US" smtClean="0"/>
              <a:t>14/05/19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FCBB3-A26E-D04C-9BAB-4D48396FD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785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EA26A-3995-0340-82DC-B4E40470DB08}" type="datetimeFigureOut">
              <a:rPr lang="en-US" smtClean="0"/>
              <a:t>14/05/19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FCBB3-A26E-D04C-9BAB-4D48396FD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982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EA26A-3995-0340-82DC-B4E40470DB08}" type="datetimeFigureOut">
              <a:rPr lang="en-US" smtClean="0"/>
              <a:t>14/05/19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FCBB3-A26E-D04C-9BAB-4D48396FD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388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EA26A-3995-0340-82DC-B4E40470DB08}" type="datetimeFigureOut">
              <a:rPr lang="en-US" smtClean="0"/>
              <a:t>14/05/19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FCBB3-A26E-D04C-9BAB-4D48396FD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811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EA26A-3995-0340-82DC-B4E40470DB08}" type="datetimeFigureOut">
              <a:rPr lang="en-US" smtClean="0"/>
              <a:t>14/05/19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FCBB3-A26E-D04C-9BAB-4D48396FD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405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EA26A-3995-0340-82DC-B4E40470DB08}" type="datetimeFigureOut">
              <a:rPr lang="en-US" smtClean="0"/>
              <a:t>14/05/19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FCBB3-A26E-D04C-9BAB-4D48396FD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25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EA26A-3995-0340-82DC-B4E40470DB08}" type="datetimeFigureOut">
              <a:rPr lang="en-US" smtClean="0"/>
              <a:t>14/05/19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FCBB3-A26E-D04C-9BAB-4D48396FD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624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EA26A-3995-0340-82DC-B4E40470DB08}" type="datetimeFigureOut">
              <a:rPr lang="en-US" smtClean="0"/>
              <a:t>14/05/19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FCBB3-A26E-D04C-9BAB-4D48396FD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710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EA26A-3995-0340-82DC-B4E40470DB08}" type="datetimeFigureOut">
              <a:rPr lang="en-US" smtClean="0"/>
              <a:t>14/05/19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FCBB3-A26E-D04C-9BAB-4D48396FD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965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mpliSolve.AdditionalFile3.pd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57" t="25617" r="11856" b="22993"/>
          <a:stretch/>
        </p:blipFill>
        <p:spPr>
          <a:xfrm>
            <a:off x="3005667" y="1756832"/>
            <a:ext cx="4370916" cy="3770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38974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</Words>
  <Application>Microsoft Macintosh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Stefano</dc:creator>
  <cp:lastModifiedBy>Stefano</cp:lastModifiedBy>
  <cp:revision>2</cp:revision>
  <dcterms:created xsi:type="dcterms:W3CDTF">2019-05-14T16:19:18Z</dcterms:created>
  <dcterms:modified xsi:type="dcterms:W3CDTF">2019-05-14T16:22:20Z</dcterms:modified>
</cp:coreProperties>
</file>