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F03EB-45D1-2549-A330-DDF6628A6A67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164F5-90BC-C447-BFFE-853E6295A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6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Figure </a:t>
            </a:r>
            <a:r>
              <a:rPr lang="en-US" smtClean="0"/>
              <a:t>S5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64F5-90BC-C447-BFFE-853E6295A9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04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9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8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0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4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2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9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4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4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E3A60-647C-4B49-8C21-1E89B1D8F9B4}" type="datetimeFigureOut">
              <a:rPr lang="en-US" smtClean="0"/>
              <a:t>18/05/19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BD2A-9E22-3243-BC4A-019DE199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6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001184" y="1934974"/>
            <a:ext cx="4209116" cy="3576826"/>
            <a:chOff x="465983" y="1211074"/>
            <a:chExt cx="2770433" cy="2382605"/>
          </a:xfrm>
        </p:grpSpPr>
        <p:pic>
          <p:nvPicPr>
            <p:cNvPr id="2" name="Picture 1" descr="newRD_plot_inverse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70" t="23578" r="10840" b="23397"/>
            <a:stretch/>
          </p:blipFill>
          <p:spPr>
            <a:xfrm>
              <a:off x="465983" y="1211074"/>
              <a:ext cx="2770433" cy="2382605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>
              <a:off x="2281741" y="1384772"/>
              <a:ext cx="0" cy="1875521"/>
            </a:xfrm>
            <a:prstGeom prst="line">
              <a:avLst/>
            </a:prstGeom>
            <a:ln w="9525" cmpd="sng"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2638543" y="2195734"/>
            <a:ext cx="0" cy="2815579"/>
          </a:xfrm>
          <a:prstGeom prst="line">
            <a:avLst/>
          </a:prstGeom>
          <a:ln w="9525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313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5547</TotalTime>
  <Words>3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estimation for reliable identification of single nucleotide variants using Ion Torrent deep sequencing data  </dc:title>
  <dc:creator>Dimitrios Kleftogiannis</dc:creator>
  <cp:lastModifiedBy>Stefano</cp:lastModifiedBy>
  <cp:revision>170</cp:revision>
  <cp:lastPrinted>2018-07-27T09:23:53Z</cp:lastPrinted>
  <dcterms:created xsi:type="dcterms:W3CDTF">2018-07-19T13:07:48Z</dcterms:created>
  <dcterms:modified xsi:type="dcterms:W3CDTF">2019-05-18T10:02:28Z</dcterms:modified>
</cp:coreProperties>
</file>