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50" d="100"/>
          <a:sy n="150" d="100"/>
        </p:scale>
        <p:origin x="-1110" y="-17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.epu.ntua.gr\Users\kfor\&#948;&#951;&#956;&#959;&#963;&#953;&#949;&#965;&#963;&#949;&#953;&#962;\IAEE\Pareto%20Fro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for\Desktop\gia%20presentation\&#956;&#949;&#964;&#945;%20&#945;&#960;&#959;%20&#963;&#965;&#957;&#945;&#957;&#964;&#951;&#963;&#951;%20&#965;&#960;&#959;&#965;&#961;&#947;&#949;&#953;&#959;\Target%20Pareto\Pareto%20target%201.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for\Desktop\gia%20presentation\&#956;&#949;&#964;&#945;%20&#945;&#960;&#959;%20&#963;&#965;&#957;&#945;&#957;&#964;&#951;&#963;&#951;%20&#965;&#960;&#959;&#965;&#961;&#947;&#949;&#953;&#959;\monte%20carlo\&#954;&#945;&#957;&#959;&#957;&#953;&#954;&#959;&#953;%20&#960;&#949;&#961;&#953;&#959;&#961;&#953;&#963;&#956;&#959;&#953;%20m.%20carlo_&#956;&#949;&#964;&#945;&#963;&#965;&#957;&#945;&#957;&#96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dirty="0"/>
              <a:t>Pareto </a:t>
            </a:r>
            <a:r>
              <a:rPr lang="en-US" dirty="0" smtClean="0"/>
              <a:t>Front:</a:t>
            </a:r>
            <a:r>
              <a:rPr lang="en-US" baseline="0" dirty="0" smtClean="0"/>
              <a:t> optimal allocation of available budget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l-G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pareto!$D$2:$D$102</c:f>
              <c:numCache>
                <c:formatCode>General</c:formatCode>
                <c:ptCount val="101"/>
                <c:pt idx="0">
                  <c:v>1256.2884637930599</c:v>
                </c:pt>
                <c:pt idx="1">
                  <c:v>1256.27995047933</c:v>
                </c:pt>
                <c:pt idx="2">
                  <c:v>1256.2714371656</c:v>
                </c:pt>
                <c:pt idx="3">
                  <c:v>1256.26292385187</c:v>
                </c:pt>
                <c:pt idx="4">
                  <c:v>1256.2544105381501</c:v>
                </c:pt>
                <c:pt idx="5">
                  <c:v>1256.2458972244201</c:v>
                </c:pt>
                <c:pt idx="6">
                  <c:v>1256.2342413730701</c:v>
                </c:pt>
                <c:pt idx="7">
                  <c:v>1256.2078043030699</c:v>
                </c:pt>
                <c:pt idx="8">
                  <c:v>1256.18136723307</c:v>
                </c:pt>
                <c:pt idx="9">
                  <c:v>1256.15493016307</c:v>
                </c:pt>
                <c:pt idx="10">
                  <c:v>1256.1284930930699</c:v>
                </c:pt>
                <c:pt idx="11">
                  <c:v>1256.10205602307</c:v>
                </c:pt>
                <c:pt idx="12">
                  <c:v>1256.0693338778401</c:v>
                </c:pt>
                <c:pt idx="13">
                  <c:v>1256.02497305157</c:v>
                </c:pt>
                <c:pt idx="14">
                  <c:v>1255.9806122253101</c:v>
                </c:pt>
                <c:pt idx="15">
                  <c:v>1255.93625139904</c:v>
                </c:pt>
                <c:pt idx="16">
                  <c:v>1255.8918905727701</c:v>
                </c:pt>
                <c:pt idx="17">
                  <c:v>1255.8475297465</c:v>
                </c:pt>
                <c:pt idx="18">
                  <c:v>1255.7751424580099</c:v>
                </c:pt>
                <c:pt idx="19">
                  <c:v>1255.67749778503</c:v>
                </c:pt>
                <c:pt idx="20">
                  <c:v>1255.5798531120499</c:v>
                </c:pt>
                <c:pt idx="21">
                  <c:v>1255.4822084390701</c:v>
                </c:pt>
                <c:pt idx="22">
                  <c:v>1255.3802070883301</c:v>
                </c:pt>
                <c:pt idx="23">
                  <c:v>1255.23997343275</c:v>
                </c:pt>
                <c:pt idx="24">
                  <c:v>1255.09973977717</c:v>
                </c:pt>
                <c:pt idx="25">
                  <c:v>1254.95950612159</c:v>
                </c:pt>
                <c:pt idx="26">
                  <c:v>1254.81927246601</c:v>
                </c:pt>
                <c:pt idx="27">
                  <c:v>1254.5366667449</c:v>
                </c:pt>
                <c:pt idx="28">
                  <c:v>1254.11350185129</c:v>
                </c:pt>
                <c:pt idx="29">
                  <c:v>1253.6903369576901</c:v>
                </c:pt>
                <c:pt idx="30">
                  <c:v>1253.2671720640899</c:v>
                </c:pt>
                <c:pt idx="31">
                  <c:v>1252.8410975670299</c:v>
                </c:pt>
                <c:pt idx="32">
                  <c:v>1252.38134099585</c:v>
                </c:pt>
                <c:pt idx="33">
                  <c:v>1251.9215844246701</c:v>
                </c:pt>
                <c:pt idx="34">
                  <c:v>1251.4152017558699</c:v>
                </c:pt>
                <c:pt idx="35">
                  <c:v>1250.90641710008</c:v>
                </c:pt>
                <c:pt idx="36">
                  <c:v>1250.3976324442999</c:v>
                </c:pt>
                <c:pt idx="37">
                  <c:v>1249.88884778851</c:v>
                </c:pt>
                <c:pt idx="38">
                  <c:v>1249.34160187256</c:v>
                </c:pt>
                <c:pt idx="39">
                  <c:v>1248.7235261364101</c:v>
                </c:pt>
                <c:pt idx="40">
                  <c:v>1248.10545040026</c:v>
                </c:pt>
                <c:pt idx="41">
                  <c:v>1247.4873746641099</c:v>
                </c:pt>
                <c:pt idx="42">
                  <c:v>1246.83975406331</c:v>
                </c:pt>
                <c:pt idx="43">
                  <c:v>1246.09106894909</c:v>
                </c:pt>
                <c:pt idx="44">
                  <c:v>1245.3423838348699</c:v>
                </c:pt>
                <c:pt idx="45">
                  <c:v>1244.5936987206401</c:v>
                </c:pt>
                <c:pt idx="46">
                  <c:v>1243.84501360642</c:v>
                </c:pt>
                <c:pt idx="47">
                  <c:v>1242.9930839226499</c:v>
                </c:pt>
                <c:pt idx="48">
                  <c:v>1242.1157482666599</c:v>
                </c:pt>
                <c:pt idx="49">
                  <c:v>1241.2384126106699</c:v>
                </c:pt>
                <c:pt idx="50">
                  <c:v>1240.3610769546799</c:v>
                </c:pt>
                <c:pt idx="51">
                  <c:v>1239.4598460945899</c:v>
                </c:pt>
                <c:pt idx="52">
                  <c:v>1238.4650473771901</c:v>
                </c:pt>
                <c:pt idx="53">
                  <c:v>1237.4702486598001</c:v>
                </c:pt>
                <c:pt idx="54">
                  <c:v>1236.4754499424</c:v>
                </c:pt>
                <c:pt idx="55">
                  <c:v>1235.4123396272601</c:v>
                </c:pt>
                <c:pt idx="56">
                  <c:v>1234.1761881549601</c:v>
                </c:pt>
                <c:pt idx="57">
                  <c:v>1232.9400366826501</c:v>
                </c:pt>
                <c:pt idx="58">
                  <c:v>1231.7038852103401</c:v>
                </c:pt>
                <c:pt idx="59">
                  <c:v>1230.4621793721701</c:v>
                </c:pt>
                <c:pt idx="60">
                  <c:v>1229.1907236074301</c:v>
                </c:pt>
                <c:pt idx="61">
                  <c:v>1227.86291485843</c:v>
                </c:pt>
                <c:pt idx="62">
                  <c:v>1226.0086876499699</c:v>
                </c:pt>
                <c:pt idx="63">
                  <c:v>1224.1544604415101</c:v>
                </c:pt>
                <c:pt idx="64">
                  <c:v>1222.30023323306</c:v>
                </c:pt>
                <c:pt idx="65">
                  <c:v>1220.4460060245999</c:v>
                </c:pt>
                <c:pt idx="66">
                  <c:v>1218.46033564293</c:v>
                </c:pt>
                <c:pt idx="67">
                  <c:v>1216.4707382081299</c:v>
                </c:pt>
                <c:pt idx="68">
                  <c:v>1214.48114077334</c:v>
                </c:pt>
                <c:pt idx="69">
                  <c:v>1212.46354608106</c:v>
                </c:pt>
                <c:pt idx="70">
                  <c:v>1209.9206345515699</c:v>
                </c:pt>
                <c:pt idx="71">
                  <c:v>1207.3777230220801</c:v>
                </c:pt>
                <c:pt idx="72">
                  <c:v>1204.83481149258</c:v>
                </c:pt>
                <c:pt idx="73">
                  <c:v>1202.2918999630899</c:v>
                </c:pt>
                <c:pt idx="74">
                  <c:v>1199.33869953663</c:v>
                </c:pt>
                <c:pt idx="75">
                  <c:v>1196.3543033844501</c:v>
                </c:pt>
                <c:pt idx="76">
                  <c:v>1193.3699072322599</c:v>
                </c:pt>
                <c:pt idx="77">
                  <c:v>1190.3824227054099</c:v>
                </c:pt>
                <c:pt idx="78">
                  <c:v>1187.0528789228699</c:v>
                </c:pt>
                <c:pt idx="79">
                  <c:v>1183.7233351403299</c:v>
                </c:pt>
                <c:pt idx="80">
                  <c:v>1180.3937913577799</c:v>
                </c:pt>
                <c:pt idx="81">
                  <c:v>1176.6902638118399</c:v>
                </c:pt>
                <c:pt idx="82">
                  <c:v>1171.69594813802</c:v>
                </c:pt>
                <c:pt idx="83">
                  <c:v>1166.70163246421</c:v>
                </c:pt>
                <c:pt idx="84">
                  <c:v>1161.7073167904</c:v>
                </c:pt>
                <c:pt idx="85">
                  <c:v>1156.6479973384301</c:v>
                </c:pt>
                <c:pt idx="86">
                  <c:v>1129.8468782545201</c:v>
                </c:pt>
                <c:pt idx="87">
                  <c:v>1101.9778426436001</c:v>
                </c:pt>
                <c:pt idx="88">
                  <c:v>1074.10880703268</c:v>
                </c:pt>
                <c:pt idx="89">
                  <c:v>1046.23977142177</c:v>
                </c:pt>
                <c:pt idx="90">
                  <c:v>1012.51239790999</c:v>
                </c:pt>
                <c:pt idx="91">
                  <c:v>955.59882892821895</c:v>
                </c:pt>
                <c:pt idx="92">
                  <c:v>898.68525994644301</c:v>
                </c:pt>
                <c:pt idx="93">
                  <c:v>841.77169096466798</c:v>
                </c:pt>
                <c:pt idx="94">
                  <c:v>784.85812198289204</c:v>
                </c:pt>
                <c:pt idx="95">
                  <c:v>717.61150415788097</c:v>
                </c:pt>
                <c:pt idx="96">
                  <c:v>631.848634583474</c:v>
                </c:pt>
                <c:pt idx="97">
                  <c:v>546.08576500906497</c:v>
                </c:pt>
                <c:pt idx="98">
                  <c:v>460.322895434656</c:v>
                </c:pt>
                <c:pt idx="99">
                  <c:v>374.560025860248</c:v>
                </c:pt>
                <c:pt idx="100">
                  <c:v>266.85666961679698</c:v>
                </c:pt>
              </c:numCache>
            </c:numRef>
          </c:xVal>
          <c:yVal>
            <c:numRef>
              <c:f>pareto!$F$2:$F$102</c:f>
              <c:numCache>
                <c:formatCode>General</c:formatCode>
                <c:ptCount val="101"/>
                <c:pt idx="0">
                  <c:v>3.0099898682436375</c:v>
                </c:pt>
                <c:pt idx="1">
                  <c:v>2.9835749325401832</c:v>
                </c:pt>
                <c:pt idx="2">
                  <c:v>2.9571599968367472</c:v>
                </c:pt>
                <c:pt idx="3">
                  <c:v>2.930745061133293</c:v>
                </c:pt>
                <c:pt idx="4">
                  <c:v>2.9043301254298575</c:v>
                </c:pt>
                <c:pt idx="5">
                  <c:v>2.8779151897264028</c:v>
                </c:pt>
                <c:pt idx="6">
                  <c:v>2.8515002540229673</c:v>
                </c:pt>
                <c:pt idx="7">
                  <c:v>2.8250853183195126</c:v>
                </c:pt>
                <c:pt idx="8">
                  <c:v>2.798670382616077</c:v>
                </c:pt>
                <c:pt idx="9">
                  <c:v>2.7722554469126224</c:v>
                </c:pt>
                <c:pt idx="10">
                  <c:v>2.7458405112091868</c:v>
                </c:pt>
                <c:pt idx="11">
                  <c:v>2.7194255755057326</c:v>
                </c:pt>
                <c:pt idx="12">
                  <c:v>2.6930106398022966</c:v>
                </c:pt>
                <c:pt idx="13">
                  <c:v>2.6665957040988424</c:v>
                </c:pt>
                <c:pt idx="14">
                  <c:v>2.6401807683954068</c:v>
                </c:pt>
                <c:pt idx="15">
                  <c:v>2.6137658326919517</c:v>
                </c:pt>
                <c:pt idx="16">
                  <c:v>2.5873508969885162</c:v>
                </c:pt>
                <c:pt idx="17">
                  <c:v>2.560935961285062</c:v>
                </c:pt>
                <c:pt idx="18">
                  <c:v>2.5345210255816264</c:v>
                </c:pt>
                <c:pt idx="19">
                  <c:v>2.5081060898781717</c:v>
                </c:pt>
                <c:pt idx="20">
                  <c:v>2.4816911541747362</c:v>
                </c:pt>
                <c:pt idx="21">
                  <c:v>2.4552762184713006</c:v>
                </c:pt>
                <c:pt idx="22">
                  <c:v>2.428861282767846</c:v>
                </c:pt>
                <c:pt idx="23">
                  <c:v>2.4024463470644104</c:v>
                </c:pt>
                <c:pt idx="24">
                  <c:v>2.3760314113609557</c:v>
                </c:pt>
                <c:pt idx="25">
                  <c:v>2.3496164756575202</c:v>
                </c:pt>
                <c:pt idx="26">
                  <c:v>2.3232015399540655</c:v>
                </c:pt>
                <c:pt idx="27">
                  <c:v>2.29678660425063</c:v>
                </c:pt>
                <c:pt idx="28">
                  <c:v>2.2703716685471758</c:v>
                </c:pt>
                <c:pt idx="29">
                  <c:v>2.2439567328437398</c:v>
                </c:pt>
                <c:pt idx="30">
                  <c:v>2.2175417971402855</c:v>
                </c:pt>
                <c:pt idx="31">
                  <c:v>2.19112686143685</c:v>
                </c:pt>
                <c:pt idx="32">
                  <c:v>2.1647119257333953</c:v>
                </c:pt>
                <c:pt idx="33">
                  <c:v>2.1382969900299598</c:v>
                </c:pt>
                <c:pt idx="34">
                  <c:v>2.1118820543265051</c:v>
                </c:pt>
                <c:pt idx="35">
                  <c:v>2.0854671186230695</c:v>
                </c:pt>
                <c:pt idx="36">
                  <c:v>2.0590521829196149</c:v>
                </c:pt>
                <c:pt idx="37">
                  <c:v>2.0326372472161793</c:v>
                </c:pt>
                <c:pt idx="38">
                  <c:v>2.0062223115127251</c:v>
                </c:pt>
                <c:pt idx="39">
                  <c:v>1.9798073758092891</c:v>
                </c:pt>
                <c:pt idx="40">
                  <c:v>1.9533924401058347</c:v>
                </c:pt>
                <c:pt idx="41">
                  <c:v>1.9269775044023991</c:v>
                </c:pt>
                <c:pt idx="42">
                  <c:v>1.9005625686989636</c:v>
                </c:pt>
                <c:pt idx="43">
                  <c:v>1.8741476329955187</c:v>
                </c:pt>
                <c:pt idx="44">
                  <c:v>1.8477326972920733</c:v>
                </c:pt>
                <c:pt idx="45">
                  <c:v>1.8213177615886282</c:v>
                </c:pt>
                <c:pt idx="46">
                  <c:v>1.7949028258851829</c:v>
                </c:pt>
                <c:pt idx="47">
                  <c:v>1.76848789018174</c:v>
                </c:pt>
                <c:pt idx="48">
                  <c:v>1.7420729544782951</c:v>
                </c:pt>
                <c:pt idx="49">
                  <c:v>1.7156580187748498</c:v>
                </c:pt>
                <c:pt idx="50">
                  <c:v>1.6892430830714047</c:v>
                </c:pt>
                <c:pt idx="51">
                  <c:v>1.6628281473679616</c:v>
                </c:pt>
                <c:pt idx="52">
                  <c:v>1.6364132116645165</c:v>
                </c:pt>
                <c:pt idx="53">
                  <c:v>1.6099982759610716</c:v>
                </c:pt>
                <c:pt idx="54">
                  <c:v>1.5835833402576263</c:v>
                </c:pt>
                <c:pt idx="55">
                  <c:v>1.5571684045541834</c:v>
                </c:pt>
                <c:pt idx="56">
                  <c:v>1.5307534688507383</c:v>
                </c:pt>
                <c:pt idx="57">
                  <c:v>1.5043385331472929</c:v>
                </c:pt>
                <c:pt idx="58">
                  <c:v>1.4779235974438478</c:v>
                </c:pt>
                <c:pt idx="59">
                  <c:v>1.4515086617404047</c:v>
                </c:pt>
                <c:pt idx="60">
                  <c:v>1.4250937260369596</c:v>
                </c:pt>
                <c:pt idx="61">
                  <c:v>1.3986787903335147</c:v>
                </c:pt>
                <c:pt idx="62">
                  <c:v>1.3722638546300696</c:v>
                </c:pt>
                <c:pt idx="63">
                  <c:v>1.3458489189266245</c:v>
                </c:pt>
                <c:pt idx="64">
                  <c:v>1.3194339832231812</c:v>
                </c:pt>
                <c:pt idx="65">
                  <c:v>1.2930190475197363</c:v>
                </c:pt>
                <c:pt idx="66">
                  <c:v>1.2666041118162912</c:v>
                </c:pt>
                <c:pt idx="67">
                  <c:v>1.2401891761128461</c:v>
                </c:pt>
                <c:pt idx="68">
                  <c:v>1.213774240409403</c:v>
                </c:pt>
                <c:pt idx="69">
                  <c:v>1.1873593047059576</c:v>
                </c:pt>
                <c:pt idx="70">
                  <c:v>1.1609443690025127</c:v>
                </c:pt>
                <c:pt idx="71">
                  <c:v>1.1345294332990676</c:v>
                </c:pt>
                <c:pt idx="72">
                  <c:v>1.1081144975956245</c:v>
                </c:pt>
                <c:pt idx="73">
                  <c:v>1.0816995618921794</c:v>
                </c:pt>
                <c:pt idx="74">
                  <c:v>1.0552846261887343</c:v>
                </c:pt>
                <c:pt idx="75">
                  <c:v>1.0288696904852892</c:v>
                </c:pt>
                <c:pt idx="76">
                  <c:v>1.0024547547818461</c:v>
                </c:pt>
                <c:pt idx="77">
                  <c:v>0.97603981907840098</c:v>
                </c:pt>
                <c:pt idx="78">
                  <c:v>0.94962488337495599</c:v>
                </c:pt>
                <c:pt idx="79">
                  <c:v>0.92320994767151088</c:v>
                </c:pt>
                <c:pt idx="80">
                  <c:v>0.89679501196806566</c:v>
                </c:pt>
                <c:pt idx="81">
                  <c:v>0.87038007626462255</c:v>
                </c:pt>
                <c:pt idx="82">
                  <c:v>0.84396514056117744</c:v>
                </c:pt>
                <c:pt idx="83">
                  <c:v>0.81755020485773244</c:v>
                </c:pt>
                <c:pt idx="84">
                  <c:v>0.79113526915428933</c:v>
                </c:pt>
                <c:pt idx="85">
                  <c:v>0.76472033345084423</c:v>
                </c:pt>
                <c:pt idx="86">
                  <c:v>0.73830539774739912</c:v>
                </c:pt>
                <c:pt idx="87">
                  <c:v>0.71189046204395412</c:v>
                </c:pt>
                <c:pt idx="88">
                  <c:v>0.68547552634050901</c:v>
                </c:pt>
                <c:pt idx="89">
                  <c:v>0.65906059063706579</c:v>
                </c:pt>
                <c:pt idx="90">
                  <c:v>0.63264565493362079</c:v>
                </c:pt>
                <c:pt idx="91">
                  <c:v>0.60623071923017569</c:v>
                </c:pt>
                <c:pt idx="92">
                  <c:v>0.57981578352673069</c:v>
                </c:pt>
                <c:pt idx="93">
                  <c:v>0.55340084782328747</c:v>
                </c:pt>
                <c:pt idx="94">
                  <c:v>0.52698591211984236</c:v>
                </c:pt>
                <c:pt idx="95">
                  <c:v>0.50057097641639736</c:v>
                </c:pt>
                <c:pt idx="96">
                  <c:v>0.4741560407129522</c:v>
                </c:pt>
                <c:pt idx="97">
                  <c:v>0.44774110500950909</c:v>
                </c:pt>
                <c:pt idx="98">
                  <c:v>0.42132616930606392</c:v>
                </c:pt>
                <c:pt idx="99">
                  <c:v>0.39491123360261887</c:v>
                </c:pt>
                <c:pt idx="100">
                  <c:v>0.36849629789917376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358012736"/>
        <c:axId val="-1358010560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pareto!$Q$18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612.87858097508615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pareto!$R$17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2.8247687502771743</c:v>
                      </c:pt>
                    </c:numCache>
                  </c:numRef>
                </c:yVal>
                <c:smooth val="0"/>
              </c15:ser>
            </c15:filteredScatterSeries>
          </c:ext>
        </c:extLst>
      </c:scatterChart>
      <c:valAx>
        <c:axId val="-1358012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Energy savings in ktoe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l-G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l-GR"/>
          </a:p>
        </c:txPr>
        <c:crossAx val="-1358010560"/>
        <c:crosses val="autoZero"/>
        <c:crossBetween val="midCat"/>
      </c:valAx>
      <c:valAx>
        <c:axId val="-1358010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3580127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Pareto Front: Costs and risks of achieving the EE target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l-G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PARETO!$D$2:$D$102</c:f>
              <c:numCache>
                <c:formatCode>General</c:formatCode>
                <c:ptCount val="101"/>
                <c:pt idx="0">
                  <c:v>1180003784.05</c:v>
                </c:pt>
                <c:pt idx="1">
                  <c:v>1180023017.8900001</c:v>
                </c:pt>
                <c:pt idx="2">
                  <c:v>1180042251.74</c:v>
                </c:pt>
                <c:pt idx="3">
                  <c:v>1180061485.5899999</c:v>
                </c:pt>
                <c:pt idx="4">
                  <c:v>1180080719.4400001</c:v>
                </c:pt>
                <c:pt idx="5">
                  <c:v>1180099953.28</c:v>
                </c:pt>
                <c:pt idx="6">
                  <c:v>1180119187.1300001</c:v>
                </c:pt>
                <c:pt idx="7">
                  <c:v>1180138420.98</c:v>
                </c:pt>
                <c:pt idx="8">
                  <c:v>1180157654.8199999</c:v>
                </c:pt>
                <c:pt idx="9">
                  <c:v>1180176888.6700001</c:v>
                </c:pt>
                <c:pt idx="10">
                  <c:v>1180227830.9300001</c:v>
                </c:pt>
                <c:pt idx="11">
                  <c:v>1180286353.6300001</c:v>
                </c:pt>
                <c:pt idx="12">
                  <c:v>1180344876.3399999</c:v>
                </c:pt>
                <c:pt idx="13">
                  <c:v>1180403399.04</c:v>
                </c:pt>
                <c:pt idx="14">
                  <c:v>1180461921.75</c:v>
                </c:pt>
                <c:pt idx="15">
                  <c:v>1180520444.45</c:v>
                </c:pt>
                <c:pt idx="16">
                  <c:v>1180578967.1600001</c:v>
                </c:pt>
                <c:pt idx="17">
                  <c:v>1180637489.8599999</c:v>
                </c:pt>
                <c:pt idx="18">
                  <c:v>1180696012.5699999</c:v>
                </c:pt>
                <c:pt idx="19">
                  <c:v>1180779937.9100001</c:v>
                </c:pt>
                <c:pt idx="20">
                  <c:v>1180877994.0999999</c:v>
                </c:pt>
                <c:pt idx="21">
                  <c:v>1180976050.3</c:v>
                </c:pt>
                <c:pt idx="22">
                  <c:v>1181074106.49</c:v>
                </c:pt>
                <c:pt idx="23">
                  <c:v>1181172162.6900001</c:v>
                </c:pt>
                <c:pt idx="24">
                  <c:v>1181270218.8800001</c:v>
                </c:pt>
                <c:pt idx="25">
                  <c:v>1181368275.0799999</c:v>
                </c:pt>
                <c:pt idx="26">
                  <c:v>1181466331.27</c:v>
                </c:pt>
                <c:pt idx="27">
                  <c:v>1181564387.47</c:v>
                </c:pt>
                <c:pt idx="28">
                  <c:v>1181733790.73</c:v>
                </c:pt>
                <c:pt idx="29">
                  <c:v>1181972708.76</c:v>
                </c:pt>
                <c:pt idx="30">
                  <c:v>1182211626.79</c:v>
                </c:pt>
                <c:pt idx="31">
                  <c:v>1182450544.8199999</c:v>
                </c:pt>
                <c:pt idx="32">
                  <c:v>1182689462.8499999</c:v>
                </c:pt>
                <c:pt idx="33">
                  <c:v>1182928380.8800001</c:v>
                </c:pt>
                <c:pt idx="34">
                  <c:v>1183167298.9100001</c:v>
                </c:pt>
                <c:pt idx="35">
                  <c:v>1183487340.01</c:v>
                </c:pt>
                <c:pt idx="36">
                  <c:v>1183825854.53</c:v>
                </c:pt>
                <c:pt idx="37">
                  <c:v>1184164369.04</c:v>
                </c:pt>
                <c:pt idx="38">
                  <c:v>1184502883.5599999</c:v>
                </c:pt>
                <c:pt idx="39">
                  <c:v>1184841398.0799999</c:v>
                </c:pt>
                <c:pt idx="40">
                  <c:v>1185179912.5999999</c:v>
                </c:pt>
                <c:pt idx="41">
                  <c:v>1185518427.1099999</c:v>
                </c:pt>
                <c:pt idx="42">
                  <c:v>1186496817.3099999</c:v>
                </c:pt>
                <c:pt idx="43">
                  <c:v>1187537771.6800001</c:v>
                </c:pt>
                <c:pt idx="44">
                  <c:v>1188578726.04</c:v>
                </c:pt>
                <c:pt idx="45">
                  <c:v>1189619680.4000001</c:v>
                </c:pt>
                <c:pt idx="46">
                  <c:v>1190660634.76</c:v>
                </c:pt>
                <c:pt idx="47">
                  <c:v>1191701589.1199999</c:v>
                </c:pt>
                <c:pt idx="48">
                  <c:v>1192881870.6500001</c:v>
                </c:pt>
                <c:pt idx="49">
                  <c:v>1194150759.51</c:v>
                </c:pt>
                <c:pt idx="50">
                  <c:v>1195419648.3699999</c:v>
                </c:pt>
                <c:pt idx="51">
                  <c:v>1196688537.23</c:v>
                </c:pt>
                <c:pt idx="52">
                  <c:v>1197957426.0899999</c:v>
                </c:pt>
                <c:pt idx="53">
                  <c:v>1199226314.95</c:v>
                </c:pt>
                <c:pt idx="54">
                  <c:v>1200529429.8900001</c:v>
                </c:pt>
                <c:pt idx="55">
                  <c:v>1202172040.4300001</c:v>
                </c:pt>
                <c:pt idx="56">
                  <c:v>1204572906.77</c:v>
                </c:pt>
                <c:pt idx="57">
                  <c:v>1206973773.0999999</c:v>
                </c:pt>
                <c:pt idx="58">
                  <c:v>1209595303.6800001</c:v>
                </c:pt>
                <c:pt idx="59">
                  <c:v>1213158977.4400001</c:v>
                </c:pt>
                <c:pt idx="60">
                  <c:v>1216722651.21</c:v>
                </c:pt>
                <c:pt idx="61">
                  <c:v>1220286324.97</c:v>
                </c:pt>
                <c:pt idx="62">
                  <c:v>1223849998.74</c:v>
                </c:pt>
                <c:pt idx="63">
                  <c:v>1227413672.5</c:v>
                </c:pt>
                <c:pt idx="64">
                  <c:v>1231623673.6199999</c:v>
                </c:pt>
                <c:pt idx="65">
                  <c:v>1235929503.4200001</c:v>
                </c:pt>
                <c:pt idx="66">
                  <c:v>1240235333.21</c:v>
                </c:pt>
                <c:pt idx="67">
                  <c:v>1244541163</c:v>
                </c:pt>
                <c:pt idx="68">
                  <c:v>1248846992.79</c:v>
                </c:pt>
                <c:pt idx="69">
                  <c:v>1253190359.4300001</c:v>
                </c:pt>
                <c:pt idx="70">
                  <c:v>1257560515.0699999</c:v>
                </c:pt>
                <c:pt idx="71">
                  <c:v>1261930670.71</c:v>
                </c:pt>
                <c:pt idx="72">
                  <c:v>1266606868.8099999</c:v>
                </c:pt>
                <c:pt idx="73">
                  <c:v>1272029193.3</c:v>
                </c:pt>
                <c:pt idx="74">
                  <c:v>1277477902.0899999</c:v>
                </c:pt>
                <c:pt idx="75">
                  <c:v>1282982484.28</c:v>
                </c:pt>
                <c:pt idx="76">
                  <c:v>1288487066.46</c:v>
                </c:pt>
                <c:pt idx="77">
                  <c:v>1293991648.6500001</c:v>
                </c:pt>
                <c:pt idx="78">
                  <c:v>1299629688.3900001</c:v>
                </c:pt>
                <c:pt idx="79">
                  <c:v>1305471186.8499999</c:v>
                </c:pt>
                <c:pt idx="80">
                  <c:v>1311312685.3199999</c:v>
                </c:pt>
                <c:pt idx="81">
                  <c:v>1317154183.79</c:v>
                </c:pt>
                <c:pt idx="82">
                  <c:v>1323076098.3399999</c:v>
                </c:pt>
                <c:pt idx="83">
                  <c:v>1329113718.0799999</c:v>
                </c:pt>
                <c:pt idx="84">
                  <c:v>1336668363.8</c:v>
                </c:pt>
                <c:pt idx="85">
                  <c:v>1346243841.1800001</c:v>
                </c:pt>
                <c:pt idx="86">
                  <c:v>1355819318.55</c:v>
                </c:pt>
                <c:pt idx="87">
                  <c:v>1365394795.9200001</c:v>
                </c:pt>
                <c:pt idx="88">
                  <c:v>1375682971.3399999</c:v>
                </c:pt>
                <c:pt idx="89">
                  <c:v>1386170705.73</c:v>
                </c:pt>
                <c:pt idx="90">
                  <c:v>1396682250.52</c:v>
                </c:pt>
                <c:pt idx="91">
                  <c:v>1408759087.75</c:v>
                </c:pt>
                <c:pt idx="92">
                  <c:v>1423415028.28</c:v>
                </c:pt>
                <c:pt idx="93">
                  <c:v>1438070968.8099999</c:v>
                </c:pt>
                <c:pt idx="94">
                  <c:v>1452726909.3399999</c:v>
                </c:pt>
                <c:pt idx="95">
                  <c:v>1468820407.1400001</c:v>
                </c:pt>
                <c:pt idx="96">
                  <c:v>1487220327.0799999</c:v>
                </c:pt>
                <c:pt idx="97">
                  <c:v>1505782230.1099999</c:v>
                </c:pt>
                <c:pt idx="98">
                  <c:v>1530709428.8499999</c:v>
                </c:pt>
                <c:pt idx="99">
                  <c:v>1564761927.1199999</c:v>
                </c:pt>
                <c:pt idx="100">
                  <c:v>1598814425.3800001</c:v>
                </c:pt>
              </c:numCache>
            </c:numRef>
          </c:xVal>
          <c:yVal>
            <c:numRef>
              <c:f>PARETO!$F$2:$F$102</c:f>
              <c:numCache>
                <c:formatCode>General</c:formatCode>
                <c:ptCount val="101"/>
                <c:pt idx="0">
                  <c:v>2.2752808976536234</c:v>
                </c:pt>
                <c:pt idx="1">
                  <c:v>2.2615944284081344</c:v>
                </c:pt>
                <c:pt idx="2">
                  <c:v>2.2479079591626565</c:v>
                </c:pt>
                <c:pt idx="3">
                  <c:v>2.2342214899171791</c:v>
                </c:pt>
                <c:pt idx="4">
                  <c:v>2.2205350206717016</c:v>
                </c:pt>
                <c:pt idx="5">
                  <c:v>2.2068485514262237</c:v>
                </c:pt>
                <c:pt idx="6">
                  <c:v>2.1931620821807458</c:v>
                </c:pt>
                <c:pt idx="7">
                  <c:v>2.1794756129352573</c:v>
                </c:pt>
                <c:pt idx="8">
                  <c:v>2.1657891436897794</c:v>
                </c:pt>
                <c:pt idx="9">
                  <c:v>2.1521026744443015</c:v>
                </c:pt>
                <c:pt idx="10">
                  <c:v>2.138416205198824</c:v>
                </c:pt>
                <c:pt idx="11">
                  <c:v>2.1247297359533461</c:v>
                </c:pt>
                <c:pt idx="12">
                  <c:v>2.1110432667078682</c:v>
                </c:pt>
                <c:pt idx="13">
                  <c:v>2.0973567974623797</c:v>
                </c:pt>
                <c:pt idx="14">
                  <c:v>2.0836703282169018</c:v>
                </c:pt>
                <c:pt idx="15">
                  <c:v>2.0699838589714239</c:v>
                </c:pt>
                <c:pt idx="16">
                  <c:v>2.0562973897259464</c:v>
                </c:pt>
                <c:pt idx="17">
                  <c:v>2.0426109204804686</c:v>
                </c:pt>
                <c:pt idx="18">
                  <c:v>2.0289244512349791</c:v>
                </c:pt>
                <c:pt idx="19">
                  <c:v>2.0152379819895017</c:v>
                </c:pt>
                <c:pt idx="20">
                  <c:v>2.0015515127440238</c:v>
                </c:pt>
                <c:pt idx="21">
                  <c:v>1.9878650434985461</c:v>
                </c:pt>
                <c:pt idx="22">
                  <c:v>1.9741785742530682</c:v>
                </c:pt>
                <c:pt idx="23">
                  <c:v>1.9604921050075905</c:v>
                </c:pt>
                <c:pt idx="24">
                  <c:v>1.9468056357621022</c:v>
                </c:pt>
                <c:pt idx="25">
                  <c:v>1.9331191665166243</c:v>
                </c:pt>
                <c:pt idx="26">
                  <c:v>1.9194326972711466</c:v>
                </c:pt>
                <c:pt idx="27">
                  <c:v>1.9057462280256687</c:v>
                </c:pt>
                <c:pt idx="28">
                  <c:v>1.8920597587801911</c:v>
                </c:pt>
                <c:pt idx="29">
                  <c:v>1.8783732895347134</c:v>
                </c:pt>
                <c:pt idx="30">
                  <c:v>1.8646868202892242</c:v>
                </c:pt>
                <c:pt idx="31">
                  <c:v>1.8510003510437467</c:v>
                </c:pt>
                <c:pt idx="32">
                  <c:v>1.837313881798269</c:v>
                </c:pt>
                <c:pt idx="33">
                  <c:v>1.8236274125527911</c:v>
                </c:pt>
                <c:pt idx="34">
                  <c:v>1.8099409433073135</c:v>
                </c:pt>
                <c:pt idx="35">
                  <c:v>1.7962544740618247</c:v>
                </c:pt>
                <c:pt idx="36">
                  <c:v>1.7825680048163468</c:v>
                </c:pt>
                <c:pt idx="37">
                  <c:v>1.7688815355708689</c:v>
                </c:pt>
                <c:pt idx="38">
                  <c:v>1.7551950663253912</c:v>
                </c:pt>
                <c:pt idx="39">
                  <c:v>1.7415085970799133</c:v>
                </c:pt>
                <c:pt idx="40">
                  <c:v>1.7278221278344357</c:v>
                </c:pt>
                <c:pt idx="41">
                  <c:v>1.7141356585889469</c:v>
                </c:pt>
                <c:pt idx="42">
                  <c:v>1.700449189343469</c:v>
                </c:pt>
                <c:pt idx="43">
                  <c:v>1.6867627200979913</c:v>
                </c:pt>
                <c:pt idx="44">
                  <c:v>1.6730762508525139</c:v>
                </c:pt>
                <c:pt idx="45">
                  <c:v>1.659389781607036</c:v>
                </c:pt>
                <c:pt idx="46">
                  <c:v>1.6457033123615583</c:v>
                </c:pt>
                <c:pt idx="47">
                  <c:v>1.6320168431160695</c:v>
                </c:pt>
                <c:pt idx="48">
                  <c:v>1.6183303738705916</c:v>
                </c:pt>
                <c:pt idx="49">
                  <c:v>1.604643904625114</c:v>
                </c:pt>
                <c:pt idx="50">
                  <c:v>1.5909574353796361</c:v>
                </c:pt>
                <c:pt idx="51">
                  <c:v>1.5772709661341584</c:v>
                </c:pt>
                <c:pt idx="52">
                  <c:v>1.5635844968886807</c:v>
                </c:pt>
                <c:pt idx="53">
                  <c:v>1.549898027643192</c:v>
                </c:pt>
                <c:pt idx="54">
                  <c:v>1.5362115583977141</c:v>
                </c:pt>
                <c:pt idx="55">
                  <c:v>1.5225250891522364</c:v>
                </c:pt>
                <c:pt idx="56">
                  <c:v>1.5088386199067585</c:v>
                </c:pt>
                <c:pt idx="57">
                  <c:v>1.4951521506612808</c:v>
                </c:pt>
                <c:pt idx="58">
                  <c:v>1.4814656814157918</c:v>
                </c:pt>
                <c:pt idx="59">
                  <c:v>1.4677792121703142</c:v>
                </c:pt>
                <c:pt idx="60">
                  <c:v>1.4540927429248363</c:v>
                </c:pt>
                <c:pt idx="61">
                  <c:v>1.4404062736793586</c:v>
                </c:pt>
                <c:pt idx="62">
                  <c:v>1.4267198044338807</c:v>
                </c:pt>
                <c:pt idx="63">
                  <c:v>1.413033335188403</c:v>
                </c:pt>
                <c:pt idx="64">
                  <c:v>1.3993468659429142</c:v>
                </c:pt>
                <c:pt idx="65">
                  <c:v>1.3856603966974363</c:v>
                </c:pt>
                <c:pt idx="66">
                  <c:v>1.3719739274519587</c:v>
                </c:pt>
                <c:pt idx="67">
                  <c:v>1.358287458206481</c:v>
                </c:pt>
                <c:pt idx="68">
                  <c:v>1.3446009889610031</c:v>
                </c:pt>
                <c:pt idx="69">
                  <c:v>1.3309145197155254</c:v>
                </c:pt>
                <c:pt idx="70">
                  <c:v>1.3172280504700367</c:v>
                </c:pt>
                <c:pt idx="71">
                  <c:v>1.3035415812245588</c:v>
                </c:pt>
                <c:pt idx="72">
                  <c:v>1.2898551119790813</c:v>
                </c:pt>
                <c:pt idx="73">
                  <c:v>1.2761686427336034</c:v>
                </c:pt>
                <c:pt idx="74">
                  <c:v>1.2624821734881257</c:v>
                </c:pt>
                <c:pt idx="75">
                  <c:v>1.2487957042426481</c:v>
                </c:pt>
                <c:pt idx="76">
                  <c:v>1.2351092349971593</c:v>
                </c:pt>
                <c:pt idx="77">
                  <c:v>1.2214227657516814</c:v>
                </c:pt>
                <c:pt idx="78">
                  <c:v>1.2077362965062037</c:v>
                </c:pt>
                <c:pt idx="79">
                  <c:v>1.1940498272607258</c:v>
                </c:pt>
                <c:pt idx="80">
                  <c:v>1.1803633580152482</c:v>
                </c:pt>
                <c:pt idx="81">
                  <c:v>1.1666768887697705</c:v>
                </c:pt>
                <c:pt idx="82">
                  <c:v>1.1529904195242815</c:v>
                </c:pt>
                <c:pt idx="83">
                  <c:v>1.1393039502788038</c:v>
                </c:pt>
                <c:pt idx="84">
                  <c:v>1.1256174810333262</c:v>
                </c:pt>
                <c:pt idx="85">
                  <c:v>1.1119310117878483</c:v>
                </c:pt>
                <c:pt idx="86">
                  <c:v>1.0982445425423717</c:v>
                </c:pt>
                <c:pt idx="87">
                  <c:v>1.0845580732968916</c:v>
                </c:pt>
                <c:pt idx="88">
                  <c:v>1.0708716040514117</c:v>
                </c:pt>
                <c:pt idx="89">
                  <c:v>1.0571851348059327</c:v>
                </c:pt>
                <c:pt idx="90">
                  <c:v>1.0434986655604528</c:v>
                </c:pt>
                <c:pt idx="91">
                  <c:v>1.0298121963149729</c:v>
                </c:pt>
                <c:pt idx="92">
                  <c:v>1.0161257270694928</c:v>
                </c:pt>
                <c:pt idx="93">
                  <c:v>1.002439257824014</c:v>
                </c:pt>
                <c:pt idx="94">
                  <c:v>0.9887527885785341</c:v>
                </c:pt>
                <c:pt idx="95">
                  <c:v>0.97506631933305421</c:v>
                </c:pt>
                <c:pt idx="96">
                  <c:v>0.96137985008757521</c:v>
                </c:pt>
                <c:pt idx="97">
                  <c:v>0.94769338084209531</c:v>
                </c:pt>
                <c:pt idx="98">
                  <c:v>0.93400691159661531</c:v>
                </c:pt>
                <c:pt idx="99">
                  <c:v>0.92032044235113541</c:v>
                </c:pt>
                <c:pt idx="100">
                  <c:v>0.90663397310565652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358012192"/>
        <c:axId val="-1358016000"/>
      </c:scatterChart>
      <c:valAx>
        <c:axId val="-1358012192"/>
        <c:scaling>
          <c:orientation val="minMax"/>
          <c:max val="1700000000.0000002"/>
          <c:min val="11000000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Budget in </a:t>
                </a:r>
                <a:r>
                  <a:rPr lang="el-GR"/>
                  <a:t>€</a:t>
                </a:r>
                <a:r>
                  <a:rPr lang="en-US"/>
                  <a:t> billions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l-G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l-GR"/>
          </a:p>
        </c:txPr>
        <c:crossAx val="-1358016000"/>
        <c:crosses val="autoZero"/>
        <c:crossBetween val="midCat"/>
        <c:majorUnit val="100000000"/>
        <c:dispUnits>
          <c:builtInUnit val="billions"/>
        </c:dispUnits>
      </c:valAx>
      <c:valAx>
        <c:axId val="-1358016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3580121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Monte Carlo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2.2519381133609219E-2"/>
          <c:y val="0.11620456748340412"/>
          <c:w val="0.89079456739424456"/>
          <c:h val="0.81111426060060188"/>
        </c:manualLayout>
      </c:layout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ktoe'!$E$2:$E$22</c:f>
              <c:numCache>
                <c:formatCode>General</c:formatCode>
                <c:ptCount val="21"/>
                <c:pt idx="0">
                  <c:v>1252.3686229479999</c:v>
                </c:pt>
                <c:pt idx="1">
                  <c:v>1252.32814684452</c:v>
                </c:pt>
                <c:pt idx="2">
                  <c:v>1252.2216450421699</c:v>
                </c:pt>
                <c:pt idx="3">
                  <c:v>1252.04911754096</c:v>
                </c:pt>
                <c:pt idx="4">
                  <c:v>1251.7686862564399</c:v>
                </c:pt>
                <c:pt idx="5">
                  <c:v>1251.31090681622</c:v>
                </c:pt>
                <c:pt idx="6">
                  <c:v>1249.88734854729</c:v>
                </c:pt>
                <c:pt idx="7">
                  <c:v>1247.7316251114401</c:v>
                </c:pt>
                <c:pt idx="8">
                  <c:v>1245.2481325629499</c:v>
                </c:pt>
                <c:pt idx="9">
                  <c:v>1242.0831792143401</c:v>
                </c:pt>
                <c:pt idx="10">
                  <c:v>1238.22299388017</c:v>
                </c:pt>
                <c:pt idx="11">
                  <c:v>1233.4222100371201</c:v>
                </c:pt>
                <c:pt idx="12">
                  <c:v>1227.48900590885</c:v>
                </c:pt>
                <c:pt idx="13">
                  <c:v>1218.6940070668402</c:v>
                </c:pt>
                <c:pt idx="14">
                  <c:v>1208.17844361431</c:v>
                </c:pt>
                <c:pt idx="15">
                  <c:v>1194.7343618239599</c:v>
                </c:pt>
                <c:pt idx="16">
                  <c:v>1179.1882508859399</c:v>
                </c:pt>
                <c:pt idx="17">
                  <c:v>1136.98407381677</c:v>
                </c:pt>
                <c:pt idx="18">
                  <c:v>977.22095899606006</c:v>
                </c:pt>
                <c:pt idx="19">
                  <c:v>697.53647871632995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ktoe'!$G$2:$G$22</c:f>
              <c:numCache>
                <c:formatCode>General</c:formatCode>
                <c:ptCount val="21"/>
                <c:pt idx="0">
                  <c:v>2.8801072691362113</c:v>
                </c:pt>
                <c:pt idx="1">
                  <c:v>2.7545257804654448</c:v>
                </c:pt>
                <c:pt idx="2">
                  <c:v>2.6289442917946979</c:v>
                </c:pt>
                <c:pt idx="3">
                  <c:v>2.503362803123951</c:v>
                </c:pt>
                <c:pt idx="4">
                  <c:v>2.3777813144531845</c:v>
                </c:pt>
                <c:pt idx="5">
                  <c:v>2.2521998257824372</c:v>
                </c:pt>
                <c:pt idx="6">
                  <c:v>2.1266183371116711</c:v>
                </c:pt>
                <c:pt idx="7">
                  <c:v>2.0010368484409242</c:v>
                </c:pt>
                <c:pt idx="8">
                  <c:v>1.8754553597701769</c:v>
                </c:pt>
                <c:pt idx="9">
                  <c:v>1.7498738710994219</c:v>
                </c:pt>
                <c:pt idx="10">
                  <c:v>1.6242923824286672</c:v>
                </c:pt>
                <c:pt idx="11">
                  <c:v>1.4987108937579106</c:v>
                </c:pt>
                <c:pt idx="12">
                  <c:v>1.3731294050871556</c:v>
                </c:pt>
                <c:pt idx="13">
                  <c:v>1.2475479164164012</c:v>
                </c:pt>
                <c:pt idx="14">
                  <c:v>1.1219664277456463</c:v>
                </c:pt>
                <c:pt idx="15">
                  <c:v>0.99638493907489156</c:v>
                </c:pt>
                <c:pt idx="16">
                  <c:v>0.87080345040413665</c:v>
                </c:pt>
                <c:pt idx="17">
                  <c:v>0.74522196173338018</c:v>
                </c:pt>
                <c:pt idx="18">
                  <c:v>0.61964047306262537</c:v>
                </c:pt>
                <c:pt idx="19">
                  <c:v>0.49405898439187046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"/>
          <c:order val="1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ktoe'!$E$25:$E$45</c:f>
              <c:numCache>
                <c:formatCode>General</c:formatCode>
                <c:ptCount val="21"/>
                <c:pt idx="0">
                  <c:v>1224.050380311</c:v>
                </c:pt>
                <c:pt idx="1">
                  <c:v>1224.0102242655701</c:v>
                </c:pt>
                <c:pt idx="2">
                  <c:v>1223.9053901341399</c:v>
                </c:pt>
                <c:pt idx="3">
                  <c:v>1223.7358779167</c:v>
                </c:pt>
                <c:pt idx="4">
                  <c:v>1223.4996866880401</c:v>
                </c:pt>
                <c:pt idx="5">
                  <c:v>1223.0886788197699</c:v>
                </c:pt>
                <c:pt idx="6">
                  <c:v>1221.6292693699399</c:v>
                </c:pt>
                <c:pt idx="7">
                  <c:v>1219.4587312686799</c:v>
                </c:pt>
                <c:pt idx="8">
                  <c:v>1216.9438945757399</c:v>
                </c:pt>
                <c:pt idx="9">
                  <c:v>1213.80299580058</c:v>
                </c:pt>
                <c:pt idx="10">
                  <c:v>1210.0024365346299</c:v>
                </c:pt>
                <c:pt idx="11">
                  <c:v>1205.59246785558</c:v>
                </c:pt>
                <c:pt idx="12">
                  <c:v>1199.9790448654699</c:v>
                </c:pt>
                <c:pt idx="13">
                  <c:v>1192.1626121837</c:v>
                </c:pt>
                <c:pt idx="14">
                  <c:v>1182.5637779076101</c:v>
                </c:pt>
                <c:pt idx="15">
                  <c:v>1169.9365116188501</c:v>
                </c:pt>
                <c:pt idx="16">
                  <c:v>1155.00799724631</c:v>
                </c:pt>
                <c:pt idx="17">
                  <c:v>1133.30830692056</c:v>
                </c:pt>
                <c:pt idx="18">
                  <c:v>989.35559437576001</c:v>
                </c:pt>
                <c:pt idx="19">
                  <c:v>692.21300510954006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ktoe'!$G$25:$G$45</c:f>
              <c:numCache>
                <c:formatCode>General</c:formatCode>
                <c:ptCount val="21"/>
                <c:pt idx="0">
                  <c:v>2.8602469745963881</c:v>
                </c:pt>
                <c:pt idx="1">
                  <c:v>2.7356585006526313</c:v>
                </c:pt>
                <c:pt idx="2">
                  <c:v>2.6110700267088744</c:v>
                </c:pt>
                <c:pt idx="3">
                  <c:v>2.4864815527650981</c:v>
                </c:pt>
                <c:pt idx="4">
                  <c:v>2.3618930788213413</c:v>
                </c:pt>
                <c:pt idx="5">
                  <c:v>2.2373046048775844</c:v>
                </c:pt>
                <c:pt idx="6">
                  <c:v>2.1127161309338085</c:v>
                </c:pt>
                <c:pt idx="7">
                  <c:v>1.9881276569900515</c:v>
                </c:pt>
                <c:pt idx="8">
                  <c:v>1.8635391830462908</c:v>
                </c:pt>
                <c:pt idx="9">
                  <c:v>1.7389507091025258</c:v>
                </c:pt>
                <c:pt idx="10">
                  <c:v>1.6143622351587614</c:v>
                </c:pt>
                <c:pt idx="11">
                  <c:v>1.4897737612149968</c:v>
                </c:pt>
                <c:pt idx="12">
                  <c:v>1.3651852872712322</c:v>
                </c:pt>
                <c:pt idx="13">
                  <c:v>1.2405968133274679</c:v>
                </c:pt>
                <c:pt idx="14">
                  <c:v>1.1160083393837033</c:v>
                </c:pt>
                <c:pt idx="15">
                  <c:v>0.99141986543993854</c:v>
                </c:pt>
                <c:pt idx="16">
                  <c:v>0.86683139149617416</c:v>
                </c:pt>
                <c:pt idx="17">
                  <c:v>0.74224291755240945</c:v>
                </c:pt>
                <c:pt idx="18">
                  <c:v>0.61765444360864497</c:v>
                </c:pt>
                <c:pt idx="19">
                  <c:v>0.49306596966488037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2"/>
          <c:order val="2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ktoe'!$E$48:$E$68</c:f>
              <c:numCache>
                <c:formatCode>General</c:formatCode>
                <c:ptCount val="21"/>
                <c:pt idx="0">
                  <c:v>1184.4254758720001</c:v>
                </c:pt>
                <c:pt idx="1">
                  <c:v>1184.3852672916598</c:v>
                </c:pt>
                <c:pt idx="2">
                  <c:v>1184.28015942568</c:v>
                </c:pt>
                <c:pt idx="3">
                  <c:v>1184.1101522740601</c:v>
                </c:pt>
                <c:pt idx="4">
                  <c:v>1183.82566026626</c:v>
                </c:pt>
                <c:pt idx="5">
                  <c:v>1183.34303958906</c:v>
                </c:pt>
                <c:pt idx="6">
                  <c:v>1182.1418549151799</c:v>
                </c:pt>
                <c:pt idx="7">
                  <c:v>1180.0203652874</c:v>
                </c:pt>
                <c:pt idx="8">
                  <c:v>1177.4925828892199</c:v>
                </c:pt>
                <c:pt idx="9">
                  <c:v>1174.2761025124701</c:v>
                </c:pt>
                <c:pt idx="10">
                  <c:v>1170.4118441144699</c:v>
                </c:pt>
                <c:pt idx="11">
                  <c:v>1165.98148221207</c:v>
                </c:pt>
                <c:pt idx="12">
                  <c:v>1160.3483102566399</c:v>
                </c:pt>
                <c:pt idx="13">
                  <c:v>1152.7615971016799</c:v>
                </c:pt>
                <c:pt idx="14">
                  <c:v>1143.4975330843702</c:v>
                </c:pt>
                <c:pt idx="15">
                  <c:v>1130.98808731648</c:v>
                </c:pt>
                <c:pt idx="16">
                  <c:v>1116.2596692140301</c:v>
                </c:pt>
                <c:pt idx="17">
                  <c:v>1094.82484979168</c:v>
                </c:pt>
                <c:pt idx="18">
                  <c:v>967.34898234204002</c:v>
                </c:pt>
                <c:pt idx="19">
                  <c:v>694.55327658378008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ktoe'!$G$48:$G$68</c:f>
              <c:numCache>
                <c:formatCode>General</c:formatCode>
                <c:ptCount val="21"/>
                <c:pt idx="0">
                  <c:v>2.8635068795960472</c:v>
                </c:pt>
                <c:pt idx="1">
                  <c:v>2.7387554104023044</c:v>
                </c:pt>
                <c:pt idx="2">
                  <c:v>2.6140039412085612</c:v>
                </c:pt>
                <c:pt idx="3">
                  <c:v>2.4892524720148188</c:v>
                </c:pt>
                <c:pt idx="4">
                  <c:v>2.3645010028210569</c:v>
                </c:pt>
                <c:pt idx="5">
                  <c:v>2.2397495336273141</c:v>
                </c:pt>
                <c:pt idx="6">
                  <c:v>2.1149980644335717</c:v>
                </c:pt>
                <c:pt idx="7">
                  <c:v>1.9902465952398287</c:v>
                </c:pt>
                <c:pt idx="8">
                  <c:v>1.8654951260460841</c:v>
                </c:pt>
                <c:pt idx="9">
                  <c:v>1.7407436568523358</c:v>
                </c:pt>
                <c:pt idx="10">
                  <c:v>1.615992187658589</c:v>
                </c:pt>
                <c:pt idx="11">
                  <c:v>1.4912407184648406</c:v>
                </c:pt>
                <c:pt idx="12">
                  <c:v>1.3664892492710941</c:v>
                </c:pt>
                <c:pt idx="13">
                  <c:v>1.2417377800773473</c:v>
                </c:pt>
                <c:pt idx="14">
                  <c:v>1.1169863108835989</c:v>
                </c:pt>
                <c:pt idx="15">
                  <c:v>0.99223484168985232</c:v>
                </c:pt>
                <c:pt idx="16">
                  <c:v>0.86748337249610585</c:v>
                </c:pt>
                <c:pt idx="17">
                  <c:v>0.74273190330235739</c:v>
                </c:pt>
                <c:pt idx="18">
                  <c:v>0.6179804341086107</c:v>
                </c:pt>
                <c:pt idx="19">
                  <c:v>0.4932289649148624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3"/>
          <c:order val="3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ktoe'!$E$71:$E$91</c:f>
              <c:numCache>
                <c:formatCode>General</c:formatCode>
                <c:ptCount val="21"/>
                <c:pt idx="0">
                  <c:v>1130.02442234</c:v>
                </c:pt>
                <c:pt idx="1">
                  <c:v>1129.98397372262</c:v>
                </c:pt>
                <c:pt idx="2">
                  <c:v>1129.8776151373302</c:v>
                </c:pt>
                <c:pt idx="3">
                  <c:v>1129.70534658413</c:v>
                </c:pt>
                <c:pt idx="4">
                  <c:v>1129.4460017840499</c:v>
                </c:pt>
                <c:pt idx="5">
                  <c:v>1129.0391496915299</c:v>
                </c:pt>
                <c:pt idx="6">
                  <c:v>1127.4993831301201</c:v>
                </c:pt>
                <c:pt idx="7">
                  <c:v>1125.32546260555</c:v>
                </c:pt>
                <c:pt idx="8">
                  <c:v>1122.81231687839</c:v>
                </c:pt>
                <c:pt idx="9">
                  <c:v>1119.6418648465901</c:v>
                </c:pt>
                <c:pt idx="10">
                  <c:v>1115.62722870223</c:v>
                </c:pt>
                <c:pt idx="11">
                  <c:v>1111.01866573752</c:v>
                </c:pt>
                <c:pt idx="12">
                  <c:v>1105.27335755945</c:v>
                </c:pt>
                <c:pt idx="13">
                  <c:v>1097.5178141415299</c:v>
                </c:pt>
                <c:pt idx="14">
                  <c:v>1088.2802473397801</c:v>
                </c:pt>
                <c:pt idx="15">
                  <c:v>1076.2260561231301</c:v>
                </c:pt>
                <c:pt idx="16">
                  <c:v>1061.4876371862899</c:v>
                </c:pt>
                <c:pt idx="17">
                  <c:v>1040.31330867315</c:v>
                </c:pt>
                <c:pt idx="18">
                  <c:v>934.41001532189</c:v>
                </c:pt>
                <c:pt idx="19">
                  <c:v>689.08570468814003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ktoe'!$G$71:$G$91</c:f>
              <c:numCache>
                <c:formatCode>General</c:formatCode>
                <c:ptCount val="21"/>
                <c:pt idx="0">
                  <c:v>2.8784016970956774</c:v>
                </c:pt>
                <c:pt idx="1">
                  <c:v>2.7529054870269656</c:v>
                </c:pt>
                <c:pt idx="2">
                  <c:v>2.6274092769582351</c:v>
                </c:pt>
                <c:pt idx="3">
                  <c:v>2.5019130668895038</c:v>
                </c:pt>
                <c:pt idx="4">
                  <c:v>2.3764168568207729</c:v>
                </c:pt>
                <c:pt idx="5">
                  <c:v>2.250920646752042</c:v>
                </c:pt>
                <c:pt idx="6">
                  <c:v>2.125424436683311</c:v>
                </c:pt>
                <c:pt idx="7">
                  <c:v>1.9999282266145799</c:v>
                </c:pt>
                <c:pt idx="8">
                  <c:v>1.8744320165458641</c:v>
                </c:pt>
                <c:pt idx="9">
                  <c:v>1.7489358064771352</c:v>
                </c:pt>
                <c:pt idx="10">
                  <c:v>1.6234395964084063</c:v>
                </c:pt>
                <c:pt idx="11">
                  <c:v>1.4979433863396774</c:v>
                </c:pt>
                <c:pt idx="12">
                  <c:v>1.372447176270948</c:v>
                </c:pt>
                <c:pt idx="13">
                  <c:v>1.2469509662022191</c:v>
                </c:pt>
                <c:pt idx="14">
                  <c:v>1.12145475613349</c:v>
                </c:pt>
                <c:pt idx="15">
                  <c:v>0.99595854606476097</c:v>
                </c:pt>
                <c:pt idx="16">
                  <c:v>0.87046233599603196</c:v>
                </c:pt>
                <c:pt idx="17">
                  <c:v>0.74496612592730294</c:v>
                </c:pt>
                <c:pt idx="18">
                  <c:v>0.61946991585857381</c:v>
                </c:pt>
                <c:pt idx="19">
                  <c:v>0.49397370578984479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4"/>
          <c:order val="4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ktoe'!$E$94:$E$114</c:f>
              <c:numCache>
                <c:formatCode>General</c:formatCode>
                <c:ptCount val="21"/>
                <c:pt idx="0">
                  <c:v>1153.327244713</c:v>
                </c:pt>
                <c:pt idx="1">
                  <c:v>1153.2882184011498</c:v>
                </c:pt>
                <c:pt idx="2">
                  <c:v>1153.18927077627</c:v>
                </c:pt>
                <c:pt idx="3">
                  <c:v>1153.0304018383501</c:v>
                </c:pt>
                <c:pt idx="4">
                  <c:v>1152.82510038789</c:v>
                </c:pt>
                <c:pt idx="5">
                  <c:v>1152.5420228144999</c:v>
                </c:pt>
                <c:pt idx="6">
                  <c:v>1151.2121917403201</c:v>
                </c:pt>
                <c:pt idx="7">
                  <c:v>1149.16510850912</c:v>
                </c:pt>
                <c:pt idx="8">
                  <c:v>1146.81594756799</c:v>
                </c:pt>
                <c:pt idx="9">
                  <c:v>1143.7569001557999</c:v>
                </c:pt>
                <c:pt idx="10">
                  <c:v>1139.9471906083002</c:v>
                </c:pt>
                <c:pt idx="11">
                  <c:v>1135.5096006916799</c:v>
                </c:pt>
                <c:pt idx="12">
                  <c:v>1129.83915878586</c:v>
                </c:pt>
                <c:pt idx="13">
                  <c:v>1122.37800141108</c:v>
                </c:pt>
                <c:pt idx="14">
                  <c:v>1113.2803480648101</c:v>
                </c:pt>
                <c:pt idx="15">
                  <c:v>1101.0854816978899</c:v>
                </c:pt>
                <c:pt idx="16">
                  <c:v>1086.53941876464</c:v>
                </c:pt>
                <c:pt idx="17">
                  <c:v>1065.4937526620899</c:v>
                </c:pt>
                <c:pt idx="18">
                  <c:v>948.21221885519992</c:v>
                </c:pt>
                <c:pt idx="19">
                  <c:v>684.74122835186995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ktoe'!$G$94:$G$114</c:f>
              <c:numCache>
                <c:formatCode>General</c:formatCode>
                <c:ptCount val="21"/>
                <c:pt idx="0">
                  <c:v>2.7901445622275873</c:v>
                </c:pt>
                <c:pt idx="1">
                  <c:v>2.669061208902257</c:v>
                </c:pt>
                <c:pt idx="2">
                  <c:v>2.547977855576927</c:v>
                </c:pt>
                <c:pt idx="3">
                  <c:v>2.4268945022516153</c:v>
                </c:pt>
                <c:pt idx="4">
                  <c:v>2.3058111489262854</c:v>
                </c:pt>
                <c:pt idx="5">
                  <c:v>2.1847277956009554</c:v>
                </c:pt>
                <c:pt idx="6">
                  <c:v>2.0636444422756441</c:v>
                </c:pt>
                <c:pt idx="7">
                  <c:v>1.9425610889503135</c:v>
                </c:pt>
                <c:pt idx="8">
                  <c:v>1.8214777356250005</c:v>
                </c:pt>
                <c:pt idx="9">
                  <c:v>1.7003943822996781</c:v>
                </c:pt>
                <c:pt idx="10">
                  <c:v>1.5793110289743533</c:v>
                </c:pt>
                <c:pt idx="11">
                  <c:v>1.4582276756490309</c:v>
                </c:pt>
                <c:pt idx="12">
                  <c:v>1.3371443223237063</c:v>
                </c:pt>
                <c:pt idx="13">
                  <c:v>1.2160609689983819</c:v>
                </c:pt>
                <c:pt idx="14">
                  <c:v>1.0949776156730591</c:v>
                </c:pt>
                <c:pt idx="15">
                  <c:v>0.97389426234773457</c:v>
                </c:pt>
                <c:pt idx="16">
                  <c:v>0.85281090902240997</c:v>
                </c:pt>
                <c:pt idx="17">
                  <c:v>0.73172755569708747</c:v>
                </c:pt>
                <c:pt idx="18">
                  <c:v>0.61064420237176287</c:v>
                </c:pt>
                <c:pt idx="19">
                  <c:v>0.48956084904644032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5"/>
          <c:order val="5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ktoe'!$E$117:$E$137</c:f>
              <c:numCache>
                <c:formatCode>General</c:formatCode>
                <c:ptCount val="21"/>
                <c:pt idx="0">
                  <c:v>1273.559585856</c:v>
                </c:pt>
                <c:pt idx="1">
                  <c:v>1273.51926000399</c:v>
                </c:pt>
                <c:pt idx="2">
                  <c:v>1273.4135410908798</c:v>
                </c:pt>
                <c:pt idx="3">
                  <c:v>1273.2424291166699</c:v>
                </c:pt>
                <c:pt idx="4">
                  <c:v>1272.99236450137</c:v>
                </c:pt>
                <c:pt idx="5">
                  <c:v>1272.5099426479699</c:v>
                </c:pt>
                <c:pt idx="6">
                  <c:v>1271.2058517287101</c:v>
                </c:pt>
                <c:pt idx="7">
                  <c:v>1269.1117614971399</c:v>
                </c:pt>
                <c:pt idx="8">
                  <c:v>1266.6113918836002</c:v>
                </c:pt>
                <c:pt idx="9">
                  <c:v>1263.4975391081398</c:v>
                </c:pt>
                <c:pt idx="10">
                  <c:v>1259.71881244971</c:v>
                </c:pt>
                <c:pt idx="11">
                  <c:v>1255.0813943971</c:v>
                </c:pt>
                <c:pt idx="12">
                  <c:v>1249.1763435761202</c:v>
                </c:pt>
                <c:pt idx="13">
                  <c:v>1240.79928301781</c:v>
                </c:pt>
                <c:pt idx="14">
                  <c:v>1230.55253882942</c:v>
                </c:pt>
                <c:pt idx="15">
                  <c:v>1217.4624558283899</c:v>
                </c:pt>
                <c:pt idx="16">
                  <c:v>1201.64672440401</c:v>
                </c:pt>
                <c:pt idx="17">
                  <c:v>1155.6983866355602</c:v>
                </c:pt>
                <c:pt idx="18">
                  <c:v>993.18901179538</c:v>
                </c:pt>
                <c:pt idx="19">
                  <c:v>693.55850545262001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ktoe'!$G$117:$G$137</c:f>
              <c:numCache>
                <c:formatCode>General</c:formatCode>
                <c:ptCount val="21"/>
                <c:pt idx="0">
                  <c:v>2.8707838404352772</c:v>
                </c:pt>
                <c:pt idx="1">
                  <c:v>2.7456685231995794</c:v>
                </c:pt>
                <c:pt idx="2">
                  <c:v>2.620553205963863</c:v>
                </c:pt>
                <c:pt idx="3">
                  <c:v>2.4954378887281652</c:v>
                </c:pt>
                <c:pt idx="4">
                  <c:v>2.3703225714924487</c:v>
                </c:pt>
                <c:pt idx="5">
                  <c:v>2.2452072542567318</c:v>
                </c:pt>
                <c:pt idx="6">
                  <c:v>2.1200919370210345</c:v>
                </c:pt>
                <c:pt idx="7">
                  <c:v>1.9949766197853178</c:v>
                </c:pt>
                <c:pt idx="8">
                  <c:v>1.8698613025496218</c:v>
                </c:pt>
                <c:pt idx="9">
                  <c:v>1.7447459853139131</c:v>
                </c:pt>
                <c:pt idx="10">
                  <c:v>1.619630668078204</c:v>
                </c:pt>
                <c:pt idx="11">
                  <c:v>1.4945153508424949</c:v>
                </c:pt>
                <c:pt idx="12">
                  <c:v>1.369400033606786</c:v>
                </c:pt>
                <c:pt idx="13">
                  <c:v>1.2442847163710768</c:v>
                </c:pt>
                <c:pt idx="14">
                  <c:v>1.1191693991353679</c:v>
                </c:pt>
                <c:pt idx="15">
                  <c:v>0.99405408189965894</c:v>
                </c:pt>
                <c:pt idx="16">
                  <c:v>0.8689387646639517</c:v>
                </c:pt>
                <c:pt idx="17">
                  <c:v>0.74382344742824291</c:v>
                </c:pt>
                <c:pt idx="18">
                  <c:v>0.61870813019253379</c:v>
                </c:pt>
                <c:pt idx="19">
                  <c:v>0.49359281295682472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6"/>
          <c:order val="6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ktoe'!$E$140:$E$160</c:f>
              <c:numCache>
                <c:formatCode>General</c:formatCode>
                <c:ptCount val="21"/>
                <c:pt idx="0">
                  <c:v>1183.827540948</c:v>
                </c:pt>
                <c:pt idx="1">
                  <c:v>1183.78720732396</c:v>
                </c:pt>
                <c:pt idx="2">
                  <c:v>1183.68144791449</c:v>
                </c:pt>
                <c:pt idx="3">
                  <c:v>1183.5102627195902</c:v>
                </c:pt>
                <c:pt idx="4">
                  <c:v>1183.26356865304</c:v>
                </c:pt>
                <c:pt idx="5">
                  <c:v>1182.7763628748999</c:v>
                </c:pt>
                <c:pt idx="6">
                  <c:v>1181.5095639261599</c:v>
                </c:pt>
                <c:pt idx="7">
                  <c:v>1179.40689412445</c:v>
                </c:pt>
                <c:pt idx="8">
                  <c:v>1176.86698141335</c:v>
                </c:pt>
                <c:pt idx="9">
                  <c:v>1173.4695237628998</c:v>
                </c:pt>
                <c:pt idx="10">
                  <c:v>1169.60389127241</c:v>
                </c:pt>
                <c:pt idx="11">
                  <c:v>1164.9910590393702</c:v>
                </c:pt>
                <c:pt idx="12">
                  <c:v>1159.0821800579199</c:v>
                </c:pt>
                <c:pt idx="13">
                  <c:v>1150.4347909667899</c:v>
                </c:pt>
                <c:pt idx="14">
                  <c:v>1140.6778194932399</c:v>
                </c:pt>
                <c:pt idx="15">
                  <c:v>1127.9011983146299</c:v>
                </c:pt>
                <c:pt idx="16">
                  <c:v>1112.92196515763</c:v>
                </c:pt>
                <c:pt idx="17">
                  <c:v>1090.4334763270699</c:v>
                </c:pt>
                <c:pt idx="18">
                  <c:v>965.36223684304002</c:v>
                </c:pt>
                <c:pt idx="19">
                  <c:v>696.52649163131991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ktoe'!$G$140:$G$160</c:f>
              <c:numCache>
                <c:formatCode>General</c:formatCode>
                <c:ptCount val="21"/>
                <c:pt idx="0">
                  <c:v>2.8712661116513618</c:v>
                </c:pt>
                <c:pt idx="1">
                  <c:v>2.7461266808548634</c:v>
                </c:pt>
                <c:pt idx="2">
                  <c:v>2.6209872500583464</c:v>
                </c:pt>
                <c:pt idx="3">
                  <c:v>2.4958478192618294</c:v>
                </c:pt>
                <c:pt idx="4">
                  <c:v>2.3707083884653128</c:v>
                </c:pt>
                <c:pt idx="5">
                  <c:v>2.2455689576687954</c:v>
                </c:pt>
                <c:pt idx="6">
                  <c:v>2.1204295268722975</c:v>
                </c:pt>
                <c:pt idx="7">
                  <c:v>1.9952900960757805</c:v>
                </c:pt>
                <c:pt idx="8">
                  <c:v>1.8701506652792728</c:v>
                </c:pt>
                <c:pt idx="9">
                  <c:v>1.7450112344827595</c:v>
                </c:pt>
                <c:pt idx="10">
                  <c:v>1.6198718036862465</c:v>
                </c:pt>
                <c:pt idx="11">
                  <c:v>1.4947323728897333</c:v>
                </c:pt>
                <c:pt idx="12">
                  <c:v>1.3695929420932216</c:v>
                </c:pt>
                <c:pt idx="13">
                  <c:v>1.2444535112967083</c:v>
                </c:pt>
                <c:pt idx="14">
                  <c:v>1.1193140805001951</c:v>
                </c:pt>
                <c:pt idx="15">
                  <c:v>0.99417464970368186</c:v>
                </c:pt>
                <c:pt idx="16">
                  <c:v>0.86903521890716862</c:v>
                </c:pt>
                <c:pt idx="17">
                  <c:v>0.7438957881106556</c:v>
                </c:pt>
                <c:pt idx="18">
                  <c:v>0.61875635731414225</c:v>
                </c:pt>
                <c:pt idx="19">
                  <c:v>0.49361692651762906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7"/>
          <c:order val="7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ktoe'!$E$163:$E$183</c:f>
              <c:numCache>
                <c:formatCode>General</c:formatCode>
                <c:ptCount val="21"/>
                <c:pt idx="0">
                  <c:v>1224.081577338</c:v>
                </c:pt>
                <c:pt idx="1">
                  <c:v>1224.0412456277099</c:v>
                </c:pt>
                <c:pt idx="2">
                  <c:v>1223.9354961898798</c:v>
                </c:pt>
                <c:pt idx="3">
                  <c:v>1223.7643290245001</c:v>
                </c:pt>
                <c:pt idx="4">
                  <c:v>1223.4944247609499</c:v>
                </c:pt>
                <c:pt idx="5">
                  <c:v>1222.9991662851</c:v>
                </c:pt>
                <c:pt idx="6">
                  <c:v>1221.796505819</c:v>
                </c:pt>
                <c:pt idx="7">
                  <c:v>1219.6783360920401</c:v>
                </c:pt>
                <c:pt idx="8">
                  <c:v>1217.1245287011202</c:v>
                </c:pt>
                <c:pt idx="9">
                  <c:v>1213.93763138697</c:v>
                </c:pt>
                <c:pt idx="10">
                  <c:v>1210.0865881179</c:v>
                </c:pt>
                <c:pt idx="11">
                  <c:v>1205.6622241903501</c:v>
                </c:pt>
                <c:pt idx="12">
                  <c:v>1200.2270453711999</c:v>
                </c:pt>
                <c:pt idx="13">
                  <c:v>1192.8367677595299</c:v>
                </c:pt>
                <c:pt idx="14">
                  <c:v>1183.54085629669</c:v>
                </c:pt>
                <c:pt idx="15">
                  <c:v>1171.44746305286</c:v>
                </c:pt>
                <c:pt idx="16">
                  <c:v>1156.5814503700501</c:v>
                </c:pt>
                <c:pt idx="17">
                  <c:v>1135.40748428098</c:v>
                </c:pt>
                <c:pt idx="18">
                  <c:v>995.83856792235997</c:v>
                </c:pt>
                <c:pt idx="19">
                  <c:v>693.47643960954008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ktoe'!$G$163:$G$183</c:f>
              <c:numCache>
                <c:formatCode>General</c:formatCode>
                <c:ptCount val="21"/>
                <c:pt idx="0">
                  <c:v>2.8711473594039152</c:v>
                </c:pt>
                <c:pt idx="1">
                  <c:v>2.7460138662197799</c:v>
                </c:pt>
                <c:pt idx="2">
                  <c:v>2.6208803730356447</c:v>
                </c:pt>
                <c:pt idx="3">
                  <c:v>2.4957468798514908</c:v>
                </c:pt>
                <c:pt idx="4">
                  <c:v>2.3706133866673555</c:v>
                </c:pt>
                <c:pt idx="5">
                  <c:v>2.2454798934832203</c:v>
                </c:pt>
                <c:pt idx="6">
                  <c:v>2.1203464002990851</c:v>
                </c:pt>
                <c:pt idx="7">
                  <c:v>1.9952129071149305</c:v>
                </c:pt>
                <c:pt idx="8">
                  <c:v>1.870079413930803</c:v>
                </c:pt>
                <c:pt idx="9">
                  <c:v>1.744945920746664</c:v>
                </c:pt>
                <c:pt idx="10">
                  <c:v>1.619812427562523</c:v>
                </c:pt>
                <c:pt idx="11">
                  <c:v>1.4946789343783822</c:v>
                </c:pt>
                <c:pt idx="12">
                  <c:v>1.3695454411942412</c:v>
                </c:pt>
                <c:pt idx="13">
                  <c:v>1.2444119480101001</c:v>
                </c:pt>
                <c:pt idx="14">
                  <c:v>1.1192784548259596</c:v>
                </c:pt>
                <c:pt idx="15">
                  <c:v>0.99414496164181854</c:v>
                </c:pt>
                <c:pt idx="16">
                  <c:v>0.86901146845767752</c:v>
                </c:pt>
                <c:pt idx="17">
                  <c:v>0.74387797527353861</c:v>
                </c:pt>
                <c:pt idx="18">
                  <c:v>0.61874448208939758</c:v>
                </c:pt>
                <c:pt idx="19">
                  <c:v>0.49361098890525668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8"/>
          <c:order val="8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ktoe'!$E$186:$E$206</c:f>
              <c:numCache>
                <c:formatCode>General</c:formatCode>
                <c:ptCount val="21"/>
                <c:pt idx="0">
                  <c:v>1169.7021585</c:v>
                </c:pt>
                <c:pt idx="1">
                  <c:v>1169.6611324986202</c:v>
                </c:pt>
                <c:pt idx="2">
                  <c:v>1169.55176543878</c:v>
                </c:pt>
                <c:pt idx="3">
                  <c:v>1169.37405732049</c:v>
                </c:pt>
                <c:pt idx="4">
                  <c:v>1169.09115547644</c:v>
                </c:pt>
                <c:pt idx="5">
                  <c:v>1168.5726201104799</c:v>
                </c:pt>
                <c:pt idx="6">
                  <c:v>1167.2183496022401</c:v>
                </c:pt>
                <c:pt idx="7">
                  <c:v>1164.9632137811102</c:v>
                </c:pt>
                <c:pt idx="8">
                  <c:v>1162.2831008793701</c:v>
                </c:pt>
                <c:pt idx="9">
                  <c:v>1158.9731653891399</c:v>
                </c:pt>
                <c:pt idx="10">
                  <c:v>1155.04078878727</c:v>
                </c:pt>
                <c:pt idx="11">
                  <c:v>1150.4134458278002</c:v>
                </c:pt>
                <c:pt idx="12">
                  <c:v>1144.6047004560101</c:v>
                </c:pt>
                <c:pt idx="13">
                  <c:v>1136.5991503513601</c:v>
                </c:pt>
                <c:pt idx="14">
                  <c:v>1126.70003318208</c:v>
                </c:pt>
                <c:pt idx="15">
                  <c:v>1113.7828618922799</c:v>
                </c:pt>
                <c:pt idx="16">
                  <c:v>1098.61348347445</c:v>
                </c:pt>
                <c:pt idx="17">
                  <c:v>1076.92500083456</c:v>
                </c:pt>
                <c:pt idx="18">
                  <c:v>955.65191983508998</c:v>
                </c:pt>
                <c:pt idx="19">
                  <c:v>704.12421753556009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ktoe'!$G$186:$G$206</c:f>
              <c:numCache>
                <c:formatCode>General</c:formatCode>
                <c:ptCount val="21"/>
                <c:pt idx="0">
                  <c:v>2.9142296234453013</c:v>
                </c:pt>
                <c:pt idx="1">
                  <c:v>2.7869420170591042</c:v>
                </c:pt>
                <c:pt idx="2">
                  <c:v>2.6596544106728888</c:v>
                </c:pt>
                <c:pt idx="3">
                  <c:v>2.5323668042866725</c:v>
                </c:pt>
                <c:pt idx="4">
                  <c:v>2.4050791979004758</c:v>
                </c:pt>
                <c:pt idx="5">
                  <c:v>2.2777915915142599</c:v>
                </c:pt>
                <c:pt idx="6">
                  <c:v>2.1505039851280436</c:v>
                </c:pt>
                <c:pt idx="7">
                  <c:v>2.0232163787418469</c:v>
                </c:pt>
                <c:pt idx="8">
                  <c:v>1.8959287723556311</c:v>
                </c:pt>
                <c:pt idx="9">
                  <c:v>1.7686411659694263</c:v>
                </c:pt>
                <c:pt idx="10">
                  <c:v>1.6413535595832163</c:v>
                </c:pt>
                <c:pt idx="11">
                  <c:v>1.514065953197006</c:v>
                </c:pt>
                <c:pt idx="12">
                  <c:v>1.3867783468107977</c:v>
                </c:pt>
                <c:pt idx="13">
                  <c:v>1.2594907404245874</c:v>
                </c:pt>
                <c:pt idx="14">
                  <c:v>1.1322031340383771</c:v>
                </c:pt>
                <c:pt idx="15">
                  <c:v>1.0049155276521669</c:v>
                </c:pt>
                <c:pt idx="16">
                  <c:v>0.87762792126595668</c:v>
                </c:pt>
                <c:pt idx="17">
                  <c:v>0.75034031487974651</c:v>
                </c:pt>
                <c:pt idx="18">
                  <c:v>0.62305270849353633</c:v>
                </c:pt>
                <c:pt idx="19">
                  <c:v>0.49576510210732599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9"/>
          <c:order val="9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ktoe'!$E$209:$E$229</c:f>
              <c:numCache>
                <c:formatCode>General</c:formatCode>
                <c:ptCount val="21"/>
                <c:pt idx="0">
                  <c:v>1186.9546472970001</c:v>
                </c:pt>
                <c:pt idx="1">
                  <c:v>1186.91316745414</c:v>
                </c:pt>
                <c:pt idx="2">
                  <c:v>1186.8014356413601</c:v>
                </c:pt>
                <c:pt idx="3">
                  <c:v>1186.6194518586599</c:v>
                </c:pt>
                <c:pt idx="4">
                  <c:v>1186.29596815584</c:v>
                </c:pt>
                <c:pt idx="5">
                  <c:v>1185.6871752939298</c:v>
                </c:pt>
                <c:pt idx="6">
                  <c:v>1184.3269226390501</c:v>
                </c:pt>
                <c:pt idx="7">
                  <c:v>1182.1868814142399</c:v>
                </c:pt>
                <c:pt idx="8">
                  <c:v>1179.57312024923</c:v>
                </c:pt>
                <c:pt idx="9">
                  <c:v>1176.33907517273</c:v>
                </c:pt>
                <c:pt idx="10">
                  <c:v>1172.2079838651</c:v>
                </c:pt>
                <c:pt idx="11">
                  <c:v>1167.3267679201101</c:v>
                </c:pt>
                <c:pt idx="12">
                  <c:v>1161.2813567646799</c:v>
                </c:pt>
                <c:pt idx="13">
                  <c:v>1153.0845623734799</c:v>
                </c:pt>
                <c:pt idx="14">
                  <c:v>1143.01488142469</c:v>
                </c:pt>
                <c:pt idx="15">
                  <c:v>1129.91118193171</c:v>
                </c:pt>
                <c:pt idx="16">
                  <c:v>1114.46972241547</c:v>
                </c:pt>
                <c:pt idx="17">
                  <c:v>1091.81550390914</c:v>
                </c:pt>
                <c:pt idx="18">
                  <c:v>972.22822198251004</c:v>
                </c:pt>
                <c:pt idx="19">
                  <c:v>707.69912122923995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ktoe'!$G$209:$G$229</c:f>
              <c:numCache>
                <c:formatCode>General</c:formatCode>
                <c:ptCount val="21"/>
                <c:pt idx="0">
                  <c:v>2.9423914686001407</c:v>
                </c:pt>
                <c:pt idx="1">
                  <c:v>2.8136957699561882</c:v>
                </c:pt>
                <c:pt idx="2">
                  <c:v>2.6850000713122362</c:v>
                </c:pt>
                <c:pt idx="3">
                  <c:v>2.5563043726682837</c:v>
                </c:pt>
                <c:pt idx="4">
                  <c:v>2.4276086740243321</c:v>
                </c:pt>
                <c:pt idx="5">
                  <c:v>2.2989129753803796</c:v>
                </c:pt>
                <c:pt idx="6">
                  <c:v>2.1702172767364276</c:v>
                </c:pt>
                <c:pt idx="7">
                  <c:v>2.0415215780924751</c:v>
                </c:pt>
                <c:pt idx="8">
                  <c:v>1.9128258794485229</c:v>
                </c:pt>
                <c:pt idx="9">
                  <c:v>1.7841301808045862</c:v>
                </c:pt>
                <c:pt idx="10">
                  <c:v>1.6554344821606357</c:v>
                </c:pt>
                <c:pt idx="11">
                  <c:v>1.5267387835166835</c:v>
                </c:pt>
                <c:pt idx="12">
                  <c:v>1.3980430848727312</c:v>
                </c:pt>
                <c:pt idx="13">
                  <c:v>1.2693473862287792</c:v>
                </c:pt>
                <c:pt idx="14">
                  <c:v>1.1406516875848269</c:v>
                </c:pt>
                <c:pt idx="15">
                  <c:v>1.0119559889408747</c:v>
                </c:pt>
                <c:pt idx="16">
                  <c:v>0.88326029029692255</c:v>
                </c:pt>
                <c:pt idx="17">
                  <c:v>0.75456459165297229</c:v>
                </c:pt>
                <c:pt idx="18">
                  <c:v>0.62586889300902016</c:v>
                </c:pt>
                <c:pt idx="19">
                  <c:v>0.49717319436506796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0"/>
          <c:order val="10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ktoe'!$E$232:$E$252</c:f>
              <c:numCache>
                <c:formatCode>General</c:formatCode>
                <c:ptCount val="21"/>
                <c:pt idx="0">
                  <c:v>1297.807371243</c:v>
                </c:pt>
                <c:pt idx="1">
                  <c:v>1297.76666810645</c:v>
                </c:pt>
                <c:pt idx="2">
                  <c:v>1297.6589833423</c:v>
                </c:pt>
                <c:pt idx="3">
                  <c:v>1297.48431695056</c:v>
                </c:pt>
                <c:pt idx="4">
                  <c:v>1297.2684917964</c:v>
                </c:pt>
                <c:pt idx="5">
                  <c:v>1296.77526191725</c:v>
                </c:pt>
                <c:pt idx="6">
                  <c:v>1295.2726647644799</c:v>
                </c:pt>
                <c:pt idx="7">
                  <c:v>1293.1348490606899</c:v>
                </c:pt>
                <c:pt idx="8">
                  <c:v>1290.5705003731598</c:v>
                </c:pt>
                <c:pt idx="9">
                  <c:v>1287.1460276733999</c:v>
                </c:pt>
                <c:pt idx="10">
                  <c:v>1283.14149032874</c:v>
                </c:pt>
                <c:pt idx="11">
                  <c:v>1278.33255990153</c:v>
                </c:pt>
                <c:pt idx="12">
                  <c:v>1272.1565117769799</c:v>
                </c:pt>
                <c:pt idx="13">
                  <c:v>1263.1229651342001</c:v>
                </c:pt>
                <c:pt idx="14">
                  <c:v>1252.5711730399901</c:v>
                </c:pt>
                <c:pt idx="15">
                  <c:v>1239.1352430249199</c:v>
                </c:pt>
                <c:pt idx="16">
                  <c:v>1223.23996256599</c:v>
                </c:pt>
                <c:pt idx="17">
                  <c:v>1169.2867244743402</c:v>
                </c:pt>
                <c:pt idx="18">
                  <c:v>999.49483030446993</c:v>
                </c:pt>
                <c:pt idx="19">
                  <c:v>697.12385665776003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ktoe'!$G$232:$G$252</c:f>
              <c:numCache>
                <c:formatCode>General</c:formatCode>
                <c:ptCount val="21"/>
                <c:pt idx="0">
                  <c:v>2.8941951624014326</c:v>
                </c:pt>
                <c:pt idx="1">
                  <c:v>2.7679092790674233</c:v>
                </c:pt>
                <c:pt idx="2">
                  <c:v>2.6416233957333954</c:v>
                </c:pt>
                <c:pt idx="3">
                  <c:v>2.5153375123993862</c:v>
                </c:pt>
                <c:pt idx="4">
                  <c:v>2.3890516290653769</c:v>
                </c:pt>
                <c:pt idx="5">
                  <c:v>2.2627657457313486</c:v>
                </c:pt>
                <c:pt idx="6">
                  <c:v>2.1364798623973393</c:v>
                </c:pt>
                <c:pt idx="7">
                  <c:v>2.0101939790633301</c:v>
                </c:pt>
                <c:pt idx="8">
                  <c:v>1.8839080957293133</c:v>
                </c:pt>
                <c:pt idx="9">
                  <c:v>1.7576222123952969</c:v>
                </c:pt>
                <c:pt idx="10">
                  <c:v>1.6313363290612819</c:v>
                </c:pt>
                <c:pt idx="11">
                  <c:v>1.5050504457272649</c:v>
                </c:pt>
                <c:pt idx="12">
                  <c:v>1.3787645623932483</c:v>
                </c:pt>
                <c:pt idx="13">
                  <c:v>1.2524786790592315</c:v>
                </c:pt>
                <c:pt idx="14">
                  <c:v>1.1261927957252147</c:v>
                </c:pt>
                <c:pt idx="15">
                  <c:v>0.99990691239119778</c:v>
                </c:pt>
                <c:pt idx="16">
                  <c:v>0.87362102905718109</c:v>
                </c:pt>
                <c:pt idx="17">
                  <c:v>0.74733514572316617</c:v>
                </c:pt>
                <c:pt idx="18">
                  <c:v>0.62104926238914937</c:v>
                </c:pt>
                <c:pt idx="19">
                  <c:v>0.49476337905513251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1"/>
          <c:order val="11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ktoe'!$E$255:$E$275</c:f>
              <c:numCache>
                <c:formatCode>General</c:formatCode>
                <c:ptCount val="21"/>
                <c:pt idx="0">
                  <c:v>1219.1167441330001</c:v>
                </c:pt>
                <c:pt idx="1">
                  <c:v>1219.0762972079699</c:v>
                </c:pt>
                <c:pt idx="2">
                  <c:v>1218.96994744068</c:v>
                </c:pt>
                <c:pt idx="3">
                  <c:v>1218.7976948311398</c:v>
                </c:pt>
                <c:pt idx="4">
                  <c:v>1218.5699907253102</c:v>
                </c:pt>
                <c:pt idx="5">
                  <c:v>1218.0521585604199</c:v>
                </c:pt>
                <c:pt idx="6">
                  <c:v>1216.7191209996299</c:v>
                </c:pt>
                <c:pt idx="7">
                  <c:v>1214.6084394568602</c:v>
                </c:pt>
                <c:pt idx="8">
                  <c:v>1212.10655450533</c:v>
                </c:pt>
                <c:pt idx="9">
                  <c:v>1208.8148349855901</c:v>
                </c:pt>
                <c:pt idx="10">
                  <c:v>1204.93227292084</c:v>
                </c:pt>
                <c:pt idx="11">
                  <c:v>1200.42193564134</c:v>
                </c:pt>
                <c:pt idx="12">
                  <c:v>1194.66868466145</c:v>
                </c:pt>
                <c:pt idx="13">
                  <c:v>1186.8407139451799</c:v>
                </c:pt>
                <c:pt idx="14">
                  <c:v>1177.33052216541</c:v>
                </c:pt>
                <c:pt idx="15">
                  <c:v>1164.6651857803101</c:v>
                </c:pt>
                <c:pt idx="16">
                  <c:v>1149.5610332107801</c:v>
                </c:pt>
                <c:pt idx="17">
                  <c:v>1119.6990853868799</c:v>
                </c:pt>
                <c:pt idx="18">
                  <c:v>976.78828460530008</c:v>
                </c:pt>
                <c:pt idx="19">
                  <c:v>697.44727157510999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ktoe'!$G$255:$G$275</c:f>
              <c:numCache>
                <c:formatCode>General</c:formatCode>
                <c:ptCount val="21"/>
                <c:pt idx="0">
                  <c:v>2.8782966834679273</c:v>
                </c:pt>
                <c:pt idx="1">
                  <c:v>2.7528057240805937</c:v>
                </c:pt>
                <c:pt idx="2">
                  <c:v>2.6273147646932404</c:v>
                </c:pt>
                <c:pt idx="3">
                  <c:v>2.5018238053059072</c:v>
                </c:pt>
                <c:pt idx="4">
                  <c:v>2.3763328459185726</c:v>
                </c:pt>
                <c:pt idx="5">
                  <c:v>2.2508418865312199</c:v>
                </c:pt>
                <c:pt idx="6">
                  <c:v>2.1253509271438857</c:v>
                </c:pt>
                <c:pt idx="7">
                  <c:v>1.9998599677565521</c:v>
                </c:pt>
                <c:pt idx="8">
                  <c:v>1.8743690083692104</c:v>
                </c:pt>
                <c:pt idx="9">
                  <c:v>1.7488780489818692</c:v>
                </c:pt>
                <c:pt idx="10">
                  <c:v>1.6233870895945275</c:v>
                </c:pt>
                <c:pt idx="11">
                  <c:v>1.4978961302071876</c:v>
                </c:pt>
                <c:pt idx="12">
                  <c:v>1.3724051708198461</c:v>
                </c:pt>
                <c:pt idx="13">
                  <c:v>1.2469142114325047</c:v>
                </c:pt>
                <c:pt idx="14">
                  <c:v>1.1214232520451632</c:v>
                </c:pt>
                <c:pt idx="15">
                  <c:v>0.99593229265782157</c:v>
                </c:pt>
                <c:pt idx="16">
                  <c:v>0.87044133327048012</c:v>
                </c:pt>
                <c:pt idx="17">
                  <c:v>0.74495037388314045</c:v>
                </c:pt>
                <c:pt idx="18">
                  <c:v>0.61945941449579878</c:v>
                </c:pt>
                <c:pt idx="19">
                  <c:v>0.49396845510845727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2"/>
          <c:order val="12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ktoe'!$E$278:$E$298</c:f>
              <c:numCache>
                <c:formatCode>General</c:formatCode>
                <c:ptCount val="21"/>
                <c:pt idx="0">
                  <c:v>1286.321270098</c:v>
                </c:pt>
                <c:pt idx="1">
                  <c:v>1286.28036087176</c:v>
                </c:pt>
                <c:pt idx="2">
                  <c:v>1286.1716022718601</c:v>
                </c:pt>
                <c:pt idx="3">
                  <c:v>1285.9949942983001</c:v>
                </c:pt>
                <c:pt idx="4">
                  <c:v>1285.71182635323</c:v>
                </c:pt>
                <c:pt idx="5">
                  <c:v>1285.3040151817199</c:v>
                </c:pt>
                <c:pt idx="6">
                  <c:v>1283.90196620406</c:v>
                </c:pt>
                <c:pt idx="7">
                  <c:v>1281.5329789679499</c:v>
                </c:pt>
                <c:pt idx="8">
                  <c:v>1278.78338188323</c:v>
                </c:pt>
                <c:pt idx="9">
                  <c:v>1275.3162986499399</c:v>
                </c:pt>
                <c:pt idx="10">
                  <c:v>1271.3334555562601</c:v>
                </c:pt>
                <c:pt idx="11">
                  <c:v>1266.4310628204901</c:v>
                </c:pt>
                <c:pt idx="12">
                  <c:v>1260.35309553407</c:v>
                </c:pt>
                <c:pt idx="13">
                  <c:v>1251.33854848025</c:v>
                </c:pt>
                <c:pt idx="14">
                  <c:v>1240.80238109074</c:v>
                </c:pt>
                <c:pt idx="15">
                  <c:v>1227.3670955380401</c:v>
                </c:pt>
                <c:pt idx="16">
                  <c:v>1211.1272292851002</c:v>
                </c:pt>
                <c:pt idx="17">
                  <c:v>1168.9851080216799</c:v>
                </c:pt>
                <c:pt idx="18">
                  <c:v>998.40077037464005</c:v>
                </c:pt>
                <c:pt idx="19">
                  <c:v>699.64404876484002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ktoe'!$G$278:$G$298</c:f>
              <c:numCache>
                <c:formatCode>General</c:formatCode>
                <c:ptCount val="21"/>
                <c:pt idx="0">
                  <c:v>2.9069834734441833</c:v>
                </c:pt>
                <c:pt idx="1">
                  <c:v>2.7800581745580337</c:v>
                </c:pt>
                <c:pt idx="2">
                  <c:v>2.6531328756718842</c:v>
                </c:pt>
                <c:pt idx="3">
                  <c:v>2.5262075767857346</c:v>
                </c:pt>
                <c:pt idx="4">
                  <c:v>2.3992822778995659</c:v>
                </c:pt>
                <c:pt idx="5">
                  <c:v>2.2723569790134164</c:v>
                </c:pt>
                <c:pt idx="6">
                  <c:v>2.1454316801272668</c:v>
                </c:pt>
                <c:pt idx="7">
                  <c:v>2.0185063812411173</c:v>
                </c:pt>
                <c:pt idx="8">
                  <c:v>1.8915810823549659</c:v>
                </c:pt>
                <c:pt idx="9">
                  <c:v>1.7646557834688124</c:v>
                </c:pt>
                <c:pt idx="10">
                  <c:v>1.6377304845826592</c:v>
                </c:pt>
                <c:pt idx="11">
                  <c:v>1.5108051856965037</c:v>
                </c:pt>
                <c:pt idx="12">
                  <c:v>1.3838798868103506</c:v>
                </c:pt>
                <c:pt idx="13">
                  <c:v>1.256954587924195</c:v>
                </c:pt>
                <c:pt idx="14">
                  <c:v>1.1300292890380419</c:v>
                </c:pt>
                <c:pt idx="15">
                  <c:v>1.0031039901518863</c:v>
                </c:pt>
                <c:pt idx="16">
                  <c:v>0.87617869126573311</c:v>
                </c:pt>
                <c:pt idx="17">
                  <c:v>0.74925339237957778</c:v>
                </c:pt>
                <c:pt idx="18">
                  <c:v>0.62232809349342444</c:v>
                </c:pt>
                <c:pt idx="19">
                  <c:v>0.49540279460727099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3"/>
          <c:order val="13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ktoe'!$E$301:$E$321</c:f>
              <c:numCache>
                <c:formatCode>General</c:formatCode>
                <c:ptCount val="21"/>
                <c:pt idx="0">
                  <c:v>1181.943204829</c:v>
                </c:pt>
                <c:pt idx="1">
                  <c:v>1181.9022985601</c:v>
                </c:pt>
                <c:pt idx="2">
                  <c:v>1181.7935553695199</c:v>
                </c:pt>
                <c:pt idx="3">
                  <c:v>1181.61697525727</c:v>
                </c:pt>
                <c:pt idx="4">
                  <c:v>1181.3309425257</c:v>
                </c:pt>
                <c:pt idx="5">
                  <c:v>1180.78800998829</c:v>
                </c:pt>
                <c:pt idx="6">
                  <c:v>1179.39406029825</c:v>
                </c:pt>
                <c:pt idx="7">
                  <c:v>1177.21235168671</c:v>
                </c:pt>
                <c:pt idx="8">
                  <c:v>1174.65692854791</c:v>
                </c:pt>
                <c:pt idx="9">
                  <c:v>1171.5755837963402</c:v>
                </c:pt>
                <c:pt idx="10">
                  <c:v>1167.79885900923</c:v>
                </c:pt>
                <c:pt idx="11">
                  <c:v>1163.2921473733502</c:v>
                </c:pt>
                <c:pt idx="12">
                  <c:v>1157.5013633507801</c:v>
                </c:pt>
                <c:pt idx="13">
                  <c:v>1149.40600920665</c:v>
                </c:pt>
                <c:pt idx="14">
                  <c:v>1139.15131279822</c:v>
                </c:pt>
                <c:pt idx="15">
                  <c:v>1126.24327680344</c:v>
                </c:pt>
                <c:pt idx="16">
                  <c:v>1111.0856709721299</c:v>
                </c:pt>
                <c:pt idx="17">
                  <c:v>1089.7636207903001</c:v>
                </c:pt>
                <c:pt idx="18">
                  <c:v>963.43379364456007</c:v>
                </c:pt>
                <c:pt idx="19">
                  <c:v>697.67497071798994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ktoe'!$G$301:$G$321</c:f>
              <c:numCache>
                <c:formatCode>General</c:formatCode>
                <c:ptCount val="21"/>
                <c:pt idx="0">
                  <c:v>2.9067999638110704</c:v>
                </c:pt>
                <c:pt idx="1">
                  <c:v>2.7798838404065682</c:v>
                </c:pt>
                <c:pt idx="2">
                  <c:v>2.6529677170020656</c:v>
                </c:pt>
                <c:pt idx="3">
                  <c:v>2.526051593597582</c:v>
                </c:pt>
                <c:pt idx="4">
                  <c:v>2.3991354701930798</c:v>
                </c:pt>
                <c:pt idx="5">
                  <c:v>2.2722193467885772</c:v>
                </c:pt>
                <c:pt idx="6">
                  <c:v>2.1453032233840745</c:v>
                </c:pt>
                <c:pt idx="7">
                  <c:v>2.0183870999795723</c:v>
                </c:pt>
                <c:pt idx="8">
                  <c:v>1.8914709765750908</c:v>
                </c:pt>
                <c:pt idx="9">
                  <c:v>1.7645548531705935</c:v>
                </c:pt>
                <c:pt idx="10">
                  <c:v>1.6376387297660953</c:v>
                </c:pt>
                <c:pt idx="11">
                  <c:v>1.5107226063615982</c:v>
                </c:pt>
                <c:pt idx="12">
                  <c:v>1.3838064829570997</c:v>
                </c:pt>
                <c:pt idx="13">
                  <c:v>1.2568903595526009</c:v>
                </c:pt>
                <c:pt idx="14">
                  <c:v>1.1299742361481042</c:v>
                </c:pt>
                <c:pt idx="15">
                  <c:v>1.0030581127436053</c:v>
                </c:pt>
                <c:pt idx="16">
                  <c:v>0.87614198933910692</c:v>
                </c:pt>
                <c:pt idx="17">
                  <c:v>0.74922586593460994</c:v>
                </c:pt>
                <c:pt idx="18">
                  <c:v>0.62230974253011129</c:v>
                </c:pt>
                <c:pt idx="19">
                  <c:v>0.49539361912561447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4"/>
          <c:order val="14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ktoe'!$E$324:$E$344</c:f>
              <c:numCache>
                <c:formatCode>General</c:formatCode>
                <c:ptCount val="21"/>
                <c:pt idx="0">
                  <c:v>1157.6804169479999</c:v>
                </c:pt>
                <c:pt idx="1">
                  <c:v>1157.64082388011</c:v>
                </c:pt>
                <c:pt idx="2">
                  <c:v>1157.53892315795</c:v>
                </c:pt>
                <c:pt idx="3">
                  <c:v>1157.37471478153</c:v>
                </c:pt>
                <c:pt idx="4">
                  <c:v>1157.11712544895</c:v>
                </c:pt>
                <c:pt idx="5">
                  <c:v>1156.6095663669098</c:v>
                </c:pt>
                <c:pt idx="6">
                  <c:v>1155.6118239723899</c:v>
                </c:pt>
                <c:pt idx="7">
                  <c:v>1153.64879672454</c:v>
                </c:pt>
                <c:pt idx="8">
                  <c:v>1151.19047559866</c:v>
                </c:pt>
                <c:pt idx="9">
                  <c:v>1148.23380817007</c:v>
                </c:pt>
                <c:pt idx="10">
                  <c:v>1144.68086200584</c:v>
                </c:pt>
                <c:pt idx="11">
                  <c:v>1140.3555138388601</c:v>
                </c:pt>
                <c:pt idx="12">
                  <c:v>1134.8655552417099</c:v>
                </c:pt>
                <c:pt idx="13">
                  <c:v>1127.3044863656598</c:v>
                </c:pt>
                <c:pt idx="14">
                  <c:v>1118.2179031007099</c:v>
                </c:pt>
                <c:pt idx="15">
                  <c:v>1106.11462255022</c:v>
                </c:pt>
                <c:pt idx="16">
                  <c:v>1091.5829739073101</c:v>
                </c:pt>
                <c:pt idx="17">
                  <c:v>1070.4549113007299</c:v>
                </c:pt>
                <c:pt idx="18">
                  <c:v>950.81123669753003</c:v>
                </c:pt>
                <c:pt idx="19">
                  <c:v>689.60284907771995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ktoe'!$G$324:$G$343</c:f>
              <c:numCache>
                <c:formatCode>General</c:formatCode>
                <c:ptCount val="20"/>
                <c:pt idx="0">
                  <c:v>2.8253130006020162</c:v>
                </c:pt>
                <c:pt idx="1">
                  <c:v>2.7024712253579808</c:v>
                </c:pt>
                <c:pt idx="2">
                  <c:v>2.5796294501139263</c:v>
                </c:pt>
                <c:pt idx="3">
                  <c:v>2.4567876748698909</c:v>
                </c:pt>
                <c:pt idx="4">
                  <c:v>2.3339458996258364</c:v>
                </c:pt>
                <c:pt idx="5">
                  <c:v>2.2111041243817815</c:v>
                </c:pt>
                <c:pt idx="6">
                  <c:v>2.0882623491377461</c:v>
                </c:pt>
                <c:pt idx="7">
                  <c:v>1.9654205738936916</c:v>
                </c:pt>
                <c:pt idx="8">
                  <c:v>1.8425787986496618</c:v>
                </c:pt>
                <c:pt idx="9">
                  <c:v>1.7197370234056166</c:v>
                </c:pt>
                <c:pt idx="10">
                  <c:v>1.5968952481615715</c:v>
                </c:pt>
                <c:pt idx="11">
                  <c:v>1.4740534729175268</c:v>
                </c:pt>
                <c:pt idx="12">
                  <c:v>1.3512116976734798</c:v>
                </c:pt>
                <c:pt idx="13">
                  <c:v>1.2283699224294349</c:v>
                </c:pt>
                <c:pt idx="14">
                  <c:v>1.1055281471853895</c:v>
                </c:pt>
                <c:pt idx="15">
                  <c:v>0.98268637194134278</c:v>
                </c:pt>
                <c:pt idx="16">
                  <c:v>0.85984459669729763</c:v>
                </c:pt>
                <c:pt idx="17">
                  <c:v>0.7370028214532528</c:v>
                </c:pt>
                <c:pt idx="18">
                  <c:v>0.61416104620920775</c:v>
                </c:pt>
                <c:pt idx="19">
                  <c:v>0.49131927096516081</c:v>
                </c:pt>
              </c:numCache>
            </c:numRef>
          </c:yVal>
          <c:smooth val="1"/>
        </c:ser>
        <c:ser>
          <c:idx val="15"/>
          <c:order val="15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ktoe'!$E$347:$E$367</c:f>
              <c:numCache>
                <c:formatCode>General</c:formatCode>
                <c:ptCount val="21"/>
                <c:pt idx="0">
                  <c:v>1129.7388091180001</c:v>
                </c:pt>
                <c:pt idx="1">
                  <c:v>1129.6986552414901</c:v>
                </c:pt>
                <c:pt idx="2">
                  <c:v>1129.5938324112299</c:v>
                </c:pt>
                <c:pt idx="3">
                  <c:v>1129.4243406272199</c:v>
                </c:pt>
                <c:pt idx="4">
                  <c:v>1129.12691239483</c:v>
                </c:pt>
                <c:pt idx="5">
                  <c:v>1128.6117841354699</c:v>
                </c:pt>
                <c:pt idx="6">
                  <c:v>1127.5376997057399</c:v>
                </c:pt>
                <c:pt idx="7">
                  <c:v>1125.4653829910601</c:v>
                </c:pt>
                <c:pt idx="8">
                  <c:v>1122.95084899732</c:v>
                </c:pt>
                <c:pt idx="9">
                  <c:v>1119.8113132676001</c:v>
                </c:pt>
                <c:pt idx="10">
                  <c:v>1116.04704410504</c:v>
                </c:pt>
                <c:pt idx="11">
                  <c:v>1111.4854096879599</c:v>
                </c:pt>
                <c:pt idx="12">
                  <c:v>1105.60866709744</c:v>
                </c:pt>
                <c:pt idx="13">
                  <c:v>1097.2399892195601</c:v>
                </c:pt>
                <c:pt idx="14">
                  <c:v>1087.5388035354101</c:v>
                </c:pt>
                <c:pt idx="15">
                  <c:v>1075.05765080217</c:v>
                </c:pt>
                <c:pt idx="16">
                  <c:v>1060.3340664724201</c:v>
                </c:pt>
                <c:pt idx="17">
                  <c:v>1040.1418520929699</c:v>
                </c:pt>
                <c:pt idx="18">
                  <c:v>938.46259676490001</c:v>
                </c:pt>
                <c:pt idx="19">
                  <c:v>691.76833459608997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ktoe'!$G$347:$G$367</c:f>
              <c:numCache>
                <c:formatCode>General</c:formatCode>
                <c:ptCount val="21"/>
                <c:pt idx="0">
                  <c:v>2.8601123889048909</c:v>
                </c:pt>
                <c:pt idx="1">
                  <c:v>2.7355306442457032</c:v>
                </c:pt>
                <c:pt idx="2">
                  <c:v>2.6109488995865155</c:v>
                </c:pt>
                <c:pt idx="3">
                  <c:v>2.4863671549273274</c:v>
                </c:pt>
                <c:pt idx="4">
                  <c:v>2.3617854102681397</c:v>
                </c:pt>
                <c:pt idx="5">
                  <c:v>2.237203665608952</c:v>
                </c:pt>
                <c:pt idx="6">
                  <c:v>2.1126219209497639</c:v>
                </c:pt>
                <c:pt idx="7">
                  <c:v>1.9880401762905762</c:v>
                </c:pt>
                <c:pt idx="8">
                  <c:v>1.8634584316313905</c:v>
                </c:pt>
                <c:pt idx="9">
                  <c:v>1.7388766869722005</c:v>
                </c:pt>
                <c:pt idx="10">
                  <c:v>1.6142949423130126</c:v>
                </c:pt>
                <c:pt idx="11">
                  <c:v>1.4897131976538232</c:v>
                </c:pt>
                <c:pt idx="12">
                  <c:v>1.3651314529946335</c:v>
                </c:pt>
                <c:pt idx="13">
                  <c:v>1.2405497083354438</c:v>
                </c:pt>
                <c:pt idx="14">
                  <c:v>1.1159679636762541</c:v>
                </c:pt>
                <c:pt idx="15">
                  <c:v>0.99138621901706436</c:v>
                </c:pt>
                <c:pt idx="16">
                  <c:v>0.86680447435787467</c:v>
                </c:pt>
                <c:pt idx="17">
                  <c:v>0.74222272969868497</c:v>
                </c:pt>
                <c:pt idx="18">
                  <c:v>0.61764098503949516</c:v>
                </c:pt>
                <c:pt idx="19">
                  <c:v>0.49305924038030546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6"/>
          <c:order val="16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ktoe'!$E$370:$E$390</c:f>
              <c:numCache>
                <c:formatCode>General</c:formatCode>
                <c:ptCount val="21"/>
                <c:pt idx="0">
                  <c:v>1276.0931311720001</c:v>
                </c:pt>
                <c:pt idx="1">
                  <c:v>1276.0518479130301</c:v>
                </c:pt>
                <c:pt idx="2">
                  <c:v>1275.94114040575</c:v>
                </c:pt>
                <c:pt idx="3">
                  <c:v>1275.76100865017</c:v>
                </c:pt>
                <c:pt idx="4">
                  <c:v>1275.4788315334999</c:v>
                </c:pt>
                <c:pt idx="5">
                  <c:v>1274.9987497716102</c:v>
                </c:pt>
                <c:pt idx="6">
                  <c:v>1273.4195924865301</c:v>
                </c:pt>
                <c:pt idx="7">
                  <c:v>1271.1209611628999</c:v>
                </c:pt>
                <c:pt idx="8">
                  <c:v>1268.4198306536298</c:v>
                </c:pt>
                <c:pt idx="9">
                  <c:v>1265.12749658392</c:v>
                </c:pt>
                <c:pt idx="10">
                  <c:v>1261.20426517329</c:v>
                </c:pt>
                <c:pt idx="11">
                  <c:v>1255.9923012455902</c:v>
                </c:pt>
                <c:pt idx="12">
                  <c:v>1249.85386521448</c:v>
                </c:pt>
                <c:pt idx="13">
                  <c:v>1240.6828736004099</c:v>
                </c:pt>
                <c:pt idx="14">
                  <c:v>1229.85459628323</c:v>
                </c:pt>
                <c:pt idx="15">
                  <c:v>1216.4217063702099</c:v>
                </c:pt>
                <c:pt idx="16">
                  <c:v>1200.8575737296499</c:v>
                </c:pt>
                <c:pt idx="17">
                  <c:v>1160.9365017258001</c:v>
                </c:pt>
                <c:pt idx="18">
                  <c:v>997.38322075515998</c:v>
                </c:pt>
                <c:pt idx="19">
                  <c:v>704.2324896470501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ktoe'!$G$370:$G$390</c:f>
              <c:numCache>
                <c:formatCode>General</c:formatCode>
                <c:ptCount val="21"/>
                <c:pt idx="0">
                  <c:v>2.9301930133263538</c:v>
                </c:pt>
                <c:pt idx="1">
                  <c:v>2.8021072374460974</c:v>
                </c:pt>
                <c:pt idx="2">
                  <c:v>2.6740214615658413</c:v>
                </c:pt>
                <c:pt idx="3">
                  <c:v>2.5459356856855848</c:v>
                </c:pt>
                <c:pt idx="4">
                  <c:v>2.4178499098053097</c:v>
                </c:pt>
                <c:pt idx="5">
                  <c:v>2.2897641339250536</c:v>
                </c:pt>
                <c:pt idx="6">
                  <c:v>2.1616783580447971</c:v>
                </c:pt>
                <c:pt idx="7">
                  <c:v>2.0335925821645224</c:v>
                </c:pt>
                <c:pt idx="8">
                  <c:v>1.9055068062842659</c:v>
                </c:pt>
                <c:pt idx="9">
                  <c:v>1.7774210304040081</c:v>
                </c:pt>
                <c:pt idx="10">
                  <c:v>1.6493352545237461</c:v>
                </c:pt>
                <c:pt idx="11">
                  <c:v>1.521249478643482</c:v>
                </c:pt>
                <c:pt idx="12">
                  <c:v>1.3931637027632204</c:v>
                </c:pt>
                <c:pt idx="13">
                  <c:v>1.2650779268829566</c:v>
                </c:pt>
                <c:pt idx="14">
                  <c:v>1.1369921510026948</c:v>
                </c:pt>
                <c:pt idx="15">
                  <c:v>1.0089063751224308</c:v>
                </c:pt>
                <c:pt idx="16">
                  <c:v>0.88082059924216705</c:v>
                </c:pt>
                <c:pt idx="17">
                  <c:v>0.75273482336190523</c:v>
                </c:pt>
                <c:pt idx="18">
                  <c:v>0.62464904748164141</c:v>
                </c:pt>
                <c:pt idx="19">
                  <c:v>0.49656327160137959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7"/>
          <c:order val="17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ktoe'!$E$393:$E$413</c:f>
              <c:numCache>
                <c:formatCode>General</c:formatCode>
                <c:ptCount val="21"/>
                <c:pt idx="0">
                  <c:v>1230.7267477400001</c:v>
                </c:pt>
                <c:pt idx="1">
                  <c:v>1230.6850640608602</c:v>
                </c:pt>
                <c:pt idx="2">
                  <c:v>1230.57227015373</c:v>
                </c:pt>
                <c:pt idx="3">
                  <c:v>1230.38836601864</c:v>
                </c:pt>
                <c:pt idx="4">
                  <c:v>1230.0693123943101</c:v>
                </c:pt>
                <c:pt idx="5">
                  <c:v>1229.49453929997</c:v>
                </c:pt>
                <c:pt idx="6">
                  <c:v>1228.00157838117</c:v>
                </c:pt>
                <c:pt idx="7">
                  <c:v>1225.7906192620801</c:v>
                </c:pt>
                <c:pt idx="8">
                  <c:v>1223.09930274197</c:v>
                </c:pt>
                <c:pt idx="9">
                  <c:v>1219.7513024397199</c:v>
                </c:pt>
                <c:pt idx="10">
                  <c:v>1215.5464934142901</c:v>
                </c:pt>
                <c:pt idx="11">
                  <c:v>1210.77257411603</c:v>
                </c:pt>
                <c:pt idx="12">
                  <c:v>1204.78439028241</c:v>
                </c:pt>
                <c:pt idx="13">
                  <c:v>1196.58769123768</c:v>
                </c:pt>
                <c:pt idx="14">
                  <c:v>1186.46626881878</c:v>
                </c:pt>
                <c:pt idx="15">
                  <c:v>1173.30151600714</c:v>
                </c:pt>
                <c:pt idx="16">
                  <c:v>1157.7444120941002</c:v>
                </c:pt>
                <c:pt idx="17">
                  <c:v>1134.9084183131299</c:v>
                </c:pt>
                <c:pt idx="18">
                  <c:v>1007.5855693306601</c:v>
                </c:pt>
                <c:pt idx="19">
                  <c:v>707.88071608971995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ktoe'!$G$393:$G$413</c:f>
              <c:numCache>
                <c:formatCode>General</c:formatCode>
                <c:ptCount val="21"/>
                <c:pt idx="0">
                  <c:v>2.9550399511549528</c:v>
                </c:pt>
                <c:pt idx="1">
                  <c:v>2.8257118283832598</c:v>
                </c:pt>
                <c:pt idx="2">
                  <c:v>2.6963837056115669</c:v>
                </c:pt>
                <c:pt idx="3">
                  <c:v>2.5670555828398745</c:v>
                </c:pt>
                <c:pt idx="4">
                  <c:v>2.4377274600681815</c:v>
                </c:pt>
                <c:pt idx="5">
                  <c:v>2.3083993372964886</c:v>
                </c:pt>
                <c:pt idx="6">
                  <c:v>2.1790712145247961</c:v>
                </c:pt>
                <c:pt idx="7">
                  <c:v>2.0497430917531032</c:v>
                </c:pt>
                <c:pt idx="8">
                  <c:v>1.9204149689814103</c:v>
                </c:pt>
                <c:pt idx="9">
                  <c:v>1.7910868462097307</c:v>
                </c:pt>
                <c:pt idx="10">
                  <c:v>1.6617587234380378</c:v>
                </c:pt>
                <c:pt idx="11">
                  <c:v>1.5324306006663451</c:v>
                </c:pt>
                <c:pt idx="12">
                  <c:v>1.4031024778946544</c:v>
                </c:pt>
                <c:pt idx="13">
                  <c:v>1.2737743551229614</c:v>
                </c:pt>
                <c:pt idx="14">
                  <c:v>1.1444462323512687</c:v>
                </c:pt>
                <c:pt idx="15">
                  <c:v>1.0151181095795778</c:v>
                </c:pt>
                <c:pt idx="16">
                  <c:v>0.88578998680788501</c:v>
                </c:pt>
                <c:pt idx="17">
                  <c:v>0.7564618640361922</c:v>
                </c:pt>
                <c:pt idx="18">
                  <c:v>0.6271337412644995</c:v>
                </c:pt>
                <c:pt idx="19">
                  <c:v>0.49780561849280852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8"/>
          <c:order val="18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ktoe'!$E$416:$E$436</c:f>
              <c:numCache>
                <c:formatCode>General</c:formatCode>
                <c:ptCount val="21"/>
                <c:pt idx="0">
                  <c:v>1212.245984962</c:v>
                </c:pt>
                <c:pt idx="1">
                  <c:v>1212.20517086223</c:v>
                </c:pt>
                <c:pt idx="2">
                  <c:v>1212.0969079213201</c:v>
                </c:pt>
                <c:pt idx="3">
                  <c:v>1211.92119613926</c:v>
                </c:pt>
                <c:pt idx="4">
                  <c:v>1211.61028981049</c:v>
                </c:pt>
                <c:pt idx="5">
                  <c:v>1211.0519501881001</c:v>
                </c:pt>
                <c:pt idx="6">
                  <c:v>1209.8396557179499</c:v>
                </c:pt>
                <c:pt idx="7">
                  <c:v>1207.68577497916</c:v>
                </c:pt>
                <c:pt idx="8">
                  <c:v>1205.0928000961699</c:v>
                </c:pt>
                <c:pt idx="9">
                  <c:v>1201.89463482776</c:v>
                </c:pt>
                <c:pt idx="10">
                  <c:v>1198.0133299878898</c:v>
                </c:pt>
                <c:pt idx="11">
                  <c:v>1193.28536135895</c:v>
                </c:pt>
                <c:pt idx="12">
                  <c:v>1187.3197545478502</c:v>
                </c:pt>
                <c:pt idx="13">
                  <c:v>1179.0741682346002</c:v>
                </c:pt>
                <c:pt idx="14">
                  <c:v>1169.3711994226001</c:v>
                </c:pt>
                <c:pt idx="15">
                  <c:v>1156.5446954511799</c:v>
                </c:pt>
                <c:pt idx="16">
                  <c:v>1141.3916395083702</c:v>
                </c:pt>
                <c:pt idx="17">
                  <c:v>1119.8559607613799</c:v>
                </c:pt>
                <c:pt idx="18">
                  <c:v>996.92381645523994</c:v>
                </c:pt>
                <c:pt idx="19">
                  <c:v>698.85198340645991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ktoe'!$G$416:$G$436</c:f>
              <c:numCache>
                <c:formatCode>General</c:formatCode>
                <c:ptCount val="21"/>
                <c:pt idx="0">
                  <c:v>2.9010806700719902</c:v>
                </c:pt>
                <c:pt idx="1">
                  <c:v>2.7744505113544373</c:v>
                </c:pt>
                <c:pt idx="2">
                  <c:v>2.6478203526369026</c:v>
                </c:pt>
                <c:pt idx="3">
                  <c:v>2.5211901939193497</c:v>
                </c:pt>
                <c:pt idx="4">
                  <c:v>2.3945600352018155</c:v>
                </c:pt>
                <c:pt idx="5">
                  <c:v>2.2679298764842621</c:v>
                </c:pt>
                <c:pt idx="6">
                  <c:v>2.1412997177667279</c:v>
                </c:pt>
                <c:pt idx="7">
                  <c:v>2.014669559049175</c:v>
                </c:pt>
                <c:pt idx="8">
                  <c:v>1.8880394003316441</c:v>
                </c:pt>
                <c:pt idx="9">
                  <c:v>1.7614092416141005</c:v>
                </c:pt>
                <c:pt idx="10">
                  <c:v>1.6347790828965567</c:v>
                </c:pt>
                <c:pt idx="11">
                  <c:v>1.5081489241790131</c:v>
                </c:pt>
                <c:pt idx="12">
                  <c:v>1.3815187654614676</c:v>
                </c:pt>
                <c:pt idx="13">
                  <c:v>1.2548886067439238</c:v>
                </c:pt>
                <c:pt idx="14">
                  <c:v>1.12825844802638</c:v>
                </c:pt>
                <c:pt idx="15">
                  <c:v>1.0016282893088364</c:v>
                </c:pt>
                <c:pt idx="16">
                  <c:v>0.8749981305912925</c:v>
                </c:pt>
                <c:pt idx="17">
                  <c:v>0.74836797187374882</c:v>
                </c:pt>
                <c:pt idx="18">
                  <c:v>0.62173781315620325</c:v>
                </c:pt>
                <c:pt idx="19">
                  <c:v>0.49510765443865945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19"/>
          <c:order val="19"/>
          <c:spPr>
            <a:ln w="19050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'm.carlo ktoe'!$E$439:$E$459</c:f>
              <c:numCache>
                <c:formatCode>General</c:formatCode>
                <c:ptCount val="21"/>
                <c:pt idx="0">
                  <c:v>1169.5982375379999</c:v>
                </c:pt>
                <c:pt idx="1">
                  <c:v>1169.5587611465601</c:v>
                </c:pt>
                <c:pt idx="2">
                  <c:v>1169.4574683700801</c:v>
                </c:pt>
                <c:pt idx="3">
                  <c:v>1169.2943592085701</c:v>
                </c:pt>
                <c:pt idx="4">
                  <c:v>1169.0531340474499</c:v>
                </c:pt>
                <c:pt idx="5">
                  <c:v>1168.59927039747</c:v>
                </c:pt>
                <c:pt idx="6">
                  <c:v>1167.4762114279199</c:v>
                </c:pt>
                <c:pt idx="7">
                  <c:v>1165.4550350658601</c:v>
                </c:pt>
                <c:pt idx="8">
                  <c:v>1163.10066815755</c:v>
                </c:pt>
                <c:pt idx="9">
                  <c:v>1160.14839172449</c:v>
                </c:pt>
                <c:pt idx="10">
                  <c:v>1156.6075245667801</c:v>
                </c:pt>
                <c:pt idx="11">
                  <c:v>1152.283482221</c:v>
                </c:pt>
                <c:pt idx="12">
                  <c:v>1146.6798380278201</c:v>
                </c:pt>
                <c:pt idx="13">
                  <c:v>1138.9368882609399</c:v>
                </c:pt>
                <c:pt idx="14">
                  <c:v>1129.76424468346</c:v>
                </c:pt>
                <c:pt idx="15">
                  <c:v>1117.4688474531299</c:v>
                </c:pt>
                <c:pt idx="16">
                  <c:v>1102.91031234759</c:v>
                </c:pt>
                <c:pt idx="17">
                  <c:v>1081.8391439898401</c:v>
                </c:pt>
                <c:pt idx="18">
                  <c:v>963.83607934586996</c:v>
                </c:pt>
                <c:pt idx="19">
                  <c:v>687.15001601278004</c:v>
                </c:pt>
                <c:pt idx="20">
                  <c:v>266.84312067000002</c:v>
                </c:pt>
              </c:numCache>
            </c:numRef>
          </c:xVal>
          <c:yVal>
            <c:numRef>
              <c:f>'m.carlo ktoe'!$G$439:$G$459</c:f>
              <c:numCache>
                <c:formatCode>General</c:formatCode>
                <c:ptCount val="21"/>
                <c:pt idx="0">
                  <c:v>2.8180729749014612</c:v>
                </c:pt>
                <c:pt idx="1">
                  <c:v>2.6955932009424499</c:v>
                </c:pt>
                <c:pt idx="2">
                  <c:v>2.5731134269834186</c:v>
                </c:pt>
                <c:pt idx="3">
                  <c:v>2.4506336530244073</c:v>
                </c:pt>
                <c:pt idx="4">
                  <c:v>2.3281538790653955</c:v>
                </c:pt>
                <c:pt idx="5">
                  <c:v>2.2056741051063655</c:v>
                </c:pt>
                <c:pt idx="6">
                  <c:v>2.0831943311473533</c:v>
                </c:pt>
                <c:pt idx="7">
                  <c:v>1.960714557188342</c:v>
                </c:pt>
                <c:pt idx="8">
                  <c:v>1.8382347832293269</c:v>
                </c:pt>
                <c:pt idx="9">
                  <c:v>1.7157550092703096</c:v>
                </c:pt>
                <c:pt idx="10">
                  <c:v>1.593275235311292</c:v>
                </c:pt>
                <c:pt idx="11">
                  <c:v>1.4707954613522731</c:v>
                </c:pt>
                <c:pt idx="12">
                  <c:v>1.3483156873932558</c:v>
                </c:pt>
                <c:pt idx="13">
                  <c:v>1.2258359134342385</c:v>
                </c:pt>
                <c:pt idx="14">
                  <c:v>1.1033561394752214</c:v>
                </c:pt>
                <c:pt idx="15">
                  <c:v>0.98087636551620383</c:v>
                </c:pt>
                <c:pt idx="16">
                  <c:v>0.85839659155718673</c:v>
                </c:pt>
                <c:pt idx="17">
                  <c:v>0.73591681759816951</c:v>
                </c:pt>
                <c:pt idx="18">
                  <c:v>0.6134370436391503</c:v>
                </c:pt>
                <c:pt idx="19">
                  <c:v>0.49095726968013298</c:v>
                </c:pt>
                <c:pt idx="20">
                  <c:v>0.36847749572111577</c:v>
                </c:pt>
              </c:numCache>
            </c:numRef>
          </c:yVal>
          <c:smooth val="1"/>
        </c:ser>
        <c:ser>
          <c:idx val="20"/>
          <c:order val="20"/>
          <c:spPr>
            <a:ln w="19050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[2]pareto!$D$2:$D$102</c:f>
              <c:numCache>
                <c:formatCode>General</c:formatCode>
                <c:ptCount val="101"/>
                <c:pt idx="0">
                  <c:v>1256.2884637930599</c:v>
                </c:pt>
                <c:pt idx="1">
                  <c:v>1256.27995047933</c:v>
                </c:pt>
                <c:pt idx="2">
                  <c:v>1256.2714371656</c:v>
                </c:pt>
                <c:pt idx="3">
                  <c:v>1256.26292385187</c:v>
                </c:pt>
                <c:pt idx="4">
                  <c:v>1256.2544105381501</c:v>
                </c:pt>
                <c:pt idx="5">
                  <c:v>1256.2458972244201</c:v>
                </c:pt>
                <c:pt idx="6">
                  <c:v>1256.2342413730701</c:v>
                </c:pt>
                <c:pt idx="7">
                  <c:v>1256.2078043030699</c:v>
                </c:pt>
                <c:pt idx="8">
                  <c:v>1256.18136723307</c:v>
                </c:pt>
                <c:pt idx="9">
                  <c:v>1256.15493016307</c:v>
                </c:pt>
                <c:pt idx="10">
                  <c:v>1256.1284930930699</c:v>
                </c:pt>
                <c:pt idx="11">
                  <c:v>1256.10205602307</c:v>
                </c:pt>
                <c:pt idx="12">
                  <c:v>1256.0693338778401</c:v>
                </c:pt>
                <c:pt idx="13">
                  <c:v>1256.02497305157</c:v>
                </c:pt>
                <c:pt idx="14">
                  <c:v>1255.9806122253101</c:v>
                </c:pt>
                <c:pt idx="15">
                  <c:v>1255.93625139904</c:v>
                </c:pt>
                <c:pt idx="16">
                  <c:v>1255.8918905727701</c:v>
                </c:pt>
                <c:pt idx="17">
                  <c:v>1255.8475297465</c:v>
                </c:pt>
                <c:pt idx="18">
                  <c:v>1255.7751424580099</c:v>
                </c:pt>
                <c:pt idx="19">
                  <c:v>1255.67749778503</c:v>
                </c:pt>
                <c:pt idx="20">
                  <c:v>1255.5798531120499</c:v>
                </c:pt>
                <c:pt idx="21">
                  <c:v>1255.4822084390701</c:v>
                </c:pt>
                <c:pt idx="22">
                  <c:v>1255.3802070883301</c:v>
                </c:pt>
                <c:pt idx="23">
                  <c:v>1255.23997343275</c:v>
                </c:pt>
                <c:pt idx="24">
                  <c:v>1255.09973977717</c:v>
                </c:pt>
                <c:pt idx="25">
                  <c:v>1254.95950612159</c:v>
                </c:pt>
                <c:pt idx="26">
                  <c:v>1254.81927246601</c:v>
                </c:pt>
                <c:pt idx="27">
                  <c:v>1254.5366667449</c:v>
                </c:pt>
                <c:pt idx="28">
                  <c:v>1254.11350185129</c:v>
                </c:pt>
                <c:pt idx="29">
                  <c:v>1253.6903369576901</c:v>
                </c:pt>
                <c:pt idx="30">
                  <c:v>1253.2671720640899</c:v>
                </c:pt>
                <c:pt idx="31">
                  <c:v>1252.8410975670299</c:v>
                </c:pt>
                <c:pt idx="32">
                  <c:v>1252.38134099585</c:v>
                </c:pt>
                <c:pt idx="33">
                  <c:v>1251.9215844246701</c:v>
                </c:pt>
                <c:pt idx="34">
                  <c:v>1251.4152017558699</c:v>
                </c:pt>
                <c:pt idx="35">
                  <c:v>1250.90641710008</c:v>
                </c:pt>
                <c:pt idx="36">
                  <c:v>1250.3976324442999</c:v>
                </c:pt>
                <c:pt idx="37">
                  <c:v>1249.88884778851</c:v>
                </c:pt>
                <c:pt idx="38">
                  <c:v>1249.34160187256</c:v>
                </c:pt>
                <c:pt idx="39">
                  <c:v>1248.7235261364101</c:v>
                </c:pt>
                <c:pt idx="40">
                  <c:v>1248.10545040026</c:v>
                </c:pt>
                <c:pt idx="41">
                  <c:v>1247.4873746641099</c:v>
                </c:pt>
                <c:pt idx="42">
                  <c:v>1246.83975406331</c:v>
                </c:pt>
                <c:pt idx="43">
                  <c:v>1246.09106894909</c:v>
                </c:pt>
                <c:pt idx="44">
                  <c:v>1245.3423838348699</c:v>
                </c:pt>
                <c:pt idx="45">
                  <c:v>1244.5936987206401</c:v>
                </c:pt>
                <c:pt idx="46">
                  <c:v>1243.84501360642</c:v>
                </c:pt>
                <c:pt idx="47">
                  <c:v>1242.9930839226499</c:v>
                </c:pt>
                <c:pt idx="48">
                  <c:v>1242.1157482666599</c:v>
                </c:pt>
                <c:pt idx="49">
                  <c:v>1241.2384126106699</c:v>
                </c:pt>
                <c:pt idx="50">
                  <c:v>1240.3610769546799</c:v>
                </c:pt>
                <c:pt idx="51">
                  <c:v>1239.4598460945899</c:v>
                </c:pt>
                <c:pt idx="52">
                  <c:v>1238.4650473771901</c:v>
                </c:pt>
                <c:pt idx="53">
                  <c:v>1237.4702486598001</c:v>
                </c:pt>
                <c:pt idx="54">
                  <c:v>1236.4754499424</c:v>
                </c:pt>
                <c:pt idx="55">
                  <c:v>1235.4123396272601</c:v>
                </c:pt>
                <c:pt idx="56">
                  <c:v>1234.1761881549601</c:v>
                </c:pt>
                <c:pt idx="57">
                  <c:v>1232.9400366826501</c:v>
                </c:pt>
                <c:pt idx="58">
                  <c:v>1231.7038852103401</c:v>
                </c:pt>
                <c:pt idx="59">
                  <c:v>1230.4621793721701</c:v>
                </c:pt>
                <c:pt idx="60">
                  <c:v>1229.1907236074301</c:v>
                </c:pt>
                <c:pt idx="61">
                  <c:v>1227.86291485843</c:v>
                </c:pt>
                <c:pt idx="62">
                  <c:v>1226.0086876499699</c:v>
                </c:pt>
                <c:pt idx="63">
                  <c:v>1224.1544604415101</c:v>
                </c:pt>
                <c:pt idx="64">
                  <c:v>1222.30023323306</c:v>
                </c:pt>
                <c:pt idx="65">
                  <c:v>1220.4460060245999</c:v>
                </c:pt>
                <c:pt idx="66">
                  <c:v>1218.46033564293</c:v>
                </c:pt>
                <c:pt idx="67">
                  <c:v>1216.4707382081299</c:v>
                </c:pt>
                <c:pt idx="68">
                  <c:v>1214.48114077334</c:v>
                </c:pt>
                <c:pt idx="69">
                  <c:v>1212.46354608106</c:v>
                </c:pt>
                <c:pt idx="70">
                  <c:v>1209.9206345515699</c:v>
                </c:pt>
                <c:pt idx="71">
                  <c:v>1207.3777230220801</c:v>
                </c:pt>
                <c:pt idx="72">
                  <c:v>1204.83481149258</c:v>
                </c:pt>
                <c:pt idx="73">
                  <c:v>1202.2918999630899</c:v>
                </c:pt>
                <c:pt idx="74">
                  <c:v>1199.33869953663</c:v>
                </c:pt>
                <c:pt idx="75">
                  <c:v>1196.3543033844501</c:v>
                </c:pt>
                <c:pt idx="76">
                  <c:v>1193.3699072322599</c:v>
                </c:pt>
                <c:pt idx="77">
                  <c:v>1190.3824227054099</c:v>
                </c:pt>
                <c:pt idx="78">
                  <c:v>1187.0528789228699</c:v>
                </c:pt>
                <c:pt idx="79">
                  <c:v>1183.7233351403299</c:v>
                </c:pt>
                <c:pt idx="80">
                  <c:v>1180.3937913577799</c:v>
                </c:pt>
                <c:pt idx="81">
                  <c:v>1176.6902638118399</c:v>
                </c:pt>
                <c:pt idx="82">
                  <c:v>1171.69594813802</c:v>
                </c:pt>
                <c:pt idx="83">
                  <c:v>1166.70163246421</c:v>
                </c:pt>
                <c:pt idx="84">
                  <c:v>1161.7073167904</c:v>
                </c:pt>
                <c:pt idx="85">
                  <c:v>1156.6479973384301</c:v>
                </c:pt>
                <c:pt idx="86">
                  <c:v>1129.8468782545201</c:v>
                </c:pt>
                <c:pt idx="87">
                  <c:v>1101.9778426436001</c:v>
                </c:pt>
                <c:pt idx="88">
                  <c:v>1074.10880703268</c:v>
                </c:pt>
                <c:pt idx="89">
                  <c:v>1046.23977142177</c:v>
                </c:pt>
                <c:pt idx="90">
                  <c:v>1012.51239790999</c:v>
                </c:pt>
                <c:pt idx="91">
                  <c:v>955.59882892821895</c:v>
                </c:pt>
                <c:pt idx="92">
                  <c:v>898.68525994644301</c:v>
                </c:pt>
                <c:pt idx="93">
                  <c:v>841.77169096466798</c:v>
                </c:pt>
                <c:pt idx="94">
                  <c:v>784.85812198289204</c:v>
                </c:pt>
                <c:pt idx="95">
                  <c:v>717.61150415788097</c:v>
                </c:pt>
                <c:pt idx="96">
                  <c:v>631.848634583474</c:v>
                </c:pt>
                <c:pt idx="97">
                  <c:v>546.08576500906497</c:v>
                </c:pt>
                <c:pt idx="98">
                  <c:v>460.322895434656</c:v>
                </c:pt>
                <c:pt idx="99">
                  <c:v>374.560025860248</c:v>
                </c:pt>
                <c:pt idx="100">
                  <c:v>266.85666961679698</c:v>
                </c:pt>
              </c:numCache>
            </c:numRef>
          </c:xVal>
          <c:yVal>
            <c:numRef>
              <c:f>[2]pareto!$F$2:$F$102</c:f>
              <c:numCache>
                <c:formatCode>General</c:formatCode>
                <c:ptCount val="101"/>
                <c:pt idx="0">
                  <c:v>3.0099898682436375</c:v>
                </c:pt>
                <c:pt idx="1">
                  <c:v>2.9835749325401832</c:v>
                </c:pt>
                <c:pt idx="2">
                  <c:v>2.9571599968367472</c:v>
                </c:pt>
                <c:pt idx="3">
                  <c:v>2.930745061133293</c:v>
                </c:pt>
                <c:pt idx="4">
                  <c:v>2.9043301254298575</c:v>
                </c:pt>
                <c:pt idx="5">
                  <c:v>2.8779151897264028</c:v>
                </c:pt>
                <c:pt idx="6">
                  <c:v>2.8515002540229673</c:v>
                </c:pt>
                <c:pt idx="7">
                  <c:v>2.8250853183195126</c:v>
                </c:pt>
                <c:pt idx="8">
                  <c:v>2.798670382616077</c:v>
                </c:pt>
                <c:pt idx="9">
                  <c:v>2.7722554469126224</c:v>
                </c:pt>
                <c:pt idx="10">
                  <c:v>2.7458405112091868</c:v>
                </c:pt>
                <c:pt idx="11">
                  <c:v>2.7194255755057326</c:v>
                </c:pt>
                <c:pt idx="12">
                  <c:v>2.6930106398022966</c:v>
                </c:pt>
                <c:pt idx="13">
                  <c:v>2.6665957040988424</c:v>
                </c:pt>
                <c:pt idx="14">
                  <c:v>2.6401807683954068</c:v>
                </c:pt>
                <c:pt idx="15">
                  <c:v>2.6137658326919517</c:v>
                </c:pt>
                <c:pt idx="16">
                  <c:v>2.5873508969885162</c:v>
                </c:pt>
                <c:pt idx="17">
                  <c:v>2.560935961285062</c:v>
                </c:pt>
                <c:pt idx="18">
                  <c:v>2.5345210255816264</c:v>
                </c:pt>
                <c:pt idx="19">
                  <c:v>2.5081060898781717</c:v>
                </c:pt>
                <c:pt idx="20">
                  <c:v>2.4816911541747362</c:v>
                </c:pt>
                <c:pt idx="21">
                  <c:v>2.4552762184713006</c:v>
                </c:pt>
                <c:pt idx="22">
                  <c:v>2.428861282767846</c:v>
                </c:pt>
                <c:pt idx="23">
                  <c:v>2.4024463470644104</c:v>
                </c:pt>
                <c:pt idx="24">
                  <c:v>2.3760314113609557</c:v>
                </c:pt>
                <c:pt idx="25">
                  <c:v>2.3496164756575202</c:v>
                </c:pt>
                <c:pt idx="26">
                  <c:v>2.3232015399540655</c:v>
                </c:pt>
                <c:pt idx="27">
                  <c:v>2.29678660425063</c:v>
                </c:pt>
                <c:pt idx="28">
                  <c:v>2.2703716685471758</c:v>
                </c:pt>
                <c:pt idx="29">
                  <c:v>2.2439567328437398</c:v>
                </c:pt>
                <c:pt idx="30">
                  <c:v>2.2175417971402855</c:v>
                </c:pt>
                <c:pt idx="31">
                  <c:v>2.19112686143685</c:v>
                </c:pt>
                <c:pt idx="32">
                  <c:v>2.1647119257333953</c:v>
                </c:pt>
                <c:pt idx="33">
                  <c:v>2.1382969900299598</c:v>
                </c:pt>
                <c:pt idx="34">
                  <c:v>2.1118820543265051</c:v>
                </c:pt>
                <c:pt idx="35">
                  <c:v>2.0854671186230695</c:v>
                </c:pt>
                <c:pt idx="36">
                  <c:v>2.0590521829196149</c:v>
                </c:pt>
                <c:pt idx="37">
                  <c:v>2.0326372472161793</c:v>
                </c:pt>
                <c:pt idx="38">
                  <c:v>2.0062223115127251</c:v>
                </c:pt>
                <c:pt idx="39">
                  <c:v>1.9798073758092891</c:v>
                </c:pt>
                <c:pt idx="40">
                  <c:v>1.9533924401058347</c:v>
                </c:pt>
                <c:pt idx="41">
                  <c:v>1.9269775044023991</c:v>
                </c:pt>
                <c:pt idx="42">
                  <c:v>1.9005625686989636</c:v>
                </c:pt>
                <c:pt idx="43">
                  <c:v>1.8741476329955187</c:v>
                </c:pt>
                <c:pt idx="44">
                  <c:v>1.8477326972920733</c:v>
                </c:pt>
                <c:pt idx="45">
                  <c:v>1.8213177615886282</c:v>
                </c:pt>
                <c:pt idx="46">
                  <c:v>1.7949028258851829</c:v>
                </c:pt>
                <c:pt idx="47">
                  <c:v>1.76848789018174</c:v>
                </c:pt>
                <c:pt idx="48">
                  <c:v>1.7420729544782951</c:v>
                </c:pt>
                <c:pt idx="49">
                  <c:v>1.7156580187748498</c:v>
                </c:pt>
                <c:pt idx="50">
                  <c:v>1.6892430830714047</c:v>
                </c:pt>
                <c:pt idx="51">
                  <c:v>1.6628281473679616</c:v>
                </c:pt>
                <c:pt idx="52">
                  <c:v>1.6364132116645165</c:v>
                </c:pt>
                <c:pt idx="53">
                  <c:v>1.6099982759610716</c:v>
                </c:pt>
                <c:pt idx="54">
                  <c:v>1.5835833402576263</c:v>
                </c:pt>
                <c:pt idx="55">
                  <c:v>1.5571684045541834</c:v>
                </c:pt>
                <c:pt idx="56">
                  <c:v>1.5307534688507383</c:v>
                </c:pt>
                <c:pt idx="57">
                  <c:v>1.5043385331472929</c:v>
                </c:pt>
                <c:pt idx="58">
                  <c:v>1.4779235974438478</c:v>
                </c:pt>
                <c:pt idx="59">
                  <c:v>1.4515086617404047</c:v>
                </c:pt>
                <c:pt idx="60">
                  <c:v>1.4250937260369596</c:v>
                </c:pt>
                <c:pt idx="61">
                  <c:v>1.3986787903335147</c:v>
                </c:pt>
                <c:pt idx="62">
                  <c:v>1.3722638546300696</c:v>
                </c:pt>
                <c:pt idx="63">
                  <c:v>1.3458489189266245</c:v>
                </c:pt>
                <c:pt idx="64">
                  <c:v>1.3194339832231812</c:v>
                </c:pt>
                <c:pt idx="65">
                  <c:v>1.2930190475197363</c:v>
                </c:pt>
                <c:pt idx="66">
                  <c:v>1.2666041118162912</c:v>
                </c:pt>
                <c:pt idx="67">
                  <c:v>1.2401891761128461</c:v>
                </c:pt>
                <c:pt idx="68">
                  <c:v>1.213774240409403</c:v>
                </c:pt>
                <c:pt idx="69">
                  <c:v>1.1873593047059576</c:v>
                </c:pt>
                <c:pt idx="70">
                  <c:v>1.1609443690025127</c:v>
                </c:pt>
                <c:pt idx="71">
                  <c:v>1.1345294332990676</c:v>
                </c:pt>
                <c:pt idx="72">
                  <c:v>1.1081144975956245</c:v>
                </c:pt>
                <c:pt idx="73">
                  <c:v>1.0816995618921794</c:v>
                </c:pt>
                <c:pt idx="74">
                  <c:v>1.0552846261887343</c:v>
                </c:pt>
                <c:pt idx="75">
                  <c:v>1.0288696904852892</c:v>
                </c:pt>
                <c:pt idx="76">
                  <c:v>1.0024547547818461</c:v>
                </c:pt>
                <c:pt idx="77">
                  <c:v>0.97603981907840098</c:v>
                </c:pt>
                <c:pt idx="78">
                  <c:v>0.94962488337495599</c:v>
                </c:pt>
                <c:pt idx="79">
                  <c:v>0.92320994767151088</c:v>
                </c:pt>
                <c:pt idx="80">
                  <c:v>0.89679501196806566</c:v>
                </c:pt>
                <c:pt idx="81">
                  <c:v>0.87038007626462255</c:v>
                </c:pt>
                <c:pt idx="82">
                  <c:v>0.84396514056117744</c:v>
                </c:pt>
                <c:pt idx="83">
                  <c:v>0.81755020485773244</c:v>
                </c:pt>
                <c:pt idx="84">
                  <c:v>0.79113526915428933</c:v>
                </c:pt>
                <c:pt idx="85">
                  <c:v>0.76472033345084423</c:v>
                </c:pt>
                <c:pt idx="86">
                  <c:v>0.73830539774739912</c:v>
                </c:pt>
                <c:pt idx="87">
                  <c:v>0.71189046204395412</c:v>
                </c:pt>
                <c:pt idx="88">
                  <c:v>0.68547552634050901</c:v>
                </c:pt>
                <c:pt idx="89">
                  <c:v>0.65906059063706579</c:v>
                </c:pt>
                <c:pt idx="90">
                  <c:v>0.63264565493362079</c:v>
                </c:pt>
                <c:pt idx="91">
                  <c:v>0.60623071923017569</c:v>
                </c:pt>
                <c:pt idx="92">
                  <c:v>0.57981578352673069</c:v>
                </c:pt>
                <c:pt idx="93">
                  <c:v>0.55340084782328747</c:v>
                </c:pt>
                <c:pt idx="94">
                  <c:v>0.52698591211984236</c:v>
                </c:pt>
                <c:pt idx="95">
                  <c:v>0.50057097641639736</c:v>
                </c:pt>
                <c:pt idx="96">
                  <c:v>0.4741560407129522</c:v>
                </c:pt>
                <c:pt idx="97">
                  <c:v>0.44774110500950909</c:v>
                </c:pt>
                <c:pt idx="98">
                  <c:v>0.42132616930606392</c:v>
                </c:pt>
                <c:pt idx="99">
                  <c:v>0.39491123360261887</c:v>
                </c:pt>
                <c:pt idx="100">
                  <c:v>0.36849629789917376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358007296"/>
        <c:axId val="-1358014912"/>
      </c:scatterChart>
      <c:valAx>
        <c:axId val="-135800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l-GR"/>
          </a:p>
        </c:txPr>
        <c:crossAx val="-1358014912"/>
        <c:crosses val="autoZero"/>
        <c:crossBetween val="midCat"/>
      </c:valAx>
      <c:valAx>
        <c:axId val="-1358014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3580072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082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97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645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983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811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644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3433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92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06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012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138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BBD79-C482-4E71-8077-BB86FCC6DB77}" type="datetimeFigureOut">
              <a:rPr lang="el-GR" smtClean="0"/>
              <a:t>25/10/2018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E28B4-393F-42B9-9209-B66724449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298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700085" y="1779500"/>
            <a:ext cx="6023007" cy="3046228"/>
            <a:chOff x="700085" y="1779500"/>
            <a:chExt cx="6023007" cy="3046228"/>
          </a:xfrm>
        </p:grpSpPr>
        <p:grpSp>
          <p:nvGrpSpPr>
            <p:cNvPr id="16" name="Group 15"/>
            <p:cNvGrpSpPr/>
            <p:nvPr/>
          </p:nvGrpSpPr>
          <p:grpSpPr>
            <a:xfrm>
              <a:off x="904899" y="1779500"/>
              <a:ext cx="5818193" cy="3046228"/>
              <a:chOff x="4019577" y="1779500"/>
              <a:chExt cx="5818193" cy="3046228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4019577" y="1779500"/>
                <a:ext cx="5818193" cy="3046228"/>
                <a:chOff x="4019577" y="1779500"/>
                <a:chExt cx="5818193" cy="3046228"/>
              </a:xfrm>
            </p:grpSpPr>
            <p:grpSp>
              <p:nvGrpSpPr>
                <p:cNvPr id="10" name="Group 9"/>
                <p:cNvGrpSpPr/>
                <p:nvPr/>
              </p:nvGrpSpPr>
              <p:grpSpPr>
                <a:xfrm>
                  <a:off x="4019577" y="1779500"/>
                  <a:ext cx="5818193" cy="3046228"/>
                  <a:chOff x="4019577" y="1779500"/>
                  <a:chExt cx="5818193" cy="3046228"/>
                </a:xfrm>
              </p:grpSpPr>
              <p:graphicFrame>
                <p:nvGraphicFramePr>
                  <p:cNvPr id="2" name="Chart 1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61927161"/>
                      </p:ext>
                    </p:extLst>
                  </p:nvPr>
                </p:nvGraphicFramePr>
                <p:xfrm>
                  <a:off x="4827029" y="1779500"/>
                  <a:ext cx="5010741" cy="3046228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  <p:sp>
                <p:nvSpPr>
                  <p:cNvPr id="3" name="TextBox 2"/>
                  <p:cNvSpPr txBox="1"/>
                  <p:nvPr/>
                </p:nvSpPr>
                <p:spPr>
                  <a:xfrm>
                    <a:off x="4019577" y="2120324"/>
                    <a:ext cx="975649" cy="2308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Extremely High </a:t>
                    </a:r>
                    <a:endParaRPr lang="el-GR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4198104" y="2417239"/>
                    <a:ext cx="691117" cy="2308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Very High </a:t>
                    </a:r>
                    <a:endParaRPr lang="el-GR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" name="TextBox 4"/>
                  <p:cNvSpPr txBox="1"/>
                  <p:nvPr/>
                </p:nvSpPr>
                <p:spPr>
                  <a:xfrm>
                    <a:off x="4364671" y="2707922"/>
                    <a:ext cx="425303" cy="2308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High </a:t>
                    </a:r>
                    <a:endParaRPr lang="el-GR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4296084" y="2998089"/>
                    <a:ext cx="619496" cy="2308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Medium</a:t>
                    </a:r>
                    <a:endParaRPr lang="el-GR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4374348" y="3266196"/>
                    <a:ext cx="441092" cy="2308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Low</a:t>
                    </a:r>
                    <a:endParaRPr lang="el-GR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4197118" y="3555298"/>
                    <a:ext cx="692103" cy="2308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Very Low </a:t>
                    </a:r>
                    <a:endParaRPr lang="el-GR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4084801" y="3844671"/>
                    <a:ext cx="903129" cy="2308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Extremely Low </a:t>
                    </a:r>
                    <a:endParaRPr lang="el-GR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1" name="Oval 10"/>
                <p:cNvSpPr/>
                <p:nvPr/>
              </p:nvSpPr>
              <p:spPr>
                <a:xfrm>
                  <a:off x="9037674" y="2434363"/>
                  <a:ext cx="116958" cy="1130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8711608" y="3743556"/>
                <a:ext cx="116958" cy="11309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8869485" y="2288405"/>
                <a:ext cx="20556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sz="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599762" y="3547323"/>
                <a:ext cx="20556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700085" y="2665195"/>
              <a:ext cx="346249" cy="60100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Ris</a:t>
              </a:r>
              <a:r>
                <a:rPr lang="en-US" sz="105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 </a:t>
              </a:r>
              <a:endParaRPr lang="el-GR" sz="10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24461" y="696636"/>
            <a:ext cx="2441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2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95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81644" y="353444"/>
            <a:ext cx="2441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3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00676" y="1094511"/>
            <a:ext cx="7172814" cy="3572818"/>
            <a:chOff x="200676" y="1094511"/>
            <a:chExt cx="7172814" cy="3572818"/>
          </a:xfrm>
        </p:grpSpPr>
        <p:grpSp>
          <p:nvGrpSpPr>
            <p:cNvPr id="2" name="Group 1"/>
            <p:cNvGrpSpPr/>
            <p:nvPr/>
          </p:nvGrpSpPr>
          <p:grpSpPr>
            <a:xfrm>
              <a:off x="385342" y="1094511"/>
              <a:ext cx="6988148" cy="3572818"/>
              <a:chOff x="3660415" y="1326745"/>
              <a:chExt cx="7348196" cy="389949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446492" y="1326745"/>
                <a:ext cx="6562119" cy="3899490"/>
                <a:chOff x="4100946" y="2207452"/>
                <a:chExt cx="5941854" cy="3672843"/>
              </a:xfrm>
            </p:grpSpPr>
            <p:graphicFrame>
              <p:nvGraphicFramePr>
                <p:cNvPr id="13" name="Chart 12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578171513"/>
                    </p:ext>
                  </p:extLst>
                </p:nvPr>
              </p:nvGraphicFramePr>
              <p:xfrm>
                <a:off x="4100946" y="2207452"/>
                <a:ext cx="5941854" cy="367284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sp>
              <p:nvSpPr>
                <p:cNvPr id="14" name="Oval 13"/>
                <p:cNvSpPr/>
                <p:nvPr/>
              </p:nvSpPr>
              <p:spPr>
                <a:xfrm>
                  <a:off x="5046578" y="2809920"/>
                  <a:ext cx="126993" cy="119967"/>
                </a:xfrm>
                <a:prstGeom prst="ellips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l-GR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6252590" y="4025565"/>
                  <a:ext cx="126993" cy="119967"/>
                </a:xfrm>
                <a:prstGeom prst="ellipse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l-GR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" name="Rectangle 6"/>
              <p:cNvSpPr/>
              <p:nvPr/>
            </p:nvSpPr>
            <p:spPr>
              <a:xfrm>
                <a:off x="3840589" y="1555015"/>
                <a:ext cx="900000" cy="499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</a:t>
                </a:r>
                <a:endParaRPr lang="el-GR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082750" y="2617635"/>
                <a:ext cx="540000" cy="499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</a:t>
                </a:r>
                <a:endParaRPr lang="el-GR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660415" y="3941716"/>
                <a:ext cx="1111424" cy="2524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Extremely Low</a:t>
                </a:r>
                <a:endParaRPr lang="el-GR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017440" y="2072463"/>
                <a:ext cx="684000" cy="499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Medium</a:t>
                </a:r>
                <a:endParaRPr lang="el-GR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837439" y="3320592"/>
                <a:ext cx="900000" cy="3211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Very Low</a:t>
                </a:r>
                <a:endParaRPr lang="el-GR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887957" y="1563755"/>
                <a:ext cx="900000" cy="4996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</a:t>
                </a:r>
                <a:endParaRPr lang="el-GR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200676" y="2148494"/>
              <a:ext cx="369332" cy="60100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Ris</a:t>
              </a:r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 </a:t>
              </a:r>
              <a:endParaRPr lang="el-GR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30880" y="1517022"/>
              <a:ext cx="20556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l-GR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04743" y="2643900"/>
              <a:ext cx="20556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l-GR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12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53258" y="932201"/>
            <a:ext cx="8405841" cy="4431149"/>
            <a:chOff x="253258" y="932201"/>
            <a:chExt cx="8405841" cy="4431149"/>
          </a:xfrm>
        </p:grpSpPr>
        <p:grpSp>
          <p:nvGrpSpPr>
            <p:cNvPr id="10" name="Group 9"/>
            <p:cNvGrpSpPr/>
            <p:nvPr/>
          </p:nvGrpSpPr>
          <p:grpSpPr>
            <a:xfrm>
              <a:off x="485770" y="932201"/>
              <a:ext cx="8173329" cy="4053567"/>
              <a:chOff x="0" y="1678149"/>
              <a:chExt cx="8173329" cy="4053567"/>
            </a:xfrm>
          </p:grpSpPr>
          <p:graphicFrame>
            <p:nvGraphicFramePr>
              <p:cNvPr id="2" name="Chart 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04484507"/>
                  </p:ext>
                </p:extLst>
              </p:nvPr>
            </p:nvGraphicFramePr>
            <p:xfrm>
              <a:off x="1007604" y="1678149"/>
              <a:ext cx="7165725" cy="405356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3" name="Rectangle 2"/>
              <p:cNvSpPr/>
              <p:nvPr/>
            </p:nvSpPr>
            <p:spPr>
              <a:xfrm>
                <a:off x="440567" y="3771737"/>
                <a:ext cx="513541" cy="4577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</a:t>
                </a:r>
                <a:endParaRPr lang="el-GR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0" y="4726022"/>
                <a:ext cx="1159785" cy="4577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Extremely Low</a:t>
                </a:r>
                <a:endParaRPr lang="el-GR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65081" y="3300811"/>
                <a:ext cx="763862" cy="4577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Medium</a:t>
                </a:r>
                <a:endParaRPr lang="el-GR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53290" y="4229309"/>
                <a:ext cx="855902" cy="4577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Very Low</a:t>
                </a:r>
                <a:endParaRPr lang="el-GR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55318" y="2835597"/>
                <a:ext cx="855902" cy="4577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</a:t>
                </a:r>
                <a:endParaRPr lang="el-GR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65080" y="2379456"/>
                <a:ext cx="855902" cy="4577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Very High</a:t>
                </a:r>
                <a:endParaRPr lang="el-GR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0" y="1907615"/>
                <a:ext cx="1159786" cy="4577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Extremely High</a:t>
                </a:r>
                <a:endParaRPr lang="el-GR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252908" y="5086351"/>
              <a:ext cx="2400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Energy Savings in </a:t>
              </a:r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kTOE</a:t>
              </a:r>
              <a:endParaRPr lang="el-GR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0800000">
              <a:off x="253258" y="2318535"/>
              <a:ext cx="369332" cy="78089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Risk</a:t>
              </a:r>
              <a:endParaRPr lang="el-GR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94148" y="370243"/>
            <a:ext cx="2441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4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53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76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Chara Karakosta</dc:creator>
  <cp:lastModifiedBy>Alexandros  Nikas</cp:lastModifiedBy>
  <cp:revision>16</cp:revision>
  <dcterms:created xsi:type="dcterms:W3CDTF">2017-12-04T16:17:46Z</dcterms:created>
  <dcterms:modified xsi:type="dcterms:W3CDTF">2018-10-25T11:03:14Z</dcterms:modified>
</cp:coreProperties>
</file>