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0" r:id="rId2"/>
    <p:sldId id="399" r:id="rId3"/>
  </p:sldIdLst>
  <p:sldSz cx="9144000" cy="6858000" type="screen4x3"/>
  <p:notesSz cx="6797675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0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83721" autoAdjust="0"/>
  </p:normalViewPr>
  <p:slideViewPr>
    <p:cSldViewPr snapToObjects="1">
      <p:cViewPr varScale="1">
        <p:scale>
          <a:sx n="63" d="100"/>
          <a:sy n="63" d="100"/>
        </p:scale>
        <p:origin x="1008" y="55"/>
      </p:cViewPr>
      <p:guideLst>
        <p:guide orient="horz" pos="2160"/>
        <p:guide pos="5057"/>
      </p:guideLst>
    </p:cSldViewPr>
  </p:slideViewPr>
  <p:outlineViewPr>
    <p:cViewPr>
      <p:scale>
        <a:sx n="33" d="100"/>
        <a:sy n="33" d="100"/>
      </p:scale>
      <p:origin x="0" y="9235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903514-1425-44E3-B447-B131D1DC554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02753B6-2C35-45FF-8D3D-77164F2D4433}">
      <dgm:prSet phldrT="[Text]"/>
      <dgm:spPr/>
      <dgm:t>
        <a:bodyPr/>
        <a:lstStyle/>
        <a:p>
          <a:r>
            <a:rPr lang="de-DE" dirty="0" smtClean="0"/>
            <a:t>Online / </a:t>
          </a:r>
          <a:r>
            <a:rPr lang="de-DE" dirty="0" err="1" smtClean="0"/>
            <a:t>HilDok</a:t>
          </a:r>
          <a:endParaRPr lang="de-DE" dirty="0"/>
        </a:p>
      </dgm:t>
    </dgm:pt>
    <dgm:pt modelId="{7871FDC8-55BA-4F30-9A4B-229A1562DA10}" type="parTrans" cxnId="{042543FE-BEF0-4192-9CB6-47ABE93BFA9B}">
      <dgm:prSet/>
      <dgm:spPr/>
      <dgm:t>
        <a:bodyPr/>
        <a:lstStyle/>
        <a:p>
          <a:endParaRPr lang="de-DE"/>
        </a:p>
      </dgm:t>
    </dgm:pt>
    <dgm:pt modelId="{E3BC8B3F-08F8-43AA-B79D-091CBEE82D4C}" type="sibTrans" cxnId="{042543FE-BEF0-4192-9CB6-47ABE93BFA9B}">
      <dgm:prSet/>
      <dgm:spPr/>
      <dgm:t>
        <a:bodyPr/>
        <a:lstStyle/>
        <a:p>
          <a:endParaRPr lang="de-DE"/>
        </a:p>
      </dgm:t>
    </dgm:pt>
    <dgm:pt modelId="{19EED814-2D16-4941-B99F-82F9823DD699}">
      <dgm:prSet phldrT="[Text]"/>
      <dgm:spPr/>
      <dgm:t>
        <a:bodyPr/>
        <a:lstStyle/>
        <a:p>
          <a:r>
            <a:rPr lang="de-DE" dirty="0" smtClean="0"/>
            <a:t>Repertorium für kostenfreie OA-Publikationen</a:t>
          </a:r>
        </a:p>
      </dgm:t>
    </dgm:pt>
    <dgm:pt modelId="{EED63F8B-D52B-477C-9D59-194D701CDC43}" type="parTrans" cxnId="{B5AB367D-2EE6-4AEB-AC4B-6E3FC0AB0583}">
      <dgm:prSet/>
      <dgm:spPr/>
      <dgm:t>
        <a:bodyPr/>
        <a:lstStyle/>
        <a:p>
          <a:endParaRPr lang="de-DE"/>
        </a:p>
      </dgm:t>
    </dgm:pt>
    <dgm:pt modelId="{F28DC407-AB07-45F1-AE8A-434DC0EB41C2}" type="sibTrans" cxnId="{B5AB367D-2EE6-4AEB-AC4B-6E3FC0AB0583}">
      <dgm:prSet/>
      <dgm:spPr/>
      <dgm:t>
        <a:bodyPr/>
        <a:lstStyle/>
        <a:p>
          <a:endParaRPr lang="de-DE"/>
        </a:p>
      </dgm:t>
    </dgm:pt>
    <dgm:pt modelId="{DED6A967-9FEC-4EE6-8C0C-59368C40C949}">
      <dgm:prSet phldrT="[Text]"/>
      <dgm:spPr/>
      <dgm:t>
        <a:bodyPr/>
        <a:lstStyle/>
        <a:p>
          <a:r>
            <a:rPr lang="de-DE" dirty="0" err="1" smtClean="0"/>
            <a:t>Publi</a:t>
          </a:r>
          <a:r>
            <a:rPr lang="de-DE" dirty="0" smtClean="0"/>
            <a:t>-kations-fonds</a:t>
          </a:r>
          <a:endParaRPr lang="de-DE" dirty="0"/>
        </a:p>
      </dgm:t>
    </dgm:pt>
    <dgm:pt modelId="{219B0EED-B446-47E6-8E73-8575423D4E49}" type="parTrans" cxnId="{6D2C6D96-E8D4-4644-BF04-51E693B79114}">
      <dgm:prSet/>
      <dgm:spPr/>
      <dgm:t>
        <a:bodyPr/>
        <a:lstStyle/>
        <a:p>
          <a:endParaRPr lang="de-DE"/>
        </a:p>
      </dgm:t>
    </dgm:pt>
    <dgm:pt modelId="{C477CE0C-9788-4950-8AAE-A378A3D00500}" type="sibTrans" cxnId="{6D2C6D96-E8D4-4644-BF04-51E693B79114}">
      <dgm:prSet/>
      <dgm:spPr/>
      <dgm:t>
        <a:bodyPr/>
        <a:lstStyle/>
        <a:p>
          <a:endParaRPr lang="de-DE"/>
        </a:p>
      </dgm:t>
    </dgm:pt>
    <dgm:pt modelId="{12AFE9D5-81E6-4844-8D43-387C73923089}">
      <dgm:prSet phldrT="[Text]" custT="1"/>
      <dgm:spPr/>
      <dgm:t>
        <a:bodyPr/>
        <a:lstStyle/>
        <a:p>
          <a:r>
            <a:rPr lang="de-DE" sz="900" dirty="0" smtClean="0"/>
            <a:t>bis zu 1.500 € pro Beitrag in (inter-)nationalen OA-Journals</a:t>
          </a:r>
        </a:p>
        <a:p>
          <a:r>
            <a:rPr lang="de-DE" sz="900" dirty="0" smtClean="0"/>
            <a:t>max. 2 Beiträge pro Person im Jahr</a:t>
          </a:r>
          <a:endParaRPr lang="de-DE" sz="900" dirty="0"/>
        </a:p>
      </dgm:t>
    </dgm:pt>
    <dgm:pt modelId="{A3EDEE4C-7494-4842-9CF1-8BE2E78DC72F}" type="parTrans" cxnId="{3CB53AC4-BDD0-47C7-B3AC-B5BA26CB3153}">
      <dgm:prSet/>
      <dgm:spPr/>
      <dgm:t>
        <a:bodyPr/>
        <a:lstStyle/>
        <a:p>
          <a:endParaRPr lang="de-DE"/>
        </a:p>
      </dgm:t>
    </dgm:pt>
    <dgm:pt modelId="{E2EA6AE8-F949-440E-ADAF-8CC281201F0D}" type="sibTrans" cxnId="{3CB53AC4-BDD0-47C7-B3AC-B5BA26CB3153}">
      <dgm:prSet/>
      <dgm:spPr/>
      <dgm:t>
        <a:bodyPr/>
        <a:lstStyle/>
        <a:p>
          <a:endParaRPr lang="de-DE"/>
        </a:p>
      </dgm:t>
    </dgm:pt>
    <dgm:pt modelId="{0D51F7D3-D2B0-497B-9640-771F4B7A2253}">
      <dgm:prSet phldrT="[Text]"/>
      <dgm:spPr/>
      <dgm:t>
        <a:bodyPr/>
        <a:lstStyle/>
        <a:p>
          <a:r>
            <a:rPr lang="de-DE" dirty="0" err="1" smtClean="0"/>
            <a:t>Identi</a:t>
          </a:r>
          <a:r>
            <a:rPr lang="de-DE" dirty="0" smtClean="0"/>
            <a:t>-</a:t>
          </a:r>
          <a:r>
            <a:rPr lang="de-DE" dirty="0" err="1" smtClean="0"/>
            <a:t>fika</a:t>
          </a:r>
          <a:r>
            <a:rPr lang="de-DE" dirty="0" smtClean="0"/>
            <a:t>-toren</a:t>
          </a:r>
          <a:endParaRPr lang="de-DE" dirty="0"/>
        </a:p>
      </dgm:t>
    </dgm:pt>
    <dgm:pt modelId="{526DF886-DE9C-4DCB-920F-557B0AFDCDCD}" type="parTrans" cxnId="{124A668A-A646-4F12-B7CA-E7E19B4CF020}">
      <dgm:prSet/>
      <dgm:spPr/>
      <dgm:t>
        <a:bodyPr/>
        <a:lstStyle/>
        <a:p>
          <a:endParaRPr lang="de-DE"/>
        </a:p>
      </dgm:t>
    </dgm:pt>
    <dgm:pt modelId="{7B42DABC-390D-4DD4-B4EB-0BEF99F01D32}" type="sibTrans" cxnId="{124A668A-A646-4F12-B7CA-E7E19B4CF020}">
      <dgm:prSet/>
      <dgm:spPr/>
      <dgm:t>
        <a:bodyPr/>
        <a:lstStyle/>
        <a:p>
          <a:endParaRPr lang="de-DE"/>
        </a:p>
      </dgm:t>
    </dgm:pt>
    <dgm:pt modelId="{06D77C13-0999-43A6-A9E0-3555BF11F5A5}">
      <dgm:prSet phldrT="[Text]"/>
      <dgm:spPr/>
      <dgm:t>
        <a:bodyPr/>
        <a:lstStyle/>
        <a:p>
          <a:r>
            <a:rPr lang="de-DE" dirty="0" smtClean="0"/>
            <a:t>DOI-Vergabe und URN-Generierung</a:t>
          </a:r>
        </a:p>
      </dgm:t>
    </dgm:pt>
    <dgm:pt modelId="{A048557F-483F-4AB9-A711-E06492E57882}" type="parTrans" cxnId="{50FB6AB0-D044-4B84-BA72-AF3ECE2ABFED}">
      <dgm:prSet/>
      <dgm:spPr/>
      <dgm:t>
        <a:bodyPr/>
        <a:lstStyle/>
        <a:p>
          <a:endParaRPr lang="de-DE"/>
        </a:p>
      </dgm:t>
    </dgm:pt>
    <dgm:pt modelId="{E91629A9-B38E-473B-A7E6-88AF3B06CD6F}" type="sibTrans" cxnId="{50FB6AB0-D044-4B84-BA72-AF3ECE2ABFED}">
      <dgm:prSet/>
      <dgm:spPr/>
      <dgm:t>
        <a:bodyPr/>
        <a:lstStyle/>
        <a:p>
          <a:endParaRPr lang="de-DE"/>
        </a:p>
      </dgm:t>
    </dgm:pt>
    <dgm:pt modelId="{1A41182B-8947-4074-86D2-174535903FEA}">
      <dgm:prSet phldrT="[Text]"/>
      <dgm:spPr/>
      <dgm:t>
        <a:bodyPr/>
        <a:lstStyle/>
        <a:p>
          <a:r>
            <a:rPr lang="de-DE" dirty="0" smtClean="0"/>
            <a:t>Print</a:t>
          </a:r>
          <a:endParaRPr lang="de-DE" dirty="0"/>
        </a:p>
      </dgm:t>
    </dgm:pt>
    <dgm:pt modelId="{E4A4E664-0812-4538-B549-15034F55BD86}" type="parTrans" cxnId="{8DB8CEB7-7AE9-4F26-9B32-C106EE2ECBFD}">
      <dgm:prSet/>
      <dgm:spPr/>
      <dgm:t>
        <a:bodyPr/>
        <a:lstStyle/>
        <a:p>
          <a:endParaRPr lang="de-DE"/>
        </a:p>
      </dgm:t>
    </dgm:pt>
    <dgm:pt modelId="{314BEC41-25D6-45FB-AEA6-0DD461995209}" type="sibTrans" cxnId="{8DB8CEB7-7AE9-4F26-9B32-C106EE2ECBFD}">
      <dgm:prSet/>
      <dgm:spPr/>
      <dgm:t>
        <a:bodyPr/>
        <a:lstStyle/>
        <a:p>
          <a:endParaRPr lang="de-DE"/>
        </a:p>
      </dgm:t>
    </dgm:pt>
    <dgm:pt modelId="{A35DAB9C-04B1-4ABD-BF2B-456F7F3E58F7}">
      <dgm:prSet phldrT="[Text]"/>
      <dgm:spPr/>
      <dgm:t>
        <a:bodyPr/>
        <a:lstStyle/>
        <a:p>
          <a:r>
            <a:rPr lang="de-DE" dirty="0" smtClean="0"/>
            <a:t>im Universitätsverlag</a:t>
          </a:r>
        </a:p>
        <a:p>
          <a:r>
            <a:rPr lang="de-DE" dirty="0" smtClean="0"/>
            <a:t>in Zusammenarbeit mit dem Olms Verlag</a:t>
          </a:r>
          <a:endParaRPr lang="de-DE" dirty="0"/>
        </a:p>
      </dgm:t>
    </dgm:pt>
    <dgm:pt modelId="{16BA09EB-FF90-4A50-8B32-903FF6B55EA7}" type="parTrans" cxnId="{2F12526F-DE5A-4726-8296-F03F59D0750A}">
      <dgm:prSet/>
      <dgm:spPr/>
      <dgm:t>
        <a:bodyPr/>
        <a:lstStyle/>
        <a:p>
          <a:endParaRPr lang="de-DE"/>
        </a:p>
      </dgm:t>
    </dgm:pt>
    <dgm:pt modelId="{46743596-7C3A-4865-9858-1E164CA2704D}" type="sibTrans" cxnId="{2F12526F-DE5A-4726-8296-F03F59D0750A}">
      <dgm:prSet/>
      <dgm:spPr/>
      <dgm:t>
        <a:bodyPr/>
        <a:lstStyle/>
        <a:p>
          <a:endParaRPr lang="de-DE"/>
        </a:p>
      </dgm:t>
    </dgm:pt>
    <dgm:pt modelId="{7C157660-0838-449C-AD99-7AC992A0C054}">
      <dgm:prSet phldrT="[Text]" custT="1"/>
      <dgm:spPr/>
      <dgm:t>
        <a:bodyPr/>
        <a:lstStyle/>
        <a:p>
          <a:r>
            <a:rPr lang="de-DE" sz="900" dirty="0" smtClean="0"/>
            <a:t>für </a:t>
          </a:r>
          <a:r>
            <a:rPr lang="de-DE" sz="900" dirty="0" err="1" smtClean="0"/>
            <a:t>Autor_innen</a:t>
          </a:r>
          <a:r>
            <a:rPr lang="de-DE" sz="900" dirty="0" smtClean="0"/>
            <a:t> und </a:t>
          </a:r>
        </a:p>
        <a:p>
          <a:r>
            <a:rPr lang="de-DE" sz="900" dirty="0" smtClean="0"/>
            <a:t>Einrichtungen, z. B. ORCID</a:t>
          </a:r>
          <a:endParaRPr lang="de-DE" sz="900" dirty="0"/>
        </a:p>
      </dgm:t>
    </dgm:pt>
    <dgm:pt modelId="{E3F9AF94-F8C3-410A-BD74-82CE11CEFEFA}" type="parTrans" cxnId="{C1D92EC5-FC0E-4121-9827-3A386BB420AC}">
      <dgm:prSet/>
      <dgm:spPr/>
      <dgm:t>
        <a:bodyPr/>
        <a:lstStyle/>
        <a:p>
          <a:endParaRPr lang="de-DE"/>
        </a:p>
      </dgm:t>
    </dgm:pt>
    <dgm:pt modelId="{50C2F1F0-0FC4-42E9-B09B-6EB32A3D78CC}" type="sibTrans" cxnId="{C1D92EC5-FC0E-4121-9827-3A386BB420AC}">
      <dgm:prSet/>
      <dgm:spPr/>
      <dgm:t>
        <a:bodyPr/>
        <a:lstStyle/>
        <a:p>
          <a:endParaRPr lang="de-DE"/>
        </a:p>
      </dgm:t>
    </dgm:pt>
    <dgm:pt modelId="{D92C6027-7BC4-421E-956F-3D9E21EB8FAC}">
      <dgm:prSet phldrT="[Text]"/>
      <dgm:spPr/>
      <dgm:t>
        <a:bodyPr/>
        <a:lstStyle/>
        <a:p>
          <a:r>
            <a:rPr lang="de-DE" dirty="0" smtClean="0"/>
            <a:t>Open Access</a:t>
          </a:r>
          <a:endParaRPr lang="de-DE" dirty="0"/>
        </a:p>
      </dgm:t>
    </dgm:pt>
    <dgm:pt modelId="{FCFC0CB4-483D-4DB7-94E1-383C404251F7}" type="parTrans" cxnId="{7F14B531-90C7-4F94-B30C-E055574A5EA9}">
      <dgm:prSet/>
      <dgm:spPr/>
      <dgm:t>
        <a:bodyPr/>
        <a:lstStyle/>
        <a:p>
          <a:endParaRPr lang="de-DE"/>
        </a:p>
      </dgm:t>
    </dgm:pt>
    <dgm:pt modelId="{701AC7AC-DAAF-4D27-9B09-B074B5AF638D}" type="sibTrans" cxnId="{7F14B531-90C7-4F94-B30C-E055574A5EA9}">
      <dgm:prSet/>
      <dgm:spPr/>
      <dgm:t>
        <a:bodyPr/>
        <a:lstStyle/>
        <a:p>
          <a:endParaRPr lang="de-DE"/>
        </a:p>
      </dgm:t>
    </dgm:pt>
    <dgm:pt modelId="{FD9A05B1-56F4-4824-8B69-04544165DFFD}">
      <dgm:prSet phldrT="[Text]" custT="1"/>
      <dgm:spPr/>
      <dgm:t>
        <a:bodyPr/>
        <a:lstStyle/>
        <a:p>
          <a:r>
            <a:rPr lang="de-DE" sz="900" dirty="0" smtClean="0"/>
            <a:t>Goldener Weg/Grüner Weg</a:t>
          </a:r>
        </a:p>
        <a:p>
          <a:r>
            <a:rPr lang="de-DE" sz="900" dirty="0" smtClean="0"/>
            <a:t>betreute OA-Publikationen im Universitätsverlag </a:t>
          </a:r>
        </a:p>
        <a:p>
          <a:r>
            <a:rPr lang="de-DE" sz="900" dirty="0" smtClean="0"/>
            <a:t>Gründung und Betreuung von OA-Journals (OJS)</a:t>
          </a:r>
          <a:endParaRPr lang="de-DE" sz="900" dirty="0"/>
        </a:p>
      </dgm:t>
    </dgm:pt>
    <dgm:pt modelId="{212A8B58-29A8-4803-8BC7-74852FBD62B4}" type="parTrans" cxnId="{CE56FFEE-93CE-453A-902F-926D91FD1F06}">
      <dgm:prSet/>
      <dgm:spPr/>
      <dgm:t>
        <a:bodyPr/>
        <a:lstStyle/>
        <a:p>
          <a:endParaRPr lang="de-DE"/>
        </a:p>
      </dgm:t>
    </dgm:pt>
    <dgm:pt modelId="{26C1244C-626B-4ECB-871D-BB887ACE3C0D}" type="sibTrans" cxnId="{CE56FFEE-93CE-453A-902F-926D91FD1F06}">
      <dgm:prSet/>
      <dgm:spPr/>
      <dgm:t>
        <a:bodyPr/>
        <a:lstStyle/>
        <a:p>
          <a:endParaRPr lang="de-DE"/>
        </a:p>
      </dgm:t>
    </dgm:pt>
    <dgm:pt modelId="{6C90FE85-8162-463B-95E4-026AB8BE2541}" type="pres">
      <dgm:prSet presAssocID="{B2903514-1425-44E3-B447-B131D1DC554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B01C80B6-2FC8-49FC-A04D-071A60F6C560}" type="pres">
      <dgm:prSet presAssocID="{1A41182B-8947-4074-86D2-174535903FEA}" presName="composite" presStyleCnt="0"/>
      <dgm:spPr/>
    </dgm:pt>
    <dgm:pt modelId="{2D348C87-7FE2-4E56-A239-1EC604D5D274}" type="pres">
      <dgm:prSet presAssocID="{1A41182B-8947-4074-86D2-174535903FEA}" presName="Parent1" presStyleLbl="node1" presStyleIdx="0" presStyleCnt="10" custLinFactNeighborX="341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FD13C1F-ADCC-475C-AF35-62D16B732104}" type="pres">
      <dgm:prSet presAssocID="{1A41182B-8947-4074-86D2-174535903FEA}" presName="Childtext1" presStyleLbl="revTx" presStyleIdx="0" presStyleCnt="5" custScaleX="198709" custLinFactNeighborX="793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63F9B4A-FCC9-4B27-B0B9-4253CD2E61E8}" type="pres">
      <dgm:prSet presAssocID="{1A41182B-8947-4074-86D2-174535903FEA}" presName="BalanceSpacing" presStyleCnt="0"/>
      <dgm:spPr/>
    </dgm:pt>
    <dgm:pt modelId="{C17B7073-A3FB-4EB5-B2EA-EEF34D66A147}" type="pres">
      <dgm:prSet presAssocID="{1A41182B-8947-4074-86D2-174535903FEA}" presName="BalanceSpacing1" presStyleCnt="0"/>
      <dgm:spPr/>
    </dgm:pt>
    <dgm:pt modelId="{4FB2F65B-8A73-4AB1-9CAE-9069CE112BD4}" type="pres">
      <dgm:prSet presAssocID="{314BEC41-25D6-45FB-AEA6-0DD461995209}" presName="Accent1Text" presStyleLbl="node1" presStyleIdx="1" presStyleCnt="10" custLinFactNeighborX="31352"/>
      <dgm:spPr/>
      <dgm:t>
        <a:bodyPr/>
        <a:lstStyle/>
        <a:p>
          <a:endParaRPr lang="de-DE"/>
        </a:p>
      </dgm:t>
    </dgm:pt>
    <dgm:pt modelId="{AE056933-6035-4B96-B302-EDE91C1E10CB}" type="pres">
      <dgm:prSet presAssocID="{314BEC41-25D6-45FB-AEA6-0DD461995209}" presName="spaceBetweenRectangles" presStyleCnt="0"/>
      <dgm:spPr/>
    </dgm:pt>
    <dgm:pt modelId="{DB643C0C-6861-4F23-A5D8-32B2089AD7D6}" type="pres">
      <dgm:prSet presAssocID="{402753B6-2C35-45FF-8D3D-77164F2D4433}" presName="composite" presStyleCnt="0"/>
      <dgm:spPr/>
    </dgm:pt>
    <dgm:pt modelId="{CE2CB1EC-7104-4667-9851-51F179705AF2}" type="pres">
      <dgm:prSet presAssocID="{402753B6-2C35-45FF-8D3D-77164F2D4433}" presName="Parent1" presStyleLbl="node1" presStyleIdx="2" presStyleCnt="10" custLinFactNeighborX="-392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791505B-3A77-4E56-9959-401B0F8CB868}" type="pres">
      <dgm:prSet presAssocID="{402753B6-2C35-45FF-8D3D-77164F2D4433}" presName="Childtext1" presStyleLbl="revTx" presStyleIdx="1" presStyleCnt="5" custScaleX="231657" custLinFactX="-94" custLinFactNeighborX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189F11D-C8DB-42B0-B578-0F7A1CFEB9AB}" type="pres">
      <dgm:prSet presAssocID="{402753B6-2C35-45FF-8D3D-77164F2D4433}" presName="BalanceSpacing" presStyleCnt="0"/>
      <dgm:spPr/>
    </dgm:pt>
    <dgm:pt modelId="{A8D3C7F9-C7B8-460E-B795-B9A3260A01A6}" type="pres">
      <dgm:prSet presAssocID="{402753B6-2C35-45FF-8D3D-77164F2D4433}" presName="BalanceSpacing1" presStyleCnt="0"/>
      <dgm:spPr/>
    </dgm:pt>
    <dgm:pt modelId="{10383B38-A508-4D76-8D92-A289DA65B886}" type="pres">
      <dgm:prSet presAssocID="{E3BC8B3F-08F8-43AA-B79D-091CBEE82D4C}" presName="Accent1Text" presStyleLbl="node1" presStyleIdx="3" presStyleCnt="10" custLinFactNeighborX="-36460"/>
      <dgm:spPr/>
      <dgm:t>
        <a:bodyPr/>
        <a:lstStyle/>
        <a:p>
          <a:endParaRPr lang="de-DE"/>
        </a:p>
      </dgm:t>
    </dgm:pt>
    <dgm:pt modelId="{AFBDDEA6-C1E0-45BD-BED9-AED3F7DEC397}" type="pres">
      <dgm:prSet presAssocID="{E3BC8B3F-08F8-43AA-B79D-091CBEE82D4C}" presName="spaceBetweenRectangles" presStyleCnt="0"/>
      <dgm:spPr/>
    </dgm:pt>
    <dgm:pt modelId="{17B8CF88-D3A1-491A-9317-246CCF13C7A6}" type="pres">
      <dgm:prSet presAssocID="{DED6A967-9FEC-4EE6-8C0C-59368C40C949}" presName="composite" presStyleCnt="0"/>
      <dgm:spPr/>
    </dgm:pt>
    <dgm:pt modelId="{5F0E439C-34CA-425D-BFAB-63F03BEF03ED}" type="pres">
      <dgm:prSet presAssocID="{DED6A967-9FEC-4EE6-8C0C-59368C40C949}" presName="Parent1" presStyleLbl="node1" presStyleIdx="4" presStyleCnt="10" custLinFactNeighborX="3971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3A56758-D1BE-423C-86B4-4CCB273DA408}" type="pres">
      <dgm:prSet presAssocID="{DED6A967-9FEC-4EE6-8C0C-59368C40C949}" presName="Childtext1" presStyleLbl="revTx" presStyleIdx="2" presStyleCnt="5" custScaleX="239009" custLinFactX="998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4A80CBA-FF14-4E81-AEDB-C113A47A7927}" type="pres">
      <dgm:prSet presAssocID="{DED6A967-9FEC-4EE6-8C0C-59368C40C949}" presName="BalanceSpacing" presStyleCnt="0"/>
      <dgm:spPr/>
    </dgm:pt>
    <dgm:pt modelId="{A191C4E6-7F9A-4B39-8577-C300CBE1C794}" type="pres">
      <dgm:prSet presAssocID="{DED6A967-9FEC-4EE6-8C0C-59368C40C949}" presName="BalanceSpacing1" presStyleCnt="0"/>
      <dgm:spPr/>
    </dgm:pt>
    <dgm:pt modelId="{BFB29A44-CD19-4472-857C-39DB7AA00B57}" type="pres">
      <dgm:prSet presAssocID="{C477CE0C-9788-4950-8AAE-A378A3D00500}" presName="Accent1Text" presStyleLbl="node1" presStyleIdx="5" presStyleCnt="10" custLinFactNeighborX="36887"/>
      <dgm:spPr/>
      <dgm:t>
        <a:bodyPr/>
        <a:lstStyle/>
        <a:p>
          <a:endParaRPr lang="de-DE"/>
        </a:p>
      </dgm:t>
    </dgm:pt>
    <dgm:pt modelId="{49052D58-492C-40F6-BA6B-C140516D985D}" type="pres">
      <dgm:prSet presAssocID="{C477CE0C-9788-4950-8AAE-A378A3D00500}" presName="spaceBetweenRectangles" presStyleCnt="0"/>
      <dgm:spPr/>
    </dgm:pt>
    <dgm:pt modelId="{A5DDBA8C-3972-462F-A50A-6D288EAC2B6A}" type="pres">
      <dgm:prSet presAssocID="{0D51F7D3-D2B0-497B-9640-771F4B7A2253}" presName="composite" presStyleCnt="0"/>
      <dgm:spPr/>
    </dgm:pt>
    <dgm:pt modelId="{6F5419D4-1552-4E57-8ED9-6C3DF78B798E}" type="pres">
      <dgm:prSet presAssocID="{0D51F7D3-D2B0-497B-9640-771F4B7A2253}" presName="Parent1" presStyleLbl="node1" presStyleIdx="6" presStyleCnt="10" custLinFactNeighborX="-2158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28F9144-01BC-4603-BFDA-CEEE405CB75E}" type="pres">
      <dgm:prSet presAssocID="{0D51F7D3-D2B0-497B-9640-771F4B7A2253}" presName="Childtext1" presStyleLbl="revTx" presStyleIdx="3" presStyleCnt="5" custScaleX="161877" custLinFactNeighborX="-525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6047F39-BC90-42B2-BAFD-7BEE62E85305}" type="pres">
      <dgm:prSet presAssocID="{0D51F7D3-D2B0-497B-9640-771F4B7A2253}" presName="BalanceSpacing" presStyleCnt="0"/>
      <dgm:spPr/>
    </dgm:pt>
    <dgm:pt modelId="{FEEEF6DA-1843-4E53-9E48-CF362023828C}" type="pres">
      <dgm:prSet presAssocID="{0D51F7D3-D2B0-497B-9640-771F4B7A2253}" presName="BalanceSpacing1" presStyleCnt="0"/>
      <dgm:spPr/>
    </dgm:pt>
    <dgm:pt modelId="{3ECAEC8A-08C8-4305-9FA7-6AEF63D4BA1B}" type="pres">
      <dgm:prSet presAssocID="{7B42DABC-390D-4DD4-B4EB-0BEF99F01D32}" presName="Accent1Text" presStyleLbl="node1" presStyleIdx="7" presStyleCnt="10" custLinFactNeighborX="-22192"/>
      <dgm:spPr/>
      <dgm:t>
        <a:bodyPr/>
        <a:lstStyle/>
        <a:p>
          <a:endParaRPr lang="de-DE"/>
        </a:p>
      </dgm:t>
    </dgm:pt>
    <dgm:pt modelId="{4F34FD72-1262-4A83-B905-1CA59CA91440}" type="pres">
      <dgm:prSet presAssocID="{7B42DABC-390D-4DD4-B4EB-0BEF99F01D32}" presName="spaceBetweenRectangles" presStyleCnt="0"/>
      <dgm:spPr/>
    </dgm:pt>
    <dgm:pt modelId="{F56B7DC0-8A46-4E53-BD36-90B1A0DF2AFA}" type="pres">
      <dgm:prSet presAssocID="{D92C6027-7BC4-421E-956F-3D9E21EB8FAC}" presName="composite" presStyleCnt="0"/>
      <dgm:spPr/>
    </dgm:pt>
    <dgm:pt modelId="{698F9378-E2CC-40F9-908B-682E111CC30F}" type="pres">
      <dgm:prSet presAssocID="{D92C6027-7BC4-421E-956F-3D9E21EB8FAC}" presName="Parent1" presStyleLbl="node1" presStyleIdx="8" presStyleCnt="10" custLinFactNeighborX="232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5ED75B2-92A8-4745-84BD-ECABA22957C0}" type="pres">
      <dgm:prSet presAssocID="{D92C6027-7BC4-421E-956F-3D9E21EB8FAC}" presName="Childtext1" presStyleLbl="revTx" presStyleIdx="4" presStyleCnt="5" custScaleX="187577" custLinFactNeighborX="652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70F3606-20BE-44ED-ACF5-22A8DE0D3B89}" type="pres">
      <dgm:prSet presAssocID="{D92C6027-7BC4-421E-956F-3D9E21EB8FAC}" presName="BalanceSpacing" presStyleCnt="0"/>
      <dgm:spPr/>
    </dgm:pt>
    <dgm:pt modelId="{9FC1A28B-139C-45E9-BF23-CC2022B52647}" type="pres">
      <dgm:prSet presAssocID="{D92C6027-7BC4-421E-956F-3D9E21EB8FAC}" presName="BalanceSpacing1" presStyleCnt="0"/>
      <dgm:spPr/>
    </dgm:pt>
    <dgm:pt modelId="{50224D64-59B6-4A27-83AA-33F97F19D0A7}" type="pres">
      <dgm:prSet presAssocID="{701AC7AC-DAAF-4D27-9B09-B074B5AF638D}" presName="Accent1Text" presStyleLbl="node1" presStyleIdx="9" presStyleCnt="10" custLinFactNeighborX="24345"/>
      <dgm:spPr/>
      <dgm:t>
        <a:bodyPr/>
        <a:lstStyle/>
        <a:p>
          <a:endParaRPr lang="de-DE"/>
        </a:p>
      </dgm:t>
    </dgm:pt>
  </dgm:ptLst>
  <dgm:cxnLst>
    <dgm:cxn modelId="{7F14B531-90C7-4F94-B30C-E055574A5EA9}" srcId="{B2903514-1425-44E3-B447-B131D1DC5547}" destId="{D92C6027-7BC4-421E-956F-3D9E21EB8FAC}" srcOrd="4" destOrd="0" parTransId="{FCFC0CB4-483D-4DB7-94E1-383C404251F7}" sibTransId="{701AC7AC-DAAF-4D27-9B09-B074B5AF638D}"/>
    <dgm:cxn modelId="{2F12526F-DE5A-4726-8296-F03F59D0750A}" srcId="{1A41182B-8947-4074-86D2-174535903FEA}" destId="{A35DAB9C-04B1-4ABD-BF2B-456F7F3E58F7}" srcOrd="0" destOrd="0" parTransId="{16BA09EB-FF90-4A50-8B32-903FF6B55EA7}" sibTransId="{46743596-7C3A-4865-9858-1E164CA2704D}"/>
    <dgm:cxn modelId="{9E4ED261-AA1D-42F5-A296-803D681C2758}" type="presOf" srcId="{0D51F7D3-D2B0-497B-9640-771F4B7A2253}" destId="{6F5419D4-1552-4E57-8ED9-6C3DF78B798E}" srcOrd="0" destOrd="0" presId="urn:microsoft.com/office/officeart/2008/layout/AlternatingHexagons"/>
    <dgm:cxn modelId="{B57BFC31-941D-4020-92E4-0045F7FEA431}" type="presOf" srcId="{A35DAB9C-04B1-4ABD-BF2B-456F7F3E58F7}" destId="{FFD13C1F-ADCC-475C-AF35-62D16B732104}" srcOrd="0" destOrd="0" presId="urn:microsoft.com/office/officeart/2008/layout/AlternatingHexagons"/>
    <dgm:cxn modelId="{124A668A-A646-4F12-B7CA-E7E19B4CF020}" srcId="{B2903514-1425-44E3-B447-B131D1DC5547}" destId="{0D51F7D3-D2B0-497B-9640-771F4B7A2253}" srcOrd="3" destOrd="0" parTransId="{526DF886-DE9C-4DCB-920F-557B0AFDCDCD}" sibTransId="{7B42DABC-390D-4DD4-B4EB-0BEF99F01D32}"/>
    <dgm:cxn modelId="{100B8CF9-0D9C-4777-AB66-72F76687A0A1}" type="presOf" srcId="{314BEC41-25D6-45FB-AEA6-0DD461995209}" destId="{4FB2F65B-8A73-4AB1-9CAE-9069CE112BD4}" srcOrd="0" destOrd="0" presId="urn:microsoft.com/office/officeart/2008/layout/AlternatingHexagons"/>
    <dgm:cxn modelId="{85502343-4AC8-467A-AF1F-0CFD2F5B2C94}" type="presOf" srcId="{402753B6-2C35-45FF-8D3D-77164F2D4433}" destId="{CE2CB1EC-7104-4667-9851-51F179705AF2}" srcOrd="0" destOrd="0" presId="urn:microsoft.com/office/officeart/2008/layout/AlternatingHexagons"/>
    <dgm:cxn modelId="{9CEFAAE4-E361-4089-A1EA-0117CEC590FC}" type="presOf" srcId="{7C157660-0838-449C-AD99-7AC992A0C054}" destId="{A28F9144-01BC-4603-BFDA-CEEE405CB75E}" srcOrd="0" destOrd="0" presId="urn:microsoft.com/office/officeart/2008/layout/AlternatingHexagons"/>
    <dgm:cxn modelId="{C4882DE4-AF41-420B-94B4-F4A7F9EDBD88}" type="presOf" srcId="{FD9A05B1-56F4-4824-8B69-04544165DFFD}" destId="{45ED75B2-92A8-4745-84BD-ECABA22957C0}" srcOrd="0" destOrd="0" presId="urn:microsoft.com/office/officeart/2008/layout/AlternatingHexagons"/>
    <dgm:cxn modelId="{50FB6AB0-D044-4B84-BA72-AF3ECE2ABFED}" srcId="{402753B6-2C35-45FF-8D3D-77164F2D4433}" destId="{06D77C13-0999-43A6-A9E0-3555BF11F5A5}" srcOrd="1" destOrd="0" parTransId="{A048557F-483F-4AB9-A711-E06492E57882}" sibTransId="{E91629A9-B38E-473B-A7E6-88AF3B06CD6F}"/>
    <dgm:cxn modelId="{1127ED1A-C01A-47C8-BF5D-32FF63993A23}" type="presOf" srcId="{D92C6027-7BC4-421E-956F-3D9E21EB8FAC}" destId="{698F9378-E2CC-40F9-908B-682E111CC30F}" srcOrd="0" destOrd="0" presId="urn:microsoft.com/office/officeart/2008/layout/AlternatingHexagons"/>
    <dgm:cxn modelId="{96BD4C17-F1EF-418E-BC1F-772523726B39}" type="presOf" srcId="{1A41182B-8947-4074-86D2-174535903FEA}" destId="{2D348C87-7FE2-4E56-A239-1EC604D5D274}" srcOrd="0" destOrd="0" presId="urn:microsoft.com/office/officeart/2008/layout/AlternatingHexagons"/>
    <dgm:cxn modelId="{70CBD897-880A-44F7-9F38-0662B17093DC}" type="presOf" srcId="{12AFE9D5-81E6-4844-8D43-387C73923089}" destId="{33A56758-D1BE-423C-86B4-4CCB273DA408}" srcOrd="0" destOrd="0" presId="urn:microsoft.com/office/officeart/2008/layout/AlternatingHexagons"/>
    <dgm:cxn modelId="{8DB8CEB7-7AE9-4F26-9B32-C106EE2ECBFD}" srcId="{B2903514-1425-44E3-B447-B131D1DC5547}" destId="{1A41182B-8947-4074-86D2-174535903FEA}" srcOrd="0" destOrd="0" parTransId="{E4A4E664-0812-4538-B549-15034F55BD86}" sibTransId="{314BEC41-25D6-45FB-AEA6-0DD461995209}"/>
    <dgm:cxn modelId="{042543FE-BEF0-4192-9CB6-47ABE93BFA9B}" srcId="{B2903514-1425-44E3-B447-B131D1DC5547}" destId="{402753B6-2C35-45FF-8D3D-77164F2D4433}" srcOrd="1" destOrd="0" parTransId="{7871FDC8-55BA-4F30-9A4B-229A1562DA10}" sibTransId="{E3BC8B3F-08F8-43AA-B79D-091CBEE82D4C}"/>
    <dgm:cxn modelId="{FE63896F-610F-4878-9525-599286911F12}" type="presOf" srcId="{DED6A967-9FEC-4EE6-8C0C-59368C40C949}" destId="{5F0E439C-34CA-425D-BFAB-63F03BEF03ED}" srcOrd="0" destOrd="0" presId="urn:microsoft.com/office/officeart/2008/layout/AlternatingHexagons"/>
    <dgm:cxn modelId="{4752FFB4-BA61-4809-AE2C-D4E126B1863E}" type="presOf" srcId="{C477CE0C-9788-4950-8AAE-A378A3D00500}" destId="{BFB29A44-CD19-4472-857C-39DB7AA00B57}" srcOrd="0" destOrd="0" presId="urn:microsoft.com/office/officeart/2008/layout/AlternatingHexagons"/>
    <dgm:cxn modelId="{32C2B97F-8319-4E15-A1B6-3B3F000BDCF3}" type="presOf" srcId="{701AC7AC-DAAF-4D27-9B09-B074B5AF638D}" destId="{50224D64-59B6-4A27-83AA-33F97F19D0A7}" srcOrd="0" destOrd="0" presId="urn:microsoft.com/office/officeart/2008/layout/AlternatingHexagons"/>
    <dgm:cxn modelId="{565BA83C-75D4-4342-8114-BF0D5C209560}" type="presOf" srcId="{06D77C13-0999-43A6-A9E0-3555BF11F5A5}" destId="{A791505B-3A77-4E56-9959-401B0F8CB868}" srcOrd="0" destOrd="1" presId="urn:microsoft.com/office/officeart/2008/layout/AlternatingHexagons"/>
    <dgm:cxn modelId="{CE56FFEE-93CE-453A-902F-926D91FD1F06}" srcId="{D92C6027-7BC4-421E-956F-3D9E21EB8FAC}" destId="{FD9A05B1-56F4-4824-8B69-04544165DFFD}" srcOrd="0" destOrd="0" parTransId="{212A8B58-29A8-4803-8BC7-74852FBD62B4}" sibTransId="{26C1244C-626B-4ECB-871D-BB887ACE3C0D}"/>
    <dgm:cxn modelId="{BA6A3E27-4B50-41B7-8936-11457236EAC4}" type="presOf" srcId="{B2903514-1425-44E3-B447-B131D1DC5547}" destId="{6C90FE85-8162-463B-95E4-026AB8BE2541}" srcOrd="0" destOrd="0" presId="urn:microsoft.com/office/officeart/2008/layout/AlternatingHexagons"/>
    <dgm:cxn modelId="{3CFFE330-99C1-4FCF-9F98-F20061CF9774}" type="presOf" srcId="{7B42DABC-390D-4DD4-B4EB-0BEF99F01D32}" destId="{3ECAEC8A-08C8-4305-9FA7-6AEF63D4BA1B}" srcOrd="0" destOrd="0" presId="urn:microsoft.com/office/officeart/2008/layout/AlternatingHexagons"/>
    <dgm:cxn modelId="{765E92F4-CD07-450A-B78F-919A646F4A62}" type="presOf" srcId="{E3BC8B3F-08F8-43AA-B79D-091CBEE82D4C}" destId="{10383B38-A508-4D76-8D92-A289DA65B886}" srcOrd="0" destOrd="0" presId="urn:microsoft.com/office/officeart/2008/layout/AlternatingHexagons"/>
    <dgm:cxn modelId="{3C052311-918F-460F-A13A-A672F401C14D}" type="presOf" srcId="{19EED814-2D16-4941-B99F-82F9823DD699}" destId="{A791505B-3A77-4E56-9959-401B0F8CB868}" srcOrd="0" destOrd="0" presId="urn:microsoft.com/office/officeart/2008/layout/AlternatingHexagons"/>
    <dgm:cxn modelId="{6D2C6D96-E8D4-4644-BF04-51E693B79114}" srcId="{B2903514-1425-44E3-B447-B131D1DC5547}" destId="{DED6A967-9FEC-4EE6-8C0C-59368C40C949}" srcOrd="2" destOrd="0" parTransId="{219B0EED-B446-47E6-8E73-8575423D4E49}" sibTransId="{C477CE0C-9788-4950-8AAE-A378A3D00500}"/>
    <dgm:cxn modelId="{3CB53AC4-BDD0-47C7-B3AC-B5BA26CB3153}" srcId="{DED6A967-9FEC-4EE6-8C0C-59368C40C949}" destId="{12AFE9D5-81E6-4844-8D43-387C73923089}" srcOrd="0" destOrd="0" parTransId="{A3EDEE4C-7494-4842-9CF1-8BE2E78DC72F}" sibTransId="{E2EA6AE8-F949-440E-ADAF-8CC281201F0D}"/>
    <dgm:cxn modelId="{B5AB367D-2EE6-4AEB-AC4B-6E3FC0AB0583}" srcId="{402753B6-2C35-45FF-8D3D-77164F2D4433}" destId="{19EED814-2D16-4941-B99F-82F9823DD699}" srcOrd="0" destOrd="0" parTransId="{EED63F8B-D52B-477C-9D59-194D701CDC43}" sibTransId="{F28DC407-AB07-45F1-AE8A-434DC0EB41C2}"/>
    <dgm:cxn modelId="{C1D92EC5-FC0E-4121-9827-3A386BB420AC}" srcId="{0D51F7D3-D2B0-497B-9640-771F4B7A2253}" destId="{7C157660-0838-449C-AD99-7AC992A0C054}" srcOrd="0" destOrd="0" parTransId="{E3F9AF94-F8C3-410A-BD74-82CE11CEFEFA}" sibTransId="{50C2F1F0-0FC4-42E9-B09B-6EB32A3D78CC}"/>
    <dgm:cxn modelId="{70FECA14-C49D-4DE6-AF12-E13CA0EB5F8E}" type="presParOf" srcId="{6C90FE85-8162-463B-95E4-026AB8BE2541}" destId="{B01C80B6-2FC8-49FC-A04D-071A60F6C560}" srcOrd="0" destOrd="0" presId="urn:microsoft.com/office/officeart/2008/layout/AlternatingHexagons"/>
    <dgm:cxn modelId="{0052AFF0-6173-4130-AA0D-2C00B8977333}" type="presParOf" srcId="{B01C80B6-2FC8-49FC-A04D-071A60F6C560}" destId="{2D348C87-7FE2-4E56-A239-1EC604D5D274}" srcOrd="0" destOrd="0" presId="urn:microsoft.com/office/officeart/2008/layout/AlternatingHexagons"/>
    <dgm:cxn modelId="{2C75723D-E9AF-4315-81E0-2E7F053C3284}" type="presParOf" srcId="{B01C80B6-2FC8-49FC-A04D-071A60F6C560}" destId="{FFD13C1F-ADCC-475C-AF35-62D16B732104}" srcOrd="1" destOrd="0" presId="urn:microsoft.com/office/officeart/2008/layout/AlternatingHexagons"/>
    <dgm:cxn modelId="{D766F81E-8F32-4D5D-A49B-17A6E31FA9A7}" type="presParOf" srcId="{B01C80B6-2FC8-49FC-A04D-071A60F6C560}" destId="{B63F9B4A-FCC9-4B27-B0B9-4253CD2E61E8}" srcOrd="2" destOrd="0" presId="urn:microsoft.com/office/officeart/2008/layout/AlternatingHexagons"/>
    <dgm:cxn modelId="{3B1AF3F3-2662-42E1-8284-E015FE5DECD3}" type="presParOf" srcId="{B01C80B6-2FC8-49FC-A04D-071A60F6C560}" destId="{C17B7073-A3FB-4EB5-B2EA-EEF34D66A147}" srcOrd="3" destOrd="0" presId="urn:microsoft.com/office/officeart/2008/layout/AlternatingHexagons"/>
    <dgm:cxn modelId="{F2FA4564-C7F1-42DC-BA21-7357D9F65C44}" type="presParOf" srcId="{B01C80B6-2FC8-49FC-A04D-071A60F6C560}" destId="{4FB2F65B-8A73-4AB1-9CAE-9069CE112BD4}" srcOrd="4" destOrd="0" presId="urn:microsoft.com/office/officeart/2008/layout/AlternatingHexagons"/>
    <dgm:cxn modelId="{5A3183E5-0FCF-4600-B059-065E17C6C6C6}" type="presParOf" srcId="{6C90FE85-8162-463B-95E4-026AB8BE2541}" destId="{AE056933-6035-4B96-B302-EDE91C1E10CB}" srcOrd="1" destOrd="0" presId="urn:microsoft.com/office/officeart/2008/layout/AlternatingHexagons"/>
    <dgm:cxn modelId="{D3278DD2-BE47-4044-A736-F7D8527A08C4}" type="presParOf" srcId="{6C90FE85-8162-463B-95E4-026AB8BE2541}" destId="{DB643C0C-6861-4F23-A5D8-32B2089AD7D6}" srcOrd="2" destOrd="0" presId="urn:microsoft.com/office/officeart/2008/layout/AlternatingHexagons"/>
    <dgm:cxn modelId="{84DB6F9D-BC35-44A8-A851-9620D42B6782}" type="presParOf" srcId="{DB643C0C-6861-4F23-A5D8-32B2089AD7D6}" destId="{CE2CB1EC-7104-4667-9851-51F179705AF2}" srcOrd="0" destOrd="0" presId="urn:microsoft.com/office/officeart/2008/layout/AlternatingHexagons"/>
    <dgm:cxn modelId="{F5E1338D-F58B-48A4-AB66-0AE96F536C04}" type="presParOf" srcId="{DB643C0C-6861-4F23-A5D8-32B2089AD7D6}" destId="{A791505B-3A77-4E56-9959-401B0F8CB868}" srcOrd="1" destOrd="0" presId="urn:microsoft.com/office/officeart/2008/layout/AlternatingHexagons"/>
    <dgm:cxn modelId="{3EF63A47-37E7-4758-9BC5-248B68E7522D}" type="presParOf" srcId="{DB643C0C-6861-4F23-A5D8-32B2089AD7D6}" destId="{A189F11D-C8DB-42B0-B578-0F7A1CFEB9AB}" srcOrd="2" destOrd="0" presId="urn:microsoft.com/office/officeart/2008/layout/AlternatingHexagons"/>
    <dgm:cxn modelId="{57BA8C4B-E470-4BD6-AB38-3E60759EFB1F}" type="presParOf" srcId="{DB643C0C-6861-4F23-A5D8-32B2089AD7D6}" destId="{A8D3C7F9-C7B8-460E-B795-B9A3260A01A6}" srcOrd="3" destOrd="0" presId="urn:microsoft.com/office/officeart/2008/layout/AlternatingHexagons"/>
    <dgm:cxn modelId="{CB74808C-AD49-4023-80B0-46CDC1A1E5C1}" type="presParOf" srcId="{DB643C0C-6861-4F23-A5D8-32B2089AD7D6}" destId="{10383B38-A508-4D76-8D92-A289DA65B886}" srcOrd="4" destOrd="0" presId="urn:microsoft.com/office/officeart/2008/layout/AlternatingHexagons"/>
    <dgm:cxn modelId="{FE53A343-338D-419B-A2F3-F023B50487B5}" type="presParOf" srcId="{6C90FE85-8162-463B-95E4-026AB8BE2541}" destId="{AFBDDEA6-C1E0-45BD-BED9-AED3F7DEC397}" srcOrd="3" destOrd="0" presId="urn:microsoft.com/office/officeart/2008/layout/AlternatingHexagons"/>
    <dgm:cxn modelId="{F387AF80-EE3E-4174-A30C-70AB3F9F03FF}" type="presParOf" srcId="{6C90FE85-8162-463B-95E4-026AB8BE2541}" destId="{17B8CF88-D3A1-491A-9317-246CCF13C7A6}" srcOrd="4" destOrd="0" presId="urn:microsoft.com/office/officeart/2008/layout/AlternatingHexagons"/>
    <dgm:cxn modelId="{98D55F05-44B4-4E7D-8963-8E153AD00118}" type="presParOf" srcId="{17B8CF88-D3A1-491A-9317-246CCF13C7A6}" destId="{5F0E439C-34CA-425D-BFAB-63F03BEF03ED}" srcOrd="0" destOrd="0" presId="urn:microsoft.com/office/officeart/2008/layout/AlternatingHexagons"/>
    <dgm:cxn modelId="{FF83B26E-1FCF-4BE3-9DFD-AF6B19A5B3FF}" type="presParOf" srcId="{17B8CF88-D3A1-491A-9317-246CCF13C7A6}" destId="{33A56758-D1BE-423C-86B4-4CCB273DA408}" srcOrd="1" destOrd="0" presId="urn:microsoft.com/office/officeart/2008/layout/AlternatingHexagons"/>
    <dgm:cxn modelId="{3874B751-78E7-42D7-A7B3-0991F4F91A2F}" type="presParOf" srcId="{17B8CF88-D3A1-491A-9317-246CCF13C7A6}" destId="{D4A80CBA-FF14-4E81-AEDB-C113A47A7927}" srcOrd="2" destOrd="0" presId="urn:microsoft.com/office/officeart/2008/layout/AlternatingHexagons"/>
    <dgm:cxn modelId="{70072841-3F9D-4B8D-A13C-E60B51988BEB}" type="presParOf" srcId="{17B8CF88-D3A1-491A-9317-246CCF13C7A6}" destId="{A191C4E6-7F9A-4B39-8577-C300CBE1C794}" srcOrd="3" destOrd="0" presId="urn:microsoft.com/office/officeart/2008/layout/AlternatingHexagons"/>
    <dgm:cxn modelId="{41B114EC-3F62-4955-BD4F-A500E3552603}" type="presParOf" srcId="{17B8CF88-D3A1-491A-9317-246CCF13C7A6}" destId="{BFB29A44-CD19-4472-857C-39DB7AA00B57}" srcOrd="4" destOrd="0" presId="urn:microsoft.com/office/officeart/2008/layout/AlternatingHexagons"/>
    <dgm:cxn modelId="{E384AFEA-71DA-4157-A845-7B55206EFE76}" type="presParOf" srcId="{6C90FE85-8162-463B-95E4-026AB8BE2541}" destId="{49052D58-492C-40F6-BA6B-C140516D985D}" srcOrd="5" destOrd="0" presId="urn:microsoft.com/office/officeart/2008/layout/AlternatingHexagons"/>
    <dgm:cxn modelId="{C2C80896-F17A-4456-A3D3-C56C0A7FD481}" type="presParOf" srcId="{6C90FE85-8162-463B-95E4-026AB8BE2541}" destId="{A5DDBA8C-3972-462F-A50A-6D288EAC2B6A}" srcOrd="6" destOrd="0" presId="urn:microsoft.com/office/officeart/2008/layout/AlternatingHexagons"/>
    <dgm:cxn modelId="{BB8358B8-F712-4C7E-8661-DCF21613A164}" type="presParOf" srcId="{A5DDBA8C-3972-462F-A50A-6D288EAC2B6A}" destId="{6F5419D4-1552-4E57-8ED9-6C3DF78B798E}" srcOrd="0" destOrd="0" presId="urn:microsoft.com/office/officeart/2008/layout/AlternatingHexagons"/>
    <dgm:cxn modelId="{FA519909-39C1-485A-A91D-FF7399704311}" type="presParOf" srcId="{A5DDBA8C-3972-462F-A50A-6D288EAC2B6A}" destId="{A28F9144-01BC-4603-BFDA-CEEE405CB75E}" srcOrd="1" destOrd="0" presId="urn:microsoft.com/office/officeart/2008/layout/AlternatingHexagons"/>
    <dgm:cxn modelId="{31E645B0-8816-4775-9983-41DE70A6AEBA}" type="presParOf" srcId="{A5DDBA8C-3972-462F-A50A-6D288EAC2B6A}" destId="{76047F39-BC90-42B2-BAFD-7BEE62E85305}" srcOrd="2" destOrd="0" presId="urn:microsoft.com/office/officeart/2008/layout/AlternatingHexagons"/>
    <dgm:cxn modelId="{E7439CE1-8458-4F6F-9883-4C3636619F0F}" type="presParOf" srcId="{A5DDBA8C-3972-462F-A50A-6D288EAC2B6A}" destId="{FEEEF6DA-1843-4E53-9E48-CF362023828C}" srcOrd="3" destOrd="0" presId="urn:microsoft.com/office/officeart/2008/layout/AlternatingHexagons"/>
    <dgm:cxn modelId="{78423F63-10F9-4113-A94C-6FFF2570ED20}" type="presParOf" srcId="{A5DDBA8C-3972-462F-A50A-6D288EAC2B6A}" destId="{3ECAEC8A-08C8-4305-9FA7-6AEF63D4BA1B}" srcOrd="4" destOrd="0" presId="urn:microsoft.com/office/officeart/2008/layout/AlternatingHexagons"/>
    <dgm:cxn modelId="{A37DE187-CF3C-41ED-9FC3-A90F4D19DA9D}" type="presParOf" srcId="{6C90FE85-8162-463B-95E4-026AB8BE2541}" destId="{4F34FD72-1262-4A83-B905-1CA59CA91440}" srcOrd="7" destOrd="0" presId="urn:microsoft.com/office/officeart/2008/layout/AlternatingHexagons"/>
    <dgm:cxn modelId="{021B0969-25B8-4E72-AD29-776EDC381EB1}" type="presParOf" srcId="{6C90FE85-8162-463B-95E4-026AB8BE2541}" destId="{F56B7DC0-8A46-4E53-BD36-90B1A0DF2AFA}" srcOrd="8" destOrd="0" presId="urn:microsoft.com/office/officeart/2008/layout/AlternatingHexagons"/>
    <dgm:cxn modelId="{DEBA83FE-DAE7-4E1C-954A-AB644E77B77D}" type="presParOf" srcId="{F56B7DC0-8A46-4E53-BD36-90B1A0DF2AFA}" destId="{698F9378-E2CC-40F9-908B-682E111CC30F}" srcOrd="0" destOrd="0" presId="urn:microsoft.com/office/officeart/2008/layout/AlternatingHexagons"/>
    <dgm:cxn modelId="{3CBFFFA3-D9C4-4359-A262-D087249CF8A3}" type="presParOf" srcId="{F56B7DC0-8A46-4E53-BD36-90B1A0DF2AFA}" destId="{45ED75B2-92A8-4745-84BD-ECABA22957C0}" srcOrd="1" destOrd="0" presId="urn:microsoft.com/office/officeart/2008/layout/AlternatingHexagons"/>
    <dgm:cxn modelId="{FFD414D4-BBBF-4766-BAD9-52D0A4103229}" type="presParOf" srcId="{F56B7DC0-8A46-4E53-BD36-90B1A0DF2AFA}" destId="{070F3606-20BE-44ED-ACF5-22A8DE0D3B89}" srcOrd="2" destOrd="0" presId="urn:microsoft.com/office/officeart/2008/layout/AlternatingHexagons"/>
    <dgm:cxn modelId="{4D474943-F3B8-44AD-A9F3-F10FBFB66C4F}" type="presParOf" srcId="{F56B7DC0-8A46-4E53-BD36-90B1A0DF2AFA}" destId="{9FC1A28B-139C-45E9-BF23-CC2022B52647}" srcOrd="3" destOrd="0" presId="urn:microsoft.com/office/officeart/2008/layout/AlternatingHexagons"/>
    <dgm:cxn modelId="{C8AF25FA-91F0-48B8-A22B-D04A4798DFE8}" type="presParOf" srcId="{F56B7DC0-8A46-4E53-BD36-90B1A0DF2AFA}" destId="{50224D64-59B6-4A27-83AA-33F97F19D0A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48C87-7FE2-4E56-A239-1EC604D5D274}">
      <dsp:nvSpPr>
        <dsp:cNvPr id="0" name=""/>
        <dsp:cNvSpPr/>
      </dsp:nvSpPr>
      <dsp:spPr>
        <a:xfrm rot="5400000">
          <a:off x="3715440" y="75673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Print</a:t>
          </a:r>
          <a:endParaRPr lang="de-DE" sz="1300" kern="1200" dirty="0"/>
        </a:p>
      </dsp:txBody>
      <dsp:txXfrm rot="-5400000">
        <a:off x="3940133" y="177428"/>
        <a:ext cx="670858" cy="771102"/>
      </dsp:txXfrm>
    </dsp:sp>
    <dsp:sp modelId="{FFD13C1F-ADCC-475C-AF35-62D16B732104}">
      <dsp:nvSpPr>
        <dsp:cNvPr id="0" name=""/>
        <dsp:cNvSpPr/>
      </dsp:nvSpPr>
      <dsp:spPr>
        <a:xfrm>
          <a:off x="4834876" y="226905"/>
          <a:ext cx="2484244" cy="672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im Universitätsverlag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in Zusammenarbeit mit dem Olms Verlag</a:t>
          </a:r>
          <a:endParaRPr lang="de-DE" sz="1000" kern="1200" dirty="0"/>
        </a:p>
      </dsp:txBody>
      <dsp:txXfrm>
        <a:off x="4834876" y="226905"/>
        <a:ext cx="2484244" cy="672146"/>
      </dsp:txXfrm>
    </dsp:sp>
    <dsp:sp modelId="{4FB2F65B-8A73-4AB1-9CAE-9069CE112BD4}">
      <dsp:nvSpPr>
        <dsp:cNvPr id="0" name=""/>
        <dsp:cNvSpPr/>
      </dsp:nvSpPr>
      <dsp:spPr>
        <a:xfrm rot="5400000">
          <a:off x="2635326" y="75673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2860019" y="177428"/>
        <a:ext cx="670858" cy="771102"/>
      </dsp:txXfrm>
    </dsp:sp>
    <dsp:sp modelId="{CE2CB1EC-7104-4667-9851-51F179705AF2}">
      <dsp:nvSpPr>
        <dsp:cNvPr id="0" name=""/>
        <dsp:cNvSpPr/>
      </dsp:nvSpPr>
      <dsp:spPr>
        <a:xfrm rot="5400000">
          <a:off x="3177884" y="1026536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Online / </a:t>
          </a:r>
          <a:r>
            <a:rPr lang="de-DE" sz="1300" kern="1200" dirty="0" err="1" smtClean="0"/>
            <a:t>HilDok</a:t>
          </a:r>
          <a:endParaRPr lang="de-DE" sz="1300" kern="1200" dirty="0"/>
        </a:p>
      </dsp:txBody>
      <dsp:txXfrm rot="-5400000">
        <a:off x="3402577" y="1128291"/>
        <a:ext cx="670858" cy="771102"/>
      </dsp:txXfrm>
    </dsp:sp>
    <dsp:sp modelId="{A791505B-3A77-4E56-9959-401B0F8CB868}">
      <dsp:nvSpPr>
        <dsp:cNvPr id="0" name=""/>
        <dsp:cNvSpPr/>
      </dsp:nvSpPr>
      <dsp:spPr>
        <a:xfrm>
          <a:off x="375958" y="1177769"/>
          <a:ext cx="2802733" cy="672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Repertorium für kostenfreie OA-Publikationen</a:t>
          </a:r>
        </a:p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DOI-Vergabe und URN-Generierung</a:t>
          </a:r>
        </a:p>
      </dsp:txBody>
      <dsp:txXfrm>
        <a:off x="375958" y="1177769"/>
        <a:ext cx="2802733" cy="672146"/>
      </dsp:txXfrm>
    </dsp:sp>
    <dsp:sp modelId="{10383B38-A508-4D76-8D92-A289DA65B886}">
      <dsp:nvSpPr>
        <dsp:cNvPr id="0" name=""/>
        <dsp:cNvSpPr/>
      </dsp:nvSpPr>
      <dsp:spPr>
        <a:xfrm rot="5400000">
          <a:off x="4258008" y="1026536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4482701" y="1128291"/>
        <a:ext cx="670858" cy="771102"/>
      </dsp:txXfrm>
    </dsp:sp>
    <dsp:sp modelId="{5F0E439C-34CA-425D-BFAB-63F03BEF03ED}">
      <dsp:nvSpPr>
        <dsp:cNvPr id="0" name=""/>
        <dsp:cNvSpPr/>
      </dsp:nvSpPr>
      <dsp:spPr>
        <a:xfrm rot="5400000">
          <a:off x="3643438" y="1977399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err="1" smtClean="0"/>
            <a:t>Publi</a:t>
          </a:r>
          <a:r>
            <a:rPr lang="de-DE" sz="1300" kern="1200" dirty="0" smtClean="0"/>
            <a:t>-kations-fonds</a:t>
          </a:r>
          <a:endParaRPr lang="de-DE" sz="1300" kern="1200" dirty="0"/>
        </a:p>
      </dsp:txBody>
      <dsp:txXfrm rot="-5400000">
        <a:off x="3868131" y="2079154"/>
        <a:ext cx="670858" cy="771102"/>
      </dsp:txXfrm>
    </dsp:sp>
    <dsp:sp modelId="{33A56758-D1BE-423C-86B4-4CCB273DA408}">
      <dsp:nvSpPr>
        <dsp:cNvPr id="0" name=""/>
        <dsp:cNvSpPr/>
      </dsp:nvSpPr>
      <dsp:spPr>
        <a:xfrm>
          <a:off x="4727122" y="2128632"/>
          <a:ext cx="2988072" cy="672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bis zu 1.500 € pro Beitrag in (inter-)nationalen OA-Journals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max. 2 Beiträge pro Person im Jahr</a:t>
          </a:r>
          <a:endParaRPr lang="de-DE" sz="900" kern="1200" dirty="0"/>
        </a:p>
      </dsp:txBody>
      <dsp:txXfrm>
        <a:off x="4727122" y="2128632"/>
        <a:ext cx="2988072" cy="672146"/>
      </dsp:txXfrm>
    </dsp:sp>
    <dsp:sp modelId="{BFB29A44-CD19-4472-857C-39DB7AA00B57}">
      <dsp:nvSpPr>
        <dsp:cNvPr id="0" name=""/>
        <dsp:cNvSpPr/>
      </dsp:nvSpPr>
      <dsp:spPr>
        <a:xfrm rot="5400000">
          <a:off x="2563314" y="1977399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2788007" y="2079154"/>
        <a:ext cx="670858" cy="771102"/>
      </dsp:txXfrm>
    </dsp:sp>
    <dsp:sp modelId="{6F5419D4-1552-4E57-8ED9-6C3DF78B798E}">
      <dsp:nvSpPr>
        <dsp:cNvPr id="0" name=""/>
        <dsp:cNvSpPr/>
      </dsp:nvSpPr>
      <dsp:spPr>
        <a:xfrm rot="5400000">
          <a:off x="3139378" y="2928262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err="1" smtClean="0"/>
            <a:t>Identi</a:t>
          </a:r>
          <a:r>
            <a:rPr lang="de-DE" sz="1300" kern="1200" dirty="0" smtClean="0"/>
            <a:t>-</a:t>
          </a:r>
          <a:r>
            <a:rPr lang="de-DE" sz="1300" kern="1200" dirty="0" err="1" smtClean="0"/>
            <a:t>fika</a:t>
          </a:r>
          <a:r>
            <a:rPr lang="de-DE" sz="1300" kern="1200" dirty="0" smtClean="0"/>
            <a:t>-toren</a:t>
          </a:r>
          <a:endParaRPr lang="de-DE" sz="1300" kern="1200" dirty="0"/>
        </a:p>
      </dsp:txBody>
      <dsp:txXfrm rot="-5400000">
        <a:off x="3364071" y="3030017"/>
        <a:ext cx="670858" cy="771102"/>
      </dsp:txXfrm>
    </dsp:sp>
    <dsp:sp modelId="{A28F9144-01BC-4603-BFDA-CEEE405CB75E}">
      <dsp:nvSpPr>
        <dsp:cNvPr id="0" name=""/>
        <dsp:cNvSpPr/>
      </dsp:nvSpPr>
      <dsp:spPr>
        <a:xfrm>
          <a:off x="1162478" y="3079495"/>
          <a:ext cx="1958490" cy="672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für </a:t>
          </a:r>
          <a:r>
            <a:rPr lang="de-DE" sz="900" kern="1200" dirty="0" err="1" smtClean="0"/>
            <a:t>Autor_innen</a:t>
          </a:r>
          <a:r>
            <a:rPr lang="de-DE" sz="900" kern="1200" dirty="0" smtClean="0"/>
            <a:t> und </a:t>
          </a:r>
        </a:p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Einrichtungen, z. B. ORCID</a:t>
          </a:r>
          <a:endParaRPr lang="de-DE" sz="900" kern="1200" dirty="0"/>
        </a:p>
      </dsp:txBody>
      <dsp:txXfrm>
        <a:off x="1162478" y="3079495"/>
        <a:ext cx="1958490" cy="672146"/>
      </dsp:txXfrm>
    </dsp:sp>
    <dsp:sp modelId="{3ECAEC8A-08C8-4305-9FA7-6AEF63D4BA1B}">
      <dsp:nvSpPr>
        <dsp:cNvPr id="0" name=""/>
        <dsp:cNvSpPr/>
      </dsp:nvSpPr>
      <dsp:spPr>
        <a:xfrm rot="5400000">
          <a:off x="4186005" y="2928262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4410698" y="3030017"/>
        <a:ext cx="670858" cy="771102"/>
      </dsp:txXfrm>
    </dsp:sp>
    <dsp:sp modelId="{698F9378-E2CC-40F9-908B-682E111CC30F}">
      <dsp:nvSpPr>
        <dsp:cNvPr id="0" name=""/>
        <dsp:cNvSpPr/>
      </dsp:nvSpPr>
      <dsp:spPr>
        <a:xfrm rot="5400000">
          <a:off x="3643435" y="3879125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Open Access</a:t>
          </a:r>
          <a:endParaRPr lang="de-DE" sz="1300" kern="1200" dirty="0"/>
        </a:p>
      </dsp:txBody>
      <dsp:txXfrm rot="-5400000">
        <a:off x="3868128" y="3980880"/>
        <a:ext cx="670858" cy="771102"/>
      </dsp:txXfrm>
    </dsp:sp>
    <dsp:sp modelId="{45ED75B2-92A8-4745-84BD-ECABA22957C0}">
      <dsp:nvSpPr>
        <dsp:cNvPr id="0" name=""/>
        <dsp:cNvSpPr/>
      </dsp:nvSpPr>
      <dsp:spPr>
        <a:xfrm>
          <a:off x="4762877" y="4030358"/>
          <a:ext cx="2345073" cy="672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Goldener Weg/Grüner Weg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betreute OA-Publikationen im Universitätsverlag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Gründung und Betreuung von OA-Journals (OJS)</a:t>
          </a:r>
          <a:endParaRPr lang="de-DE" sz="900" kern="1200" dirty="0"/>
        </a:p>
      </dsp:txBody>
      <dsp:txXfrm>
        <a:off x="4762877" y="4030358"/>
        <a:ext cx="2345073" cy="672146"/>
      </dsp:txXfrm>
    </dsp:sp>
    <dsp:sp modelId="{50224D64-59B6-4A27-83AA-33F97F19D0A7}">
      <dsp:nvSpPr>
        <dsp:cNvPr id="0" name=""/>
        <dsp:cNvSpPr/>
      </dsp:nvSpPr>
      <dsp:spPr>
        <a:xfrm rot="5400000">
          <a:off x="2601828" y="3879125"/>
          <a:ext cx="1120244" cy="97461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2826521" y="3980880"/>
        <a:ext cx="670858" cy="771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4943E-4D99-4B2A-B6F4-1A4ADAD29DE9}" type="datetimeFigureOut">
              <a:rPr lang="de-DE" smtClean="0"/>
              <a:t>19.11.2019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179"/>
            <a:ext cx="2946400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31179"/>
            <a:ext cx="2946400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22AAB-BC72-4714-A916-D4BEE8BFA1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353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632F0-4AF6-4709-BC67-BB57CF98FE4F}" type="datetimeFigureOut">
              <a:rPr lang="de-DE" smtClean="0"/>
              <a:t>19.11.2019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6663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3160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3160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04AD9-75CF-45E8-B195-A9D1F1EE2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622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220CB-FD71-400C-8D89-0C3001A4285C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2261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04AD9-75CF-45E8-B195-A9D1F1EE2EE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00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0866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06.11.2019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Forschungsunterstützung durch die UB Hildesheim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483152" y="6433567"/>
            <a:ext cx="1378496" cy="365125"/>
          </a:xfrm>
          <a:prstGeom prst="rect">
            <a:avLst/>
          </a:prstGeom>
        </p:spPr>
        <p:txBody>
          <a:bodyPr/>
          <a:lstStyle/>
          <a:p>
            <a:fld id="{1B2FA0FF-ED3C-4AB6-94B4-54922A2A1827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978" y="6413797"/>
            <a:ext cx="9144000" cy="40466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79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184433" y="6433567"/>
            <a:ext cx="3379455" cy="365125"/>
          </a:xfrm>
        </p:spPr>
        <p:txBody>
          <a:bodyPr/>
          <a:lstStyle/>
          <a:p>
            <a:r>
              <a:rPr lang="de-DE" smtClean="0"/>
              <a:t>06.11.2019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195736" y="6433567"/>
            <a:ext cx="4752528" cy="307801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smtClean="0"/>
              <a:t>Forschungsunterstützung durch die UB Hildesheim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571184" cy="452596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400"/>
            </a:lvl5pPr>
            <a:lvl6pPr>
              <a:defRPr sz="12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483152" y="6433567"/>
            <a:ext cx="1378496" cy="365125"/>
          </a:xfrm>
          <a:prstGeom prst="rect">
            <a:avLst/>
          </a:prstGeom>
        </p:spPr>
        <p:txBody>
          <a:bodyPr/>
          <a:lstStyle/>
          <a:p>
            <a:fld id="{1B2FA0FF-ED3C-4AB6-94B4-54922A2A18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520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Zwischen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7544" y="2276872"/>
            <a:ext cx="7560840" cy="3849291"/>
          </a:xfrm>
        </p:spPr>
        <p:txBody>
          <a:bodyPr>
            <a:noAutofit/>
          </a:bodyPr>
          <a:lstStyle>
            <a:lvl1pPr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>
              <a:defRPr sz="1600"/>
            </a:lvl3pPr>
            <a:lvl4pPr marL="1714500" indent="-342900">
              <a:buFont typeface="Arial" panose="020B0604020202020204" pitchFamily="34" charset="0"/>
              <a:buChar char="•"/>
              <a:defRPr sz="1400"/>
            </a:lvl4pPr>
            <a:lvl5pPr marL="2057400" indent="-228600"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de-DE" dirty="0" smtClean="0"/>
              <a:t>Textmasterformat bearbeiten 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Forschungsunterstützung durch die UB Hildesheim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483152" y="6433567"/>
            <a:ext cx="1378496" cy="365125"/>
          </a:xfrm>
          <a:prstGeom prst="rect">
            <a:avLst/>
          </a:prstGeom>
        </p:spPr>
        <p:txBody>
          <a:bodyPr/>
          <a:lstStyle/>
          <a:p>
            <a:fld id="{1B2FA0FF-ED3C-4AB6-94B4-54922A2A1827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467544" y="1700808"/>
            <a:ext cx="82089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1628428"/>
            <a:ext cx="7560444" cy="576808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Zwischenüberschrift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7083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06.11.2019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Forschungsunterstützung durch die UB Hildesheim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483152" y="6433567"/>
            <a:ext cx="1378496" cy="365125"/>
          </a:xfrm>
          <a:prstGeom prst="rect">
            <a:avLst/>
          </a:prstGeom>
        </p:spPr>
        <p:txBody>
          <a:bodyPr/>
          <a:lstStyle/>
          <a:p>
            <a:fld id="{1B2FA0FF-ED3C-4AB6-94B4-54922A2A182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485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400"/>
            </a:lvl5pPr>
            <a:lvl6pPr>
              <a:defRPr sz="12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06.11.2019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Forschungsunterstützung durch die UB Hildesheim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483152" y="6433567"/>
            <a:ext cx="1378496" cy="365125"/>
          </a:xfrm>
          <a:prstGeom prst="rect">
            <a:avLst/>
          </a:prstGeom>
        </p:spPr>
        <p:txBody>
          <a:bodyPr/>
          <a:lstStyle/>
          <a:p>
            <a:fld id="{1B2FA0FF-ED3C-4AB6-94B4-54922A2A18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663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06.11.2019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Forschungsunterstützung durch die UB Hildesheim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483152" y="6433567"/>
            <a:ext cx="1378496" cy="365125"/>
          </a:xfrm>
          <a:prstGeom prst="rect">
            <a:avLst/>
          </a:prstGeom>
        </p:spPr>
        <p:txBody>
          <a:bodyPr/>
          <a:lstStyle/>
          <a:p>
            <a:fld id="{1B2FA0FF-ED3C-4AB6-94B4-54922A2A18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555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5240" y="496490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06.11.2019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Forschungsunterstützung durch die UB Hildesheim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7483152" y="6433567"/>
            <a:ext cx="1378496" cy="365125"/>
          </a:xfrm>
          <a:prstGeom prst="rect">
            <a:avLst/>
          </a:prstGeom>
        </p:spPr>
        <p:txBody>
          <a:bodyPr/>
          <a:lstStyle/>
          <a:p>
            <a:fld id="{1B2FA0FF-ED3C-4AB6-94B4-54922A2A18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73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306071" cy="1362075"/>
          </a:xfrm>
        </p:spPr>
        <p:txBody>
          <a:bodyPr anchor="t"/>
          <a:lstStyle>
            <a:lvl1pPr algn="l">
              <a:defRPr sz="2800" b="0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30607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06.11.2019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Forschungsunterstützung durch die UB Hildesheim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483152" y="6433567"/>
            <a:ext cx="1378496" cy="365125"/>
          </a:xfrm>
          <a:prstGeom prst="rect">
            <a:avLst/>
          </a:prstGeom>
        </p:spPr>
        <p:txBody>
          <a:bodyPr/>
          <a:lstStyle/>
          <a:p>
            <a:fld id="{1B2FA0FF-ED3C-4AB6-94B4-54922A2A18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240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978" y="6413797"/>
            <a:ext cx="9144000" cy="40466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57118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84433" y="6433567"/>
            <a:ext cx="23713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smtClean="0"/>
              <a:t>06.11.2019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91780" y="6433567"/>
            <a:ext cx="3960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smtClean="0"/>
              <a:t>Forschungsunterstützung durch die UB Hildesheim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483152" y="6433567"/>
            <a:ext cx="1378496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B2FA0FF-ED3C-4AB6-94B4-54922A2A182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74638"/>
            <a:ext cx="1764000" cy="36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8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9" r:id="rId4"/>
    <p:sldLayoutId id="2147483652" r:id="rId5"/>
    <p:sldLayoutId id="2147483655" r:id="rId6"/>
    <p:sldLayoutId id="2147483657" r:id="rId7"/>
    <p:sldLayoutId id="214748365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52" y="1124744"/>
            <a:ext cx="7236296" cy="407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1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43781750"/>
              </p:ext>
            </p:extLst>
          </p:nvPr>
        </p:nvGraphicFramePr>
        <p:xfrm>
          <a:off x="529208" y="1196752"/>
          <a:ext cx="8003232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itel 1"/>
          <p:cNvSpPr txBox="1">
            <a:spLocks/>
          </p:cNvSpPr>
          <p:nvPr/>
        </p:nvSpPr>
        <p:spPr>
          <a:xfrm>
            <a:off x="439442" y="260648"/>
            <a:ext cx="7571184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de-DE" sz="3200" dirty="0" smtClean="0">
                <a:latin typeface="+mn-lt"/>
              </a:rPr>
              <a:t>Open </a:t>
            </a:r>
            <a:r>
              <a:rPr lang="de-DE" sz="3200" dirty="0" smtClean="0">
                <a:latin typeface="+mn-lt"/>
              </a:rPr>
              <a:t>Access</a:t>
            </a:r>
            <a:endParaRPr lang="de-DE" sz="3200" dirty="0">
              <a:latin typeface="+mn-lt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</a:t>
            </a:r>
            <a:r>
              <a:rPr lang="de-DE" dirty="0" smtClean="0"/>
              <a:t>.11.2019</a:t>
            </a:r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Coffee </a:t>
            </a:r>
            <a:r>
              <a:rPr lang="de-DE" dirty="0" err="1" smtClean="0"/>
              <a:t>Lecture</a:t>
            </a:r>
            <a:r>
              <a:rPr lang="de-DE" dirty="0" smtClean="0"/>
              <a:t>: Zugang zu Forschungsergebnissen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A0FF-ED3C-4AB6-94B4-54922A2A182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18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en Access_FoKo_23.04.2015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C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Open Access_FoKo_23.04.2015</Template>
  <TotalTime>0</TotalTime>
  <Words>80</Words>
  <Application>Microsoft Office PowerPoint</Application>
  <PresentationFormat>Bildschirmpräsentation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Open Access_FoKo_23.04.2015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Forschungsdatenmanagement</dc:title>
  <dc:creator>Annette Strauch</dc:creator>
  <cp:lastModifiedBy>Annette Strauch</cp:lastModifiedBy>
  <cp:revision>567</cp:revision>
  <cp:lastPrinted>2019-11-05T13:10:49Z</cp:lastPrinted>
  <dcterms:created xsi:type="dcterms:W3CDTF">2015-04-20T06:56:48Z</dcterms:created>
  <dcterms:modified xsi:type="dcterms:W3CDTF">2019-11-19T15:58:40Z</dcterms:modified>
</cp:coreProperties>
</file>