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eraniol paper\submission\JOURNAL OF CONTROLLED RELEASE\figures\Fig. 15 S8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725"/>
            <a:ext cx="8839200" cy="577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5858470"/>
            <a:ext cx="8839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b="1" dirty="0">
                <a:latin typeface="Palatino Linotype"/>
                <a:ea typeface="Calibri"/>
                <a:cs typeface="Times New Roman"/>
              </a:rPr>
              <a:t>Figure S8.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 Photomicrograph of therapeutic </a:t>
            </a:r>
            <a:r>
              <a:rPr lang="en-GB" dirty="0" err="1">
                <a:latin typeface="Palatino Linotype"/>
                <a:ea typeface="Calibri"/>
                <a:cs typeface="Times New Roman"/>
              </a:rPr>
              <a:t>Geraniol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 micelle (0.5ml) showing areas of infarction (red arrow), mild oedema (star) in both GM and WM and Cellular infiltration (green arrows)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0920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Ayat Emad</cp:lastModifiedBy>
  <cp:revision>4</cp:revision>
  <dcterms:created xsi:type="dcterms:W3CDTF">2006-08-16T00:00:00Z</dcterms:created>
  <dcterms:modified xsi:type="dcterms:W3CDTF">2019-11-15T22:19:06Z</dcterms:modified>
</cp:coreProperties>
</file>