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11708-85D9-4620-9275-FDA2741E1CD3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D7D33-27B0-4E80-812D-C0C442C4AD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1766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9F89825-2F3F-4DE9-9620-03F22B3C9D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CACC7D-C91E-4251-A090-FD3BFC125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486" y="2242038"/>
            <a:ext cx="10993314" cy="1311885"/>
          </a:xfrm>
        </p:spPr>
        <p:txBody>
          <a:bodyPr anchor="b">
            <a:noAutofit/>
          </a:bodyPr>
          <a:lstStyle>
            <a:lvl1pPr algn="l">
              <a:defRPr sz="6000">
                <a:latin typeface="Quicksand bold" panose="000008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CAE4CF-08C8-456D-812C-CB34BF142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486" y="3676039"/>
            <a:ext cx="6778868" cy="66223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>
                    <a:lumMod val="65000"/>
                  </a:schemeClr>
                </a:solidFill>
                <a:latin typeface="Quicksand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BF37B-ACDB-4BC7-9F08-09273362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1A46F-66B3-49F4-AB90-BE1255F7A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1F132-0D69-4B07-96F4-F73BF7DEB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955B740-8BB3-47A7-ABD6-098E422A40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892" y="158443"/>
            <a:ext cx="1661747" cy="1722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921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20AF9-50C9-4B36-95DF-C7DC6937D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9C9180-8479-44BC-8BA6-7F10BF162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21DA60-0D4C-4D98-B8FE-4A99BEE41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754B2-451C-412B-883C-2AE59A1ED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A695-F69C-47F4-83D6-3490EE1C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0F72F-AD8D-40BE-BB2F-087251C9B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5433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B0EDD-110D-4AAE-92F8-72457C373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FFDD38-E6F1-4F8C-BE68-1BB8D1803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2F9B7-64F3-4C59-B5F5-6FAF31DB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742B8-E08E-4336-AA63-97F215121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49100-77B3-4EB9-A97A-51B1588D0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1764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0B7D4D-4D47-41BD-BAB1-0245F7C57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CBD31C-11B5-4F03-A46E-5CC68260F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386C9-FCAE-494A-A55A-3B671585F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1EC57-A757-4DFF-862D-A62290EBE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1E799-83FB-4EAE-A73D-032030BDF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244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50F112C-0FEF-4868-881A-42B036D83D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640C5-E121-4BCD-80B3-7D056859A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64884-9B9D-4C1A-A8D8-5A35660D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68BE1-FB32-4049-B24C-84264D09D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27824-40E1-480D-A12B-2BA53F2B8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E9646E5-1847-4B8C-8D70-95A1BDC9587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3559E80-CD71-41CD-B0CC-3BFD43918242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702FB61-A6C2-45FE-B2FC-C219C17CCFC8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C6A0F6-9B30-4E25-9041-C7D2573A9586}" type="slidenum">
              <a:rPr lang="en-CA" smtClean="0"/>
              <a:pPr/>
              <a:t>‹#›</a:t>
            </a:fld>
            <a:endParaRPr lang="en-CA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62ACAF2-3627-4A3E-B374-5F6E61F13C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971" y="5548313"/>
            <a:ext cx="1212829" cy="125730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FEFE7139-441F-456A-AB5F-D6AB993E0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663"/>
            <a:ext cx="8590084" cy="1325563"/>
          </a:xfrm>
        </p:spPr>
        <p:txBody>
          <a:bodyPr>
            <a:normAutofit/>
          </a:bodyPr>
          <a:lstStyle>
            <a:lvl1pPr>
              <a:defRPr sz="4400"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426A64-4649-4771-BADC-07051C56086D}"/>
              </a:ext>
            </a:extLst>
          </p:cNvPr>
          <p:cNvSpPr/>
          <p:nvPr userDrawn="1"/>
        </p:nvSpPr>
        <p:spPr>
          <a:xfrm>
            <a:off x="838200" y="1117385"/>
            <a:ext cx="8590084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249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ACEA2-C07C-4271-BEED-E1E50540D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663"/>
            <a:ext cx="8590084" cy="1325563"/>
          </a:xfrm>
        </p:spPr>
        <p:txBody>
          <a:bodyPr>
            <a:normAutofit/>
          </a:bodyPr>
          <a:lstStyle>
            <a:lvl1pPr>
              <a:defRPr sz="4400"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640C5-E121-4BCD-80B3-7D056859A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64884-9B9D-4C1A-A8D8-5A35660D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68BE1-FB32-4049-B24C-84264D09D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27824-40E1-480D-A12B-2BA53F2B8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E9646E5-1847-4B8C-8D70-95A1BDC9587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3559E80-CD71-41CD-B0CC-3BFD43918242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702FB61-A6C2-45FE-B2FC-C219C17CCFC8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C6A0F6-9B30-4E25-9041-C7D2573A9586}" type="slidenum">
              <a:rPr lang="en-CA" smtClean="0"/>
              <a:pPr/>
              <a:t>‹#›</a:t>
            </a:fld>
            <a:endParaRPr lang="en-CA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62ACAF2-3627-4A3E-B374-5F6E61F13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971" y="5548313"/>
            <a:ext cx="1212829" cy="12573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1893A828-03C3-4FF6-9F41-EF7204BB6840}"/>
              </a:ext>
            </a:extLst>
          </p:cNvPr>
          <p:cNvSpPr/>
          <p:nvPr userDrawn="1"/>
        </p:nvSpPr>
        <p:spPr>
          <a:xfrm>
            <a:off x="838200" y="1117385"/>
            <a:ext cx="8590084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380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9105127-D373-45F3-BA5F-CF96E931F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663"/>
            <a:ext cx="8590084" cy="1325563"/>
          </a:xfrm>
        </p:spPr>
        <p:txBody>
          <a:bodyPr>
            <a:normAutofit/>
          </a:bodyPr>
          <a:lstStyle>
            <a:lvl1pPr>
              <a:defRPr sz="4400"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A218BDB-089D-401C-AAD5-67F20F136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F4805BA-6DC5-4973-A3FA-FAF4A8A398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F3C70A5-A172-409D-BFC5-ACD598692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3A1E3B8-06E0-4710-BFF5-D140342FF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E9B7396-AF78-42B4-8895-A432CA8177C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4C94555A-E603-4C19-BE8B-7CDD8DDDC75C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BE726A90-3608-4BD6-8094-1AAC22BC67A5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C6A0F6-9B30-4E25-9041-C7D2573A9586}" type="slidenum">
              <a:rPr lang="en-CA" smtClean="0"/>
              <a:pPr/>
              <a:t>‹#›</a:t>
            </a:fld>
            <a:endParaRPr lang="en-CA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F22AD1C-C659-4AC7-965B-2C87781694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1811" y="5735783"/>
            <a:ext cx="1031989" cy="106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54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42B830-FB11-4E58-91AD-B52093991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473CB-8E2E-4689-9A39-8A0C3B467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D5DFC-6838-4085-85D2-82DBD6AD7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DFCE2-D81E-4731-AD17-58D47FB88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9B4A673-7191-4132-A330-3C7693736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5451" y="2883877"/>
            <a:ext cx="8801099" cy="1311885"/>
          </a:xfrm>
        </p:spPr>
        <p:txBody>
          <a:bodyPr anchor="b">
            <a:noAutofit/>
          </a:bodyPr>
          <a:lstStyle>
            <a:lvl1pPr algn="l">
              <a:defRPr sz="6000">
                <a:latin typeface="Quicksand bold" panose="000008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DA245C2-F3DF-4F2D-ABAC-BBC21C49E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5451" y="4317878"/>
            <a:ext cx="8801099" cy="66223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>
                    <a:lumMod val="65000"/>
                  </a:schemeClr>
                </a:solidFill>
                <a:latin typeface="Quicksand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185D38-EE43-46D5-B47C-EF8B14BE9E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4414717"/>
            <a:ext cx="1661747" cy="1722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68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CA06D9A-FF1F-4968-8E20-5543BA5602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E8CF8-2F66-477D-B5B2-72E9E1C328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D455C-DB76-4A6B-8AF7-FCC03604A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33A5B-5FDA-47DA-A454-120BC9C84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740DA-DC25-4F20-889B-F5B3A9F00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93146-F4B2-4098-A429-DC65A8B62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BB9D57-95CF-4CEC-BBEF-FCBFD94B4A6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971" y="5548313"/>
            <a:ext cx="1212829" cy="12573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2E52E96B-1E5A-4BBF-AE9B-B2F9611FB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663"/>
            <a:ext cx="8590084" cy="1325563"/>
          </a:xfrm>
        </p:spPr>
        <p:txBody>
          <a:bodyPr>
            <a:normAutofit/>
          </a:bodyPr>
          <a:lstStyle>
            <a:lvl1pPr>
              <a:defRPr sz="4400"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3473CB-7E37-4190-9C3D-AD1DAA486459}"/>
              </a:ext>
            </a:extLst>
          </p:cNvPr>
          <p:cNvSpPr/>
          <p:nvPr userDrawn="1"/>
        </p:nvSpPr>
        <p:spPr>
          <a:xfrm>
            <a:off x="838200" y="1117385"/>
            <a:ext cx="8590084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029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6F14D2CA-E851-4E13-89E8-BE75EA0DF3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EBA078-0884-4F55-B7A9-100AE13BC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C2BE7-F1EF-46AC-8F96-BD36521AC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BE4B22-A3DE-4954-AB91-BEF06BB0CE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8363E5-E3ED-4731-8BA0-F9D20404F2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40898B-D1A7-4D5D-B8B3-9BABE1CBC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223F5C-825B-4125-92ED-3DD31A0D5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A8EA5E-E48E-473A-ACE7-180888B7F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7CBF9C8-3B84-4C93-B2F0-EB4F762B46C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971" y="5548313"/>
            <a:ext cx="1212829" cy="1257300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74620475-033E-4397-9840-CD785BD93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663"/>
            <a:ext cx="8590084" cy="1325563"/>
          </a:xfrm>
        </p:spPr>
        <p:txBody>
          <a:bodyPr>
            <a:normAutofit/>
          </a:bodyPr>
          <a:lstStyle>
            <a:lvl1pPr>
              <a:defRPr sz="4400"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B087E9-D4BA-4B64-99EA-14E1FD343AB5}"/>
              </a:ext>
            </a:extLst>
          </p:cNvPr>
          <p:cNvSpPr/>
          <p:nvPr userDrawn="1"/>
        </p:nvSpPr>
        <p:spPr>
          <a:xfrm>
            <a:off x="838200" y="1117385"/>
            <a:ext cx="8590084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529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5D04FB0-367C-487A-9063-ABE03ED794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70193B-9C3A-4601-AA65-074437DC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DDD20B-8FEB-418A-91ED-35BF31003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EB1AD-1E97-41EE-A3C6-3B63C6887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E88AE903-00F4-4B63-89B3-A5C8B5E2596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971" y="5548313"/>
            <a:ext cx="1212829" cy="12573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1A9C5647-E61A-4684-A061-0AD96F902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663"/>
            <a:ext cx="8590084" cy="1325563"/>
          </a:xfrm>
        </p:spPr>
        <p:txBody>
          <a:bodyPr>
            <a:normAutofit/>
          </a:bodyPr>
          <a:lstStyle>
            <a:lvl1pPr>
              <a:defRPr sz="4400"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46E1A8-6354-4A16-8B01-FA8AF1F09FCA}"/>
              </a:ext>
            </a:extLst>
          </p:cNvPr>
          <p:cNvSpPr/>
          <p:nvPr userDrawn="1"/>
        </p:nvSpPr>
        <p:spPr>
          <a:xfrm>
            <a:off x="838200" y="1117385"/>
            <a:ext cx="8590084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8738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5209E-D726-4A6D-ADE2-DDB943938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E2431-ABCD-4E13-ADD4-E00E2F254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4521D7-0643-4984-AAEF-F9278A4BC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5097E3-E059-41DE-B0B8-B6637FBDD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E5AB9-907F-4A91-8587-5812C7BA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68DE59-26CA-472C-B062-D8D6798DF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205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3AFCF9-6885-49FC-8716-3A9DAFE61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38302-7D56-4912-A554-5C25C73C7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C1881-1D4F-4D5D-8052-50E1B1928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CBD35-50EE-4924-A035-EC72B6F30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58CB2-95CE-4BB5-8771-E08D4F2B1E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426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63E1-8B96-464A-BE86-FC7044DB3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1B97A-E60C-4C27-8087-9313494531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4899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94EA15-1AC3-4BAE-B329-80072511D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D7E09-6A6C-4E7D-BD36-BF276C3D493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8D6A42D-D965-4465-B11B-718CC758D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558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4BA7C9F-FC1B-4FAE-BA55-8971715BF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99E36E-10A1-44D5-A759-9BA02F77E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74D2FCC-1E9D-4C62-AB6F-9BEA94162937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1349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20A33F1-2D6E-458F-AF80-FC5CD9960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5D4987-D609-4BBC-B04C-818266CD3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35C015-A4C0-4D41-9938-E41DF7642F75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6445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8ACF6DD-51D6-4D18-8A44-D29CD4E843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F5C18503-32AA-4B32-B8E8-4C7DB3F810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9062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NP color theme">
      <a:dk1>
        <a:srgbClr val="5E5E5E"/>
      </a:dk1>
      <a:lt1>
        <a:sysClr val="window" lastClr="FFFFFF"/>
      </a:lt1>
      <a:dk2>
        <a:srgbClr val="878888"/>
      </a:dk2>
      <a:lt2>
        <a:srgbClr val="B7B7B7"/>
      </a:lt2>
      <a:accent1>
        <a:srgbClr val="EA2627"/>
      </a:accent1>
      <a:accent2>
        <a:srgbClr val="FAA91D"/>
      </a:accent2>
      <a:accent3>
        <a:srgbClr val="88D3E1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Quicksand</vt:lpstr>
      <vt:lpstr>Quicksand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Dupuis Matthieu</dc:creator>
  <cp:lastModifiedBy>Matthieu Dupuis</cp:lastModifiedBy>
  <cp:revision>26</cp:revision>
  <dcterms:created xsi:type="dcterms:W3CDTF">2019-06-25T20:26:20Z</dcterms:created>
  <dcterms:modified xsi:type="dcterms:W3CDTF">2019-10-25T20:41:50Z</dcterms:modified>
</cp:coreProperties>
</file>