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5687-4971-4763-B695-B2F6FAA0B680}" type="datetimeFigureOut">
              <a:rPr lang="it-IT" smtClean="0"/>
              <a:pPr/>
              <a:t>11/02/2022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ED44-EF48-4EFB-8036-52C021700C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WB 1279 Anti FH_1-2-5_4.jpg"/>
          <p:cNvPicPr>
            <a:picLocks noChangeAspect="1"/>
          </p:cNvPicPr>
          <p:nvPr/>
        </p:nvPicPr>
        <p:blipFill>
          <a:blip r:embed="rId2"/>
          <a:srcRect l="23081" t="23389" r="9325" b="18138"/>
          <a:stretch>
            <a:fillRect/>
          </a:stretch>
        </p:blipFill>
        <p:spPr>
          <a:xfrm>
            <a:off x="535753" y="1285860"/>
            <a:ext cx="4393437" cy="321471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3714744" y="2214554"/>
            <a:ext cx="1071570" cy="1857388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71472" y="714356"/>
            <a:ext cx="172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Figure 8, panel F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Istituto Mario Negri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rpiras</dc:creator>
  <cp:lastModifiedBy>rpiras</cp:lastModifiedBy>
  <cp:revision>3</cp:revision>
  <dcterms:created xsi:type="dcterms:W3CDTF">2021-02-01T14:53:36Z</dcterms:created>
  <dcterms:modified xsi:type="dcterms:W3CDTF">2022-02-11T13:49:42Z</dcterms:modified>
</cp:coreProperties>
</file>