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94" r:id="rId3"/>
    <p:sldId id="392" r:id="rId4"/>
    <p:sldId id="396" r:id="rId5"/>
    <p:sldId id="400" r:id="rId6"/>
    <p:sldId id="398" r:id="rId7"/>
    <p:sldId id="399" r:id="rId8"/>
    <p:sldId id="397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FFFFCC"/>
    <a:srgbClr val="6666FF"/>
    <a:srgbClr val="66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D0BF51-6786-4D89-8F13-E70CE163EFD1}" v="4" dt="2020-07-03T21:19:18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029" autoAdjust="0"/>
    <p:restoredTop sz="94660"/>
  </p:normalViewPr>
  <p:slideViewPr>
    <p:cSldViewPr>
      <p:cViewPr varScale="1">
        <p:scale>
          <a:sx n="56" d="100"/>
          <a:sy n="56" d="100"/>
        </p:scale>
        <p:origin x="109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" userId="4a07b639-2803-473a-8dc8-8e251319b203" providerId="ADAL" clId="{92D0BF51-6786-4D89-8F13-E70CE163EFD1}"/>
    <pc:docChg chg="custSel addSld delSld modSld">
      <pc:chgData name="Ricardo" userId="4a07b639-2803-473a-8dc8-8e251319b203" providerId="ADAL" clId="{92D0BF51-6786-4D89-8F13-E70CE163EFD1}" dt="2020-07-03T21:21:36.424" v="700" actId="1076"/>
      <pc:docMkLst>
        <pc:docMk/>
      </pc:docMkLst>
      <pc:sldChg chg="delSp modSp mod">
        <pc:chgData name="Ricardo" userId="4a07b639-2803-473a-8dc8-8e251319b203" providerId="ADAL" clId="{92D0BF51-6786-4D89-8F13-E70CE163EFD1}" dt="2020-07-03T21:21:36.424" v="700" actId="1076"/>
        <pc:sldMkLst>
          <pc:docMk/>
          <pc:sldMk cId="0" sldId="256"/>
        </pc:sldMkLst>
        <pc:spChg chg="del">
          <ac:chgData name="Ricardo" userId="4a07b639-2803-473a-8dc8-8e251319b203" providerId="ADAL" clId="{92D0BF51-6786-4D89-8F13-E70CE163EFD1}" dt="2020-07-03T21:19:31.804" v="662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Ricardo" userId="4a07b639-2803-473a-8dc8-8e251319b203" providerId="ADAL" clId="{92D0BF51-6786-4D89-8F13-E70CE163EFD1}" dt="2020-07-03T21:19:47.067" v="666" actId="20577"/>
          <ac:spMkLst>
            <pc:docMk/>
            <pc:sldMk cId="0" sldId="256"/>
            <ac:spMk id="13315" creationId="{00000000-0000-0000-0000-000000000000}"/>
          </ac:spMkLst>
        </pc:spChg>
        <pc:spChg chg="mod">
          <ac:chgData name="Ricardo" userId="4a07b639-2803-473a-8dc8-8e251319b203" providerId="ADAL" clId="{92D0BF51-6786-4D89-8F13-E70CE163EFD1}" dt="2020-07-03T21:21:27.687" v="697" actId="403"/>
          <ac:spMkLst>
            <pc:docMk/>
            <pc:sldMk cId="0" sldId="256"/>
            <ac:spMk id="13316" creationId="{00000000-0000-0000-0000-000000000000}"/>
          </ac:spMkLst>
        </pc:spChg>
        <pc:spChg chg="mod">
          <ac:chgData name="Ricardo" userId="4a07b639-2803-473a-8dc8-8e251319b203" providerId="ADAL" clId="{92D0BF51-6786-4D89-8F13-E70CE163EFD1}" dt="2020-07-03T21:21:36.424" v="700" actId="1076"/>
          <ac:spMkLst>
            <pc:docMk/>
            <pc:sldMk cId="0" sldId="256"/>
            <ac:spMk id="13317" creationId="{00000000-0000-0000-0000-000000000000}"/>
          </ac:spMkLst>
        </pc:spChg>
        <pc:grpChg chg="mod">
          <ac:chgData name="Ricardo" userId="4a07b639-2803-473a-8dc8-8e251319b203" providerId="ADAL" clId="{92D0BF51-6786-4D89-8F13-E70CE163EFD1}" dt="2020-07-03T21:21:33.944" v="699" actId="1076"/>
          <ac:grpSpMkLst>
            <pc:docMk/>
            <pc:sldMk cId="0" sldId="256"/>
            <ac:grpSpMk id="9" creationId="{00000000-0000-0000-0000-000000000000}"/>
          </ac:grpSpMkLst>
        </pc:grpChg>
        <pc:picChg chg="mod">
          <ac:chgData name="Ricardo" userId="4a07b639-2803-473a-8dc8-8e251319b203" providerId="ADAL" clId="{92D0BF51-6786-4D89-8F13-E70CE163EFD1}" dt="2020-07-03T21:21:30.816" v="698" actId="1076"/>
          <ac:picMkLst>
            <pc:docMk/>
            <pc:sldMk cId="0" sldId="256"/>
            <ac:picMk id="4" creationId="{00000000-0000-0000-0000-000000000000}"/>
          </ac:picMkLst>
        </pc:picChg>
      </pc:sldChg>
      <pc:sldChg chg="delSp modSp mod">
        <pc:chgData name="Ricardo" userId="4a07b639-2803-473a-8dc8-8e251319b203" providerId="ADAL" clId="{92D0BF51-6786-4D89-8F13-E70CE163EFD1}" dt="2020-07-03T21:21:08.351" v="692" actId="14100"/>
        <pc:sldMkLst>
          <pc:docMk/>
          <pc:sldMk cId="2802712516" sldId="389"/>
        </pc:sldMkLst>
        <pc:spChg chg="del">
          <ac:chgData name="Ricardo" userId="4a07b639-2803-473a-8dc8-8e251319b203" providerId="ADAL" clId="{92D0BF51-6786-4D89-8F13-E70CE163EFD1}" dt="2020-07-03T21:20:29.726" v="681" actId="478"/>
          <ac:spMkLst>
            <pc:docMk/>
            <pc:sldMk cId="2802712516" sldId="389"/>
            <ac:spMk id="3" creationId="{00000000-0000-0000-0000-000000000000}"/>
          </ac:spMkLst>
        </pc:spChg>
        <pc:spChg chg="mod">
          <ac:chgData name="Ricardo" userId="4a07b639-2803-473a-8dc8-8e251319b203" providerId="ADAL" clId="{92D0BF51-6786-4D89-8F13-E70CE163EFD1}" dt="2020-07-03T21:20:12.645" v="677" actId="20577"/>
          <ac:spMkLst>
            <pc:docMk/>
            <pc:sldMk cId="2802712516" sldId="389"/>
            <ac:spMk id="13315" creationId="{00000000-0000-0000-0000-000000000000}"/>
          </ac:spMkLst>
        </pc:spChg>
        <pc:spChg chg="mod">
          <ac:chgData name="Ricardo" userId="4a07b639-2803-473a-8dc8-8e251319b203" providerId="ADAL" clId="{92D0BF51-6786-4D89-8F13-E70CE163EFD1}" dt="2020-07-03T21:20:55.415" v="688" actId="1076"/>
          <ac:spMkLst>
            <pc:docMk/>
            <pc:sldMk cId="2802712516" sldId="389"/>
            <ac:spMk id="13316" creationId="{00000000-0000-0000-0000-000000000000}"/>
          </ac:spMkLst>
        </pc:spChg>
        <pc:spChg chg="mod">
          <ac:chgData name="Ricardo" userId="4a07b639-2803-473a-8dc8-8e251319b203" providerId="ADAL" clId="{92D0BF51-6786-4D89-8F13-E70CE163EFD1}" dt="2020-07-03T21:20:45.775" v="682" actId="1076"/>
          <ac:spMkLst>
            <pc:docMk/>
            <pc:sldMk cId="2802712516" sldId="389"/>
            <ac:spMk id="13317" creationId="{00000000-0000-0000-0000-000000000000}"/>
          </ac:spMkLst>
        </pc:spChg>
        <pc:grpChg chg="mod">
          <ac:chgData name="Ricardo" userId="4a07b639-2803-473a-8dc8-8e251319b203" providerId="ADAL" clId="{92D0BF51-6786-4D89-8F13-E70CE163EFD1}" dt="2020-07-03T21:21:01.879" v="690" actId="1076"/>
          <ac:grpSpMkLst>
            <pc:docMk/>
            <pc:sldMk cId="2802712516" sldId="389"/>
            <ac:grpSpMk id="9" creationId="{00000000-0000-0000-0000-000000000000}"/>
          </ac:grpSpMkLst>
        </pc:grpChg>
        <pc:grpChg chg="mod">
          <ac:chgData name="Ricardo" userId="4a07b639-2803-473a-8dc8-8e251319b203" providerId="ADAL" clId="{92D0BF51-6786-4D89-8F13-E70CE163EFD1}" dt="2020-07-03T21:21:08.351" v="692" actId="14100"/>
          <ac:grpSpMkLst>
            <pc:docMk/>
            <pc:sldMk cId="2802712516" sldId="389"/>
            <ac:grpSpMk id="10" creationId="{00000000-0000-0000-0000-000000000000}"/>
          </ac:grpSpMkLst>
        </pc:grpChg>
        <pc:picChg chg="mod">
          <ac:chgData name="Ricardo" userId="4a07b639-2803-473a-8dc8-8e251319b203" providerId="ADAL" clId="{92D0BF51-6786-4D89-8F13-E70CE163EFD1}" dt="2020-07-03T21:20:58.400" v="689" actId="1076"/>
          <ac:picMkLst>
            <pc:docMk/>
            <pc:sldMk cId="2802712516" sldId="389"/>
            <ac:picMk id="4" creationId="{00000000-0000-0000-0000-000000000000}"/>
          </ac:picMkLst>
        </pc:picChg>
      </pc:sldChg>
      <pc:sldChg chg="modSp mod">
        <pc:chgData name="Ricardo" userId="4a07b639-2803-473a-8dc8-8e251319b203" providerId="ADAL" clId="{92D0BF51-6786-4D89-8F13-E70CE163EFD1}" dt="2020-07-03T21:15:35.908" v="378" actId="14100"/>
        <pc:sldMkLst>
          <pc:docMk/>
          <pc:sldMk cId="1496617187" sldId="392"/>
        </pc:sldMkLst>
        <pc:spChg chg="mod">
          <ac:chgData name="Ricardo" userId="4a07b639-2803-473a-8dc8-8e251319b203" providerId="ADAL" clId="{92D0BF51-6786-4D89-8F13-E70CE163EFD1}" dt="2020-07-03T21:14:36.731" v="340" actId="113"/>
          <ac:spMkLst>
            <pc:docMk/>
            <pc:sldMk cId="1496617187" sldId="392"/>
            <ac:spMk id="2" creationId="{00000000-0000-0000-0000-000000000000}"/>
          </ac:spMkLst>
        </pc:spChg>
        <pc:spChg chg="mod">
          <ac:chgData name="Ricardo" userId="4a07b639-2803-473a-8dc8-8e251319b203" providerId="ADAL" clId="{92D0BF51-6786-4D89-8F13-E70CE163EFD1}" dt="2020-07-03T21:15:35.908" v="378" actId="14100"/>
          <ac:spMkLst>
            <pc:docMk/>
            <pc:sldMk cId="1496617187" sldId="392"/>
            <ac:spMk id="3" creationId="{00000000-0000-0000-0000-000000000000}"/>
          </ac:spMkLst>
        </pc:spChg>
      </pc:sldChg>
      <pc:sldChg chg="modSp del mod">
        <pc:chgData name="Ricardo" userId="4a07b639-2803-473a-8dc8-8e251319b203" providerId="ADAL" clId="{92D0BF51-6786-4D89-8F13-E70CE163EFD1}" dt="2020-07-03T21:11:47.492" v="60" actId="47"/>
        <pc:sldMkLst>
          <pc:docMk/>
          <pc:sldMk cId="3986587216" sldId="393"/>
        </pc:sldMkLst>
        <pc:spChg chg="mod">
          <ac:chgData name="Ricardo" userId="4a07b639-2803-473a-8dc8-8e251319b203" providerId="ADAL" clId="{92D0BF51-6786-4D89-8F13-E70CE163EFD1}" dt="2020-07-03T21:11:41.533" v="59" actId="20577"/>
          <ac:spMkLst>
            <pc:docMk/>
            <pc:sldMk cId="3986587216" sldId="393"/>
            <ac:spMk id="2" creationId="{00000000-0000-0000-0000-000000000000}"/>
          </ac:spMkLst>
        </pc:spChg>
      </pc:sldChg>
      <pc:sldChg chg="add del">
        <pc:chgData name="Ricardo" userId="4a07b639-2803-473a-8dc8-8e251319b203" providerId="ADAL" clId="{92D0BF51-6786-4D89-8F13-E70CE163EFD1}" dt="2020-07-03T21:15:44.823" v="380" actId="47"/>
        <pc:sldMkLst>
          <pc:docMk/>
          <pc:sldMk cId="4240286470" sldId="393"/>
        </pc:sldMkLst>
      </pc:sldChg>
      <pc:sldChg chg="modSp add mod">
        <pc:chgData name="Ricardo" userId="4a07b639-2803-473a-8dc8-8e251319b203" providerId="ADAL" clId="{92D0BF51-6786-4D89-8F13-E70CE163EFD1}" dt="2020-07-03T21:18:49.665" v="658" actId="20577"/>
        <pc:sldMkLst>
          <pc:docMk/>
          <pc:sldMk cId="1587353759" sldId="394"/>
        </pc:sldMkLst>
        <pc:spChg chg="mod">
          <ac:chgData name="Ricardo" userId="4a07b639-2803-473a-8dc8-8e251319b203" providerId="ADAL" clId="{92D0BF51-6786-4D89-8F13-E70CE163EFD1}" dt="2020-07-03T21:18:49.665" v="658" actId="20577"/>
          <ac:spMkLst>
            <pc:docMk/>
            <pc:sldMk cId="1587353759" sldId="394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087F8F8-B1BD-4887-BEBD-333F562B74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4710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C1C7FF-576F-4E49-A927-1EBE7A4D32C7}" type="slidenum">
              <a:rPr lang="pt-BR" smtClean="0">
                <a:latin typeface="Arial" charset="0"/>
              </a:rPr>
              <a:pPr>
                <a:defRPr/>
              </a:pPr>
              <a:t>1</a:t>
            </a:fld>
            <a:endParaRPr lang="pt-BR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charset="0"/>
            </a:endParaRPr>
          </a:p>
        </p:txBody>
      </p:sp>
      <p:sp>
        <p:nvSpPr>
          <p:cNvPr id="47108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C1C7FF-576F-4E49-A927-1EBE7A4D32C7}" type="slidenum">
              <a:rPr lang="pt-BR" smtClean="0">
                <a:latin typeface="Arial" charset="0"/>
              </a:rPr>
              <a:pPr>
                <a:defRPr/>
              </a:pPr>
              <a:t>8</a:t>
            </a:fld>
            <a:endParaRPr lang="pt-B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0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2976" y="507987"/>
            <a:ext cx="6858048" cy="1033452"/>
          </a:xfrm>
        </p:spPr>
        <p:txBody>
          <a:bodyPr/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2976" y="2500306"/>
            <a:ext cx="685804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A848E-4A53-4ECE-BE8A-00F1C876E4C4}" type="slidenum">
              <a:rPr lang="pt-BR"/>
              <a:pPr>
                <a:defRPr/>
              </a:pPr>
              <a:t>‹nº›</a:t>
            </a:fld>
            <a:r>
              <a:rPr lang="pt-BR" dirty="0"/>
              <a:t> de xx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7027-CC3A-43AE-BE46-CDE5BC9274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2AB02-FAC6-46AC-B1C5-A3AE756892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09E70-AF45-4865-BB5C-721E7F8C6B0E}" type="slidenum">
              <a:rPr lang="pt-BR" smtClean="0"/>
              <a:pPr>
                <a:defRPr/>
              </a:pPr>
              <a:t>‹nº›</a:t>
            </a:fld>
            <a:r>
              <a:rPr lang="pt-BR"/>
              <a:t> de xx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51CEE-CD3B-499D-8616-A03740A75D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85723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81529-8326-4C79-8BEB-66ECE9DC7C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F007-0B97-49DB-8E8E-D6BA0D4E38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92992-5159-4A99-A790-A29EBCEF79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4CAC-F070-4E9D-A801-A5F6F0497B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6711-D943-4A7B-8450-6DB7171DA1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DB0CC-F361-4B63-AC17-91A566C6BC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6EFC9-B005-48A2-AF3B-789A4F0A82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3532" y="521860"/>
            <a:ext cx="7556938" cy="1078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9256" cy="4925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25344"/>
            <a:ext cx="2133600" cy="33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509E70-AF45-4865-BB5C-721E7F8C6B0E}" type="slidenum">
              <a:rPr lang="pt-BR"/>
              <a:pPr>
                <a:defRPr/>
              </a:pPr>
              <a:t>‹nº›</a:t>
            </a:fld>
            <a:r>
              <a:rPr lang="pt-BR" dirty="0"/>
              <a:t> de xx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" y="75687"/>
            <a:ext cx="708381" cy="938005"/>
          </a:xfrm>
          <a:prstGeom prst="rect">
            <a:avLst/>
          </a:prstGeom>
        </p:spPr>
      </p:pic>
      <p:grpSp>
        <p:nvGrpSpPr>
          <p:cNvPr id="2" name="Agrupar 1"/>
          <p:cNvGrpSpPr/>
          <p:nvPr userDrawn="1"/>
        </p:nvGrpSpPr>
        <p:grpSpPr>
          <a:xfrm>
            <a:off x="8328685" y="72126"/>
            <a:ext cx="779819" cy="1124626"/>
            <a:chOff x="8328685" y="72126"/>
            <a:chExt cx="779819" cy="112462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3917" y="72126"/>
              <a:ext cx="692579" cy="692578"/>
            </a:xfrm>
            <a:prstGeom prst="rect">
              <a:avLst/>
            </a:prstGeom>
          </p:spPr>
        </p:pic>
        <p:sp>
          <p:nvSpPr>
            <p:cNvPr id="15" name="Text Box 4"/>
            <p:cNvSpPr txBox="1">
              <a:spLocks noChangeArrowheads="1"/>
            </p:cNvSpPr>
            <p:nvPr/>
          </p:nvSpPr>
          <p:spPr bwMode="auto">
            <a:xfrm>
              <a:off x="8328685" y="735087"/>
              <a:ext cx="77981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pt-BR" sz="1200" b="1" baseline="0" dirty="0"/>
                <a:t>TECLIMUFSB</a:t>
              </a:r>
            </a:p>
          </p:txBody>
        </p:sp>
      </p:grp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A0311C48-40D1-44F3-A125-3C6747EC2568}"/>
              </a:ext>
            </a:extLst>
          </p:cNvPr>
          <p:cNvSpPr txBox="1">
            <a:spLocks/>
          </p:cNvSpPr>
          <p:nvPr userDrawn="1"/>
        </p:nvSpPr>
        <p:spPr>
          <a:xfrm>
            <a:off x="778298" y="0"/>
            <a:ext cx="7587404" cy="5218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pt-BR" sz="2400" kern="0" dirty="0">
                <a:solidFill>
                  <a:srgbClr val="FF0000"/>
                </a:solidFill>
              </a:rPr>
              <a:t>Título do trabalho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lim.ufba.b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lim.ufba.b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55603"/>
            <a:ext cx="6336704" cy="175414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pt-BR" sz="2000" dirty="0"/>
              <a:t>UNIVERSIDADE FEDERAL DO SUL DA BAHIA</a:t>
            </a:r>
            <a:br>
              <a:rPr lang="pt-BR" sz="2200" dirty="0"/>
            </a:br>
            <a:r>
              <a:rPr lang="pt-BR" sz="1800" dirty="0"/>
              <a:t>INSTITUTO DE HUMANIDADES, ARTES E CIÊNCIAS</a:t>
            </a:r>
            <a:br>
              <a:rPr lang="pt-BR" sz="1800" dirty="0"/>
            </a:br>
            <a:r>
              <a:rPr lang="pt-BR" sz="1800" dirty="0"/>
              <a:t>CAMPUS JORGE AMADO</a:t>
            </a:r>
            <a:br>
              <a:rPr lang="pt-BR" sz="1600" dirty="0"/>
            </a:br>
            <a:r>
              <a:rPr lang="pt-BR" sz="1600" dirty="0"/>
              <a:t> </a:t>
            </a:r>
            <a:r>
              <a:rPr lang="en-US" sz="1600" dirty="0">
                <a:hlinkClick r:id="rId3"/>
              </a:rPr>
              <a:t>http://www.UFSB.edu.br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142406"/>
            <a:ext cx="8496300" cy="2525487"/>
          </a:xfrm>
        </p:spPr>
        <p:txBody>
          <a:bodyPr/>
          <a:lstStyle/>
          <a:p>
            <a:pPr eaLnBrk="1" hangingPunct="1"/>
            <a:r>
              <a:rPr lang="pt-BR" sz="8000" b="1" dirty="0"/>
              <a:t>Título do  trabalho</a:t>
            </a: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55264" y="6144734"/>
            <a:ext cx="9144000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sz="2000" dirty="0"/>
              <a:t>Bahia - Brasil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3055267" y="4847281"/>
            <a:ext cx="31439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altLang="ja-JP" sz="2000" dirty="0">
                <a:ea typeface="MS PGothic" pitchFamily="34" charset="-128"/>
              </a:rPr>
              <a:t>Autor: Ricardo Kalid, Dr.</a:t>
            </a:r>
          </a:p>
          <a:p>
            <a:pPr algn="ctr"/>
            <a:r>
              <a:rPr lang="pt-BR" altLang="ja-JP" sz="2000" dirty="0">
                <a:solidFill>
                  <a:srgbClr val="0000FF"/>
                </a:solidFill>
                <a:ea typeface="MS PGothic" pitchFamily="34" charset="-128"/>
              </a:rPr>
              <a:t>ricardo.kalid@gmail.com</a:t>
            </a:r>
          </a:p>
          <a:p>
            <a:pPr algn="ctr"/>
            <a:r>
              <a:rPr lang="en-US" altLang="ja-JP" sz="2000" dirty="0">
                <a:ea typeface="MS PGothic" pitchFamily="34" charset="-128"/>
              </a:rPr>
              <a:t>(73) </a:t>
            </a:r>
            <a:r>
              <a:rPr lang="pt-BR" altLang="ja-JP" sz="2000" dirty="0">
                <a:ea typeface="MS PGothic" pitchFamily="34" charset="-128"/>
              </a:rPr>
              <a:t>99844 1308</a:t>
            </a:r>
          </a:p>
        </p:txBody>
      </p:sp>
      <p:sp>
        <p:nvSpPr>
          <p:cNvPr id="13318" name="Line 17"/>
          <p:cNvSpPr>
            <a:spLocks noChangeShapeType="1"/>
          </p:cNvSpPr>
          <p:nvPr/>
        </p:nvSpPr>
        <p:spPr bwMode="auto">
          <a:xfrm>
            <a:off x="250825" y="1989138"/>
            <a:ext cx="864235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cxnSp>
        <p:nvCxnSpPr>
          <p:cNvPr id="17" name="Conector reto 16"/>
          <p:cNvCxnSpPr/>
          <p:nvPr/>
        </p:nvCxnSpPr>
        <p:spPr>
          <a:xfrm>
            <a:off x="2428875" y="6070600"/>
            <a:ext cx="4786313" cy="1588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1440160" cy="19069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7" y="5355113"/>
            <a:ext cx="1872207" cy="114731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7543410" y="55602"/>
            <a:ext cx="2037332" cy="1969835"/>
            <a:chOff x="7815273" y="2398"/>
            <a:chExt cx="1583854" cy="148948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5273" y="2398"/>
              <a:ext cx="1209844" cy="1209844"/>
            </a:xfrm>
            <a:prstGeom prst="rect">
              <a:avLst/>
            </a:prstGeom>
          </p:spPr>
        </p:pic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815273" y="1153326"/>
              <a:ext cx="15838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pt-BR" sz="1600" b="1" dirty="0"/>
                <a:t>TECLIM-UFSB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ED1EC98-FA89-4F97-950E-1414F0503892}"/>
              </a:ext>
            </a:extLst>
          </p:cNvPr>
          <p:cNvSpPr txBox="1"/>
          <p:nvPr/>
        </p:nvSpPr>
        <p:spPr>
          <a:xfrm>
            <a:off x="1979712" y="6523110"/>
            <a:ext cx="51845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DOI deste documento: 10.5281/zenodo.5920516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/>
              <a:t>Características de </a:t>
            </a:r>
            <a:br>
              <a:rPr lang="pt-BR" sz="3600" b="1" dirty="0"/>
            </a:br>
            <a:r>
              <a:rPr lang="pt-BR" sz="3600" b="1" dirty="0"/>
              <a:t>bons diapositivos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566" y="1498179"/>
            <a:ext cx="8082898" cy="5121696"/>
          </a:xfrm>
        </p:spPr>
        <p:txBody>
          <a:bodyPr/>
          <a:lstStyle/>
          <a:p>
            <a:r>
              <a:rPr lang="pt-BR" sz="3600" dirty="0"/>
              <a:t>Use e abuse da itemização</a:t>
            </a:r>
          </a:p>
          <a:p>
            <a:r>
              <a:rPr lang="pt-BR" sz="3600" dirty="0"/>
              <a:t>Prefira tabelas ou quadros a textos</a:t>
            </a:r>
          </a:p>
          <a:p>
            <a:r>
              <a:rPr lang="pt-BR" sz="3600" dirty="0"/>
              <a:t>Prefira figuras a tabelas ou quadros</a:t>
            </a:r>
          </a:p>
          <a:p>
            <a:r>
              <a:rPr lang="pt-BR" sz="3600" dirty="0"/>
              <a:t>Use e abuse de imagens/fotos, tabelas, quadros, figuras,</a:t>
            </a:r>
            <a:br>
              <a:rPr lang="pt-BR" sz="3600" dirty="0"/>
            </a:br>
            <a:r>
              <a:rPr lang="pt-BR" sz="3600" b="1" dirty="0">
                <a:solidFill>
                  <a:srgbClr val="FF0000"/>
                </a:solidFill>
              </a:rPr>
              <a:t>com identificações esclarecedoras (2 linhas)</a:t>
            </a:r>
            <a:r>
              <a:rPr lang="pt-BR" sz="3600" dirty="0"/>
              <a:t>;</a:t>
            </a:r>
          </a:p>
          <a:p>
            <a:r>
              <a:rPr lang="pt-BR" sz="3600" dirty="0"/>
              <a:t>Referencie</a:t>
            </a:r>
          </a:p>
          <a:p>
            <a:pPr lvl="1"/>
            <a:endParaRPr lang="pt-BR" sz="3600" dirty="0"/>
          </a:p>
          <a:p>
            <a:endParaRPr lang="pt-BR" sz="3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51CEE-CD3B-499D-8616-A03740A75D88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735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/>
              <a:t>Trilhas para </a:t>
            </a:r>
            <a:br>
              <a:rPr lang="pt-BR" sz="3600" b="1" dirty="0"/>
            </a:br>
            <a:r>
              <a:rPr lang="pt-BR" sz="3600" b="1" dirty="0"/>
              <a:t>elaboração de diapositivos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99" y="1628800"/>
            <a:ext cx="8035801" cy="4770884"/>
          </a:xfrm>
        </p:spPr>
        <p:txBody>
          <a:bodyPr/>
          <a:lstStyle/>
          <a:p>
            <a:r>
              <a:rPr lang="pt-BR" sz="3600" dirty="0"/>
              <a:t>Títulos de cada diapositivo deve ser:</a:t>
            </a:r>
          </a:p>
          <a:p>
            <a:pPr lvl="1"/>
            <a:r>
              <a:rPr lang="pt-BR" sz="3200" dirty="0"/>
              <a:t> </a:t>
            </a:r>
            <a:r>
              <a:rPr lang="pt-BR" sz="3600" dirty="0"/>
              <a:t>curto e específico</a:t>
            </a:r>
          </a:p>
          <a:p>
            <a:pPr lvl="1"/>
            <a:r>
              <a:rPr lang="pt-BR" sz="3600" dirty="0"/>
              <a:t> esclarecedor do conteúdo</a:t>
            </a:r>
          </a:p>
          <a:p>
            <a:r>
              <a:rPr lang="pt-BR" sz="4000" dirty="0"/>
              <a:t>Só use cores contrastantes,</a:t>
            </a:r>
          </a:p>
          <a:p>
            <a:r>
              <a:rPr lang="pt-BR" sz="4000" dirty="0"/>
              <a:t>Fundo branco, letras em </a:t>
            </a:r>
            <a:r>
              <a:rPr lang="pt-BR" sz="4000" b="1" dirty="0">
                <a:solidFill>
                  <a:srgbClr val="0000CC"/>
                </a:solidFill>
              </a:rPr>
              <a:t>azul</a:t>
            </a:r>
            <a:r>
              <a:rPr lang="pt-BR" sz="4000" b="1" dirty="0"/>
              <a:t>, </a:t>
            </a:r>
            <a:r>
              <a:rPr lang="pt-BR" sz="4000" b="1" dirty="0">
                <a:solidFill>
                  <a:srgbClr val="FF0000"/>
                </a:solidFill>
              </a:rPr>
              <a:t>vermelho</a:t>
            </a:r>
            <a:r>
              <a:rPr lang="pt-BR" sz="4000" b="1" dirty="0"/>
              <a:t>, preto</a:t>
            </a:r>
            <a:r>
              <a:rPr lang="pt-BR" sz="4000" dirty="0"/>
              <a:t>;</a:t>
            </a:r>
          </a:p>
          <a:p>
            <a:r>
              <a:rPr lang="pt-BR" sz="4000" dirty="0"/>
              <a:t>Use </a:t>
            </a:r>
            <a:r>
              <a:rPr lang="pt-BR" sz="4000" b="1" dirty="0">
                <a:solidFill>
                  <a:srgbClr val="FF0000"/>
                </a:solidFill>
              </a:rPr>
              <a:t>sempre</a:t>
            </a:r>
            <a:r>
              <a:rPr lang="pt-BR" sz="4000" dirty="0"/>
              <a:t> a </a:t>
            </a:r>
            <a:r>
              <a:rPr lang="pt-BR" sz="4000" b="1" dirty="0">
                <a:solidFill>
                  <a:srgbClr val="FF0000"/>
                </a:solidFill>
              </a:rPr>
              <a:t>regra 7 </a:t>
            </a:r>
            <a:r>
              <a:rPr lang="pt-BR" sz="4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pt-BR" sz="4000" b="1" dirty="0">
                <a:solidFill>
                  <a:srgbClr val="FF0000"/>
                </a:solidFill>
              </a:rPr>
              <a:t> 7</a:t>
            </a:r>
            <a:r>
              <a:rPr lang="pt-BR" sz="4000" dirty="0"/>
              <a:t>.</a:t>
            </a:r>
          </a:p>
          <a:p>
            <a:pPr lvl="1"/>
            <a:endParaRPr lang="pt-BR" sz="3600" dirty="0"/>
          </a:p>
          <a:p>
            <a:endParaRPr lang="pt-BR" sz="3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51CEE-CD3B-499D-8616-A03740A75D88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61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/>
              <a:t>Mais sugestões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099" y="1628800"/>
            <a:ext cx="8035801" cy="4770884"/>
          </a:xfrm>
        </p:spPr>
        <p:txBody>
          <a:bodyPr/>
          <a:lstStyle/>
          <a:p>
            <a:r>
              <a:rPr lang="pt-BR" sz="3600" dirty="0"/>
              <a:t>Letras de tamanho 24 ou maior</a:t>
            </a:r>
          </a:p>
          <a:p>
            <a:r>
              <a:rPr lang="pt-BR" sz="3600" dirty="0"/>
              <a:t>Elabore um roteiro da apresentação</a:t>
            </a:r>
          </a:p>
          <a:p>
            <a:pPr lvl="1"/>
            <a:r>
              <a:rPr lang="pt-BR"/>
              <a:t>Na </a:t>
            </a:r>
            <a:r>
              <a:rPr lang="pt-BR" dirty="0"/>
              <a:t>apresentação não olhe para o roteiro,</a:t>
            </a:r>
          </a:p>
          <a:p>
            <a:pPr lvl="1"/>
            <a:r>
              <a:rPr lang="pt-BR" sz="3200" dirty="0"/>
              <a:t>Siga os diapositivos;</a:t>
            </a:r>
          </a:p>
          <a:p>
            <a:pPr lvl="1"/>
            <a:r>
              <a:rPr lang="pt-BR" sz="3200" dirty="0"/>
              <a:t>Se precisar coloque palavras-chave nos diapositivos.</a:t>
            </a:r>
            <a:endParaRPr lang="pt-BR" sz="3600" dirty="0"/>
          </a:p>
          <a:p>
            <a:pPr lvl="1"/>
            <a:endParaRPr lang="pt-BR" sz="3600" dirty="0"/>
          </a:p>
          <a:p>
            <a:endParaRPr lang="pt-BR" sz="3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51CEE-CD3B-499D-8616-A03740A75D88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404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E1CF5D-3F08-49D5-8199-68ED49EF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Divisão do tempo de apresentações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90F7B7-51E4-4CB0-AD55-6B5F3E03E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72" y="1616224"/>
            <a:ext cx="8219256" cy="4824536"/>
          </a:xfrm>
        </p:spPr>
        <p:txBody>
          <a:bodyPr/>
          <a:lstStyle/>
          <a:p>
            <a:r>
              <a:rPr lang="pt-BR" b="1" dirty="0"/>
              <a:t>Contextualização:</a:t>
            </a:r>
            <a:br>
              <a:rPr lang="pt-BR" dirty="0"/>
            </a:br>
            <a:r>
              <a:rPr lang="pt-BR" dirty="0"/>
              <a:t>no máximo 25 % do tempo permitido</a:t>
            </a:r>
          </a:p>
          <a:p>
            <a:r>
              <a:rPr lang="pt-BR" b="1" dirty="0"/>
              <a:t>Metodologia:        </a:t>
            </a:r>
            <a:br>
              <a:rPr lang="pt-BR" dirty="0"/>
            </a:br>
            <a:r>
              <a:rPr lang="pt-BR" dirty="0"/>
              <a:t>no máximo 25 % do tempo permitido</a:t>
            </a:r>
          </a:p>
          <a:p>
            <a:r>
              <a:rPr lang="pt-BR" b="1" dirty="0"/>
              <a:t>Resultados e discussões:           </a:t>
            </a:r>
            <a:br>
              <a:rPr lang="pt-BR" dirty="0"/>
            </a:br>
            <a:r>
              <a:rPr lang="pt-BR" dirty="0"/>
              <a:t>no mínimo  35 % do tempo permitido</a:t>
            </a:r>
          </a:p>
          <a:p>
            <a:r>
              <a:rPr lang="pt-BR" b="1" dirty="0"/>
              <a:t>Conclusões e </a:t>
            </a:r>
            <a:br>
              <a:rPr lang="pt-BR" b="1" dirty="0"/>
            </a:br>
            <a:r>
              <a:rPr lang="pt-BR" b="1" dirty="0"/>
              <a:t>sugestões de trabalhos futuros:          </a:t>
            </a:r>
            <a:br>
              <a:rPr lang="pt-BR" dirty="0"/>
            </a:br>
            <a:r>
              <a:rPr lang="pt-BR" dirty="0"/>
              <a:t>no mínimo 15 % do tempo permitido</a:t>
            </a:r>
          </a:p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2F0DE69-F1AC-4397-9CAC-C1025DCB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51CEE-CD3B-499D-8616-A03740A75D88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74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857B1-36DB-4251-BFAA-FEBF0CDE0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32" y="521860"/>
            <a:ext cx="7556938" cy="1078340"/>
          </a:xfrm>
        </p:spPr>
        <p:txBody>
          <a:bodyPr/>
          <a:lstStyle/>
          <a:p>
            <a:r>
              <a:rPr lang="pt-BR" sz="2800" dirty="0"/>
              <a:t>Sequência de tópicos da apresentação de um anteprojeto de pesquisa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7E23B2-CFC8-41A7-A161-02631E2B8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Título, nome do pesquisador e do orientador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Contextualização: introdução, justificativa, revisão bibliográfica, conexão com o tema da pesquisa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Pergunta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Hipótese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Escopo: geográfico, temporal, conceitual, institucional, político, filosófico, estatístico, científico, tecnológico etc.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Metodologia (mínimo 40 % do tempo da apresentação)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Limitações e seus planos de mitigação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Resultados esperados (da sua pesquisa)</a:t>
            </a:r>
          </a:p>
          <a:p>
            <a:pPr marL="0" indent="0">
              <a:buNone/>
            </a:pPr>
            <a:endParaRPr lang="pt-BR" sz="1800" dirty="0"/>
          </a:p>
          <a:p>
            <a:pPr marL="0" indent="0">
              <a:buNone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Em todos os diapositivos acrescentar: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No cabeçalho: repetir o título do trabalho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No rodapé: o número do diapositivo</a:t>
            </a:r>
            <a:endParaRPr lang="pt-BR" sz="20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11BFC96-A6A1-4B46-8A58-E05BE9C0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51CEE-CD3B-499D-8616-A03740A75D88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57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857B1-36DB-4251-BFAA-FEBF0CDE0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532" y="521860"/>
            <a:ext cx="7556938" cy="818908"/>
          </a:xfrm>
        </p:spPr>
        <p:txBody>
          <a:bodyPr/>
          <a:lstStyle/>
          <a:p>
            <a:r>
              <a:rPr lang="pt-BR" sz="2800" dirty="0"/>
              <a:t>Sequência de tópicos da apresentação de do projeto de pesquisa (final)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7E23B2-CFC8-41A7-A161-02631E2B8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372" y="1452476"/>
            <a:ext cx="8219256" cy="5360900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Título, nome do pesquisador e do orientador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Contextualização: introdução, justificativa, revisão bibliográfica, conexão com o tema da pesquisa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Pergunta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Hipótese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Escopo: geográfico, temporal, conceitual, institucional, político, filosófico, estatístico, científico, tecnológico etc.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Metodologia (mínimo 40 % do tempo da apresentação)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Resultados alcançados (da sua pesquisa) e sua discussão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dirty="0">
                <a:latin typeface="Roboto" panose="02000000000000000000" pitchFamily="2" charset="0"/>
              </a:rPr>
              <a:t>Conclusões (da sua pesquisa)</a:t>
            </a:r>
          </a:p>
          <a:p>
            <a:pPr marL="514350" indent="-514350">
              <a:buFont typeface="+mj-lt"/>
              <a:buAutoNum type="arabicParenR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Sugestões de temas para continuidade da pesquisa</a:t>
            </a:r>
            <a:endParaRPr lang="pt-BR" sz="2000" dirty="0">
              <a:latin typeface="Roboto" panose="02000000000000000000" pitchFamily="2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pt-BR" sz="2000" dirty="0">
                <a:latin typeface="Roboto" panose="02000000000000000000" pitchFamily="2" charset="0"/>
              </a:rPr>
              <a:t>Principais contribuições, produtos e artigos publicados</a:t>
            </a:r>
            <a:endParaRPr lang="pt-BR" sz="1800" dirty="0"/>
          </a:p>
          <a:p>
            <a:pPr marL="0" indent="0">
              <a:buNone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Em todos os diapositivos acrescentar: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No cabeçalho: repetir o título do trabalho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000" b="0" i="0" dirty="0">
                <a:effectLst/>
                <a:latin typeface="Roboto" panose="02000000000000000000" pitchFamily="2" charset="0"/>
              </a:rPr>
              <a:t>No rodapé: o número do diapositivo</a:t>
            </a:r>
            <a:endParaRPr lang="pt-BR" sz="20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11BFC96-A6A1-4B46-8A58-E05BE9C0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51CEE-CD3B-499D-8616-A03740A75D88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037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55603"/>
            <a:ext cx="6336704" cy="175414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pt-BR" sz="2000" dirty="0"/>
              <a:t>UNIVERSIDADE FEDERAL DO SUL DA BAHIA</a:t>
            </a:r>
            <a:br>
              <a:rPr lang="pt-BR" sz="2200" dirty="0"/>
            </a:br>
            <a:r>
              <a:rPr lang="pt-BR" sz="1800" dirty="0"/>
              <a:t>INSTITUTO DE HUMANIDADES, ARTES E CIÊNCIAS</a:t>
            </a:r>
            <a:br>
              <a:rPr lang="pt-BR" sz="1800" dirty="0"/>
            </a:br>
            <a:r>
              <a:rPr lang="pt-BR" sz="1800" dirty="0"/>
              <a:t>CAMPUS JORGE AMADO</a:t>
            </a:r>
            <a:br>
              <a:rPr lang="pt-BR" sz="1600" dirty="0"/>
            </a:br>
            <a:r>
              <a:rPr lang="pt-BR" sz="1600" dirty="0"/>
              <a:t> </a:t>
            </a:r>
            <a:r>
              <a:rPr lang="en-US" sz="1600" dirty="0">
                <a:hlinkClick r:id="rId3"/>
              </a:rPr>
              <a:t>http://www.UFSB.edu.br</a:t>
            </a:r>
            <a:endParaRPr lang="pt-BR" sz="16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142406"/>
            <a:ext cx="8496300" cy="1393825"/>
          </a:xfrm>
        </p:spPr>
        <p:txBody>
          <a:bodyPr/>
          <a:lstStyle/>
          <a:p>
            <a:pPr eaLnBrk="1" hangingPunct="1"/>
            <a:r>
              <a:rPr lang="pt-BR" sz="8000" b="1" dirty="0"/>
              <a:t>Título do  trabalho</a:t>
            </a:r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55264" y="6144734"/>
            <a:ext cx="9144000" cy="40011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pt-BR" sz="2000" dirty="0"/>
              <a:t>Bahia - Brasil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3055267" y="4847281"/>
            <a:ext cx="31439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altLang="ja-JP" sz="2000" dirty="0">
                <a:ea typeface="MS PGothic" pitchFamily="34" charset="-128"/>
              </a:rPr>
              <a:t>Autor: Ricardo Kalid, Dr.</a:t>
            </a:r>
          </a:p>
          <a:p>
            <a:pPr algn="ctr"/>
            <a:r>
              <a:rPr lang="pt-BR" altLang="ja-JP" sz="2000" dirty="0">
                <a:solidFill>
                  <a:srgbClr val="0000FF"/>
                </a:solidFill>
                <a:ea typeface="MS PGothic" pitchFamily="34" charset="-128"/>
              </a:rPr>
              <a:t>ricardo.kalid@gmail.com</a:t>
            </a:r>
          </a:p>
          <a:p>
            <a:pPr algn="ctr"/>
            <a:r>
              <a:rPr lang="en-US" altLang="ja-JP" sz="2000" dirty="0">
                <a:ea typeface="MS PGothic" pitchFamily="34" charset="-128"/>
              </a:rPr>
              <a:t>(73) </a:t>
            </a:r>
            <a:r>
              <a:rPr lang="pt-BR" altLang="ja-JP" sz="2000" dirty="0">
                <a:ea typeface="MS PGothic" pitchFamily="34" charset="-128"/>
              </a:rPr>
              <a:t>99844 1308</a:t>
            </a:r>
          </a:p>
        </p:txBody>
      </p:sp>
      <p:sp>
        <p:nvSpPr>
          <p:cNvPr id="13318" name="Line 17"/>
          <p:cNvSpPr>
            <a:spLocks noChangeShapeType="1"/>
          </p:cNvSpPr>
          <p:nvPr/>
        </p:nvSpPr>
        <p:spPr bwMode="auto">
          <a:xfrm>
            <a:off x="250825" y="1989138"/>
            <a:ext cx="864235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cxnSp>
        <p:nvCxnSpPr>
          <p:cNvPr id="17" name="Conector reto 16"/>
          <p:cNvCxnSpPr/>
          <p:nvPr/>
        </p:nvCxnSpPr>
        <p:spPr>
          <a:xfrm>
            <a:off x="2428875" y="6070600"/>
            <a:ext cx="4786313" cy="1588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1440160" cy="19069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7" y="5355113"/>
            <a:ext cx="1872207" cy="114731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7543410" y="55602"/>
            <a:ext cx="2037332" cy="1969835"/>
            <a:chOff x="7815273" y="2398"/>
            <a:chExt cx="1583854" cy="148948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5273" y="2398"/>
              <a:ext cx="1209844" cy="1209844"/>
            </a:xfrm>
            <a:prstGeom prst="rect">
              <a:avLst/>
            </a:prstGeom>
          </p:spPr>
        </p:pic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815273" y="1153326"/>
              <a:ext cx="15838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pt-BR" sz="1600" b="1" dirty="0"/>
                <a:t>TECLIM-UFSB</a:t>
              </a:r>
            </a:p>
          </p:txBody>
        </p:sp>
      </p:grpSp>
      <p:sp>
        <p:nvSpPr>
          <p:cNvPr id="18" name="Retângulo 11">
            <a:extLst>
              <a:ext uri="{FF2B5EF4-FFF2-40B4-BE49-F238E27FC236}">
                <a16:creationId xmlns:a16="http://schemas.microsoft.com/office/drawing/2014/main" id="{74E1B8A0-2375-44B2-BD99-63ADD14E244A}"/>
              </a:ext>
            </a:extLst>
          </p:cNvPr>
          <p:cNvSpPr/>
          <p:nvPr/>
        </p:nvSpPr>
        <p:spPr>
          <a:xfrm rot="18845168">
            <a:off x="521792" y="2336419"/>
            <a:ext cx="6845053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pt-BR" sz="8800" b="1" spc="30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Incertezas?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383275CE-3FF3-4928-A973-E7810A38B1C6}"/>
              </a:ext>
            </a:extLst>
          </p:cNvPr>
          <p:cNvSpPr txBox="1"/>
          <p:nvPr/>
        </p:nvSpPr>
        <p:spPr>
          <a:xfrm>
            <a:off x="1979712" y="6523110"/>
            <a:ext cx="51845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DOI deste documento: 10.5281/zenodo.5920516</a:t>
            </a:r>
          </a:p>
        </p:txBody>
      </p:sp>
    </p:spTree>
    <p:extLst>
      <p:ext uri="{BB962C8B-B14F-4D97-AF65-F5344CB8AC3E}">
        <p14:creationId xmlns:p14="http://schemas.microsoft.com/office/powerpoint/2010/main" val="319542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Apresentacao_Modelo1Teste</Template>
  <TotalTime>3297</TotalTime>
  <Words>533</Words>
  <Application>Microsoft Office PowerPoint</Application>
  <PresentationFormat>Apresentação na tela (4:3)</PresentationFormat>
  <Paragraphs>76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Cambria Math</vt:lpstr>
      <vt:lpstr>Roboto</vt:lpstr>
      <vt:lpstr>Design padrão</vt:lpstr>
      <vt:lpstr>UNIVERSIDADE FEDERAL DO SUL DA BAHIA INSTITUTO DE HUMANIDADES, ARTES E CIÊNCIAS CAMPUS JORGE AMADO  http://www.UFSB.edu.br</vt:lpstr>
      <vt:lpstr>Características de  bons diapositivos</vt:lpstr>
      <vt:lpstr>Trilhas para  elaboração de diapositivos</vt:lpstr>
      <vt:lpstr>Mais sugestões</vt:lpstr>
      <vt:lpstr>Divisão do tempo de apresentações</vt:lpstr>
      <vt:lpstr>Sequência de tópicos da apresentação de um anteprojeto de pesquisa</vt:lpstr>
      <vt:lpstr>Sequência de tópicos da apresentação de do projeto de pesquisa (final)</vt:lpstr>
      <vt:lpstr>UNIVERSIDADE FEDERAL DO SUL DA BAHIA INSTITUTO DE HUMANIDADES, ARTES E CIÊNCIAS CAMPUS JORGE AMADO  http://www.UFSB.edu.br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DA BAHIA ESCOLA POLITÉCNICA REDE DE TECNOLOGIA LIMPA E MINIMIZAÇÃO DE RESÍDUOS PROJETO ECOBRASKEM</dc:title>
  <dc:creator>linda</dc:creator>
  <cp:lastModifiedBy>Ricardo Kalid</cp:lastModifiedBy>
  <cp:revision>168</cp:revision>
  <dcterms:created xsi:type="dcterms:W3CDTF">2006-10-04T17:14:08Z</dcterms:created>
  <dcterms:modified xsi:type="dcterms:W3CDTF">2022-01-30T16:37:12Z</dcterms:modified>
</cp:coreProperties>
</file>