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60" r:id="rId5"/>
    <p:sldId id="258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B725B-653D-4166-A8E9-72A38A1847CF}" type="datetimeFigureOut">
              <a:rPr lang="en-US"/>
              <a:t>9/26/2021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61E8E-D392-497B-BB21-122DD7C27CF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835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F64CD-0576-4A9A-BD06-7889D6E60BDC}" type="datetimeFigureOut">
              <a:rPr lang="en-US"/>
              <a:t>9/26/2021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5D449-B875-4B8D-8E66-224D27E54C9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9979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6225" y="1828800"/>
            <a:ext cx="4098175" cy="317738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225" y="5181600"/>
            <a:ext cx="4098175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pic>
        <p:nvPicPr>
          <p:cNvPr id="7" name="Picture 6" descr="EKG lin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8688" y="-1"/>
            <a:ext cx="700013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9/26/2021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Rectangle"/>
          <p:cNvSpPr/>
          <p:nvPr/>
        </p:nvSpPr>
        <p:spPr>
          <a:xfrm>
            <a:off x="9982200" y="0"/>
            <a:ext cx="22098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58399" y="457201"/>
            <a:ext cx="2057401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9067800" cy="5943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9/26/2021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9/26/2021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Rectangle"/>
          <p:cNvSpPr/>
          <p:nvPr/>
        </p:nvSpPr>
        <p:spPr>
          <a:xfrm>
            <a:off x="265112" y="228600"/>
            <a:ext cx="116586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828800"/>
            <a:ext cx="7772400" cy="317738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5181600"/>
            <a:ext cx="7772400" cy="685800"/>
          </a:xfrm>
        </p:spPr>
        <p:txBody>
          <a:bodyPr>
            <a:normAutofit/>
          </a:bodyPr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825624"/>
            <a:ext cx="4800600" cy="45751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5624"/>
            <a:ext cx="4800600" cy="45751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9/26/2021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828799"/>
            <a:ext cx="4800600" cy="762000"/>
          </a:xfrm>
        </p:spPr>
        <p:txBody>
          <a:bodyPr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590799"/>
            <a:ext cx="4800600" cy="381003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799"/>
            <a:ext cx="4800600" cy="762000"/>
          </a:xfrm>
        </p:spPr>
        <p:txBody>
          <a:bodyPr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90799"/>
            <a:ext cx="4800600" cy="381003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9/26/2021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9/26/2021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9/26/2021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Rectangle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 descr="Rectangle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700" y="3200400"/>
            <a:ext cx="3932237" cy="17526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1"/>
            <a:ext cx="5943600" cy="5943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699" y="5029200"/>
            <a:ext cx="3932237" cy="13716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Rectangle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 descr="Rectangle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240" y="3200400"/>
            <a:ext cx="3932237" cy="17526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" y="0"/>
            <a:ext cx="7008810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5240" y="5029200"/>
            <a:ext cx="3932237" cy="137464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d bar" descr="Red bar"/>
          <p:cNvSpPr/>
          <p:nvPr/>
        </p:nvSpPr>
        <p:spPr>
          <a:xfrm>
            <a:off x="1" y="1"/>
            <a:ext cx="12188824" cy="1524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99220"/>
            <a:ext cx="10058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9144000" cy="457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481760"/>
            <a:ext cx="78486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67800" y="6465885"/>
            <a:ext cx="10668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9/26/2021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481760"/>
            <a:ext cx="8382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68680" indent="-182563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BISNIS INTERNASIONAL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225" y="5181600"/>
            <a:ext cx="4098175" cy="1199728"/>
          </a:xfrm>
        </p:spPr>
        <p:txBody>
          <a:bodyPr>
            <a:no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Kelompok</a:t>
            </a:r>
            <a:r>
              <a:rPr lang="en-US" sz="1600" dirty="0" smtClean="0">
                <a:solidFill>
                  <a:schemeClr val="tx1"/>
                </a:solidFill>
              </a:rPr>
              <a:t> 1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600" dirty="0" err="1" smtClean="0">
                <a:solidFill>
                  <a:schemeClr val="tx1"/>
                </a:solidFill>
              </a:rPr>
              <a:t>Ayuning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putri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friyananda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ersandi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600" dirty="0" err="1" smtClean="0">
                <a:solidFill>
                  <a:schemeClr val="tx1"/>
                </a:solidFill>
              </a:rPr>
              <a:t>julimah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14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BISNIS INTERNASIONAL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828799"/>
            <a:ext cx="9144000" cy="2320281"/>
          </a:xfrm>
        </p:spPr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mempelajari</a:t>
            </a:r>
            <a:r>
              <a:rPr lang="en-US" dirty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isnis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globalisasi</a:t>
            </a:r>
            <a:r>
              <a:rPr lang="en-US" dirty="0" smtClean="0"/>
              <a:t> </a:t>
            </a:r>
            <a:r>
              <a:rPr lang="en-US" dirty="0" err="1" smtClean="0"/>
              <a:t>kontenporer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20137" y="602128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YUK KITA SIMAK YANG BERIKUT INI !!</a:t>
            </a: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969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927648" y="3212976"/>
            <a:ext cx="4896544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/>
              <a:t>Bisnis interasional merupakan seluruh transaksi bisnis oleh swasta dan pemerintah yang melibatkan dua atau lebih Negara.</a:t>
            </a:r>
          </a:p>
          <a:p>
            <a:endParaRPr lang="en-US" dirty="0"/>
          </a:p>
        </p:txBody>
      </p:sp>
      <p:sp>
        <p:nvSpPr>
          <p:cNvPr id="10" name="Bent-Up Arrow 9"/>
          <p:cNvSpPr/>
          <p:nvPr/>
        </p:nvSpPr>
        <p:spPr>
          <a:xfrm rot="5400000">
            <a:off x="674793" y="2184258"/>
            <a:ext cx="2633501" cy="1296144"/>
          </a:xfrm>
          <a:prstGeom prst="bentUpArrow">
            <a:avLst>
              <a:gd name="adj1" fmla="val 25000"/>
              <a:gd name="adj2" fmla="val 21026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2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/>
              <a:t>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360" y="2507660"/>
            <a:ext cx="37444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1. </a:t>
            </a:r>
            <a:r>
              <a:rPr lang="en-US" sz="1400" dirty="0" err="1" smtClean="0"/>
              <a:t>Untuk</a:t>
            </a:r>
            <a:r>
              <a:rPr lang="en-US" sz="1400" dirty="0" smtClean="0"/>
              <a:t> </a:t>
            </a:r>
            <a:r>
              <a:rPr lang="en-US" sz="1400" dirty="0" err="1" smtClean="0"/>
              <a:t>memperbesar</a:t>
            </a:r>
            <a:r>
              <a:rPr lang="en-US" sz="1400" dirty="0" smtClean="0"/>
              <a:t> </a:t>
            </a:r>
            <a:r>
              <a:rPr lang="en-US" sz="1400" dirty="0" err="1" smtClean="0"/>
              <a:t>penjualan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4079776" y="2507660"/>
            <a:ext cx="37444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2. </a:t>
            </a:r>
            <a:r>
              <a:rPr lang="en-US" sz="1200" dirty="0" err="1" smtClean="0"/>
              <a:t>Untuk</a:t>
            </a:r>
            <a:r>
              <a:rPr lang="en-US" sz="1200" dirty="0" smtClean="0"/>
              <a:t> </a:t>
            </a:r>
            <a:r>
              <a:rPr lang="en-US" sz="1200" dirty="0" err="1" smtClean="0"/>
              <a:t>mengakuisi</a:t>
            </a:r>
            <a:r>
              <a:rPr lang="en-US" sz="1200" dirty="0" smtClean="0"/>
              <a:t> </a:t>
            </a:r>
            <a:r>
              <a:rPr lang="en-US" sz="1200" dirty="0" err="1" smtClean="0"/>
              <a:t>sumber</a:t>
            </a:r>
            <a:r>
              <a:rPr lang="en-US" sz="1200" dirty="0" smtClean="0"/>
              <a:t> </a:t>
            </a:r>
            <a:r>
              <a:rPr lang="en-US" sz="1200" dirty="0" err="1" smtClean="0"/>
              <a:t>daya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7824192" y="2507660"/>
            <a:ext cx="37444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3. </a:t>
            </a:r>
            <a:r>
              <a:rPr lang="en-US" sz="1200" dirty="0" err="1" smtClean="0"/>
              <a:t>Untuk</a:t>
            </a:r>
            <a:r>
              <a:rPr lang="en-US" sz="1200" dirty="0" smtClean="0"/>
              <a:t> </a:t>
            </a:r>
            <a:r>
              <a:rPr lang="en-US" sz="1200" dirty="0" err="1" smtClean="0"/>
              <a:t>mendiversifikasikan</a:t>
            </a:r>
            <a:r>
              <a:rPr lang="en-US" sz="1200" dirty="0" smtClean="0"/>
              <a:t> </a:t>
            </a:r>
            <a:r>
              <a:rPr lang="en-US" sz="1200" dirty="0" err="1" smtClean="0"/>
              <a:t>sumber-sumber</a:t>
            </a:r>
            <a:r>
              <a:rPr lang="en-US" sz="1200" dirty="0" smtClean="0"/>
              <a:t> </a:t>
            </a:r>
            <a:r>
              <a:rPr lang="en-US" sz="1200" dirty="0" err="1" smtClean="0"/>
              <a:t>penjualan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penaawaran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4871864" y="1747439"/>
            <a:ext cx="1800200" cy="437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Alasan</a:t>
            </a:r>
            <a:r>
              <a:rPr lang="en-US" sz="1200" dirty="0" smtClean="0"/>
              <a:t>,</a:t>
            </a:r>
            <a:endParaRPr lang="en-US" sz="1200" dirty="0"/>
          </a:p>
        </p:txBody>
      </p:sp>
      <p:sp>
        <p:nvSpPr>
          <p:cNvPr id="11" name="Up Arrow Callout 10"/>
          <p:cNvSpPr/>
          <p:nvPr/>
        </p:nvSpPr>
        <p:spPr>
          <a:xfrm>
            <a:off x="7944544" y="3140968"/>
            <a:ext cx="3503712" cy="2592288"/>
          </a:xfrm>
          <a:prstGeom prst="upArrowCallout">
            <a:avLst>
              <a:gd name="adj1" fmla="val 10095"/>
              <a:gd name="adj2" fmla="val 9102"/>
              <a:gd name="adj3" fmla="val 16057"/>
              <a:gd name="adj4" fmla="val 754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keinginan</a:t>
            </a:r>
            <a:r>
              <a:rPr lang="en-US" sz="1400" dirty="0" smtClean="0"/>
              <a:t> </a:t>
            </a:r>
            <a:r>
              <a:rPr lang="en-US" sz="1400" dirty="0" err="1" smtClean="0"/>
              <a:t>konsumen</a:t>
            </a:r>
            <a:r>
              <a:rPr lang="en-US" sz="1400" dirty="0" smtClean="0"/>
              <a:t> yang </a:t>
            </a:r>
            <a:r>
              <a:rPr lang="en-US" sz="1400" dirty="0" err="1" smtClean="0"/>
              <a:t>tidak</a:t>
            </a:r>
            <a:r>
              <a:rPr lang="en-US" sz="1400" dirty="0" smtClean="0"/>
              <a:t> </a:t>
            </a:r>
            <a:r>
              <a:rPr lang="en-US" sz="1400" dirty="0" err="1" smtClean="0"/>
              <a:t>terbatas</a:t>
            </a:r>
            <a:r>
              <a:rPr lang="en-US" sz="1400" dirty="0" smtClean="0"/>
              <a:t> </a:t>
            </a:r>
            <a:r>
              <a:rPr lang="en-US" sz="1400" dirty="0" err="1" smtClean="0"/>
              <a:t>maka</a:t>
            </a:r>
            <a:r>
              <a:rPr lang="en-US" sz="1400" dirty="0" smtClean="0"/>
              <a:t> </a:t>
            </a:r>
            <a:r>
              <a:rPr lang="en-US" sz="1400" dirty="0" err="1" smtClean="0"/>
              <a:t>perusahaan</a:t>
            </a:r>
            <a:r>
              <a:rPr lang="en-US" sz="1400" dirty="0" smtClean="0"/>
              <a:t> </a:t>
            </a:r>
            <a:r>
              <a:rPr lang="en-US" sz="1400" dirty="0" err="1" smtClean="0"/>
              <a:t>harus</a:t>
            </a:r>
            <a:r>
              <a:rPr lang="en-US" sz="1400" dirty="0" smtClean="0"/>
              <a:t> </a:t>
            </a:r>
            <a:r>
              <a:rPr lang="en-US" sz="1400" dirty="0" err="1" smtClean="0"/>
              <a:t>mampu</a:t>
            </a:r>
            <a:r>
              <a:rPr lang="en-US" sz="1400" dirty="0" smtClean="0"/>
              <a:t> </a:t>
            </a:r>
            <a:r>
              <a:rPr lang="en-US" sz="1400" dirty="0" err="1" smtClean="0"/>
              <a:t>berinovasi</a:t>
            </a:r>
            <a:r>
              <a:rPr lang="en-US" sz="1400" dirty="0" smtClean="0"/>
              <a:t> </a:t>
            </a:r>
            <a:r>
              <a:rPr lang="en-US" sz="1400" dirty="0" err="1" smtClean="0"/>
              <a:t>sesering</a:t>
            </a:r>
            <a:r>
              <a:rPr lang="en-US" sz="1400" dirty="0" smtClean="0"/>
              <a:t> </a:t>
            </a:r>
            <a:r>
              <a:rPr lang="en-US" sz="1400" dirty="0" err="1" smtClean="0"/>
              <a:t>mungkin</a:t>
            </a:r>
            <a:r>
              <a:rPr lang="en-US" sz="1400" dirty="0" smtClean="0"/>
              <a:t>, </a:t>
            </a:r>
            <a:r>
              <a:rPr lang="en-US" sz="1400" dirty="0" err="1" smtClean="0"/>
              <a:t>dengan</a:t>
            </a:r>
            <a:r>
              <a:rPr lang="en-US" sz="1400" dirty="0" smtClean="0"/>
              <a:t> </a:t>
            </a:r>
            <a:r>
              <a:rPr lang="en-US" sz="1400" dirty="0" err="1" smtClean="0"/>
              <a:t>tujuan</a:t>
            </a:r>
            <a:r>
              <a:rPr lang="en-US" sz="1400" dirty="0" smtClean="0"/>
              <a:t> </a:t>
            </a:r>
            <a:r>
              <a:rPr lang="en-US" sz="1400" dirty="0" err="1" smtClean="0"/>
              <a:t>memenangkan</a:t>
            </a:r>
            <a:r>
              <a:rPr lang="en-US" sz="1400" dirty="0" smtClean="0"/>
              <a:t> </a:t>
            </a:r>
            <a:r>
              <a:rPr lang="en-US" sz="1400" dirty="0" err="1" smtClean="0"/>
              <a:t>persaingan</a:t>
            </a:r>
            <a:r>
              <a:rPr lang="en-US" sz="1400" dirty="0" smtClean="0"/>
              <a:t> </a:t>
            </a:r>
            <a:r>
              <a:rPr lang="en-US" sz="1400" dirty="0" err="1" smtClean="0"/>
              <a:t>dengan</a:t>
            </a:r>
            <a:r>
              <a:rPr lang="en-US" sz="1400" dirty="0" smtClean="0"/>
              <a:t> para </a:t>
            </a:r>
            <a:r>
              <a:rPr lang="en-US" sz="1400" dirty="0" err="1" smtClean="0"/>
              <a:t>pesainggnya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2" name="Up Arrow Callout 11"/>
          <p:cNvSpPr/>
          <p:nvPr/>
        </p:nvSpPr>
        <p:spPr>
          <a:xfrm>
            <a:off x="4223792" y="3140968"/>
            <a:ext cx="3456384" cy="2592288"/>
          </a:xfrm>
          <a:prstGeom prst="upArrowCallout">
            <a:avLst>
              <a:gd name="adj1" fmla="val 8810"/>
              <a:gd name="adj2" fmla="val 7883"/>
              <a:gd name="adj3" fmla="val 15696"/>
              <a:gd name="adj4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sebagai</a:t>
            </a:r>
            <a:r>
              <a:rPr lang="en-US" sz="1400" dirty="0" smtClean="0"/>
              <a:t> </a:t>
            </a:r>
            <a:r>
              <a:rPr lang="en-US" sz="1400" dirty="0" err="1" smtClean="0"/>
              <a:t>contoh</a:t>
            </a:r>
            <a:r>
              <a:rPr lang="en-US" sz="1400" dirty="0" smtClean="0"/>
              <a:t> </a:t>
            </a:r>
            <a:r>
              <a:rPr lang="en-US" sz="1400" dirty="0" err="1" smtClean="0"/>
              <a:t>saat</a:t>
            </a:r>
            <a:r>
              <a:rPr lang="en-US" sz="1400" dirty="0" smtClean="0"/>
              <a:t> </a:t>
            </a:r>
            <a:r>
              <a:rPr lang="en-US" sz="1400" dirty="0" err="1" smtClean="0"/>
              <a:t>ini</a:t>
            </a:r>
            <a:r>
              <a:rPr lang="en-US" sz="1400" dirty="0" smtClean="0"/>
              <a:t> </a:t>
            </a:r>
            <a:r>
              <a:rPr lang="en-US" sz="1400" dirty="0" err="1" smtClean="0"/>
              <a:t>banyak</a:t>
            </a:r>
            <a:r>
              <a:rPr lang="en-US" sz="1400" dirty="0" smtClean="0"/>
              <a:t> </a:t>
            </a:r>
            <a:r>
              <a:rPr lang="en-US" sz="1400" dirty="0" err="1" smtClean="0"/>
              <a:t>sekali</a:t>
            </a:r>
            <a:r>
              <a:rPr lang="en-US" sz="1400" dirty="0" smtClean="0"/>
              <a:t> </a:t>
            </a:r>
            <a:r>
              <a:rPr lang="en-US" sz="1400" dirty="0" err="1" smtClean="0"/>
              <a:t>perusahaan-perusahaan</a:t>
            </a:r>
            <a:r>
              <a:rPr lang="en-US" sz="1400" dirty="0" smtClean="0"/>
              <a:t> </a:t>
            </a:r>
            <a:r>
              <a:rPr lang="en-US" sz="1400" dirty="0" err="1" smtClean="0"/>
              <a:t>multinasional</a:t>
            </a:r>
            <a:r>
              <a:rPr lang="en-US" sz="1400" dirty="0" smtClean="0"/>
              <a:t> </a:t>
            </a:r>
            <a:r>
              <a:rPr lang="en-US" sz="1400" dirty="0" err="1" smtClean="0"/>
              <a:t>melakukan</a:t>
            </a:r>
            <a:r>
              <a:rPr lang="en-US" sz="1400" dirty="0" smtClean="0"/>
              <a:t> </a:t>
            </a:r>
            <a:r>
              <a:rPr lang="en-US" sz="1400" dirty="0" err="1" smtClean="0"/>
              <a:t>investasi</a:t>
            </a:r>
            <a:r>
              <a:rPr lang="en-US" sz="1400" dirty="0" smtClean="0"/>
              <a:t> </a:t>
            </a:r>
            <a:r>
              <a:rPr lang="en-US" sz="1400" dirty="0" err="1" smtClean="0"/>
              <a:t>besar-besaran</a:t>
            </a:r>
            <a:r>
              <a:rPr lang="en-US" sz="1400" dirty="0" smtClean="0"/>
              <a:t> </a:t>
            </a:r>
            <a:r>
              <a:rPr lang="en-US" sz="1400" dirty="0" err="1" smtClean="0"/>
              <a:t>dinegara</a:t>
            </a:r>
            <a:r>
              <a:rPr lang="en-US" sz="1400" dirty="0" smtClean="0"/>
              <a:t> Vietnam </a:t>
            </a:r>
            <a:r>
              <a:rPr lang="en-US" sz="1400" dirty="0" err="1" smtClean="0"/>
              <a:t>dengan</a:t>
            </a:r>
            <a:r>
              <a:rPr lang="en-US" sz="1400" dirty="0" smtClean="0"/>
              <a:t> </a:t>
            </a:r>
            <a:r>
              <a:rPr lang="en-US" sz="1400" dirty="0" err="1" smtClean="0"/>
              <a:t>cara</a:t>
            </a:r>
            <a:r>
              <a:rPr lang="en-US" sz="1400" dirty="0" smtClean="0"/>
              <a:t> </a:t>
            </a:r>
            <a:r>
              <a:rPr lang="en-US" sz="1400" dirty="0" err="1" smtClean="0"/>
              <a:t>membuka</a:t>
            </a:r>
            <a:r>
              <a:rPr lang="en-US" sz="1400" dirty="0" smtClean="0"/>
              <a:t> </a:t>
            </a:r>
            <a:r>
              <a:rPr lang="en-US" sz="1400" dirty="0" err="1" smtClean="0"/>
              <a:t>pabrik</a:t>
            </a:r>
            <a:r>
              <a:rPr lang="en-US" sz="1400" dirty="0" smtClean="0"/>
              <a:t> di Vietnam. Hal </a:t>
            </a:r>
            <a:r>
              <a:rPr lang="en-US" sz="1400" dirty="0" err="1" smtClean="0"/>
              <a:t>ini</a:t>
            </a:r>
            <a:r>
              <a:rPr lang="en-US" sz="1400" dirty="0" smtClean="0"/>
              <a:t> </a:t>
            </a:r>
            <a:r>
              <a:rPr lang="en-US" sz="1400" dirty="0" err="1" smtClean="0"/>
              <a:t>terjadi</a:t>
            </a:r>
            <a:r>
              <a:rPr lang="en-US" sz="1400" dirty="0" smtClean="0"/>
              <a:t> </a:t>
            </a:r>
            <a:r>
              <a:rPr lang="en-US" sz="1400" dirty="0" err="1" smtClean="0"/>
              <a:t>karena</a:t>
            </a:r>
            <a:r>
              <a:rPr lang="en-US" sz="1400" dirty="0" smtClean="0"/>
              <a:t> Vietnam </a:t>
            </a:r>
            <a:r>
              <a:rPr lang="en-US" sz="1400" dirty="0" err="1" smtClean="0"/>
              <a:t>dianggap</a:t>
            </a:r>
            <a:r>
              <a:rPr lang="en-US" sz="1400" dirty="0" smtClean="0"/>
              <a:t> </a:t>
            </a:r>
            <a:r>
              <a:rPr lang="en-US" sz="1400" dirty="0" err="1" smtClean="0"/>
              <a:t>sebagai</a:t>
            </a:r>
            <a:r>
              <a:rPr lang="en-US" sz="1400" dirty="0" smtClean="0"/>
              <a:t> Negara yang </a:t>
            </a:r>
            <a:r>
              <a:rPr lang="en-US" sz="1400" dirty="0" err="1" smtClean="0"/>
              <a:t>dapat</a:t>
            </a:r>
            <a:r>
              <a:rPr lang="en-US" sz="1400" dirty="0" smtClean="0"/>
              <a:t> </a:t>
            </a:r>
            <a:r>
              <a:rPr lang="en-US" sz="1400" dirty="0" err="1" smtClean="0"/>
              <a:t>menyediakan</a:t>
            </a:r>
            <a:r>
              <a:rPr lang="en-US" sz="1400" dirty="0" smtClean="0"/>
              <a:t> </a:t>
            </a:r>
            <a:r>
              <a:rPr lang="en-US" sz="1400" dirty="0" err="1" smtClean="0"/>
              <a:t>sumer</a:t>
            </a:r>
            <a:r>
              <a:rPr lang="en-US" sz="1400" dirty="0" smtClean="0"/>
              <a:t> </a:t>
            </a:r>
            <a:r>
              <a:rPr lang="en-US" sz="1400" dirty="0" err="1" smtClean="0"/>
              <a:t>daya</a:t>
            </a:r>
            <a:r>
              <a:rPr lang="en-US" sz="1400" dirty="0" smtClean="0"/>
              <a:t> </a:t>
            </a:r>
            <a:r>
              <a:rPr lang="en-US" sz="1400" dirty="0" err="1" smtClean="0"/>
              <a:t>manusia</a:t>
            </a:r>
            <a:r>
              <a:rPr lang="en-US" sz="1400" dirty="0" smtClean="0"/>
              <a:t> yang </a:t>
            </a:r>
            <a:r>
              <a:rPr lang="en-US" sz="1400" dirty="0" err="1" smtClean="0"/>
              <a:t>banyak</a:t>
            </a:r>
            <a:r>
              <a:rPr lang="en-US" sz="1400" dirty="0" smtClean="0"/>
              <a:t>, </a:t>
            </a:r>
            <a:r>
              <a:rPr lang="en-US" sz="1400" dirty="0" err="1" smtClean="0"/>
              <a:t>terampil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berharga</a:t>
            </a:r>
            <a:r>
              <a:rPr lang="en-US" sz="1400" dirty="0" smtClean="0"/>
              <a:t> </a:t>
            </a:r>
            <a:r>
              <a:rPr lang="en-US" sz="1400" dirty="0" err="1" smtClean="0"/>
              <a:t>murah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3" name="Up Arrow Callout 12"/>
          <p:cNvSpPr/>
          <p:nvPr/>
        </p:nvSpPr>
        <p:spPr>
          <a:xfrm>
            <a:off x="407368" y="3140968"/>
            <a:ext cx="3528392" cy="2592288"/>
          </a:xfrm>
          <a:prstGeom prst="upArrowCallout">
            <a:avLst>
              <a:gd name="adj1" fmla="val 9102"/>
              <a:gd name="adj2" fmla="val 8108"/>
              <a:gd name="adj3" fmla="val 15064"/>
              <a:gd name="adj4" fmla="val 744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Contoh</a:t>
            </a:r>
            <a:r>
              <a:rPr lang="en-US" sz="1400" dirty="0" smtClean="0"/>
              <a:t>, </a:t>
            </a:r>
            <a:r>
              <a:rPr lang="en-US" sz="1400" dirty="0" err="1" smtClean="0"/>
              <a:t>perusahaan</a:t>
            </a:r>
            <a:r>
              <a:rPr lang="en-US" sz="1400" dirty="0" smtClean="0"/>
              <a:t> provider </a:t>
            </a:r>
            <a:r>
              <a:rPr lang="en-US" sz="1400" dirty="0" err="1" smtClean="0"/>
              <a:t>telekomunikasi</a:t>
            </a:r>
            <a:r>
              <a:rPr lang="en-US" sz="1400" dirty="0" smtClean="0"/>
              <a:t> </a:t>
            </a:r>
            <a:r>
              <a:rPr lang="en-US" sz="1400" dirty="0" err="1" smtClean="0"/>
              <a:t>terbesar</a:t>
            </a:r>
            <a:r>
              <a:rPr lang="en-US" sz="1400" dirty="0" smtClean="0"/>
              <a:t> di Indonesia, </a:t>
            </a:r>
            <a:r>
              <a:rPr lang="en-US" sz="1400" dirty="0" err="1" smtClean="0"/>
              <a:t>yaitu</a:t>
            </a:r>
            <a:r>
              <a:rPr lang="en-US" sz="1400" dirty="0" smtClean="0"/>
              <a:t> </a:t>
            </a:r>
            <a:r>
              <a:rPr lang="en-US" sz="1400" dirty="0" err="1" smtClean="0"/>
              <a:t>Pt</a:t>
            </a:r>
            <a:r>
              <a:rPr lang="en-US" sz="1400" dirty="0" smtClean="0"/>
              <a:t> </a:t>
            </a:r>
            <a:r>
              <a:rPr lang="en-US" sz="1400" dirty="0" err="1" smtClean="0"/>
              <a:t>telkomsel</a:t>
            </a:r>
            <a:r>
              <a:rPr lang="en-US" sz="1400" dirty="0" smtClean="0"/>
              <a:t> </a:t>
            </a:r>
            <a:r>
              <a:rPr lang="en-US" sz="1400" dirty="0" err="1" smtClean="0"/>
              <a:t>mendirikan</a:t>
            </a:r>
            <a:r>
              <a:rPr lang="en-US" sz="1400" dirty="0" smtClean="0"/>
              <a:t> </a:t>
            </a:r>
            <a:r>
              <a:rPr lang="en-US" sz="1400" dirty="0" err="1" smtClean="0"/>
              <a:t>anak</a:t>
            </a:r>
            <a:r>
              <a:rPr lang="en-US" sz="1400" dirty="0" smtClean="0"/>
              <a:t> </a:t>
            </a:r>
            <a:r>
              <a:rPr lang="en-US" sz="1400" dirty="0" err="1" smtClean="0"/>
              <a:t>perusahaan</a:t>
            </a:r>
            <a:r>
              <a:rPr lang="en-US" sz="1400" dirty="0" smtClean="0"/>
              <a:t> </a:t>
            </a:r>
            <a:r>
              <a:rPr lang="en-US" sz="1400" dirty="0" err="1" smtClean="0"/>
              <a:t>telcomsel</a:t>
            </a:r>
            <a:r>
              <a:rPr lang="en-US" sz="1400" dirty="0" smtClean="0"/>
              <a:t> yang </a:t>
            </a:r>
            <a:r>
              <a:rPr lang="en-US" sz="1400" dirty="0" err="1" smtClean="0"/>
              <a:t>beroperasi</a:t>
            </a:r>
            <a:r>
              <a:rPr lang="en-US" sz="1400" dirty="0" smtClean="0"/>
              <a:t> </a:t>
            </a:r>
            <a:r>
              <a:rPr lang="en-US" sz="1400" dirty="0" err="1" smtClean="0"/>
              <a:t>dinegara</a:t>
            </a:r>
            <a:r>
              <a:rPr lang="en-US" sz="1400" dirty="0" smtClean="0"/>
              <a:t> yang </a:t>
            </a:r>
            <a:r>
              <a:rPr lang="en-US" sz="1400" dirty="0" err="1" smtClean="0"/>
              <a:t>baru</a:t>
            </a:r>
            <a:r>
              <a:rPr lang="en-US" sz="1400" dirty="0" smtClean="0"/>
              <a:t> </a:t>
            </a:r>
            <a:r>
              <a:rPr lang="en-US" sz="1400" dirty="0" err="1" smtClean="0"/>
              <a:t>berdiri</a:t>
            </a:r>
            <a:r>
              <a:rPr lang="en-US" sz="1400" dirty="0" smtClean="0"/>
              <a:t> </a:t>
            </a:r>
            <a:r>
              <a:rPr lang="en-US" sz="1400" dirty="0" err="1" smtClean="0"/>
              <a:t>yaitu</a:t>
            </a:r>
            <a:r>
              <a:rPr lang="en-US" sz="1400" dirty="0" smtClean="0"/>
              <a:t> </a:t>
            </a:r>
            <a:r>
              <a:rPr lang="en-US" sz="1400" dirty="0" err="1" smtClean="0"/>
              <a:t>timor</a:t>
            </a:r>
            <a:r>
              <a:rPr lang="en-US" sz="1400" dirty="0" smtClean="0"/>
              <a:t> </a:t>
            </a:r>
            <a:r>
              <a:rPr lang="en-US" sz="1400" dirty="0" err="1" smtClean="0"/>
              <a:t>leste</a:t>
            </a:r>
            <a:r>
              <a:rPr lang="en-US" sz="1400" dirty="0" smtClean="0"/>
              <a:t>. Hal </a:t>
            </a:r>
            <a:r>
              <a:rPr lang="en-US" sz="1400" dirty="0" err="1" smtClean="0"/>
              <a:t>ini</a:t>
            </a:r>
            <a:r>
              <a:rPr lang="en-US" sz="1400" dirty="0" smtClean="0"/>
              <a:t> </a:t>
            </a:r>
            <a:r>
              <a:rPr lang="en-US" sz="1400" dirty="0" err="1" smtClean="0"/>
              <a:t>dilakukan</a:t>
            </a:r>
            <a:r>
              <a:rPr lang="en-US" sz="1400" dirty="0" smtClean="0"/>
              <a:t> PT </a:t>
            </a:r>
            <a:r>
              <a:rPr lang="en-US" sz="1400" dirty="0" err="1" smtClean="0"/>
              <a:t>Telkomsel</a:t>
            </a:r>
            <a:r>
              <a:rPr lang="en-US" sz="1400" dirty="0" smtClean="0"/>
              <a:t>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rangka</a:t>
            </a:r>
            <a:r>
              <a:rPr lang="en-US" sz="1400" dirty="0" smtClean="0"/>
              <a:t> </a:t>
            </a:r>
            <a:r>
              <a:rPr lang="en-US" sz="1400" dirty="0" err="1" smtClean="0"/>
              <a:t>memperluas</a:t>
            </a:r>
            <a:r>
              <a:rPr lang="en-US" sz="1400" dirty="0" smtClean="0"/>
              <a:t> </a:t>
            </a:r>
            <a:r>
              <a:rPr lang="en-US" sz="1400" dirty="0" err="1" smtClean="0"/>
              <a:t>pasarnya</a:t>
            </a:r>
            <a:r>
              <a:rPr lang="en-US" sz="1400" dirty="0" smtClean="0"/>
              <a:t>, </a:t>
            </a:r>
            <a:r>
              <a:rPr lang="en-US" sz="1400" dirty="0" err="1" smtClean="0"/>
              <a:t>tidak</a:t>
            </a:r>
            <a:r>
              <a:rPr lang="en-US" sz="1400" dirty="0" smtClean="0"/>
              <a:t> </a:t>
            </a:r>
            <a:r>
              <a:rPr lang="en-US" sz="1400" dirty="0" err="1" smtClean="0"/>
              <a:t>hanya</a:t>
            </a:r>
            <a:r>
              <a:rPr lang="en-US" sz="1400" dirty="0" smtClean="0"/>
              <a:t> </a:t>
            </a:r>
            <a:r>
              <a:rPr lang="en-US" sz="1400" dirty="0" err="1" smtClean="0"/>
              <a:t>didalam</a:t>
            </a:r>
            <a:r>
              <a:rPr lang="en-US" sz="1400" dirty="0" smtClean="0"/>
              <a:t> </a:t>
            </a:r>
            <a:r>
              <a:rPr lang="en-US" sz="1400" dirty="0" err="1" smtClean="0"/>
              <a:t>negeri</a:t>
            </a:r>
            <a:r>
              <a:rPr lang="en-US" sz="1400" dirty="0" smtClean="0"/>
              <a:t> </a:t>
            </a:r>
            <a:r>
              <a:rPr lang="en-US" sz="1400" dirty="0" err="1" smtClean="0"/>
              <a:t>indonsia</a:t>
            </a:r>
            <a:r>
              <a:rPr lang="en-US" sz="1400" dirty="0" smtClean="0"/>
              <a:t>, </a:t>
            </a:r>
            <a:r>
              <a:rPr lang="en-US" sz="1400" dirty="0" err="1" smtClean="0"/>
              <a:t>akan</a:t>
            </a:r>
            <a:r>
              <a:rPr lang="en-US" sz="1400" dirty="0" smtClean="0"/>
              <a:t> </a:t>
            </a:r>
            <a:r>
              <a:rPr lang="en-US" sz="1400" dirty="0" err="1" smtClean="0"/>
              <a:t>tetapi</a:t>
            </a:r>
            <a:r>
              <a:rPr lang="en-US" sz="1400" dirty="0" smtClean="0"/>
              <a:t> </a:t>
            </a:r>
            <a:r>
              <a:rPr lang="en-US" sz="1400" dirty="0" err="1" smtClean="0"/>
              <a:t>merambah</a:t>
            </a:r>
            <a:r>
              <a:rPr lang="en-US" sz="1400" dirty="0" smtClean="0"/>
              <a:t> </a:t>
            </a:r>
            <a:r>
              <a:rPr lang="en-US" sz="1400" dirty="0" err="1" smtClean="0"/>
              <a:t>keluar</a:t>
            </a:r>
            <a:r>
              <a:rPr lang="en-US" sz="1400" dirty="0" smtClean="0"/>
              <a:t> </a:t>
            </a:r>
            <a:r>
              <a:rPr lang="en-US" sz="1400" dirty="0" err="1" smtClean="0"/>
              <a:t>negeri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3862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/>
          </a:p>
        </p:txBody>
      </p:sp>
      <p:sp>
        <p:nvSpPr>
          <p:cNvPr id="4" name="Regular Pentagon 3"/>
          <p:cNvSpPr/>
          <p:nvPr/>
        </p:nvSpPr>
        <p:spPr>
          <a:xfrm>
            <a:off x="4691844" y="3140968"/>
            <a:ext cx="2808312" cy="216024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Aktvitas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159896" y="2492896"/>
            <a:ext cx="187220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1. </a:t>
            </a:r>
            <a:r>
              <a:rPr lang="en-US" sz="1400" dirty="0" err="1" smtClean="0"/>
              <a:t>ekspor</a:t>
            </a:r>
            <a:endParaRPr lang="en-US" sz="1400" dirty="0"/>
          </a:p>
        </p:txBody>
      </p:sp>
      <p:sp>
        <p:nvSpPr>
          <p:cNvPr id="7" name="Rounded Rectangle 6"/>
          <p:cNvSpPr/>
          <p:nvPr/>
        </p:nvSpPr>
        <p:spPr>
          <a:xfrm>
            <a:off x="7824192" y="3717032"/>
            <a:ext cx="144016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2. </a:t>
            </a:r>
            <a:r>
              <a:rPr lang="en-US" sz="1400" dirty="0" err="1" smtClean="0"/>
              <a:t>impor</a:t>
            </a:r>
            <a:endParaRPr lang="en-US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7392144" y="5373216"/>
            <a:ext cx="136815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3. </a:t>
            </a:r>
            <a:r>
              <a:rPr lang="en-US" sz="1400" dirty="0" err="1" smtClean="0"/>
              <a:t>lisensi</a:t>
            </a:r>
            <a:endParaRPr lang="en-US" sz="1400" dirty="0"/>
          </a:p>
        </p:txBody>
      </p:sp>
      <p:sp>
        <p:nvSpPr>
          <p:cNvPr id="9" name="Rounded Rectangle 8"/>
          <p:cNvSpPr/>
          <p:nvPr/>
        </p:nvSpPr>
        <p:spPr>
          <a:xfrm>
            <a:off x="3431704" y="5373216"/>
            <a:ext cx="144016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4. </a:t>
            </a:r>
            <a:r>
              <a:rPr lang="en-US" sz="1400" dirty="0" err="1" smtClean="0"/>
              <a:t>waralaba</a:t>
            </a:r>
            <a:endParaRPr lang="en-US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2207568" y="3717032"/>
            <a:ext cx="201622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5. </a:t>
            </a:r>
            <a:r>
              <a:rPr lang="en-US" sz="1400" dirty="0" err="1" smtClean="0"/>
              <a:t>Kontrak</a:t>
            </a:r>
            <a:r>
              <a:rPr lang="en-US" sz="1400" dirty="0" smtClean="0"/>
              <a:t> </a:t>
            </a:r>
            <a:r>
              <a:rPr lang="en-US" sz="1400" dirty="0" err="1" smtClean="0"/>
              <a:t>manajemen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2862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lobalisasi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ontenporer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060849"/>
            <a:ext cx="10058400" cy="4339984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Proses </a:t>
            </a:r>
            <a:r>
              <a:rPr lang="en-US" sz="1800" dirty="0" err="1" smtClean="0"/>
              <a:t>kemajuan</a:t>
            </a:r>
            <a:r>
              <a:rPr lang="en-US" sz="1800" dirty="0" smtClean="0"/>
              <a:t> </a:t>
            </a:r>
            <a:r>
              <a:rPr lang="en-US" sz="1800" dirty="0" err="1" smtClean="0"/>
              <a:t>teknologi</a:t>
            </a:r>
            <a:r>
              <a:rPr lang="en-US" sz="1800" dirty="0" smtClean="0"/>
              <a:t> </a:t>
            </a:r>
            <a:r>
              <a:rPr lang="en-US" sz="1800" dirty="0" err="1" smtClean="0"/>
              <a:t>semakin</a:t>
            </a:r>
            <a:r>
              <a:rPr lang="en-US" sz="1800" dirty="0" smtClean="0"/>
              <a:t> </a:t>
            </a:r>
            <a:r>
              <a:rPr lang="en-US" sz="1800" dirty="0" err="1" smtClean="0"/>
              <a:t>cepat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mempertajam</a:t>
            </a:r>
            <a:r>
              <a:rPr lang="en-US" sz="1800" dirty="0" smtClean="0"/>
              <a:t> </a:t>
            </a:r>
            <a:r>
              <a:rPr lang="en-US" sz="1800" dirty="0" err="1" smtClean="0"/>
              <a:t>persaingan</a:t>
            </a:r>
            <a:r>
              <a:rPr lang="en-US" sz="1800" dirty="0" smtClean="0"/>
              <a:t>, </a:t>
            </a:r>
            <a:r>
              <a:rPr lang="en-US" sz="1800" dirty="0" err="1" smtClean="0"/>
              <a:t>tentu</a:t>
            </a:r>
            <a:r>
              <a:rPr lang="en-US" sz="1800" dirty="0" smtClean="0"/>
              <a:t> </a:t>
            </a:r>
            <a:r>
              <a:rPr lang="en-US" sz="1800" dirty="0" err="1" smtClean="0"/>
              <a:t>menjadi</a:t>
            </a:r>
            <a:r>
              <a:rPr lang="en-US" sz="1800" dirty="0" smtClean="0"/>
              <a:t> </a:t>
            </a:r>
            <a:r>
              <a:rPr lang="en-US" sz="1800" dirty="0" err="1" smtClean="0"/>
              <a:t>kenyatan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 smtClean="0"/>
              <a:t>dihadapi</a:t>
            </a:r>
            <a:r>
              <a:rPr lang="en-US" sz="1800" dirty="0" smtClean="0"/>
              <a:t> </a:t>
            </a:r>
            <a:r>
              <a:rPr lang="en-US" sz="1800" dirty="0" err="1" smtClean="0"/>
              <a:t>oleh</a:t>
            </a:r>
            <a:r>
              <a:rPr lang="en-US" sz="1800" dirty="0" smtClean="0"/>
              <a:t> </a:t>
            </a:r>
            <a:r>
              <a:rPr lang="en-US" sz="1800" dirty="0" err="1" smtClean="0"/>
              <a:t>setiap</a:t>
            </a:r>
            <a:r>
              <a:rPr lang="en-US" sz="1800" dirty="0" smtClean="0"/>
              <a:t> Negara. </a:t>
            </a:r>
            <a:r>
              <a:rPr lang="en-US" sz="1800" dirty="0" err="1" smtClean="0"/>
              <a:t>Dimana</a:t>
            </a:r>
            <a:r>
              <a:rPr lang="en-US" sz="1800" dirty="0" smtClean="0"/>
              <a:t> yang </a:t>
            </a:r>
            <a:r>
              <a:rPr lang="en-US" sz="1800" dirty="0" err="1" smtClean="0"/>
              <a:t>memiliki</a:t>
            </a:r>
            <a:r>
              <a:rPr lang="en-US" sz="1800" dirty="0" smtClean="0"/>
              <a:t> </a:t>
            </a:r>
            <a:r>
              <a:rPr lang="en-US" sz="1800" dirty="0" err="1" smtClean="0"/>
              <a:t>daya</a:t>
            </a:r>
            <a:r>
              <a:rPr lang="en-US" sz="1800" dirty="0" smtClean="0"/>
              <a:t> </a:t>
            </a:r>
            <a:r>
              <a:rPr lang="en-US" sz="1800" dirty="0" err="1" smtClean="0"/>
              <a:t>saing</a:t>
            </a:r>
            <a:r>
              <a:rPr lang="en-US" sz="1800" dirty="0" smtClean="0"/>
              <a:t> </a:t>
            </a:r>
            <a:r>
              <a:rPr lang="en-US" sz="1800" dirty="0" err="1" smtClean="0"/>
              <a:t>tinggi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system </a:t>
            </a:r>
            <a:r>
              <a:rPr lang="en-US" sz="1800" dirty="0" err="1" smtClean="0"/>
              <a:t>kerja</a:t>
            </a:r>
            <a:r>
              <a:rPr lang="en-US" sz="1800" dirty="0" smtClean="0"/>
              <a:t> yang </a:t>
            </a:r>
            <a:r>
              <a:rPr lang="en-US" sz="1800" dirty="0" err="1" smtClean="0"/>
              <a:t>efesien</a:t>
            </a:r>
            <a:r>
              <a:rPr lang="en-US" sz="1800" dirty="0" smtClean="0"/>
              <a:t>,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mampu</a:t>
            </a:r>
            <a:r>
              <a:rPr lang="en-US" sz="1800" dirty="0" smtClean="0"/>
              <a:t> </a:t>
            </a:r>
            <a:r>
              <a:rPr lang="en-US" sz="1800" dirty="0" err="1" smtClean="0"/>
              <a:t>memanfaat</a:t>
            </a:r>
            <a:r>
              <a:rPr lang="en-US" sz="1800" dirty="0" smtClean="0"/>
              <a:t> </a:t>
            </a:r>
            <a:r>
              <a:rPr lang="en-US" sz="1800" dirty="0" err="1" smtClean="0"/>
              <a:t>peluang</a:t>
            </a:r>
            <a:r>
              <a:rPr lang="en-US" sz="1800" dirty="0" smtClean="0"/>
              <a:t> </a:t>
            </a:r>
            <a:r>
              <a:rPr lang="en-US" sz="1800" dirty="0" err="1" smtClean="0"/>
              <a:t>seoptimal</a:t>
            </a:r>
            <a:r>
              <a:rPr lang="en-US" sz="1800" dirty="0" smtClean="0"/>
              <a:t> </a:t>
            </a:r>
            <a:r>
              <a:rPr lang="en-US" sz="1800" dirty="0" err="1" smtClean="0"/>
              <a:t>mungkin</a:t>
            </a:r>
            <a:endParaRPr lang="en-US" sz="1800" dirty="0" smtClean="0"/>
          </a:p>
          <a:p>
            <a:pPr algn="just"/>
            <a:r>
              <a:rPr lang="en-US" sz="1800" dirty="0" err="1" smtClean="0"/>
              <a:t>Saat</a:t>
            </a:r>
            <a:r>
              <a:rPr lang="en-US" sz="1800" dirty="0" smtClean="0"/>
              <a:t> </a:t>
            </a:r>
            <a:r>
              <a:rPr lang="en-US" sz="1800" dirty="0" err="1" smtClean="0"/>
              <a:t>ini</a:t>
            </a:r>
            <a:r>
              <a:rPr lang="en-US" sz="1800" dirty="0" smtClean="0"/>
              <a:t> </a:t>
            </a:r>
            <a:r>
              <a:rPr lang="en-US" sz="1800" dirty="0" err="1" smtClean="0"/>
              <a:t>kita</a:t>
            </a:r>
            <a:r>
              <a:rPr lang="en-US" sz="1800" dirty="0" smtClean="0"/>
              <a:t> </a:t>
            </a:r>
            <a:r>
              <a:rPr lang="en-US" sz="1800" dirty="0" err="1" smtClean="0"/>
              <a:t>ketahui</a:t>
            </a:r>
            <a:r>
              <a:rPr lang="en-US" sz="1800" dirty="0" smtClean="0"/>
              <a:t> </a:t>
            </a:r>
            <a:r>
              <a:rPr lang="en-US" sz="1800" dirty="0" err="1" smtClean="0"/>
              <a:t>adalah</a:t>
            </a:r>
            <a:r>
              <a:rPr lang="en-US" sz="1800" dirty="0" smtClean="0"/>
              <a:t> </a:t>
            </a:r>
            <a:r>
              <a:rPr lang="en-US" sz="1800" dirty="0" err="1" smtClean="0"/>
              <a:t>adanya</a:t>
            </a:r>
            <a:r>
              <a:rPr lang="en-US" sz="1800" dirty="0" smtClean="0"/>
              <a:t> </a:t>
            </a:r>
            <a:r>
              <a:rPr lang="en-US" sz="1800" i="1" u="sng" dirty="0" err="1" smtClean="0"/>
              <a:t>Masyarakat</a:t>
            </a:r>
            <a:r>
              <a:rPr lang="en-US" sz="1800" i="1" u="sng" dirty="0" smtClean="0"/>
              <a:t> </a:t>
            </a:r>
            <a:r>
              <a:rPr lang="en-US" sz="1800" i="1" u="sng" dirty="0" err="1" smtClean="0"/>
              <a:t>Ekonomi</a:t>
            </a:r>
            <a:r>
              <a:rPr lang="en-US" sz="1800" i="1" u="sng" dirty="0" smtClean="0"/>
              <a:t> </a:t>
            </a:r>
            <a:r>
              <a:rPr lang="en-US" sz="1800" i="1" u="sng" dirty="0" err="1" smtClean="0"/>
              <a:t>Asean</a:t>
            </a:r>
            <a:r>
              <a:rPr lang="en-US" sz="1800" i="1" u="sng" dirty="0" smtClean="0"/>
              <a:t> (</a:t>
            </a:r>
            <a:r>
              <a:rPr lang="en-US" sz="1800" u="sng" dirty="0" smtClean="0"/>
              <a:t>MEA), </a:t>
            </a:r>
            <a:r>
              <a:rPr lang="en-US" sz="1800" dirty="0" err="1" smtClean="0"/>
              <a:t>dimana</a:t>
            </a:r>
            <a:r>
              <a:rPr lang="en-US" sz="1800" dirty="0" smtClean="0"/>
              <a:t> </a:t>
            </a:r>
            <a:r>
              <a:rPr lang="en-US" sz="1800" dirty="0" err="1" smtClean="0"/>
              <a:t>persaingan</a:t>
            </a:r>
            <a:r>
              <a:rPr lang="en-US" sz="1800" dirty="0" smtClean="0"/>
              <a:t> </a:t>
            </a:r>
            <a:r>
              <a:rPr lang="en-US" sz="1800" dirty="0" err="1" smtClean="0"/>
              <a:t>telah</a:t>
            </a:r>
            <a:r>
              <a:rPr lang="en-US" sz="1800" dirty="0" smtClean="0"/>
              <a:t> </a:t>
            </a:r>
            <a:r>
              <a:rPr lang="en-US" sz="1800" dirty="0" err="1" smtClean="0"/>
              <a:t>meningkatkan</a:t>
            </a:r>
            <a:r>
              <a:rPr lang="en-US" sz="1800" dirty="0" smtClean="0"/>
              <a:t> </a:t>
            </a:r>
            <a:r>
              <a:rPr lang="en-US" sz="1800" dirty="0" err="1" smtClean="0"/>
              <a:t>kadar</a:t>
            </a:r>
            <a:r>
              <a:rPr lang="en-US" sz="1800" dirty="0" smtClean="0"/>
              <a:t> </a:t>
            </a:r>
            <a:r>
              <a:rPr lang="en-US" sz="1800" dirty="0" err="1" smtClean="0"/>
              <a:t>hubungan</a:t>
            </a:r>
            <a:r>
              <a:rPr lang="en-US" sz="1800" dirty="0" smtClean="0"/>
              <a:t> </a:t>
            </a:r>
            <a:r>
              <a:rPr lang="en-US" sz="1800" dirty="0" err="1" smtClean="0"/>
              <a:t>saling</a:t>
            </a:r>
            <a:r>
              <a:rPr lang="en-US" sz="1800" dirty="0" smtClean="0"/>
              <a:t> </a:t>
            </a:r>
            <a:r>
              <a:rPr lang="en-US" sz="1800" dirty="0" err="1" smtClean="0"/>
              <a:t>ketergantungandan</a:t>
            </a:r>
            <a:r>
              <a:rPr lang="en-US" sz="1800" dirty="0" smtClean="0"/>
              <a:t> </a:t>
            </a:r>
            <a:r>
              <a:rPr lang="en-US" sz="1800" dirty="0" err="1" smtClean="0"/>
              <a:t>juga</a:t>
            </a:r>
            <a:r>
              <a:rPr lang="en-US" sz="1800" dirty="0" smtClean="0"/>
              <a:t> </a:t>
            </a:r>
            <a:r>
              <a:rPr lang="en-US" sz="1800" dirty="0" err="1" smtClean="0"/>
              <a:t>mempertajam</a:t>
            </a:r>
            <a:r>
              <a:rPr lang="en-US" sz="1800" dirty="0" smtClean="0"/>
              <a:t> </a:t>
            </a:r>
            <a:r>
              <a:rPr lang="en-US" sz="1800" dirty="0" err="1" smtClean="0"/>
              <a:t>persaingan</a:t>
            </a:r>
            <a:r>
              <a:rPr lang="en-US" sz="1800" dirty="0" smtClean="0"/>
              <a:t>.</a:t>
            </a:r>
          </a:p>
          <a:p>
            <a:pPr algn="just"/>
            <a:r>
              <a:rPr lang="en-US" sz="1800" dirty="0" smtClean="0"/>
              <a:t>Indonesia </a:t>
            </a:r>
            <a:r>
              <a:rPr lang="en-US" sz="1800" dirty="0" err="1" smtClean="0"/>
              <a:t>adalah</a:t>
            </a:r>
            <a:r>
              <a:rPr lang="en-US" sz="1800" dirty="0" smtClean="0"/>
              <a:t> Negara yang </a:t>
            </a:r>
            <a:r>
              <a:rPr lang="en-US" sz="1800" dirty="0" err="1" smtClean="0"/>
              <a:t>berpotensi</a:t>
            </a:r>
            <a:r>
              <a:rPr lang="en-US" sz="1800" dirty="0" smtClean="0"/>
              <a:t> </a:t>
            </a:r>
            <a:r>
              <a:rPr lang="en-US" sz="1800" dirty="0" err="1" smtClean="0"/>
              <a:t>tinggi</a:t>
            </a:r>
            <a:r>
              <a:rPr lang="en-US" sz="1800" dirty="0" smtClean="0"/>
              <a:t>, </a:t>
            </a:r>
            <a:r>
              <a:rPr lang="en-US" sz="1800" dirty="0" err="1" smtClean="0"/>
              <a:t>memiliki</a:t>
            </a:r>
            <a:r>
              <a:rPr lang="en-US" sz="1800" dirty="0" smtClean="0"/>
              <a:t> </a:t>
            </a:r>
            <a:r>
              <a:rPr lang="en-US" sz="1800" dirty="0" err="1" smtClean="0"/>
              <a:t>sejumlah</a:t>
            </a:r>
            <a:r>
              <a:rPr lang="en-US" sz="1800" dirty="0" smtClean="0"/>
              <a:t> </a:t>
            </a:r>
            <a:r>
              <a:rPr lang="en-US" sz="1800" dirty="0" err="1" smtClean="0"/>
              <a:t>karakteristik</a:t>
            </a:r>
            <a:r>
              <a:rPr lang="en-US" sz="1800" dirty="0" smtClean="0"/>
              <a:t> yang </a:t>
            </a:r>
            <a:r>
              <a:rPr lang="en-US" sz="1800" dirty="0" err="1" smtClean="0"/>
              <a:t>menempatkan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posisi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mengalami</a:t>
            </a:r>
            <a:r>
              <a:rPr lang="en-US" sz="1800" dirty="0" smtClean="0"/>
              <a:t> </a:t>
            </a:r>
            <a:r>
              <a:rPr lang="en-US" sz="1800" dirty="0" err="1" smtClean="0"/>
              <a:t>perkembangan</a:t>
            </a:r>
            <a:r>
              <a:rPr lang="en-US" sz="1800" dirty="0" smtClean="0"/>
              <a:t> </a:t>
            </a:r>
            <a:r>
              <a:rPr lang="en-US" sz="1800" dirty="0" err="1" smtClean="0"/>
              <a:t>ekonomi</a:t>
            </a:r>
            <a:r>
              <a:rPr lang="en-US" sz="1800" dirty="0" smtClean="0"/>
              <a:t> yang </a:t>
            </a:r>
            <a:r>
              <a:rPr lang="en-US" sz="1800" dirty="0" err="1" smtClean="0"/>
              <a:t>pesat</a:t>
            </a:r>
            <a:r>
              <a:rPr lang="en-US" sz="1800" dirty="0" smtClean="0"/>
              <a:t>.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beberapa</a:t>
            </a:r>
            <a:r>
              <a:rPr lang="en-US" sz="1800" dirty="0" smtClean="0"/>
              <a:t> </a:t>
            </a:r>
            <a:r>
              <a:rPr lang="en-US" sz="1800" dirty="0" err="1" smtClean="0"/>
              <a:t>tahun</a:t>
            </a:r>
            <a:r>
              <a:rPr lang="en-US" sz="1800" dirty="0" smtClean="0"/>
              <a:t> </a:t>
            </a:r>
            <a:r>
              <a:rPr lang="en-US" sz="1800" dirty="0" err="1" smtClean="0"/>
              <a:t>terakhir</a:t>
            </a:r>
            <a:r>
              <a:rPr lang="en-US" sz="1800" dirty="0" smtClean="0"/>
              <a:t> </a:t>
            </a:r>
            <a:r>
              <a:rPr lang="en-US" sz="1800" dirty="0" err="1" smtClean="0"/>
              <a:t>ada</a:t>
            </a:r>
            <a:r>
              <a:rPr lang="en-US" sz="1800" dirty="0" smtClean="0"/>
              <a:t> </a:t>
            </a:r>
            <a:r>
              <a:rPr lang="en-US" sz="1800" dirty="0" err="1" smtClean="0"/>
              <a:t>dukungan</a:t>
            </a:r>
            <a:r>
              <a:rPr lang="en-US" sz="1800" dirty="0" smtClean="0"/>
              <a:t> </a:t>
            </a:r>
            <a:r>
              <a:rPr lang="en-US" sz="1800" dirty="0" err="1" smtClean="0"/>
              <a:t>kuat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pemerintahan</a:t>
            </a:r>
            <a:r>
              <a:rPr lang="en-US" sz="1800" dirty="0" smtClean="0"/>
              <a:t> </a:t>
            </a:r>
            <a:r>
              <a:rPr lang="en-US" sz="1800" dirty="0" err="1" smtClean="0"/>
              <a:t>pusat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mengekang</a:t>
            </a:r>
            <a:r>
              <a:rPr lang="en-US" sz="1800" dirty="0" smtClean="0"/>
              <a:t> </a:t>
            </a:r>
            <a:r>
              <a:rPr lang="en-US" sz="1800" dirty="0" err="1" smtClean="0"/>
              <a:t>ketergantungan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ekpor</a:t>
            </a:r>
            <a:r>
              <a:rPr lang="en-US" sz="1800" dirty="0" smtClean="0"/>
              <a:t> </a:t>
            </a:r>
            <a:r>
              <a:rPr lang="en-US" sz="1800" dirty="0" err="1" smtClean="0"/>
              <a:t>komoditas</a:t>
            </a:r>
            <a:r>
              <a:rPr lang="en-US" sz="1800" dirty="0" smtClean="0"/>
              <a:t>, </a:t>
            </a:r>
            <a:r>
              <a:rPr lang="en-US" sz="1800" dirty="0" err="1" smtClean="0"/>
              <a:t>sekaligus</a:t>
            </a:r>
            <a:r>
              <a:rPr lang="en-US" sz="1800" dirty="0" smtClean="0"/>
              <a:t> </a:t>
            </a:r>
            <a:r>
              <a:rPr lang="en-US" sz="1800" dirty="0" err="1" smtClean="0"/>
              <a:t>meningkatkan</a:t>
            </a:r>
            <a:r>
              <a:rPr lang="en-US" sz="1800" dirty="0" smtClean="0"/>
              <a:t> </a:t>
            </a:r>
            <a:r>
              <a:rPr lang="en-US" sz="1800" dirty="0" err="1" smtClean="0"/>
              <a:t>peran</a:t>
            </a:r>
            <a:r>
              <a:rPr lang="en-US" sz="1800" dirty="0" smtClean="0"/>
              <a:t> industry </a:t>
            </a:r>
            <a:r>
              <a:rPr lang="en-US" sz="1800" dirty="0" err="1" smtClean="0"/>
              <a:t>manufaktur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perekonomian</a:t>
            </a:r>
            <a:r>
              <a:rPr lang="en-US" sz="1800" dirty="0" smtClean="0"/>
              <a:t>.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adanya</a:t>
            </a:r>
            <a:r>
              <a:rPr lang="en-US" sz="1800" dirty="0" smtClean="0"/>
              <a:t> </a:t>
            </a:r>
            <a:r>
              <a:rPr lang="en-US" sz="1800" dirty="0" err="1" smtClean="0"/>
              <a:t>organisasi</a:t>
            </a:r>
            <a:r>
              <a:rPr lang="en-US" sz="1800" dirty="0" smtClean="0"/>
              <a:t> di Negara </a:t>
            </a:r>
            <a:r>
              <a:rPr lang="en-US" sz="1800" dirty="0" err="1" smtClean="0"/>
              <a:t>kita</a:t>
            </a:r>
            <a:r>
              <a:rPr lang="en-US" sz="1800" dirty="0" smtClean="0"/>
              <a:t> </a:t>
            </a:r>
            <a:r>
              <a:rPr lang="en-US" sz="1800" dirty="0" err="1" smtClean="0"/>
              <a:t>ini</a:t>
            </a:r>
            <a:r>
              <a:rPr lang="en-US" sz="1800" dirty="0" smtClean="0"/>
              <a:t>, </a:t>
            </a:r>
            <a:r>
              <a:rPr lang="en-US" sz="1800" dirty="0" err="1" smtClean="0"/>
              <a:t>dituntut</a:t>
            </a:r>
            <a:r>
              <a:rPr lang="en-US" sz="1800" dirty="0" smtClean="0"/>
              <a:t> </a:t>
            </a:r>
            <a:r>
              <a:rPr lang="en-US" sz="1800" dirty="0" err="1" smtClean="0"/>
              <a:t>mampu</a:t>
            </a:r>
            <a:r>
              <a:rPr lang="en-US" sz="1800" dirty="0" smtClean="0"/>
              <a:t> </a:t>
            </a:r>
            <a:r>
              <a:rPr lang="en-US" sz="1800" dirty="0" err="1" smtClean="0"/>
              <a:t>berkompetisi</a:t>
            </a:r>
            <a:r>
              <a:rPr lang="en-US" sz="1800" dirty="0" smtClean="0"/>
              <a:t> agar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 smtClean="0"/>
              <a:t>bertahan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persaingan</a:t>
            </a:r>
            <a:r>
              <a:rPr lang="en-US" sz="1800" dirty="0" smtClean="0"/>
              <a:t> global.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3767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ical Design 16x9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001141.potx" id="{D7485564-6666-4DDB-B0D3-55F6E694D6E5}" vid="{6E950D30-6FC6-4411-BCFF-468AD9ECA787}"/>
    </a:ext>
  </a:extLst>
</a:theme>
</file>

<file path=ppt/theme/theme2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Medical design presentation (widescreen)</Template>
  <TotalTime>183</TotalTime>
  <Words>349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Rounded MT Bold</vt:lpstr>
      <vt:lpstr>Franklin Gothic Medium</vt:lpstr>
      <vt:lpstr>Wingdings</vt:lpstr>
      <vt:lpstr>Medical Design 16x9</vt:lpstr>
      <vt:lpstr>BISNIS INTERNASIONAL</vt:lpstr>
      <vt:lpstr>BISNIS INTERNASIONAL</vt:lpstr>
      <vt:lpstr>Apa itu Bisnis Internasional ?</vt:lpstr>
      <vt:lpstr>Mengapa kita harus mempelajari Bisnis Internasional ?</vt:lpstr>
      <vt:lpstr>Aktivitas Bisnis Internasional</vt:lpstr>
      <vt:lpstr>Penyebab Globalisasi Kontenporer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USER</dc:creator>
  <cp:lastModifiedBy>USER</cp:lastModifiedBy>
  <cp:revision>11</cp:revision>
  <dcterms:created xsi:type="dcterms:W3CDTF">2021-09-26T09:02:46Z</dcterms:created>
  <dcterms:modified xsi:type="dcterms:W3CDTF">2021-09-26T12:06:28Z</dcterms:modified>
</cp:coreProperties>
</file>