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10287000" cx="18288000"/>
  <p:notesSz cx="18288000" cy="10287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880">
          <p15:clr>
            <a:srgbClr val="000000"/>
          </p15:clr>
        </p15:guide>
        <p15:guide id="2" pos="2160">
          <p15:clr>
            <a:srgbClr val="000000"/>
          </p15:clr>
        </p15:guide>
      </p15:sldGuideLst>
    </p:ext>
    <p:ext uri="http://customooxmlschemas.google.com/">
      <go:slidesCustomData xmlns:go="http://customooxmlschemas.google.com/" r:id="rId15" roundtripDataSignature="AMtx7mjKLOpz4oRv4C5O2IaWmh74YXi9J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880" orient="horz"/>
        <p:guide pos="216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customschemas.google.com/relationships/presentationmetadata" Target="metadata"/><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048600" y="771525"/>
            <a:ext cx="12192600" cy="38576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1828800" y="4886325"/>
            <a:ext cx="14630400" cy="462915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 name="Shape 39"/>
        <p:cNvGrpSpPr/>
        <p:nvPr/>
      </p:nvGrpSpPr>
      <p:grpSpPr>
        <a:xfrm>
          <a:off x="0" y="0"/>
          <a:ext cx="0" cy="0"/>
          <a:chOff x="0" y="0"/>
          <a:chExt cx="0" cy="0"/>
        </a:xfrm>
      </p:grpSpPr>
      <p:sp>
        <p:nvSpPr>
          <p:cNvPr id="40" name="Google Shape;40;p1:notes"/>
          <p:cNvSpPr txBox="1"/>
          <p:nvPr>
            <p:ph idx="1" type="body"/>
          </p:nvPr>
        </p:nvSpPr>
        <p:spPr>
          <a:xfrm>
            <a:off x="1828800" y="4886325"/>
            <a:ext cx="14630400" cy="462915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1" name="Google Shape;41;p1:notes"/>
          <p:cNvSpPr/>
          <p:nvPr>
            <p:ph idx="2" type="sldImg"/>
          </p:nvPr>
        </p:nvSpPr>
        <p:spPr>
          <a:xfrm>
            <a:off x="3048600" y="771525"/>
            <a:ext cx="12192600" cy="38576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4" name="Shape 864"/>
        <p:cNvGrpSpPr/>
        <p:nvPr/>
      </p:nvGrpSpPr>
      <p:grpSpPr>
        <a:xfrm>
          <a:off x="0" y="0"/>
          <a:ext cx="0" cy="0"/>
          <a:chOff x="0" y="0"/>
          <a:chExt cx="0" cy="0"/>
        </a:xfrm>
      </p:grpSpPr>
      <p:sp>
        <p:nvSpPr>
          <p:cNvPr id="865" name="Google Shape;865;p2:notes"/>
          <p:cNvSpPr txBox="1"/>
          <p:nvPr>
            <p:ph idx="1" type="body"/>
          </p:nvPr>
        </p:nvSpPr>
        <p:spPr>
          <a:xfrm>
            <a:off x="1828800" y="4886325"/>
            <a:ext cx="14630400" cy="462915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66" name="Google Shape;866;p2:notes"/>
          <p:cNvSpPr/>
          <p:nvPr>
            <p:ph idx="2" type="sldImg"/>
          </p:nvPr>
        </p:nvSpPr>
        <p:spPr>
          <a:xfrm>
            <a:off x="3048600" y="771525"/>
            <a:ext cx="12192600" cy="38576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6" name="Shape 906"/>
        <p:cNvGrpSpPr/>
        <p:nvPr/>
      </p:nvGrpSpPr>
      <p:grpSpPr>
        <a:xfrm>
          <a:off x="0" y="0"/>
          <a:ext cx="0" cy="0"/>
          <a:chOff x="0" y="0"/>
          <a:chExt cx="0" cy="0"/>
        </a:xfrm>
      </p:grpSpPr>
      <p:sp>
        <p:nvSpPr>
          <p:cNvPr id="907" name="Google Shape;907;p3:notes"/>
          <p:cNvSpPr txBox="1"/>
          <p:nvPr>
            <p:ph idx="1" type="body"/>
          </p:nvPr>
        </p:nvSpPr>
        <p:spPr>
          <a:xfrm>
            <a:off x="1828800" y="4886325"/>
            <a:ext cx="14630400" cy="462915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08" name="Google Shape;908;p3:notes"/>
          <p:cNvSpPr/>
          <p:nvPr>
            <p:ph idx="2" type="sldImg"/>
          </p:nvPr>
        </p:nvSpPr>
        <p:spPr>
          <a:xfrm>
            <a:off x="3048600" y="771525"/>
            <a:ext cx="12192600" cy="38576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1" name="Shape 931"/>
        <p:cNvGrpSpPr/>
        <p:nvPr/>
      </p:nvGrpSpPr>
      <p:grpSpPr>
        <a:xfrm>
          <a:off x="0" y="0"/>
          <a:ext cx="0" cy="0"/>
          <a:chOff x="0" y="0"/>
          <a:chExt cx="0" cy="0"/>
        </a:xfrm>
      </p:grpSpPr>
      <p:sp>
        <p:nvSpPr>
          <p:cNvPr id="932" name="Google Shape;932;g17b36c8f6a8_0_1:notes"/>
          <p:cNvSpPr txBox="1"/>
          <p:nvPr>
            <p:ph idx="1" type="body"/>
          </p:nvPr>
        </p:nvSpPr>
        <p:spPr>
          <a:xfrm>
            <a:off x="1828800" y="4886325"/>
            <a:ext cx="14630400" cy="462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33" name="Google Shape;933;g17b36c8f6a8_0_1:notes"/>
          <p:cNvSpPr/>
          <p:nvPr>
            <p:ph idx="2" type="sldImg"/>
          </p:nvPr>
        </p:nvSpPr>
        <p:spPr>
          <a:xfrm>
            <a:off x="3048600" y="771525"/>
            <a:ext cx="12192600" cy="3857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5" name="Shape 955"/>
        <p:cNvGrpSpPr/>
        <p:nvPr/>
      </p:nvGrpSpPr>
      <p:grpSpPr>
        <a:xfrm>
          <a:off x="0" y="0"/>
          <a:ext cx="0" cy="0"/>
          <a:chOff x="0" y="0"/>
          <a:chExt cx="0" cy="0"/>
        </a:xfrm>
      </p:grpSpPr>
      <p:sp>
        <p:nvSpPr>
          <p:cNvPr id="956" name="Google Shape;956;p4:notes"/>
          <p:cNvSpPr txBox="1"/>
          <p:nvPr>
            <p:ph idx="1" type="body"/>
          </p:nvPr>
        </p:nvSpPr>
        <p:spPr>
          <a:xfrm>
            <a:off x="1828800" y="4886325"/>
            <a:ext cx="14630400" cy="462915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57" name="Google Shape;957;p4:notes"/>
          <p:cNvSpPr/>
          <p:nvPr>
            <p:ph idx="2" type="sldImg"/>
          </p:nvPr>
        </p:nvSpPr>
        <p:spPr>
          <a:xfrm>
            <a:off x="3048600" y="771525"/>
            <a:ext cx="12192600" cy="38576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8" name="Shape 978"/>
        <p:cNvGrpSpPr/>
        <p:nvPr/>
      </p:nvGrpSpPr>
      <p:grpSpPr>
        <a:xfrm>
          <a:off x="0" y="0"/>
          <a:ext cx="0" cy="0"/>
          <a:chOff x="0" y="0"/>
          <a:chExt cx="0" cy="0"/>
        </a:xfrm>
      </p:grpSpPr>
      <p:sp>
        <p:nvSpPr>
          <p:cNvPr id="979" name="Google Shape;979;g17b36c8f6a8_0_25:notes"/>
          <p:cNvSpPr txBox="1"/>
          <p:nvPr>
            <p:ph idx="1" type="body"/>
          </p:nvPr>
        </p:nvSpPr>
        <p:spPr>
          <a:xfrm>
            <a:off x="1828800" y="4886325"/>
            <a:ext cx="14630400" cy="462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80" name="Google Shape;980;g17b36c8f6a8_0_25:notes"/>
          <p:cNvSpPr/>
          <p:nvPr>
            <p:ph idx="2" type="sldImg"/>
          </p:nvPr>
        </p:nvSpPr>
        <p:spPr>
          <a:xfrm>
            <a:off x="3048600" y="771525"/>
            <a:ext cx="12192600" cy="3857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3" name="Shape 1003"/>
        <p:cNvGrpSpPr/>
        <p:nvPr/>
      </p:nvGrpSpPr>
      <p:grpSpPr>
        <a:xfrm>
          <a:off x="0" y="0"/>
          <a:ext cx="0" cy="0"/>
          <a:chOff x="0" y="0"/>
          <a:chExt cx="0" cy="0"/>
        </a:xfrm>
      </p:grpSpPr>
      <p:sp>
        <p:nvSpPr>
          <p:cNvPr id="1004" name="Google Shape;1004;g1813be57463_0_0:notes"/>
          <p:cNvSpPr txBox="1"/>
          <p:nvPr>
            <p:ph idx="1" type="body"/>
          </p:nvPr>
        </p:nvSpPr>
        <p:spPr>
          <a:xfrm>
            <a:off x="1828800" y="4886325"/>
            <a:ext cx="14630400" cy="462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05" name="Google Shape;1005;g1813be57463_0_0:notes"/>
          <p:cNvSpPr/>
          <p:nvPr>
            <p:ph idx="2" type="sldImg"/>
          </p:nvPr>
        </p:nvSpPr>
        <p:spPr>
          <a:xfrm>
            <a:off x="3048600" y="771525"/>
            <a:ext cx="12192600" cy="3857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8" name="Shape 1028"/>
        <p:cNvGrpSpPr/>
        <p:nvPr/>
      </p:nvGrpSpPr>
      <p:grpSpPr>
        <a:xfrm>
          <a:off x="0" y="0"/>
          <a:ext cx="0" cy="0"/>
          <a:chOff x="0" y="0"/>
          <a:chExt cx="0" cy="0"/>
        </a:xfrm>
      </p:grpSpPr>
      <p:sp>
        <p:nvSpPr>
          <p:cNvPr id="1029" name="Google Shape;1029;p7:notes"/>
          <p:cNvSpPr txBox="1"/>
          <p:nvPr>
            <p:ph idx="1" type="body"/>
          </p:nvPr>
        </p:nvSpPr>
        <p:spPr>
          <a:xfrm>
            <a:off x="1828800" y="4886325"/>
            <a:ext cx="14630400" cy="462915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30" name="Google Shape;1030;p7:notes"/>
          <p:cNvSpPr/>
          <p:nvPr>
            <p:ph idx="2" type="sldImg"/>
          </p:nvPr>
        </p:nvSpPr>
        <p:spPr>
          <a:xfrm>
            <a:off x="3048600" y="771525"/>
            <a:ext cx="12192600" cy="38576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4" name="Shape 1054"/>
        <p:cNvGrpSpPr/>
        <p:nvPr/>
      </p:nvGrpSpPr>
      <p:grpSpPr>
        <a:xfrm>
          <a:off x="0" y="0"/>
          <a:ext cx="0" cy="0"/>
          <a:chOff x="0" y="0"/>
          <a:chExt cx="0" cy="0"/>
        </a:xfrm>
      </p:grpSpPr>
      <p:sp>
        <p:nvSpPr>
          <p:cNvPr id="1055" name="Google Shape;1055;p10:notes"/>
          <p:cNvSpPr txBox="1"/>
          <p:nvPr>
            <p:ph idx="1" type="body"/>
          </p:nvPr>
        </p:nvSpPr>
        <p:spPr>
          <a:xfrm>
            <a:off x="1828800" y="4886325"/>
            <a:ext cx="14630400" cy="462915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56" name="Google Shape;1056;p10:notes"/>
          <p:cNvSpPr/>
          <p:nvPr>
            <p:ph idx="2" type="sldImg"/>
          </p:nvPr>
        </p:nvSpPr>
        <p:spPr>
          <a:xfrm>
            <a:off x="3048600" y="771525"/>
            <a:ext cx="12192600" cy="38576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obj">
  <p:cSld name="OBJECT">
    <p:spTree>
      <p:nvGrpSpPr>
        <p:cNvPr id="11" name="Shape 11"/>
        <p:cNvGrpSpPr/>
        <p:nvPr/>
      </p:nvGrpSpPr>
      <p:grpSpPr>
        <a:xfrm>
          <a:off x="0" y="0"/>
          <a:ext cx="0" cy="0"/>
          <a:chOff x="0" y="0"/>
          <a:chExt cx="0" cy="0"/>
        </a:xfrm>
      </p:grpSpPr>
      <p:sp>
        <p:nvSpPr>
          <p:cNvPr id="12" name="Google Shape;12;p12"/>
          <p:cNvSpPr txBox="1"/>
          <p:nvPr>
            <p:ph type="ctrTitle"/>
          </p:nvPr>
        </p:nvSpPr>
        <p:spPr>
          <a:xfrm>
            <a:off x="7279116" y="4539812"/>
            <a:ext cx="3729767" cy="78740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b="0" i="0" sz="5000">
                <a:solidFill>
                  <a:schemeClr val="dk1"/>
                </a:solidFill>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12"/>
          <p:cNvSpPr txBox="1"/>
          <p:nvPr>
            <p:ph idx="1" type="subTitle"/>
          </p:nvPr>
        </p:nvSpPr>
        <p:spPr>
          <a:xfrm>
            <a:off x="2743200" y="5760720"/>
            <a:ext cx="12801600" cy="257175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 name="Google Shape;14;p12"/>
          <p:cNvSpPr txBox="1"/>
          <p:nvPr>
            <p:ph idx="11" type="ftr"/>
          </p:nvPr>
        </p:nvSpPr>
        <p:spPr>
          <a:xfrm>
            <a:off x="6217920" y="9566910"/>
            <a:ext cx="5852160" cy="514350"/>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12"/>
          <p:cNvSpPr txBox="1"/>
          <p:nvPr>
            <p:ph idx="10" type="dt"/>
          </p:nvPr>
        </p:nvSpPr>
        <p:spPr>
          <a:xfrm>
            <a:off x="914400" y="9566910"/>
            <a:ext cx="4206240" cy="51435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12"/>
          <p:cNvSpPr txBox="1"/>
          <p:nvPr>
            <p:ph idx="12" type="sldNum"/>
          </p:nvPr>
        </p:nvSpPr>
        <p:spPr>
          <a:xfrm>
            <a:off x="13167361" y="9566910"/>
            <a:ext cx="4206240" cy="51435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17" name="Shape 17"/>
        <p:cNvGrpSpPr/>
        <p:nvPr/>
      </p:nvGrpSpPr>
      <p:grpSpPr>
        <a:xfrm>
          <a:off x="0" y="0"/>
          <a:ext cx="0" cy="0"/>
          <a:chOff x="0" y="0"/>
          <a:chExt cx="0" cy="0"/>
        </a:xfrm>
      </p:grpSpPr>
      <p:sp>
        <p:nvSpPr>
          <p:cNvPr id="18" name="Google Shape;18;p13"/>
          <p:cNvSpPr txBox="1"/>
          <p:nvPr>
            <p:ph type="title"/>
          </p:nvPr>
        </p:nvSpPr>
        <p:spPr>
          <a:xfrm>
            <a:off x="7095571" y="2076129"/>
            <a:ext cx="4096856" cy="78740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b="0" i="0" sz="5000">
                <a:solidFill>
                  <a:schemeClr val="dk1"/>
                </a:solidFill>
                <a:latin typeface="Verdana"/>
                <a:ea typeface="Verdana"/>
                <a:cs typeface="Verdana"/>
                <a:sym typeface="Verdana"/>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13"/>
          <p:cNvSpPr txBox="1"/>
          <p:nvPr>
            <p:ph idx="1" type="body"/>
          </p:nvPr>
        </p:nvSpPr>
        <p:spPr>
          <a:xfrm>
            <a:off x="914400" y="2366010"/>
            <a:ext cx="16459200" cy="6789420"/>
          </a:xfrm>
          <a:prstGeom prst="rect">
            <a:avLst/>
          </a:prstGeom>
          <a:noFill/>
          <a:ln>
            <a:noFill/>
          </a:ln>
        </p:spPr>
        <p:txBody>
          <a:bodyPr anchorCtr="0" anchor="t" bIns="0" lIns="0" spcFirstLastPara="1" rIns="0" wrap="square" tIns="0">
            <a:sp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20" name="Google Shape;20;p13"/>
          <p:cNvSpPr txBox="1"/>
          <p:nvPr>
            <p:ph idx="11" type="ftr"/>
          </p:nvPr>
        </p:nvSpPr>
        <p:spPr>
          <a:xfrm>
            <a:off x="6217920" y="9566910"/>
            <a:ext cx="5852160" cy="514350"/>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13"/>
          <p:cNvSpPr txBox="1"/>
          <p:nvPr>
            <p:ph idx="10" type="dt"/>
          </p:nvPr>
        </p:nvSpPr>
        <p:spPr>
          <a:xfrm>
            <a:off x="914400" y="9566910"/>
            <a:ext cx="4206240" cy="51435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13"/>
          <p:cNvSpPr txBox="1"/>
          <p:nvPr>
            <p:ph idx="12" type="sldNum"/>
          </p:nvPr>
        </p:nvSpPr>
        <p:spPr>
          <a:xfrm>
            <a:off x="13167361" y="9566910"/>
            <a:ext cx="4206240" cy="51435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Only">
    <p:spTree>
      <p:nvGrpSpPr>
        <p:cNvPr id="23" name="Shape 23"/>
        <p:cNvGrpSpPr/>
        <p:nvPr/>
      </p:nvGrpSpPr>
      <p:grpSpPr>
        <a:xfrm>
          <a:off x="0" y="0"/>
          <a:ext cx="0" cy="0"/>
          <a:chOff x="0" y="0"/>
          <a:chExt cx="0" cy="0"/>
        </a:xfrm>
      </p:grpSpPr>
      <p:sp>
        <p:nvSpPr>
          <p:cNvPr id="24" name="Google Shape;24;p14"/>
          <p:cNvSpPr txBox="1"/>
          <p:nvPr>
            <p:ph type="title"/>
          </p:nvPr>
        </p:nvSpPr>
        <p:spPr>
          <a:xfrm>
            <a:off x="7095571" y="2076129"/>
            <a:ext cx="4096856" cy="78740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b="0" i="0" sz="5000">
                <a:solidFill>
                  <a:schemeClr val="dk1"/>
                </a:solidFill>
                <a:latin typeface="Verdana"/>
                <a:ea typeface="Verdana"/>
                <a:cs typeface="Verdana"/>
                <a:sym typeface="Verdana"/>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14"/>
          <p:cNvSpPr txBox="1"/>
          <p:nvPr>
            <p:ph idx="11" type="ftr"/>
          </p:nvPr>
        </p:nvSpPr>
        <p:spPr>
          <a:xfrm>
            <a:off x="6217920" y="9566910"/>
            <a:ext cx="5852160" cy="514350"/>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14"/>
          <p:cNvSpPr txBox="1"/>
          <p:nvPr>
            <p:ph idx="10" type="dt"/>
          </p:nvPr>
        </p:nvSpPr>
        <p:spPr>
          <a:xfrm>
            <a:off x="914400" y="9566910"/>
            <a:ext cx="4206240" cy="51435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14"/>
          <p:cNvSpPr txBox="1"/>
          <p:nvPr>
            <p:ph idx="12" type="sldNum"/>
          </p:nvPr>
        </p:nvSpPr>
        <p:spPr>
          <a:xfrm>
            <a:off x="13167361" y="9566910"/>
            <a:ext cx="4206240" cy="51435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 Content">
    <p:spTree>
      <p:nvGrpSpPr>
        <p:cNvPr id="28" name="Shape 28"/>
        <p:cNvGrpSpPr/>
        <p:nvPr/>
      </p:nvGrpSpPr>
      <p:grpSpPr>
        <a:xfrm>
          <a:off x="0" y="0"/>
          <a:ext cx="0" cy="0"/>
          <a:chOff x="0" y="0"/>
          <a:chExt cx="0" cy="0"/>
        </a:xfrm>
      </p:grpSpPr>
      <p:sp>
        <p:nvSpPr>
          <p:cNvPr id="29" name="Google Shape;29;p15"/>
          <p:cNvSpPr txBox="1"/>
          <p:nvPr>
            <p:ph type="title"/>
          </p:nvPr>
        </p:nvSpPr>
        <p:spPr>
          <a:xfrm>
            <a:off x="7095571" y="2076129"/>
            <a:ext cx="4096856" cy="78740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b="0" i="0" sz="5000">
                <a:solidFill>
                  <a:schemeClr val="dk1"/>
                </a:solidFill>
                <a:latin typeface="Verdana"/>
                <a:ea typeface="Verdana"/>
                <a:cs typeface="Verdana"/>
                <a:sym typeface="Verdana"/>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15"/>
          <p:cNvSpPr txBox="1"/>
          <p:nvPr>
            <p:ph idx="1" type="body"/>
          </p:nvPr>
        </p:nvSpPr>
        <p:spPr>
          <a:xfrm>
            <a:off x="914400" y="2366010"/>
            <a:ext cx="7955280" cy="6789420"/>
          </a:xfrm>
          <a:prstGeom prst="rect">
            <a:avLst/>
          </a:prstGeom>
          <a:noFill/>
          <a:ln>
            <a:noFill/>
          </a:ln>
        </p:spPr>
        <p:txBody>
          <a:bodyPr anchorCtr="0" anchor="t" bIns="0" lIns="0" spcFirstLastPara="1" rIns="0" wrap="square" tIns="0">
            <a:sp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31" name="Google Shape;31;p15"/>
          <p:cNvSpPr txBox="1"/>
          <p:nvPr>
            <p:ph idx="2" type="body"/>
          </p:nvPr>
        </p:nvSpPr>
        <p:spPr>
          <a:xfrm>
            <a:off x="9418320" y="2366010"/>
            <a:ext cx="7955280" cy="6789420"/>
          </a:xfrm>
          <a:prstGeom prst="rect">
            <a:avLst/>
          </a:prstGeom>
          <a:noFill/>
          <a:ln>
            <a:noFill/>
          </a:ln>
        </p:spPr>
        <p:txBody>
          <a:bodyPr anchorCtr="0" anchor="t" bIns="0" lIns="0" spcFirstLastPara="1" rIns="0" wrap="square" tIns="0">
            <a:sp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32" name="Google Shape;32;p15"/>
          <p:cNvSpPr txBox="1"/>
          <p:nvPr>
            <p:ph idx="11" type="ftr"/>
          </p:nvPr>
        </p:nvSpPr>
        <p:spPr>
          <a:xfrm>
            <a:off x="6217920" y="9566910"/>
            <a:ext cx="5852160" cy="514350"/>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15"/>
          <p:cNvSpPr txBox="1"/>
          <p:nvPr>
            <p:ph idx="10" type="dt"/>
          </p:nvPr>
        </p:nvSpPr>
        <p:spPr>
          <a:xfrm>
            <a:off x="914400" y="9566910"/>
            <a:ext cx="4206240" cy="51435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15"/>
          <p:cNvSpPr txBox="1"/>
          <p:nvPr>
            <p:ph idx="12" type="sldNum"/>
          </p:nvPr>
        </p:nvSpPr>
        <p:spPr>
          <a:xfrm>
            <a:off x="13167361" y="9566910"/>
            <a:ext cx="4206240" cy="51435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Blank">
    <p:spTree>
      <p:nvGrpSpPr>
        <p:cNvPr id="35" name="Shape 35"/>
        <p:cNvGrpSpPr/>
        <p:nvPr/>
      </p:nvGrpSpPr>
      <p:grpSpPr>
        <a:xfrm>
          <a:off x="0" y="0"/>
          <a:ext cx="0" cy="0"/>
          <a:chOff x="0" y="0"/>
          <a:chExt cx="0" cy="0"/>
        </a:xfrm>
      </p:grpSpPr>
      <p:sp>
        <p:nvSpPr>
          <p:cNvPr id="36" name="Google Shape;36;p16"/>
          <p:cNvSpPr txBox="1"/>
          <p:nvPr>
            <p:ph idx="11" type="ftr"/>
          </p:nvPr>
        </p:nvSpPr>
        <p:spPr>
          <a:xfrm>
            <a:off x="6217920" y="9566910"/>
            <a:ext cx="5852160" cy="514350"/>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16"/>
          <p:cNvSpPr txBox="1"/>
          <p:nvPr>
            <p:ph idx="10" type="dt"/>
          </p:nvPr>
        </p:nvSpPr>
        <p:spPr>
          <a:xfrm>
            <a:off x="914400" y="9566910"/>
            <a:ext cx="4206240" cy="51435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6"/>
          <p:cNvSpPr txBox="1"/>
          <p:nvPr>
            <p:ph idx="12" type="sldNum"/>
          </p:nvPr>
        </p:nvSpPr>
        <p:spPr>
          <a:xfrm>
            <a:off x="13167361" y="9566910"/>
            <a:ext cx="4206240" cy="51435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1"/>
          <p:cNvSpPr txBox="1"/>
          <p:nvPr>
            <p:ph type="title"/>
          </p:nvPr>
        </p:nvSpPr>
        <p:spPr>
          <a:xfrm>
            <a:off x="7095571" y="2076129"/>
            <a:ext cx="4096856" cy="787400"/>
          </a:xfrm>
          <a:prstGeom prst="rect">
            <a:avLst/>
          </a:prstGeom>
          <a:noFill/>
          <a:ln>
            <a:noFill/>
          </a:ln>
        </p:spPr>
        <p:txBody>
          <a:bodyPr anchorCtr="0" anchor="t" bIns="0" lIns="0" spcFirstLastPara="1" rIns="0" wrap="square" tIns="0">
            <a:spAutoFit/>
          </a:bodyPr>
          <a:lstStyle>
            <a:lvl1pPr lvl="0" marR="0" rtl="0" algn="l">
              <a:lnSpc>
                <a:spcPct val="100000"/>
              </a:lnSpc>
              <a:spcBef>
                <a:spcPts val="0"/>
              </a:spcBef>
              <a:spcAft>
                <a:spcPts val="0"/>
              </a:spcAft>
              <a:buClr>
                <a:srgbClr val="000000"/>
              </a:buClr>
              <a:buSzPts val="1400"/>
              <a:buFont typeface="Arial"/>
              <a:buNone/>
              <a:defRPr b="0" i="0" sz="5000" u="none" cap="none" strike="noStrike">
                <a:solidFill>
                  <a:schemeClr val="dk1"/>
                </a:solidFill>
                <a:latin typeface="Verdana"/>
                <a:ea typeface="Verdana"/>
                <a:cs typeface="Verdana"/>
                <a:sym typeface="Verdana"/>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11"/>
          <p:cNvSpPr txBox="1"/>
          <p:nvPr>
            <p:ph idx="1" type="body"/>
          </p:nvPr>
        </p:nvSpPr>
        <p:spPr>
          <a:xfrm>
            <a:off x="914400" y="2366010"/>
            <a:ext cx="16459200" cy="6789420"/>
          </a:xfrm>
          <a:prstGeom prst="rect">
            <a:avLst/>
          </a:prstGeom>
          <a:noFill/>
          <a:ln>
            <a:noFill/>
          </a:ln>
        </p:spPr>
        <p:txBody>
          <a:bodyPr anchorCtr="0" anchor="t" bIns="0" lIns="0" spcFirstLastPara="1" rIns="0" wrap="square" tIns="0">
            <a:spAutoFit/>
          </a:bodyPr>
          <a:lstStyle>
            <a:lvl1pPr indent="-228600" lvl="0" marL="457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9pPr>
          </a:lstStyle>
          <a:p/>
        </p:txBody>
      </p:sp>
      <p:sp>
        <p:nvSpPr>
          <p:cNvPr id="8" name="Google Shape;8;p11"/>
          <p:cNvSpPr txBox="1"/>
          <p:nvPr>
            <p:ph idx="11" type="ftr"/>
          </p:nvPr>
        </p:nvSpPr>
        <p:spPr>
          <a:xfrm>
            <a:off x="6217920" y="9566910"/>
            <a:ext cx="5852160" cy="514350"/>
          </a:xfrm>
          <a:prstGeom prst="rect">
            <a:avLst/>
          </a:prstGeom>
          <a:noFill/>
          <a:ln>
            <a:noFill/>
          </a:ln>
        </p:spPr>
        <p:txBody>
          <a:bodyPr anchorCtr="0" anchor="t" bIns="0" lIns="0" spcFirstLastPara="1" rIns="0" wrap="square" tIns="0">
            <a:spAutoFit/>
          </a:bodyPr>
          <a:lstStyle>
            <a:lvl1pPr lvl="0" marR="0" rtl="0" algn="ctr">
              <a:lnSpc>
                <a:spcPct val="100000"/>
              </a:lnSpc>
              <a:spcBef>
                <a:spcPts val="0"/>
              </a:spcBef>
              <a:spcAft>
                <a:spcPts val="0"/>
              </a:spcAft>
              <a:buClr>
                <a:srgbClr val="000000"/>
              </a:buClr>
              <a:buSzPts val="1400"/>
              <a:buFont typeface="Arial"/>
              <a:buNone/>
              <a:defRPr b="0" i="0" sz="1800"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9" name="Google Shape;9;p11"/>
          <p:cNvSpPr txBox="1"/>
          <p:nvPr>
            <p:ph idx="10" type="dt"/>
          </p:nvPr>
        </p:nvSpPr>
        <p:spPr>
          <a:xfrm>
            <a:off x="914400" y="9566910"/>
            <a:ext cx="4206240" cy="514350"/>
          </a:xfrm>
          <a:prstGeom prst="rect">
            <a:avLst/>
          </a:prstGeom>
          <a:noFill/>
          <a:ln>
            <a:noFill/>
          </a:ln>
        </p:spPr>
        <p:txBody>
          <a:bodyPr anchorCtr="0" anchor="t" bIns="0" lIns="0" spcFirstLastPara="1" rIns="0" wrap="square" tIns="0">
            <a:sp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0" name="Google Shape;10;p11"/>
          <p:cNvSpPr txBox="1"/>
          <p:nvPr>
            <p:ph idx="12" type="sldNum"/>
          </p:nvPr>
        </p:nvSpPr>
        <p:spPr>
          <a:xfrm>
            <a:off x="13167361" y="9566910"/>
            <a:ext cx="4206240" cy="514350"/>
          </a:xfrm>
          <a:prstGeom prst="rect">
            <a:avLst/>
          </a:prstGeom>
          <a:noFill/>
          <a:ln>
            <a:noFill/>
          </a:ln>
        </p:spPr>
        <p:txBody>
          <a:bodyPr anchorCtr="0" anchor="t" bIns="0" lIns="0" spcFirstLastPara="1" rIns="0" wrap="square" tIns="0">
            <a:spAutoFit/>
          </a:bodyPr>
          <a:lstStyle>
            <a:lvl1pPr indent="0" lvl="0"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png"/><Relationship Id="rId4" Type="http://schemas.openxmlformats.org/officeDocument/2006/relationships/image" Target="../media/image2.png"/><Relationship Id="rId9" Type="http://schemas.openxmlformats.org/officeDocument/2006/relationships/image" Target="../media/image7.png"/><Relationship Id="rId5" Type="http://schemas.openxmlformats.org/officeDocument/2006/relationships/image" Target="../media/image4.png"/><Relationship Id="rId6" Type="http://schemas.openxmlformats.org/officeDocument/2006/relationships/image" Target="../media/image1.png"/><Relationship Id="rId7" Type="http://schemas.openxmlformats.org/officeDocument/2006/relationships/image" Target="../media/image3.png"/><Relationship Id="rId8"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png"/><Relationship Id="rId4" Type="http://schemas.openxmlformats.org/officeDocument/2006/relationships/image" Target="../media/image4.png"/><Relationship Id="rId5" Type="http://schemas.openxmlformats.org/officeDocument/2006/relationships/image" Target="../media/image9.png"/><Relationship Id="rId6"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hyperlink" Target="https://humanidadesdigitais.org/manifesto-das-humanidades-digitais/" TargetMode="External"/><Relationship Id="rId4" Type="http://schemas.openxmlformats.org/officeDocument/2006/relationships/hyperlink" Target="https://canaltech.com.br/apps/twitter-constata-que-seu-algoritmo-de-corte-de-fotos-e-mesmo-racista-185388/" TargetMode="External"/><Relationship Id="rId9" Type="http://schemas.openxmlformats.org/officeDocument/2006/relationships/image" Target="../media/image10.png"/><Relationship Id="rId5" Type="http://schemas.openxmlformats.org/officeDocument/2006/relationships/hyperlink" Target="https://brasil.elpais.com/brasil/2018/01/14/tecnologia/1515955554_803955.html" TargetMode="External"/><Relationship Id="rId6" Type="http://schemas.openxmlformats.org/officeDocument/2006/relationships/hyperlink" Target="https://brasil.elpais.com/tecnologia/2021-10-10/150-demissoes-em-um-segundo-assim-funcionam-os-algoritmos-que-decidem-quem-deve-ser-mandado-embora.html" TargetMode="External"/><Relationship Id="rId7" Type="http://schemas.openxmlformats.org/officeDocument/2006/relationships/hyperlink" Target="https://web.archive.org/web/20120327122219/http://www.ibm.com/ibm100/it/en/stories/linguistica_computazionale.html" TargetMode="External"/><Relationship Id="rId8" Type="http://schemas.openxmlformats.org/officeDocument/2006/relationships/hyperlink" Target="https://www.youtube.com/watch?v=WXswFA40UmE&amp;t=8091s&amp;ab_channel=H2D-RevistaemHumanidadesDigitais"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42" name="Shape 42"/>
        <p:cNvGrpSpPr/>
        <p:nvPr/>
      </p:nvGrpSpPr>
      <p:grpSpPr>
        <a:xfrm>
          <a:off x="0" y="0"/>
          <a:ext cx="0" cy="0"/>
          <a:chOff x="0" y="0"/>
          <a:chExt cx="0" cy="0"/>
        </a:xfrm>
      </p:grpSpPr>
      <p:sp>
        <p:nvSpPr>
          <p:cNvPr id="43" name="Google Shape;43;p1"/>
          <p:cNvSpPr/>
          <p:nvPr/>
        </p:nvSpPr>
        <p:spPr>
          <a:xfrm>
            <a:off x="0" y="484737"/>
            <a:ext cx="18288000" cy="9802495"/>
          </a:xfrm>
          <a:custGeom>
            <a:rect b="b" l="l" r="r" t="t"/>
            <a:pathLst>
              <a:path extrusionOk="0" h="9802495" w="18288000">
                <a:moveTo>
                  <a:pt x="0" y="9802261"/>
                </a:moveTo>
                <a:lnTo>
                  <a:pt x="18287998" y="9802261"/>
                </a:lnTo>
                <a:lnTo>
                  <a:pt x="18287998" y="0"/>
                </a:lnTo>
                <a:lnTo>
                  <a:pt x="0" y="0"/>
                </a:lnTo>
                <a:lnTo>
                  <a:pt x="0" y="9802261"/>
                </a:lnTo>
                <a:close/>
              </a:path>
            </a:pathLst>
          </a:custGeom>
          <a:solidFill>
            <a:srgbClr val="F1F1F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nvGrpSpPr>
          <p:cNvPr id="44" name="Google Shape;44;p1"/>
          <p:cNvGrpSpPr/>
          <p:nvPr/>
        </p:nvGrpSpPr>
        <p:grpSpPr>
          <a:xfrm>
            <a:off x="0" y="1243291"/>
            <a:ext cx="18287999" cy="9043707"/>
            <a:chOff x="0" y="1243291"/>
            <a:chExt cx="18287999" cy="9043707"/>
          </a:xfrm>
        </p:grpSpPr>
        <p:pic>
          <p:nvPicPr>
            <p:cNvPr id="45" name="Google Shape;45;p1"/>
            <p:cNvPicPr preferRelativeResize="0"/>
            <p:nvPr/>
          </p:nvPicPr>
          <p:blipFill rotWithShape="1">
            <a:blip r:embed="rId3">
              <a:alphaModFix/>
            </a:blip>
            <a:srcRect b="0" l="0" r="0" t="0"/>
            <a:stretch/>
          </p:blipFill>
          <p:spPr>
            <a:xfrm>
              <a:off x="0" y="7122881"/>
              <a:ext cx="18287999" cy="3164117"/>
            </a:xfrm>
            <a:prstGeom prst="rect">
              <a:avLst/>
            </a:prstGeom>
            <a:noFill/>
            <a:ln>
              <a:noFill/>
            </a:ln>
          </p:spPr>
        </p:pic>
        <p:sp>
          <p:nvSpPr>
            <p:cNvPr id="46" name="Google Shape;46;p1"/>
            <p:cNvSpPr/>
            <p:nvPr/>
          </p:nvSpPr>
          <p:spPr>
            <a:xfrm>
              <a:off x="6345491" y="2397975"/>
              <a:ext cx="10306050" cy="6762750"/>
            </a:xfrm>
            <a:custGeom>
              <a:rect b="b" l="l" r="r" t="t"/>
              <a:pathLst>
                <a:path extrusionOk="0" h="6762750" w="10306050">
                  <a:moveTo>
                    <a:pt x="10306050" y="0"/>
                  </a:moveTo>
                  <a:lnTo>
                    <a:pt x="877646" y="0"/>
                  </a:lnTo>
                  <a:lnTo>
                    <a:pt x="877646" y="5997041"/>
                  </a:lnTo>
                  <a:lnTo>
                    <a:pt x="877646" y="6020486"/>
                  </a:lnTo>
                  <a:lnTo>
                    <a:pt x="877646" y="6144018"/>
                  </a:lnTo>
                  <a:lnTo>
                    <a:pt x="804278" y="6144018"/>
                  </a:lnTo>
                  <a:lnTo>
                    <a:pt x="804278" y="6178359"/>
                  </a:lnTo>
                  <a:lnTo>
                    <a:pt x="657606" y="6178359"/>
                  </a:lnTo>
                  <a:lnTo>
                    <a:pt x="657606" y="6144018"/>
                  </a:lnTo>
                  <a:lnTo>
                    <a:pt x="804278" y="6144018"/>
                  </a:lnTo>
                  <a:lnTo>
                    <a:pt x="804278" y="6020486"/>
                  </a:lnTo>
                  <a:lnTo>
                    <a:pt x="804278" y="5997041"/>
                  </a:lnTo>
                  <a:lnTo>
                    <a:pt x="877646" y="5997041"/>
                  </a:lnTo>
                  <a:lnTo>
                    <a:pt x="877646" y="0"/>
                  </a:lnTo>
                  <a:lnTo>
                    <a:pt x="0" y="0"/>
                  </a:lnTo>
                  <a:lnTo>
                    <a:pt x="0" y="5482234"/>
                  </a:lnTo>
                  <a:lnTo>
                    <a:pt x="0" y="5516181"/>
                  </a:lnTo>
                  <a:lnTo>
                    <a:pt x="0" y="6762750"/>
                  </a:lnTo>
                  <a:lnTo>
                    <a:pt x="9524035" y="6762750"/>
                  </a:lnTo>
                  <a:lnTo>
                    <a:pt x="9524035" y="6572250"/>
                  </a:lnTo>
                  <a:lnTo>
                    <a:pt x="9524035" y="6217501"/>
                  </a:lnTo>
                  <a:lnTo>
                    <a:pt x="9524035" y="6178359"/>
                  </a:lnTo>
                  <a:lnTo>
                    <a:pt x="10306050" y="6178359"/>
                  </a:lnTo>
                  <a:lnTo>
                    <a:pt x="10306050" y="5482234"/>
                  </a:lnTo>
                  <a:lnTo>
                    <a:pt x="10306050" y="0"/>
                  </a:lnTo>
                  <a:close/>
                </a:path>
              </a:pathLst>
            </a:custGeom>
            <a:solidFill>
              <a:srgbClr val="F12EA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7" name="Google Shape;47;p1"/>
            <p:cNvSpPr/>
            <p:nvPr/>
          </p:nvSpPr>
          <p:spPr>
            <a:xfrm>
              <a:off x="6154991" y="2207475"/>
              <a:ext cx="10306050" cy="6762750"/>
            </a:xfrm>
            <a:custGeom>
              <a:rect b="b" l="l" r="r" t="t"/>
              <a:pathLst>
                <a:path extrusionOk="0" h="6762750" w="10306050">
                  <a:moveTo>
                    <a:pt x="10306050" y="0"/>
                  </a:moveTo>
                  <a:lnTo>
                    <a:pt x="1068146" y="0"/>
                  </a:lnTo>
                  <a:lnTo>
                    <a:pt x="1068146" y="6187541"/>
                  </a:lnTo>
                  <a:lnTo>
                    <a:pt x="1068146" y="6210986"/>
                  </a:lnTo>
                  <a:lnTo>
                    <a:pt x="1068146" y="6334519"/>
                  </a:lnTo>
                  <a:lnTo>
                    <a:pt x="994778" y="6334519"/>
                  </a:lnTo>
                  <a:lnTo>
                    <a:pt x="994778" y="6368859"/>
                  </a:lnTo>
                  <a:lnTo>
                    <a:pt x="848106" y="6368859"/>
                  </a:lnTo>
                  <a:lnTo>
                    <a:pt x="848106" y="6334519"/>
                  </a:lnTo>
                  <a:lnTo>
                    <a:pt x="994778" y="6334519"/>
                  </a:lnTo>
                  <a:lnTo>
                    <a:pt x="994778" y="6210986"/>
                  </a:lnTo>
                  <a:lnTo>
                    <a:pt x="994778" y="6187541"/>
                  </a:lnTo>
                  <a:lnTo>
                    <a:pt x="1068146" y="6187541"/>
                  </a:lnTo>
                  <a:lnTo>
                    <a:pt x="1068146" y="0"/>
                  </a:lnTo>
                  <a:lnTo>
                    <a:pt x="0" y="0"/>
                  </a:lnTo>
                  <a:lnTo>
                    <a:pt x="0" y="5672734"/>
                  </a:lnTo>
                  <a:lnTo>
                    <a:pt x="0" y="5706681"/>
                  </a:lnTo>
                  <a:lnTo>
                    <a:pt x="0" y="6762750"/>
                  </a:lnTo>
                  <a:lnTo>
                    <a:pt x="9714535" y="6762750"/>
                  </a:lnTo>
                  <a:lnTo>
                    <a:pt x="9714535" y="6408001"/>
                  </a:lnTo>
                  <a:lnTo>
                    <a:pt x="9714535" y="6368859"/>
                  </a:lnTo>
                  <a:lnTo>
                    <a:pt x="10306050" y="6368859"/>
                  </a:lnTo>
                  <a:lnTo>
                    <a:pt x="10306050" y="5672734"/>
                  </a:lnTo>
                  <a:lnTo>
                    <a:pt x="10306050" y="0"/>
                  </a:lnTo>
                  <a:close/>
                </a:path>
              </a:pathLst>
            </a:custGeom>
            <a:solidFill>
              <a:srgbClr val="2E13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8" name="Google Shape;48;p1"/>
            <p:cNvSpPr/>
            <p:nvPr/>
          </p:nvSpPr>
          <p:spPr>
            <a:xfrm>
              <a:off x="1470825" y="1268513"/>
              <a:ext cx="5674360" cy="6645909"/>
            </a:xfrm>
            <a:custGeom>
              <a:rect b="b" l="l" r="r" t="t"/>
              <a:pathLst>
                <a:path extrusionOk="0" h="6645909" w="5674359">
                  <a:moveTo>
                    <a:pt x="5673966" y="0"/>
                  </a:moveTo>
                  <a:lnTo>
                    <a:pt x="0" y="0"/>
                  </a:lnTo>
                  <a:lnTo>
                    <a:pt x="0" y="6611696"/>
                  </a:lnTo>
                  <a:lnTo>
                    <a:pt x="0" y="6645643"/>
                  </a:lnTo>
                  <a:lnTo>
                    <a:pt x="5673966" y="6645643"/>
                  </a:lnTo>
                  <a:lnTo>
                    <a:pt x="5673966" y="6611696"/>
                  </a:lnTo>
                  <a:lnTo>
                    <a:pt x="5673966" y="0"/>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9" name="Google Shape;49;p1"/>
            <p:cNvSpPr/>
            <p:nvPr/>
          </p:nvSpPr>
          <p:spPr>
            <a:xfrm>
              <a:off x="1445590" y="1243291"/>
              <a:ext cx="5724525" cy="6696075"/>
            </a:xfrm>
            <a:custGeom>
              <a:rect b="b" l="l" r="r" t="t"/>
              <a:pathLst>
                <a:path extrusionOk="0" h="6696075" w="5724525">
                  <a:moveTo>
                    <a:pt x="5724449" y="0"/>
                  </a:moveTo>
                  <a:lnTo>
                    <a:pt x="5673966" y="0"/>
                  </a:lnTo>
                  <a:lnTo>
                    <a:pt x="50482" y="0"/>
                  </a:lnTo>
                  <a:lnTo>
                    <a:pt x="0" y="0"/>
                  </a:lnTo>
                  <a:lnTo>
                    <a:pt x="0" y="6696075"/>
                  </a:lnTo>
                  <a:lnTo>
                    <a:pt x="50482" y="6696075"/>
                  </a:lnTo>
                  <a:lnTo>
                    <a:pt x="5484152" y="6696075"/>
                  </a:lnTo>
                  <a:lnTo>
                    <a:pt x="5484152" y="6645643"/>
                  </a:lnTo>
                  <a:lnTo>
                    <a:pt x="50482" y="6645643"/>
                  </a:lnTo>
                  <a:lnTo>
                    <a:pt x="50482" y="50444"/>
                  </a:lnTo>
                  <a:lnTo>
                    <a:pt x="5673966" y="50444"/>
                  </a:lnTo>
                  <a:lnTo>
                    <a:pt x="5673966" y="6636918"/>
                  </a:lnTo>
                  <a:lnTo>
                    <a:pt x="5724449" y="6636918"/>
                  </a:lnTo>
                  <a:lnTo>
                    <a:pt x="5724449" y="0"/>
                  </a:lnTo>
                  <a:close/>
                </a:path>
              </a:pathLst>
            </a:custGeom>
            <a:solidFill>
              <a:srgbClr val="2E13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0" name="Google Shape;50;p1"/>
            <p:cNvSpPr/>
            <p:nvPr/>
          </p:nvSpPr>
          <p:spPr>
            <a:xfrm>
              <a:off x="1761786" y="2526413"/>
              <a:ext cx="4979035" cy="4979035"/>
            </a:xfrm>
            <a:custGeom>
              <a:rect b="b" l="l" r="r" t="t"/>
              <a:pathLst>
                <a:path extrusionOk="0" h="4979034" w="4979034">
                  <a:moveTo>
                    <a:pt x="2148961" y="784649"/>
                  </a:moveTo>
                  <a:lnTo>
                    <a:pt x="1468337" y="784639"/>
                  </a:lnTo>
                  <a:lnTo>
                    <a:pt x="1276440" y="466071"/>
                  </a:lnTo>
                  <a:lnTo>
                    <a:pt x="2084996" y="466071"/>
                  </a:lnTo>
                  <a:lnTo>
                    <a:pt x="2148961" y="784649"/>
                  </a:lnTo>
                  <a:close/>
                </a:path>
                <a:path extrusionOk="0" h="4979034" w="4979034">
                  <a:moveTo>
                    <a:pt x="3510199" y="784649"/>
                  </a:moveTo>
                  <a:lnTo>
                    <a:pt x="2829588" y="784649"/>
                  </a:lnTo>
                  <a:lnTo>
                    <a:pt x="2893552" y="466071"/>
                  </a:lnTo>
                  <a:lnTo>
                    <a:pt x="3702109" y="466071"/>
                  </a:lnTo>
                  <a:lnTo>
                    <a:pt x="3510199" y="784649"/>
                  </a:lnTo>
                  <a:close/>
                </a:path>
                <a:path extrusionOk="0" h="4979034" w="4979034">
                  <a:moveTo>
                    <a:pt x="784639" y="1468343"/>
                  </a:moveTo>
                  <a:lnTo>
                    <a:pt x="466078" y="1276450"/>
                  </a:lnTo>
                  <a:lnTo>
                    <a:pt x="466061" y="467894"/>
                  </a:lnTo>
                  <a:lnTo>
                    <a:pt x="784649" y="787726"/>
                  </a:lnTo>
                  <a:lnTo>
                    <a:pt x="784639" y="1468343"/>
                  </a:lnTo>
                  <a:close/>
                </a:path>
                <a:path extrusionOk="0" h="4979034" w="4979034">
                  <a:moveTo>
                    <a:pt x="4193910" y="1468343"/>
                  </a:moveTo>
                  <a:lnTo>
                    <a:pt x="4193910" y="787726"/>
                  </a:lnTo>
                  <a:lnTo>
                    <a:pt x="4512487" y="467894"/>
                  </a:lnTo>
                  <a:lnTo>
                    <a:pt x="4512471" y="1276450"/>
                  </a:lnTo>
                  <a:lnTo>
                    <a:pt x="4193910" y="1468343"/>
                  </a:lnTo>
                  <a:close/>
                </a:path>
                <a:path extrusionOk="0" h="4979034" w="4979034">
                  <a:moveTo>
                    <a:pt x="2783098" y="1016181"/>
                  </a:moveTo>
                  <a:lnTo>
                    <a:pt x="2195460" y="1016181"/>
                  </a:lnTo>
                  <a:lnTo>
                    <a:pt x="2148971" y="784639"/>
                  </a:lnTo>
                  <a:lnTo>
                    <a:pt x="2829588" y="784639"/>
                  </a:lnTo>
                  <a:lnTo>
                    <a:pt x="2783098" y="1016181"/>
                  </a:lnTo>
                  <a:close/>
                </a:path>
                <a:path extrusionOk="0" h="4979034" w="4979034">
                  <a:moveTo>
                    <a:pt x="3958375" y="1016181"/>
                  </a:moveTo>
                  <a:lnTo>
                    <a:pt x="3370736" y="1016181"/>
                  </a:lnTo>
                  <a:lnTo>
                    <a:pt x="3510205" y="784639"/>
                  </a:lnTo>
                  <a:lnTo>
                    <a:pt x="4190813" y="784649"/>
                  </a:lnTo>
                  <a:lnTo>
                    <a:pt x="3958375" y="1016181"/>
                  </a:lnTo>
                  <a:close/>
                </a:path>
                <a:path extrusionOk="0" h="4979034" w="4979034">
                  <a:moveTo>
                    <a:pt x="4190813" y="784649"/>
                  </a:moveTo>
                  <a:lnTo>
                    <a:pt x="3510205" y="784649"/>
                  </a:lnTo>
                  <a:lnTo>
                    <a:pt x="4190823" y="784639"/>
                  </a:lnTo>
                  <a:close/>
                </a:path>
                <a:path extrusionOk="0" h="4979034" w="4979034">
                  <a:moveTo>
                    <a:pt x="1607812" y="1016191"/>
                  </a:moveTo>
                  <a:lnTo>
                    <a:pt x="1020164" y="1016181"/>
                  </a:lnTo>
                  <a:lnTo>
                    <a:pt x="787726" y="784649"/>
                  </a:lnTo>
                  <a:lnTo>
                    <a:pt x="1468343" y="784649"/>
                  </a:lnTo>
                  <a:lnTo>
                    <a:pt x="1607812" y="1016191"/>
                  </a:lnTo>
                  <a:close/>
                </a:path>
                <a:path extrusionOk="0" h="4979034" w="4979034">
                  <a:moveTo>
                    <a:pt x="466061" y="2084996"/>
                  </a:moveTo>
                  <a:lnTo>
                    <a:pt x="0" y="1991419"/>
                  </a:lnTo>
                  <a:lnTo>
                    <a:pt x="0" y="995709"/>
                  </a:lnTo>
                  <a:lnTo>
                    <a:pt x="466061" y="1276440"/>
                  </a:lnTo>
                  <a:lnTo>
                    <a:pt x="466061" y="2084996"/>
                  </a:lnTo>
                  <a:close/>
                </a:path>
                <a:path extrusionOk="0" h="4979034" w="4979034">
                  <a:moveTo>
                    <a:pt x="4512487" y="2084996"/>
                  </a:moveTo>
                  <a:lnTo>
                    <a:pt x="4512504" y="1276440"/>
                  </a:lnTo>
                  <a:lnTo>
                    <a:pt x="4978549" y="995709"/>
                  </a:lnTo>
                  <a:lnTo>
                    <a:pt x="4978549" y="1991419"/>
                  </a:lnTo>
                  <a:lnTo>
                    <a:pt x="4512487" y="2084996"/>
                  </a:lnTo>
                  <a:close/>
                </a:path>
                <a:path extrusionOk="0" h="4979034" w="4979034">
                  <a:moveTo>
                    <a:pt x="2230768" y="1192063"/>
                  </a:moveTo>
                  <a:lnTo>
                    <a:pt x="1713756" y="1192063"/>
                  </a:lnTo>
                  <a:lnTo>
                    <a:pt x="1607812" y="1016181"/>
                  </a:lnTo>
                  <a:lnTo>
                    <a:pt x="2195452" y="1016191"/>
                  </a:lnTo>
                  <a:lnTo>
                    <a:pt x="2230768" y="1192063"/>
                  </a:lnTo>
                  <a:close/>
                </a:path>
                <a:path extrusionOk="0" h="4979034" w="4979034">
                  <a:moveTo>
                    <a:pt x="3264793" y="1192063"/>
                  </a:moveTo>
                  <a:lnTo>
                    <a:pt x="2747781" y="1192063"/>
                  </a:lnTo>
                  <a:lnTo>
                    <a:pt x="2783099" y="1016181"/>
                  </a:lnTo>
                  <a:lnTo>
                    <a:pt x="3370737" y="1016181"/>
                  </a:lnTo>
                  <a:lnTo>
                    <a:pt x="3264793" y="1192063"/>
                  </a:lnTo>
                  <a:close/>
                </a:path>
                <a:path extrusionOk="0" h="4979034" w="4979034">
                  <a:moveTo>
                    <a:pt x="1192063" y="1713756"/>
                  </a:moveTo>
                  <a:lnTo>
                    <a:pt x="1016191" y="1607818"/>
                  </a:lnTo>
                  <a:lnTo>
                    <a:pt x="1016181" y="1020174"/>
                  </a:lnTo>
                  <a:lnTo>
                    <a:pt x="1192063" y="1196743"/>
                  </a:lnTo>
                  <a:lnTo>
                    <a:pt x="1192063" y="1713756"/>
                  </a:lnTo>
                  <a:close/>
                </a:path>
                <a:path extrusionOk="0" h="4979034" w="4979034">
                  <a:moveTo>
                    <a:pt x="3786485" y="1713756"/>
                  </a:moveTo>
                  <a:lnTo>
                    <a:pt x="3786485" y="1196743"/>
                  </a:lnTo>
                  <a:lnTo>
                    <a:pt x="3962367" y="1020174"/>
                  </a:lnTo>
                  <a:lnTo>
                    <a:pt x="3962357" y="1607818"/>
                  </a:lnTo>
                  <a:lnTo>
                    <a:pt x="3786485" y="1713756"/>
                  </a:lnTo>
                  <a:close/>
                </a:path>
                <a:path extrusionOk="0" h="4979034" w="4979034">
                  <a:moveTo>
                    <a:pt x="1796967" y="1330198"/>
                  </a:moveTo>
                  <a:lnTo>
                    <a:pt x="1335426" y="1330198"/>
                  </a:lnTo>
                  <a:lnTo>
                    <a:pt x="1196743" y="1192063"/>
                  </a:lnTo>
                  <a:lnTo>
                    <a:pt x="1713756" y="1192063"/>
                  </a:lnTo>
                  <a:lnTo>
                    <a:pt x="1796967" y="1330198"/>
                  </a:lnTo>
                  <a:close/>
                </a:path>
                <a:path extrusionOk="0" h="4979034" w="4979034">
                  <a:moveTo>
                    <a:pt x="2720050" y="1330198"/>
                  </a:moveTo>
                  <a:lnTo>
                    <a:pt x="2258509" y="1330198"/>
                  </a:lnTo>
                  <a:lnTo>
                    <a:pt x="2230778" y="1192063"/>
                  </a:lnTo>
                  <a:lnTo>
                    <a:pt x="2747791" y="1192063"/>
                  </a:lnTo>
                  <a:lnTo>
                    <a:pt x="2720050" y="1330198"/>
                  </a:lnTo>
                  <a:close/>
                </a:path>
                <a:path extrusionOk="0" h="4979034" w="4979034">
                  <a:moveTo>
                    <a:pt x="3643123" y="1330198"/>
                  </a:moveTo>
                  <a:lnTo>
                    <a:pt x="3181581" y="1330198"/>
                  </a:lnTo>
                  <a:lnTo>
                    <a:pt x="3264793" y="1192063"/>
                  </a:lnTo>
                  <a:lnTo>
                    <a:pt x="3781805" y="1192063"/>
                  </a:lnTo>
                  <a:lnTo>
                    <a:pt x="3643123" y="1330198"/>
                  </a:lnTo>
                  <a:close/>
                </a:path>
                <a:path extrusionOk="0" h="4979034" w="4979034">
                  <a:moveTo>
                    <a:pt x="1016181" y="2195450"/>
                  </a:moveTo>
                  <a:lnTo>
                    <a:pt x="784649" y="2148962"/>
                  </a:lnTo>
                  <a:lnTo>
                    <a:pt x="784639" y="1468343"/>
                  </a:lnTo>
                  <a:lnTo>
                    <a:pt x="1016171" y="1607806"/>
                  </a:lnTo>
                  <a:lnTo>
                    <a:pt x="1016181" y="2195450"/>
                  </a:lnTo>
                  <a:close/>
                </a:path>
                <a:path extrusionOk="0" h="4979034" w="4979034">
                  <a:moveTo>
                    <a:pt x="3962357" y="2195450"/>
                  </a:moveTo>
                  <a:lnTo>
                    <a:pt x="3962367" y="1607806"/>
                  </a:lnTo>
                  <a:lnTo>
                    <a:pt x="4193900" y="1468343"/>
                  </a:lnTo>
                  <a:lnTo>
                    <a:pt x="4193891" y="2148962"/>
                  </a:lnTo>
                  <a:lnTo>
                    <a:pt x="3962357" y="2195450"/>
                  </a:lnTo>
                  <a:close/>
                </a:path>
                <a:path extrusionOk="0" h="4979034" w="4979034">
                  <a:moveTo>
                    <a:pt x="3648350" y="2258508"/>
                  </a:moveTo>
                  <a:lnTo>
                    <a:pt x="3648350" y="1796967"/>
                  </a:lnTo>
                  <a:lnTo>
                    <a:pt x="3786485" y="1713756"/>
                  </a:lnTo>
                  <a:lnTo>
                    <a:pt x="3786484" y="2230768"/>
                  </a:lnTo>
                  <a:lnTo>
                    <a:pt x="3648350" y="2258508"/>
                  </a:lnTo>
                  <a:close/>
                </a:path>
                <a:path extrusionOk="0" h="4979034" w="4979034">
                  <a:moveTo>
                    <a:pt x="1330198" y="2258509"/>
                  </a:moveTo>
                  <a:lnTo>
                    <a:pt x="1192063" y="2230768"/>
                  </a:lnTo>
                  <a:lnTo>
                    <a:pt x="1192063" y="1713756"/>
                  </a:lnTo>
                  <a:lnTo>
                    <a:pt x="1330198" y="1796967"/>
                  </a:lnTo>
                  <a:lnTo>
                    <a:pt x="1330198" y="2258509"/>
                  </a:lnTo>
                  <a:close/>
                </a:path>
                <a:path extrusionOk="0" h="4979034" w="4979034">
                  <a:moveTo>
                    <a:pt x="466071" y="2893543"/>
                  </a:moveTo>
                  <a:lnTo>
                    <a:pt x="466071" y="2084996"/>
                  </a:lnTo>
                  <a:lnTo>
                    <a:pt x="784639" y="2148959"/>
                  </a:lnTo>
                  <a:lnTo>
                    <a:pt x="784589" y="2829590"/>
                  </a:lnTo>
                  <a:lnTo>
                    <a:pt x="466071" y="2893543"/>
                  </a:lnTo>
                  <a:close/>
                </a:path>
                <a:path extrusionOk="0" h="4979034" w="4979034">
                  <a:moveTo>
                    <a:pt x="4512477" y="2893553"/>
                  </a:moveTo>
                  <a:lnTo>
                    <a:pt x="4193910" y="2829590"/>
                  </a:lnTo>
                  <a:lnTo>
                    <a:pt x="4193910" y="2148959"/>
                  </a:lnTo>
                  <a:lnTo>
                    <a:pt x="4512477" y="2084996"/>
                  </a:lnTo>
                  <a:lnTo>
                    <a:pt x="4512477" y="2893553"/>
                  </a:lnTo>
                  <a:close/>
                </a:path>
                <a:path extrusionOk="0" h="4979034" w="4979034">
                  <a:moveTo>
                    <a:pt x="3962367" y="2783098"/>
                  </a:moveTo>
                  <a:lnTo>
                    <a:pt x="3786485" y="2747781"/>
                  </a:lnTo>
                  <a:lnTo>
                    <a:pt x="3786485" y="2230768"/>
                  </a:lnTo>
                  <a:lnTo>
                    <a:pt x="3962367" y="2195450"/>
                  </a:lnTo>
                  <a:lnTo>
                    <a:pt x="3962367" y="2783098"/>
                  </a:lnTo>
                  <a:close/>
                </a:path>
                <a:path extrusionOk="0" h="4979034" w="4979034">
                  <a:moveTo>
                    <a:pt x="1016181" y="2783098"/>
                  </a:moveTo>
                  <a:lnTo>
                    <a:pt x="1016181" y="2195450"/>
                  </a:lnTo>
                  <a:lnTo>
                    <a:pt x="1192062" y="2230768"/>
                  </a:lnTo>
                  <a:lnTo>
                    <a:pt x="1192063" y="2747781"/>
                  </a:lnTo>
                  <a:lnTo>
                    <a:pt x="1016181" y="2783098"/>
                  </a:lnTo>
                  <a:close/>
                </a:path>
                <a:path extrusionOk="0" h="4979034" w="4979034">
                  <a:moveTo>
                    <a:pt x="1192063" y="3264793"/>
                  </a:moveTo>
                  <a:lnTo>
                    <a:pt x="1192065" y="2747780"/>
                  </a:lnTo>
                  <a:lnTo>
                    <a:pt x="1330198" y="2720040"/>
                  </a:lnTo>
                  <a:lnTo>
                    <a:pt x="1330198" y="3181581"/>
                  </a:lnTo>
                  <a:lnTo>
                    <a:pt x="1192063" y="3264793"/>
                  </a:lnTo>
                  <a:close/>
                </a:path>
                <a:path extrusionOk="0" h="4979034" w="4979034">
                  <a:moveTo>
                    <a:pt x="3786485" y="3264793"/>
                  </a:moveTo>
                  <a:lnTo>
                    <a:pt x="3648350" y="3181581"/>
                  </a:lnTo>
                  <a:lnTo>
                    <a:pt x="3648350" y="2720040"/>
                  </a:lnTo>
                  <a:lnTo>
                    <a:pt x="3786485" y="2747780"/>
                  </a:lnTo>
                  <a:lnTo>
                    <a:pt x="3786485" y="3264793"/>
                  </a:lnTo>
                  <a:close/>
                </a:path>
                <a:path extrusionOk="0" h="4979034" w="4979034">
                  <a:moveTo>
                    <a:pt x="4193910" y="3510195"/>
                  </a:moveTo>
                  <a:lnTo>
                    <a:pt x="3962378" y="3370743"/>
                  </a:lnTo>
                  <a:lnTo>
                    <a:pt x="3962367" y="2783098"/>
                  </a:lnTo>
                  <a:lnTo>
                    <a:pt x="4193861" y="2829578"/>
                  </a:lnTo>
                  <a:lnTo>
                    <a:pt x="4193910" y="3510195"/>
                  </a:lnTo>
                  <a:close/>
                </a:path>
                <a:path extrusionOk="0" h="4979034" w="4979034">
                  <a:moveTo>
                    <a:pt x="784649" y="3510206"/>
                  </a:moveTo>
                  <a:lnTo>
                    <a:pt x="784699" y="2829578"/>
                  </a:lnTo>
                  <a:lnTo>
                    <a:pt x="1016191" y="2783099"/>
                  </a:lnTo>
                  <a:lnTo>
                    <a:pt x="1016181" y="3370743"/>
                  </a:lnTo>
                  <a:lnTo>
                    <a:pt x="784649" y="3510206"/>
                  </a:lnTo>
                  <a:close/>
                </a:path>
                <a:path extrusionOk="0" h="4979034" w="4979034">
                  <a:moveTo>
                    <a:pt x="0" y="3982839"/>
                  </a:moveTo>
                  <a:lnTo>
                    <a:pt x="0" y="2987129"/>
                  </a:lnTo>
                  <a:lnTo>
                    <a:pt x="466061" y="2893552"/>
                  </a:lnTo>
                  <a:lnTo>
                    <a:pt x="466045" y="3702109"/>
                  </a:lnTo>
                  <a:lnTo>
                    <a:pt x="0" y="3982839"/>
                  </a:lnTo>
                  <a:close/>
                </a:path>
                <a:path extrusionOk="0" h="4979034" w="4979034">
                  <a:moveTo>
                    <a:pt x="4978549" y="3982839"/>
                  </a:moveTo>
                  <a:lnTo>
                    <a:pt x="4512504" y="3702109"/>
                  </a:lnTo>
                  <a:lnTo>
                    <a:pt x="4512487" y="2893552"/>
                  </a:lnTo>
                  <a:lnTo>
                    <a:pt x="4978549" y="2987129"/>
                  </a:lnTo>
                  <a:lnTo>
                    <a:pt x="4978549" y="3982839"/>
                  </a:lnTo>
                  <a:close/>
                </a:path>
                <a:path extrusionOk="0" h="4979034" w="4979034">
                  <a:moveTo>
                    <a:pt x="1016181" y="3958375"/>
                  </a:moveTo>
                  <a:lnTo>
                    <a:pt x="1016191" y="3370730"/>
                  </a:lnTo>
                  <a:lnTo>
                    <a:pt x="1192063" y="3264793"/>
                  </a:lnTo>
                  <a:lnTo>
                    <a:pt x="1192063" y="3781805"/>
                  </a:lnTo>
                  <a:lnTo>
                    <a:pt x="1016181" y="3958375"/>
                  </a:lnTo>
                  <a:close/>
                </a:path>
                <a:path extrusionOk="0" h="4979034" w="4979034">
                  <a:moveTo>
                    <a:pt x="3962367" y="3958375"/>
                  </a:moveTo>
                  <a:lnTo>
                    <a:pt x="3786485" y="3781805"/>
                  </a:lnTo>
                  <a:lnTo>
                    <a:pt x="3786485" y="3264793"/>
                  </a:lnTo>
                  <a:lnTo>
                    <a:pt x="3962357" y="3370730"/>
                  </a:lnTo>
                  <a:lnTo>
                    <a:pt x="3962367" y="3958375"/>
                  </a:lnTo>
                  <a:close/>
                </a:path>
                <a:path extrusionOk="0" h="4979034" w="4979034">
                  <a:moveTo>
                    <a:pt x="4193900" y="3510199"/>
                  </a:moveTo>
                  <a:close/>
                </a:path>
                <a:path extrusionOk="0" h="4979034" w="4979034">
                  <a:moveTo>
                    <a:pt x="4193910" y="3510201"/>
                  </a:moveTo>
                  <a:close/>
                </a:path>
                <a:path extrusionOk="0" h="4979034" w="4979034">
                  <a:moveTo>
                    <a:pt x="466061" y="4510655"/>
                  </a:moveTo>
                  <a:lnTo>
                    <a:pt x="466078" y="3702099"/>
                  </a:lnTo>
                  <a:lnTo>
                    <a:pt x="784639" y="3510205"/>
                  </a:lnTo>
                  <a:lnTo>
                    <a:pt x="784639" y="4190823"/>
                  </a:lnTo>
                  <a:lnTo>
                    <a:pt x="466061" y="4510655"/>
                  </a:lnTo>
                  <a:close/>
                </a:path>
                <a:path extrusionOk="0" h="4979034" w="4979034">
                  <a:moveTo>
                    <a:pt x="4512477" y="4510655"/>
                  </a:moveTo>
                  <a:lnTo>
                    <a:pt x="4193900" y="4190823"/>
                  </a:lnTo>
                  <a:lnTo>
                    <a:pt x="4193900" y="3510205"/>
                  </a:lnTo>
                  <a:lnTo>
                    <a:pt x="4512477" y="3702099"/>
                  </a:lnTo>
                  <a:lnTo>
                    <a:pt x="4512477" y="4510655"/>
                  </a:lnTo>
                  <a:close/>
                </a:path>
                <a:path extrusionOk="0" h="4979034" w="4979034">
                  <a:moveTo>
                    <a:pt x="1713756" y="3786485"/>
                  </a:moveTo>
                  <a:lnTo>
                    <a:pt x="1196743" y="3786485"/>
                  </a:lnTo>
                  <a:lnTo>
                    <a:pt x="1335426" y="3648350"/>
                  </a:lnTo>
                  <a:lnTo>
                    <a:pt x="1796967" y="3648350"/>
                  </a:lnTo>
                  <a:lnTo>
                    <a:pt x="1713756" y="3786485"/>
                  </a:lnTo>
                  <a:close/>
                </a:path>
                <a:path extrusionOk="0" h="4979034" w="4979034">
                  <a:moveTo>
                    <a:pt x="2747771" y="3786485"/>
                  </a:moveTo>
                  <a:lnTo>
                    <a:pt x="2230758" y="3786485"/>
                  </a:lnTo>
                  <a:lnTo>
                    <a:pt x="2258499" y="3648350"/>
                  </a:lnTo>
                  <a:lnTo>
                    <a:pt x="2720040" y="3648350"/>
                  </a:lnTo>
                  <a:lnTo>
                    <a:pt x="2747771" y="3786485"/>
                  </a:lnTo>
                  <a:close/>
                </a:path>
                <a:path extrusionOk="0" h="4979034" w="4979034">
                  <a:moveTo>
                    <a:pt x="3781805" y="3786485"/>
                  </a:moveTo>
                  <a:lnTo>
                    <a:pt x="3264793" y="3786485"/>
                  </a:lnTo>
                  <a:lnTo>
                    <a:pt x="3181581" y="3648350"/>
                  </a:lnTo>
                  <a:lnTo>
                    <a:pt x="3643123" y="3648350"/>
                  </a:lnTo>
                  <a:lnTo>
                    <a:pt x="3781805" y="3786485"/>
                  </a:lnTo>
                  <a:close/>
                </a:path>
                <a:path extrusionOk="0" h="4979034" w="4979034">
                  <a:moveTo>
                    <a:pt x="2195450" y="3962367"/>
                  </a:moveTo>
                  <a:lnTo>
                    <a:pt x="1607812" y="3962367"/>
                  </a:lnTo>
                  <a:lnTo>
                    <a:pt x="1713756" y="3786485"/>
                  </a:lnTo>
                  <a:lnTo>
                    <a:pt x="2230768" y="3786485"/>
                  </a:lnTo>
                  <a:lnTo>
                    <a:pt x="2195450" y="3962367"/>
                  </a:lnTo>
                  <a:close/>
                </a:path>
                <a:path extrusionOk="0" h="4979034" w="4979034">
                  <a:moveTo>
                    <a:pt x="3370736" y="3962367"/>
                  </a:moveTo>
                  <a:lnTo>
                    <a:pt x="2783096" y="3962357"/>
                  </a:lnTo>
                  <a:lnTo>
                    <a:pt x="2747780" y="3786485"/>
                  </a:lnTo>
                  <a:lnTo>
                    <a:pt x="3264793" y="3786485"/>
                  </a:lnTo>
                  <a:lnTo>
                    <a:pt x="3370736" y="3962367"/>
                  </a:lnTo>
                  <a:close/>
                </a:path>
                <a:path extrusionOk="0" h="4979034" w="4979034">
                  <a:moveTo>
                    <a:pt x="4190823" y="4193900"/>
                  </a:moveTo>
                  <a:lnTo>
                    <a:pt x="3510205" y="4193900"/>
                  </a:lnTo>
                  <a:lnTo>
                    <a:pt x="3370736" y="3962357"/>
                  </a:lnTo>
                  <a:lnTo>
                    <a:pt x="3958385" y="3962367"/>
                  </a:lnTo>
                  <a:lnTo>
                    <a:pt x="4190823" y="4193900"/>
                  </a:lnTo>
                  <a:close/>
                </a:path>
                <a:path extrusionOk="0" h="4979034" w="4979034">
                  <a:moveTo>
                    <a:pt x="1468337" y="4193910"/>
                  </a:moveTo>
                  <a:lnTo>
                    <a:pt x="787726" y="4193910"/>
                  </a:lnTo>
                  <a:lnTo>
                    <a:pt x="1020174" y="3962367"/>
                  </a:lnTo>
                  <a:lnTo>
                    <a:pt x="1607812" y="3962367"/>
                  </a:lnTo>
                  <a:lnTo>
                    <a:pt x="1468337" y="4193910"/>
                  </a:lnTo>
                  <a:close/>
                </a:path>
                <a:path extrusionOk="0" h="4979034" w="4979034">
                  <a:moveTo>
                    <a:pt x="2829578" y="4193910"/>
                  </a:moveTo>
                  <a:lnTo>
                    <a:pt x="2148960" y="4193910"/>
                  </a:lnTo>
                  <a:lnTo>
                    <a:pt x="2195450" y="3962367"/>
                  </a:lnTo>
                  <a:lnTo>
                    <a:pt x="2783088" y="3962367"/>
                  </a:lnTo>
                  <a:lnTo>
                    <a:pt x="2829578" y="4193910"/>
                  </a:lnTo>
                  <a:close/>
                </a:path>
                <a:path extrusionOk="0" h="4979034" w="4979034">
                  <a:moveTo>
                    <a:pt x="2084996" y="4512477"/>
                  </a:moveTo>
                  <a:lnTo>
                    <a:pt x="1276440" y="4512477"/>
                  </a:lnTo>
                  <a:lnTo>
                    <a:pt x="1468343" y="4193900"/>
                  </a:lnTo>
                  <a:lnTo>
                    <a:pt x="2148959" y="4193910"/>
                  </a:lnTo>
                  <a:lnTo>
                    <a:pt x="2084996" y="4512477"/>
                  </a:lnTo>
                  <a:close/>
                </a:path>
                <a:path extrusionOk="0" h="4979034" w="4979034">
                  <a:moveTo>
                    <a:pt x="2148959" y="4193910"/>
                  </a:moveTo>
                  <a:lnTo>
                    <a:pt x="1468343" y="4193910"/>
                  </a:lnTo>
                  <a:lnTo>
                    <a:pt x="2148961" y="4193900"/>
                  </a:lnTo>
                  <a:close/>
                </a:path>
                <a:path extrusionOk="0" h="4979034" w="4979034">
                  <a:moveTo>
                    <a:pt x="3702109" y="4512477"/>
                  </a:moveTo>
                  <a:lnTo>
                    <a:pt x="2893553" y="4512477"/>
                  </a:lnTo>
                  <a:lnTo>
                    <a:pt x="2829588" y="4193900"/>
                  </a:lnTo>
                  <a:lnTo>
                    <a:pt x="3510212" y="4193910"/>
                  </a:lnTo>
                  <a:lnTo>
                    <a:pt x="3702109" y="4512477"/>
                  </a:lnTo>
                  <a:close/>
                </a:path>
                <a:path extrusionOk="0" h="4979034" w="4979034">
                  <a:moveTo>
                    <a:pt x="995709" y="4978549"/>
                  </a:moveTo>
                  <a:lnTo>
                    <a:pt x="0" y="4978549"/>
                  </a:lnTo>
                  <a:lnTo>
                    <a:pt x="467894" y="4512487"/>
                  </a:lnTo>
                  <a:lnTo>
                    <a:pt x="1276450" y="4512487"/>
                  </a:lnTo>
                  <a:lnTo>
                    <a:pt x="995709" y="4978549"/>
                  </a:lnTo>
                  <a:close/>
                </a:path>
                <a:path extrusionOk="0" h="4979034" w="4979034">
                  <a:moveTo>
                    <a:pt x="2987129" y="4978549"/>
                  </a:moveTo>
                  <a:lnTo>
                    <a:pt x="1991419" y="4978549"/>
                  </a:lnTo>
                  <a:lnTo>
                    <a:pt x="2085006" y="4512487"/>
                  </a:lnTo>
                  <a:lnTo>
                    <a:pt x="2893552" y="4512487"/>
                  </a:lnTo>
                  <a:lnTo>
                    <a:pt x="2987129" y="4978549"/>
                  </a:lnTo>
                  <a:close/>
                </a:path>
                <a:path extrusionOk="0" h="4979034" w="4979034">
                  <a:moveTo>
                    <a:pt x="4978549" y="4978549"/>
                  </a:moveTo>
                  <a:lnTo>
                    <a:pt x="3982839" y="4978549"/>
                  </a:lnTo>
                  <a:lnTo>
                    <a:pt x="3702099" y="4512487"/>
                  </a:lnTo>
                  <a:lnTo>
                    <a:pt x="4510655" y="4512487"/>
                  </a:lnTo>
                  <a:lnTo>
                    <a:pt x="4978549" y="4978549"/>
                  </a:lnTo>
                  <a:close/>
                </a:path>
                <a:path extrusionOk="0" h="4979034" w="4979034">
                  <a:moveTo>
                    <a:pt x="4510645" y="466061"/>
                  </a:moveTo>
                  <a:lnTo>
                    <a:pt x="3702099" y="466061"/>
                  </a:lnTo>
                  <a:lnTo>
                    <a:pt x="3982839" y="0"/>
                  </a:lnTo>
                  <a:lnTo>
                    <a:pt x="4978549" y="0"/>
                  </a:lnTo>
                  <a:lnTo>
                    <a:pt x="4510645" y="466061"/>
                  </a:lnTo>
                  <a:close/>
                </a:path>
                <a:path extrusionOk="0" h="4979034" w="4979034">
                  <a:moveTo>
                    <a:pt x="2893543" y="466061"/>
                  </a:moveTo>
                  <a:lnTo>
                    <a:pt x="2084996" y="466061"/>
                  </a:lnTo>
                  <a:lnTo>
                    <a:pt x="1991419" y="0"/>
                  </a:lnTo>
                  <a:lnTo>
                    <a:pt x="2987129" y="0"/>
                  </a:lnTo>
                  <a:lnTo>
                    <a:pt x="2893543" y="466061"/>
                  </a:lnTo>
                  <a:close/>
                </a:path>
                <a:path extrusionOk="0" h="4979034" w="4979034">
                  <a:moveTo>
                    <a:pt x="1276450" y="466061"/>
                  </a:moveTo>
                  <a:lnTo>
                    <a:pt x="467894" y="466061"/>
                  </a:lnTo>
                  <a:lnTo>
                    <a:pt x="0" y="0"/>
                  </a:lnTo>
                  <a:lnTo>
                    <a:pt x="995709" y="0"/>
                  </a:lnTo>
                  <a:lnTo>
                    <a:pt x="1276450" y="466061"/>
                  </a:lnTo>
                  <a:close/>
                </a:path>
              </a:pathLst>
            </a:custGeom>
            <a:solidFill>
              <a:srgbClr val="F12EA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1" name="Google Shape;51;p1"/>
            <p:cNvSpPr/>
            <p:nvPr/>
          </p:nvSpPr>
          <p:spPr>
            <a:xfrm>
              <a:off x="1761786" y="2526413"/>
              <a:ext cx="4979035" cy="4979035"/>
            </a:xfrm>
            <a:custGeom>
              <a:rect b="b" l="l" r="r" t="t"/>
              <a:pathLst>
                <a:path extrusionOk="0" h="4979034" w="4979034">
                  <a:moveTo>
                    <a:pt x="1468343" y="784649"/>
                  </a:moveTo>
                  <a:lnTo>
                    <a:pt x="787716" y="784639"/>
                  </a:lnTo>
                  <a:lnTo>
                    <a:pt x="467894" y="466071"/>
                  </a:lnTo>
                  <a:lnTo>
                    <a:pt x="1276440" y="466071"/>
                  </a:lnTo>
                  <a:lnTo>
                    <a:pt x="1468343" y="784649"/>
                  </a:lnTo>
                  <a:close/>
                </a:path>
                <a:path extrusionOk="0" h="4979034" w="4979034">
                  <a:moveTo>
                    <a:pt x="2829586" y="784649"/>
                  </a:moveTo>
                  <a:lnTo>
                    <a:pt x="2148969" y="784639"/>
                  </a:lnTo>
                  <a:lnTo>
                    <a:pt x="2085006" y="466071"/>
                  </a:lnTo>
                  <a:lnTo>
                    <a:pt x="2893553" y="466071"/>
                  </a:lnTo>
                  <a:lnTo>
                    <a:pt x="2829586" y="784649"/>
                  </a:lnTo>
                  <a:close/>
                </a:path>
                <a:path extrusionOk="0" h="4979034" w="4979034">
                  <a:moveTo>
                    <a:pt x="4190823" y="784649"/>
                  </a:moveTo>
                  <a:lnTo>
                    <a:pt x="3510205" y="784649"/>
                  </a:lnTo>
                  <a:lnTo>
                    <a:pt x="3702109" y="466071"/>
                  </a:lnTo>
                  <a:lnTo>
                    <a:pt x="4510655" y="466071"/>
                  </a:lnTo>
                  <a:lnTo>
                    <a:pt x="4190823" y="784649"/>
                  </a:lnTo>
                  <a:close/>
                </a:path>
                <a:path extrusionOk="0" h="4979034" w="4979034">
                  <a:moveTo>
                    <a:pt x="3370736" y="1016181"/>
                  </a:moveTo>
                  <a:lnTo>
                    <a:pt x="2783098" y="1016181"/>
                  </a:lnTo>
                  <a:lnTo>
                    <a:pt x="2829588" y="784639"/>
                  </a:lnTo>
                  <a:lnTo>
                    <a:pt x="3510199" y="784649"/>
                  </a:lnTo>
                  <a:lnTo>
                    <a:pt x="3370736" y="1016181"/>
                  </a:lnTo>
                  <a:close/>
                </a:path>
                <a:path extrusionOk="0" h="4979034" w="4979034">
                  <a:moveTo>
                    <a:pt x="3510199" y="784649"/>
                  </a:moveTo>
                  <a:lnTo>
                    <a:pt x="2829588" y="784649"/>
                  </a:lnTo>
                  <a:lnTo>
                    <a:pt x="3510205" y="784639"/>
                  </a:lnTo>
                  <a:close/>
                </a:path>
                <a:path extrusionOk="0" h="4979034" w="4979034">
                  <a:moveTo>
                    <a:pt x="2195450" y="1016191"/>
                  </a:moveTo>
                  <a:lnTo>
                    <a:pt x="1607806" y="1016181"/>
                  </a:lnTo>
                  <a:lnTo>
                    <a:pt x="1468343" y="784649"/>
                  </a:lnTo>
                  <a:lnTo>
                    <a:pt x="2148961" y="784649"/>
                  </a:lnTo>
                  <a:lnTo>
                    <a:pt x="2195450" y="1016191"/>
                  </a:lnTo>
                  <a:close/>
                </a:path>
                <a:path extrusionOk="0" h="4979034" w="4979034">
                  <a:moveTo>
                    <a:pt x="1016191" y="1607812"/>
                  </a:moveTo>
                  <a:lnTo>
                    <a:pt x="784649" y="1468343"/>
                  </a:lnTo>
                  <a:lnTo>
                    <a:pt x="784649" y="787726"/>
                  </a:lnTo>
                  <a:lnTo>
                    <a:pt x="1016181" y="1020174"/>
                  </a:lnTo>
                  <a:lnTo>
                    <a:pt x="1016191" y="1607812"/>
                  </a:lnTo>
                  <a:close/>
                </a:path>
                <a:path extrusionOk="0" h="4979034" w="4979034">
                  <a:moveTo>
                    <a:pt x="3962357" y="1607812"/>
                  </a:moveTo>
                  <a:lnTo>
                    <a:pt x="3962357" y="1020174"/>
                  </a:lnTo>
                  <a:lnTo>
                    <a:pt x="4193900" y="787726"/>
                  </a:lnTo>
                  <a:lnTo>
                    <a:pt x="4193899" y="1468343"/>
                  </a:lnTo>
                  <a:lnTo>
                    <a:pt x="3962357" y="1607812"/>
                  </a:lnTo>
                  <a:close/>
                </a:path>
                <a:path extrusionOk="0" h="4979034" w="4979034">
                  <a:moveTo>
                    <a:pt x="1713756" y="1192063"/>
                  </a:moveTo>
                  <a:lnTo>
                    <a:pt x="1196743" y="1192063"/>
                  </a:lnTo>
                  <a:lnTo>
                    <a:pt x="1020174" y="1016181"/>
                  </a:lnTo>
                  <a:lnTo>
                    <a:pt x="1607818" y="1016191"/>
                  </a:lnTo>
                  <a:lnTo>
                    <a:pt x="1713756" y="1192063"/>
                  </a:lnTo>
                  <a:close/>
                </a:path>
                <a:path extrusionOk="0" h="4979034" w="4979034">
                  <a:moveTo>
                    <a:pt x="2747781" y="1192063"/>
                  </a:moveTo>
                  <a:lnTo>
                    <a:pt x="2230768" y="1192063"/>
                  </a:lnTo>
                  <a:lnTo>
                    <a:pt x="2195450" y="1016181"/>
                  </a:lnTo>
                  <a:lnTo>
                    <a:pt x="2783098" y="1016181"/>
                  </a:lnTo>
                  <a:lnTo>
                    <a:pt x="2747781" y="1192063"/>
                  </a:lnTo>
                  <a:close/>
                </a:path>
                <a:path extrusionOk="0" h="4979034" w="4979034">
                  <a:moveTo>
                    <a:pt x="3781805" y="1192063"/>
                  </a:moveTo>
                  <a:lnTo>
                    <a:pt x="3264793" y="1192063"/>
                  </a:lnTo>
                  <a:lnTo>
                    <a:pt x="3370736" y="1016181"/>
                  </a:lnTo>
                  <a:lnTo>
                    <a:pt x="3958375" y="1016181"/>
                  </a:lnTo>
                  <a:lnTo>
                    <a:pt x="3781805" y="1192063"/>
                  </a:lnTo>
                  <a:close/>
                </a:path>
                <a:path extrusionOk="0" h="4979034" w="4979034">
                  <a:moveTo>
                    <a:pt x="2258508" y="1330198"/>
                  </a:moveTo>
                  <a:lnTo>
                    <a:pt x="1796967" y="1330198"/>
                  </a:lnTo>
                  <a:lnTo>
                    <a:pt x="1713756" y="1192063"/>
                  </a:lnTo>
                  <a:lnTo>
                    <a:pt x="2230768" y="1192063"/>
                  </a:lnTo>
                  <a:lnTo>
                    <a:pt x="2258508" y="1330198"/>
                  </a:lnTo>
                  <a:close/>
                </a:path>
                <a:path extrusionOk="0" h="4979034" w="4979034">
                  <a:moveTo>
                    <a:pt x="3181581" y="1330198"/>
                  </a:moveTo>
                  <a:lnTo>
                    <a:pt x="2720040" y="1330198"/>
                  </a:lnTo>
                  <a:lnTo>
                    <a:pt x="2747780" y="1192063"/>
                  </a:lnTo>
                  <a:lnTo>
                    <a:pt x="3264793" y="1192063"/>
                  </a:lnTo>
                  <a:lnTo>
                    <a:pt x="3181581" y="1330198"/>
                  </a:lnTo>
                  <a:close/>
                </a:path>
                <a:path extrusionOk="0" h="4979034" w="4979034">
                  <a:moveTo>
                    <a:pt x="1330198" y="1796967"/>
                  </a:moveTo>
                  <a:lnTo>
                    <a:pt x="1192063" y="1713756"/>
                  </a:lnTo>
                  <a:lnTo>
                    <a:pt x="1192063" y="1196743"/>
                  </a:lnTo>
                  <a:lnTo>
                    <a:pt x="1330198" y="1335426"/>
                  </a:lnTo>
                  <a:lnTo>
                    <a:pt x="1330198" y="1796967"/>
                  </a:lnTo>
                  <a:close/>
                </a:path>
                <a:path extrusionOk="0" h="4979034" w="4979034">
                  <a:moveTo>
                    <a:pt x="3648350" y="1796967"/>
                  </a:moveTo>
                  <a:lnTo>
                    <a:pt x="3648350" y="1335426"/>
                  </a:lnTo>
                  <a:lnTo>
                    <a:pt x="3786485" y="1196743"/>
                  </a:lnTo>
                  <a:lnTo>
                    <a:pt x="3786485" y="1713756"/>
                  </a:lnTo>
                  <a:lnTo>
                    <a:pt x="3648350" y="1796967"/>
                  </a:lnTo>
                  <a:close/>
                </a:path>
                <a:path extrusionOk="0" h="4979034" w="4979034">
                  <a:moveTo>
                    <a:pt x="784649" y="2148961"/>
                  </a:moveTo>
                  <a:lnTo>
                    <a:pt x="466071" y="2084996"/>
                  </a:lnTo>
                  <a:lnTo>
                    <a:pt x="466071" y="1276440"/>
                  </a:lnTo>
                  <a:lnTo>
                    <a:pt x="784649" y="1468343"/>
                  </a:lnTo>
                  <a:lnTo>
                    <a:pt x="784649" y="2148961"/>
                  </a:lnTo>
                  <a:close/>
                </a:path>
                <a:path extrusionOk="0" h="4979034" w="4979034">
                  <a:moveTo>
                    <a:pt x="4193900" y="2148960"/>
                  </a:moveTo>
                  <a:lnTo>
                    <a:pt x="4193900" y="1468343"/>
                  </a:lnTo>
                  <a:lnTo>
                    <a:pt x="4512477" y="1276450"/>
                  </a:lnTo>
                  <a:lnTo>
                    <a:pt x="4512476" y="2084996"/>
                  </a:lnTo>
                  <a:lnTo>
                    <a:pt x="4193900" y="2148960"/>
                  </a:lnTo>
                  <a:close/>
                </a:path>
                <a:path extrusionOk="0" h="4979034" w="4979034">
                  <a:moveTo>
                    <a:pt x="1192063" y="2230768"/>
                  </a:moveTo>
                  <a:lnTo>
                    <a:pt x="1016231" y="2195460"/>
                  </a:lnTo>
                  <a:lnTo>
                    <a:pt x="1016181" y="1607812"/>
                  </a:lnTo>
                  <a:lnTo>
                    <a:pt x="1192063" y="1713756"/>
                  </a:lnTo>
                  <a:lnTo>
                    <a:pt x="1192063" y="2230768"/>
                  </a:lnTo>
                  <a:close/>
                </a:path>
                <a:path extrusionOk="0" h="4979034" w="4979034">
                  <a:moveTo>
                    <a:pt x="3786485" y="2230768"/>
                  </a:moveTo>
                  <a:lnTo>
                    <a:pt x="3786485" y="1713756"/>
                  </a:lnTo>
                  <a:lnTo>
                    <a:pt x="3962367" y="1607812"/>
                  </a:lnTo>
                  <a:lnTo>
                    <a:pt x="3962318" y="2195460"/>
                  </a:lnTo>
                  <a:lnTo>
                    <a:pt x="3786485" y="2230768"/>
                  </a:lnTo>
                  <a:close/>
                </a:path>
                <a:path extrusionOk="0" h="4979034" w="4979034">
                  <a:moveTo>
                    <a:pt x="784639" y="2829578"/>
                  </a:moveTo>
                  <a:lnTo>
                    <a:pt x="784639" y="2148960"/>
                  </a:lnTo>
                  <a:lnTo>
                    <a:pt x="1016181" y="2195450"/>
                  </a:lnTo>
                  <a:lnTo>
                    <a:pt x="1016130" y="2783099"/>
                  </a:lnTo>
                  <a:lnTo>
                    <a:pt x="784639" y="2829578"/>
                  </a:lnTo>
                  <a:close/>
                </a:path>
                <a:path extrusionOk="0" h="4979034" w="4979034">
                  <a:moveTo>
                    <a:pt x="4193910" y="2829588"/>
                  </a:moveTo>
                  <a:lnTo>
                    <a:pt x="3962369" y="2783099"/>
                  </a:lnTo>
                  <a:lnTo>
                    <a:pt x="3962417" y="2195450"/>
                  </a:lnTo>
                  <a:lnTo>
                    <a:pt x="4193910" y="2148971"/>
                  </a:lnTo>
                  <a:lnTo>
                    <a:pt x="4193910" y="2829588"/>
                  </a:lnTo>
                  <a:close/>
                </a:path>
                <a:path extrusionOk="0" h="4979034" w="4979034">
                  <a:moveTo>
                    <a:pt x="1192063" y="2747771"/>
                  </a:moveTo>
                  <a:lnTo>
                    <a:pt x="1192063" y="2230758"/>
                  </a:lnTo>
                  <a:lnTo>
                    <a:pt x="1330198" y="2258499"/>
                  </a:lnTo>
                  <a:lnTo>
                    <a:pt x="1330148" y="2720050"/>
                  </a:lnTo>
                  <a:lnTo>
                    <a:pt x="1192063" y="2747771"/>
                  </a:lnTo>
                  <a:close/>
                </a:path>
                <a:path extrusionOk="0" h="4979034" w="4979034">
                  <a:moveTo>
                    <a:pt x="3786485" y="2747791"/>
                  </a:moveTo>
                  <a:lnTo>
                    <a:pt x="3648350" y="2720050"/>
                  </a:lnTo>
                  <a:lnTo>
                    <a:pt x="3648401" y="2258499"/>
                  </a:lnTo>
                  <a:lnTo>
                    <a:pt x="3786485" y="2230778"/>
                  </a:lnTo>
                  <a:lnTo>
                    <a:pt x="3786485" y="2747791"/>
                  </a:lnTo>
                  <a:close/>
                </a:path>
                <a:path extrusionOk="0" h="4979034" w="4979034">
                  <a:moveTo>
                    <a:pt x="1016181" y="3370736"/>
                  </a:moveTo>
                  <a:lnTo>
                    <a:pt x="1016229" y="2783088"/>
                  </a:lnTo>
                  <a:lnTo>
                    <a:pt x="1192063" y="2747780"/>
                  </a:lnTo>
                  <a:lnTo>
                    <a:pt x="1192063" y="3264793"/>
                  </a:lnTo>
                  <a:lnTo>
                    <a:pt x="1016181" y="3370736"/>
                  </a:lnTo>
                  <a:close/>
                </a:path>
                <a:path extrusionOk="0" h="4979034" w="4979034">
                  <a:moveTo>
                    <a:pt x="3962367" y="3370737"/>
                  </a:moveTo>
                  <a:lnTo>
                    <a:pt x="3786485" y="3264793"/>
                  </a:lnTo>
                  <a:lnTo>
                    <a:pt x="3786485" y="2747781"/>
                  </a:lnTo>
                  <a:lnTo>
                    <a:pt x="3962316" y="2783088"/>
                  </a:lnTo>
                  <a:lnTo>
                    <a:pt x="3962367" y="3370737"/>
                  </a:lnTo>
                  <a:close/>
                </a:path>
                <a:path extrusionOk="0" h="4979034" w="4979034">
                  <a:moveTo>
                    <a:pt x="466071" y="3702099"/>
                  </a:moveTo>
                  <a:lnTo>
                    <a:pt x="466071" y="2893553"/>
                  </a:lnTo>
                  <a:lnTo>
                    <a:pt x="784649" y="2829588"/>
                  </a:lnTo>
                  <a:lnTo>
                    <a:pt x="784623" y="3510212"/>
                  </a:lnTo>
                  <a:lnTo>
                    <a:pt x="466071" y="3702099"/>
                  </a:lnTo>
                  <a:close/>
                </a:path>
                <a:path extrusionOk="0" h="4979034" w="4979034">
                  <a:moveTo>
                    <a:pt x="4512477" y="3702109"/>
                  </a:moveTo>
                  <a:lnTo>
                    <a:pt x="4193910" y="3510212"/>
                  </a:lnTo>
                  <a:lnTo>
                    <a:pt x="4193900" y="2829598"/>
                  </a:lnTo>
                  <a:lnTo>
                    <a:pt x="4512429" y="2893553"/>
                  </a:lnTo>
                  <a:lnTo>
                    <a:pt x="4512477" y="3702109"/>
                  </a:lnTo>
                  <a:close/>
                </a:path>
                <a:path extrusionOk="0" h="4979034" w="4979034">
                  <a:moveTo>
                    <a:pt x="1192063" y="3781805"/>
                  </a:moveTo>
                  <a:lnTo>
                    <a:pt x="1192063" y="3264793"/>
                  </a:lnTo>
                  <a:lnTo>
                    <a:pt x="1330198" y="3181581"/>
                  </a:lnTo>
                  <a:lnTo>
                    <a:pt x="1330198" y="3643123"/>
                  </a:lnTo>
                  <a:lnTo>
                    <a:pt x="1192063" y="3781805"/>
                  </a:lnTo>
                  <a:close/>
                </a:path>
                <a:path extrusionOk="0" h="4979034" w="4979034">
                  <a:moveTo>
                    <a:pt x="3786485" y="3781805"/>
                  </a:moveTo>
                  <a:lnTo>
                    <a:pt x="3648350" y="3643123"/>
                  </a:lnTo>
                  <a:lnTo>
                    <a:pt x="3648350" y="3181581"/>
                  </a:lnTo>
                  <a:lnTo>
                    <a:pt x="3786485" y="3264793"/>
                  </a:lnTo>
                  <a:lnTo>
                    <a:pt x="3786485" y="3781805"/>
                  </a:lnTo>
                  <a:close/>
                </a:path>
                <a:path extrusionOk="0" h="4979034" w="4979034">
                  <a:moveTo>
                    <a:pt x="784649" y="4190823"/>
                  </a:moveTo>
                  <a:lnTo>
                    <a:pt x="784665" y="3510196"/>
                  </a:lnTo>
                  <a:lnTo>
                    <a:pt x="1016191" y="3370736"/>
                  </a:lnTo>
                  <a:lnTo>
                    <a:pt x="1016191" y="3958375"/>
                  </a:lnTo>
                  <a:lnTo>
                    <a:pt x="784649" y="4190823"/>
                  </a:lnTo>
                  <a:close/>
                </a:path>
                <a:path extrusionOk="0" h="4979034" w="4979034">
                  <a:moveTo>
                    <a:pt x="4193910" y="4190823"/>
                  </a:moveTo>
                  <a:lnTo>
                    <a:pt x="3962367" y="3958375"/>
                  </a:lnTo>
                  <a:lnTo>
                    <a:pt x="3962367" y="3370736"/>
                  </a:lnTo>
                  <a:lnTo>
                    <a:pt x="4193894" y="3510196"/>
                  </a:lnTo>
                  <a:lnTo>
                    <a:pt x="4193910" y="4190823"/>
                  </a:lnTo>
                  <a:close/>
                </a:path>
                <a:path extrusionOk="0" h="4979034" w="4979034">
                  <a:moveTo>
                    <a:pt x="2230768" y="3786485"/>
                  </a:moveTo>
                  <a:lnTo>
                    <a:pt x="1713756" y="3786485"/>
                  </a:lnTo>
                  <a:lnTo>
                    <a:pt x="1796967" y="3648350"/>
                  </a:lnTo>
                  <a:lnTo>
                    <a:pt x="2258508" y="3648350"/>
                  </a:lnTo>
                  <a:lnTo>
                    <a:pt x="2230768" y="3786485"/>
                  </a:lnTo>
                  <a:close/>
                </a:path>
                <a:path extrusionOk="0" h="4979034" w="4979034">
                  <a:moveTo>
                    <a:pt x="3264793" y="3786485"/>
                  </a:moveTo>
                  <a:lnTo>
                    <a:pt x="2747781" y="3786485"/>
                  </a:lnTo>
                  <a:lnTo>
                    <a:pt x="2720040" y="3648350"/>
                  </a:lnTo>
                  <a:lnTo>
                    <a:pt x="3181581" y="3648350"/>
                  </a:lnTo>
                  <a:lnTo>
                    <a:pt x="3264793" y="3786485"/>
                  </a:lnTo>
                  <a:close/>
                </a:path>
                <a:path extrusionOk="0" h="4979034" w="4979034">
                  <a:moveTo>
                    <a:pt x="1607812" y="3962367"/>
                  </a:moveTo>
                  <a:lnTo>
                    <a:pt x="1020174" y="3962367"/>
                  </a:lnTo>
                  <a:lnTo>
                    <a:pt x="1196743" y="3786485"/>
                  </a:lnTo>
                  <a:lnTo>
                    <a:pt x="1713756" y="3786485"/>
                  </a:lnTo>
                  <a:lnTo>
                    <a:pt x="1607812" y="3962367"/>
                  </a:lnTo>
                  <a:close/>
                </a:path>
                <a:path extrusionOk="0" h="4979034" w="4979034">
                  <a:moveTo>
                    <a:pt x="2783098" y="3962367"/>
                  </a:moveTo>
                  <a:lnTo>
                    <a:pt x="2195450" y="3962367"/>
                  </a:lnTo>
                  <a:lnTo>
                    <a:pt x="2230768" y="3786485"/>
                  </a:lnTo>
                  <a:lnTo>
                    <a:pt x="2747781" y="3786485"/>
                  </a:lnTo>
                  <a:lnTo>
                    <a:pt x="2783098" y="3962367"/>
                  </a:lnTo>
                  <a:close/>
                </a:path>
                <a:path extrusionOk="0" h="4979034" w="4979034">
                  <a:moveTo>
                    <a:pt x="3958375" y="3962367"/>
                  </a:moveTo>
                  <a:lnTo>
                    <a:pt x="3370737" y="3962357"/>
                  </a:lnTo>
                  <a:lnTo>
                    <a:pt x="3264793" y="3786485"/>
                  </a:lnTo>
                  <a:lnTo>
                    <a:pt x="3781805" y="3786485"/>
                  </a:lnTo>
                  <a:lnTo>
                    <a:pt x="3958375" y="3962367"/>
                  </a:lnTo>
                  <a:close/>
                </a:path>
                <a:path extrusionOk="0" h="4979034" w="4979034">
                  <a:moveTo>
                    <a:pt x="3510206" y="4193900"/>
                  </a:moveTo>
                  <a:lnTo>
                    <a:pt x="2829588" y="4193900"/>
                  </a:lnTo>
                  <a:lnTo>
                    <a:pt x="2783099" y="3962357"/>
                  </a:lnTo>
                  <a:lnTo>
                    <a:pt x="3370743" y="3962367"/>
                  </a:lnTo>
                  <a:lnTo>
                    <a:pt x="3510206" y="4193900"/>
                  </a:lnTo>
                  <a:close/>
                </a:path>
                <a:path extrusionOk="0" h="4979034" w="4979034">
                  <a:moveTo>
                    <a:pt x="2148959" y="4193910"/>
                  </a:moveTo>
                  <a:lnTo>
                    <a:pt x="1468343" y="4193910"/>
                  </a:lnTo>
                  <a:lnTo>
                    <a:pt x="1607812" y="3962367"/>
                  </a:lnTo>
                  <a:lnTo>
                    <a:pt x="2195450" y="3962367"/>
                  </a:lnTo>
                  <a:lnTo>
                    <a:pt x="2148959" y="4193910"/>
                  </a:lnTo>
                  <a:close/>
                </a:path>
                <a:path extrusionOk="0" h="4979034" w="4979034">
                  <a:moveTo>
                    <a:pt x="1276440" y="4512477"/>
                  </a:moveTo>
                  <a:lnTo>
                    <a:pt x="467894" y="4512477"/>
                  </a:lnTo>
                  <a:lnTo>
                    <a:pt x="787726" y="4193900"/>
                  </a:lnTo>
                  <a:lnTo>
                    <a:pt x="1468343" y="4193900"/>
                  </a:lnTo>
                  <a:lnTo>
                    <a:pt x="1276440" y="4512477"/>
                  </a:lnTo>
                  <a:close/>
                </a:path>
                <a:path extrusionOk="0" h="4979034" w="4979034">
                  <a:moveTo>
                    <a:pt x="2893543" y="4512477"/>
                  </a:moveTo>
                  <a:lnTo>
                    <a:pt x="2084996" y="4512477"/>
                  </a:lnTo>
                  <a:lnTo>
                    <a:pt x="2148961" y="4193900"/>
                  </a:lnTo>
                  <a:lnTo>
                    <a:pt x="2829580" y="4193910"/>
                  </a:lnTo>
                  <a:lnTo>
                    <a:pt x="2893543" y="4512477"/>
                  </a:lnTo>
                  <a:close/>
                </a:path>
                <a:path extrusionOk="0" h="4979034" w="4979034">
                  <a:moveTo>
                    <a:pt x="4510655" y="4512477"/>
                  </a:moveTo>
                  <a:lnTo>
                    <a:pt x="3702109" y="4512477"/>
                  </a:lnTo>
                  <a:lnTo>
                    <a:pt x="3510205" y="4193900"/>
                  </a:lnTo>
                  <a:lnTo>
                    <a:pt x="4190833" y="4193910"/>
                  </a:lnTo>
                  <a:lnTo>
                    <a:pt x="4510655" y="4512477"/>
                  </a:lnTo>
                  <a:close/>
                </a:path>
                <a:path extrusionOk="0" h="4979034" w="4979034">
                  <a:moveTo>
                    <a:pt x="1991419" y="4978549"/>
                  </a:moveTo>
                  <a:lnTo>
                    <a:pt x="995709" y="4978549"/>
                  </a:lnTo>
                  <a:lnTo>
                    <a:pt x="1276440" y="4512487"/>
                  </a:lnTo>
                  <a:lnTo>
                    <a:pt x="2084996" y="4512487"/>
                  </a:lnTo>
                  <a:lnTo>
                    <a:pt x="1991419" y="4978549"/>
                  </a:lnTo>
                  <a:close/>
                </a:path>
                <a:path extrusionOk="0" h="4979034" w="4979034">
                  <a:moveTo>
                    <a:pt x="3982839" y="4978549"/>
                  </a:moveTo>
                  <a:lnTo>
                    <a:pt x="2987129" y="4978549"/>
                  </a:lnTo>
                  <a:lnTo>
                    <a:pt x="2893542" y="4512487"/>
                  </a:lnTo>
                  <a:lnTo>
                    <a:pt x="3702099" y="4512487"/>
                  </a:lnTo>
                  <a:lnTo>
                    <a:pt x="3982839" y="4978549"/>
                  </a:lnTo>
                  <a:close/>
                </a:path>
                <a:path extrusionOk="0" h="4979034" w="4979034">
                  <a:moveTo>
                    <a:pt x="466061" y="1276450"/>
                  </a:moveTo>
                  <a:lnTo>
                    <a:pt x="0" y="995709"/>
                  </a:lnTo>
                  <a:lnTo>
                    <a:pt x="0" y="0"/>
                  </a:lnTo>
                  <a:lnTo>
                    <a:pt x="466061" y="467894"/>
                  </a:lnTo>
                  <a:lnTo>
                    <a:pt x="466061" y="1276450"/>
                  </a:lnTo>
                  <a:close/>
                </a:path>
                <a:path extrusionOk="0" h="4979034" w="4979034">
                  <a:moveTo>
                    <a:pt x="0" y="2987129"/>
                  </a:moveTo>
                  <a:lnTo>
                    <a:pt x="0" y="1991419"/>
                  </a:lnTo>
                  <a:lnTo>
                    <a:pt x="466061" y="2085006"/>
                  </a:lnTo>
                  <a:lnTo>
                    <a:pt x="466061" y="2893552"/>
                  </a:lnTo>
                  <a:lnTo>
                    <a:pt x="0" y="2987129"/>
                  </a:lnTo>
                  <a:close/>
                </a:path>
                <a:path extrusionOk="0" h="4979034" w="4979034">
                  <a:moveTo>
                    <a:pt x="0" y="4978549"/>
                  </a:moveTo>
                  <a:lnTo>
                    <a:pt x="0" y="3982839"/>
                  </a:lnTo>
                  <a:lnTo>
                    <a:pt x="466061" y="3702099"/>
                  </a:lnTo>
                  <a:lnTo>
                    <a:pt x="466061" y="4510655"/>
                  </a:lnTo>
                  <a:lnTo>
                    <a:pt x="0" y="4978549"/>
                  </a:lnTo>
                  <a:close/>
                </a:path>
                <a:path extrusionOk="0" h="4979034" w="4979034">
                  <a:moveTo>
                    <a:pt x="3702109" y="466061"/>
                  </a:moveTo>
                  <a:lnTo>
                    <a:pt x="2893552" y="466061"/>
                  </a:lnTo>
                  <a:lnTo>
                    <a:pt x="2987129" y="0"/>
                  </a:lnTo>
                  <a:lnTo>
                    <a:pt x="3982839" y="0"/>
                  </a:lnTo>
                  <a:lnTo>
                    <a:pt x="3702109" y="466061"/>
                  </a:lnTo>
                  <a:close/>
                </a:path>
                <a:path extrusionOk="0" h="4979034" w="4979034">
                  <a:moveTo>
                    <a:pt x="2085006" y="466061"/>
                  </a:moveTo>
                  <a:lnTo>
                    <a:pt x="1276450" y="466061"/>
                  </a:lnTo>
                  <a:lnTo>
                    <a:pt x="995709" y="0"/>
                  </a:lnTo>
                  <a:lnTo>
                    <a:pt x="1991419" y="0"/>
                  </a:lnTo>
                  <a:lnTo>
                    <a:pt x="2085006" y="466061"/>
                  </a:lnTo>
                  <a:close/>
                </a:path>
                <a:path extrusionOk="0" h="4979034" w="4979034">
                  <a:moveTo>
                    <a:pt x="4978549" y="4978549"/>
                  </a:moveTo>
                  <a:lnTo>
                    <a:pt x="4512487" y="4510655"/>
                  </a:lnTo>
                  <a:lnTo>
                    <a:pt x="4512487" y="3702099"/>
                  </a:lnTo>
                  <a:lnTo>
                    <a:pt x="4978549" y="3982839"/>
                  </a:lnTo>
                  <a:lnTo>
                    <a:pt x="4978549" y="4978549"/>
                  </a:lnTo>
                  <a:close/>
                </a:path>
                <a:path extrusionOk="0" h="4979034" w="4979034">
                  <a:moveTo>
                    <a:pt x="4978549" y="2987129"/>
                  </a:moveTo>
                  <a:lnTo>
                    <a:pt x="4512487" y="2893552"/>
                  </a:lnTo>
                  <a:lnTo>
                    <a:pt x="4512487" y="2084996"/>
                  </a:lnTo>
                  <a:lnTo>
                    <a:pt x="4978549" y="1991419"/>
                  </a:lnTo>
                  <a:lnTo>
                    <a:pt x="4978549" y="2987129"/>
                  </a:lnTo>
                  <a:close/>
                </a:path>
                <a:path extrusionOk="0" h="4979034" w="4979034">
                  <a:moveTo>
                    <a:pt x="4512487" y="1276440"/>
                  </a:moveTo>
                  <a:lnTo>
                    <a:pt x="4512487" y="467894"/>
                  </a:lnTo>
                  <a:lnTo>
                    <a:pt x="4978549" y="0"/>
                  </a:lnTo>
                  <a:lnTo>
                    <a:pt x="4978549" y="995709"/>
                  </a:lnTo>
                  <a:lnTo>
                    <a:pt x="4512487" y="1276440"/>
                  </a:lnTo>
                  <a:close/>
                </a:path>
              </a:pathLst>
            </a:custGeom>
            <a:solidFill>
              <a:srgbClr val="2E13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2" name="Google Shape;52;p1"/>
            <p:cNvSpPr/>
            <p:nvPr/>
          </p:nvSpPr>
          <p:spPr>
            <a:xfrm>
              <a:off x="1726933" y="2491574"/>
              <a:ext cx="5048250" cy="5080635"/>
            </a:xfrm>
            <a:custGeom>
              <a:rect b="b" l="l" r="r" t="t"/>
              <a:pathLst>
                <a:path extrusionOk="0" h="5080634" w="5048250">
                  <a:moveTo>
                    <a:pt x="5048224" y="25400"/>
                  </a:moveTo>
                  <a:lnTo>
                    <a:pt x="5047158" y="25400"/>
                  </a:lnTo>
                  <a:lnTo>
                    <a:pt x="5046700" y="12700"/>
                  </a:lnTo>
                  <a:lnTo>
                    <a:pt x="5040274" y="12700"/>
                  </a:lnTo>
                  <a:lnTo>
                    <a:pt x="5039169" y="0"/>
                  </a:lnTo>
                  <a:lnTo>
                    <a:pt x="92964" y="0"/>
                  </a:lnTo>
                  <a:lnTo>
                    <a:pt x="92964" y="137414"/>
                  </a:lnTo>
                  <a:lnTo>
                    <a:pt x="92964" y="1017473"/>
                  </a:lnTo>
                  <a:lnTo>
                    <a:pt x="92964" y="4903749"/>
                  </a:lnTo>
                  <a:lnTo>
                    <a:pt x="69697" y="4927600"/>
                  </a:lnTo>
                  <a:lnTo>
                    <a:pt x="69697" y="4025900"/>
                  </a:lnTo>
                  <a:lnTo>
                    <a:pt x="92964" y="4012488"/>
                  </a:lnTo>
                  <a:lnTo>
                    <a:pt x="92964" y="3935539"/>
                  </a:lnTo>
                  <a:lnTo>
                    <a:pt x="69697" y="3949700"/>
                  </a:lnTo>
                  <a:lnTo>
                    <a:pt x="69697" y="3048000"/>
                  </a:lnTo>
                  <a:lnTo>
                    <a:pt x="92964" y="3042793"/>
                  </a:lnTo>
                  <a:lnTo>
                    <a:pt x="92964" y="2967329"/>
                  </a:lnTo>
                  <a:lnTo>
                    <a:pt x="69697" y="2971800"/>
                  </a:lnTo>
                  <a:lnTo>
                    <a:pt x="69697" y="2057400"/>
                  </a:lnTo>
                  <a:lnTo>
                    <a:pt x="92964" y="2062619"/>
                  </a:lnTo>
                  <a:lnTo>
                    <a:pt x="92964" y="1998383"/>
                  </a:lnTo>
                  <a:lnTo>
                    <a:pt x="69697" y="1993900"/>
                  </a:lnTo>
                  <a:lnTo>
                    <a:pt x="69697" y="1092200"/>
                  </a:lnTo>
                  <a:lnTo>
                    <a:pt x="92964" y="1105623"/>
                  </a:lnTo>
                  <a:lnTo>
                    <a:pt x="92964" y="1017473"/>
                  </a:lnTo>
                  <a:lnTo>
                    <a:pt x="69697" y="1003300"/>
                  </a:lnTo>
                  <a:lnTo>
                    <a:pt x="69697" y="114300"/>
                  </a:lnTo>
                  <a:lnTo>
                    <a:pt x="92964" y="137414"/>
                  </a:lnTo>
                  <a:lnTo>
                    <a:pt x="92964" y="0"/>
                  </a:lnTo>
                  <a:lnTo>
                    <a:pt x="9067" y="0"/>
                  </a:lnTo>
                  <a:lnTo>
                    <a:pt x="7962" y="12700"/>
                  </a:lnTo>
                  <a:lnTo>
                    <a:pt x="1562" y="12700"/>
                  </a:lnTo>
                  <a:lnTo>
                    <a:pt x="1092" y="25400"/>
                  </a:lnTo>
                  <a:lnTo>
                    <a:pt x="0" y="25400"/>
                  </a:lnTo>
                  <a:lnTo>
                    <a:pt x="0" y="5003800"/>
                  </a:lnTo>
                  <a:lnTo>
                    <a:pt x="203" y="5016500"/>
                  </a:lnTo>
                  <a:lnTo>
                    <a:pt x="3403" y="5016500"/>
                  </a:lnTo>
                  <a:lnTo>
                    <a:pt x="5029" y="5029200"/>
                  </a:lnTo>
                  <a:lnTo>
                    <a:pt x="12725" y="5029200"/>
                  </a:lnTo>
                  <a:lnTo>
                    <a:pt x="15455" y="5041900"/>
                  </a:lnTo>
                  <a:lnTo>
                    <a:pt x="92964" y="5041900"/>
                  </a:lnTo>
                  <a:lnTo>
                    <a:pt x="92964" y="5080127"/>
                  </a:lnTo>
                  <a:lnTo>
                    <a:pt x="5024069" y="5080127"/>
                  </a:lnTo>
                  <a:lnTo>
                    <a:pt x="5024069" y="5041900"/>
                  </a:lnTo>
                  <a:lnTo>
                    <a:pt x="5032768" y="5041900"/>
                  </a:lnTo>
                  <a:lnTo>
                    <a:pt x="5035499" y="5029200"/>
                  </a:lnTo>
                  <a:lnTo>
                    <a:pt x="5043195" y="5029200"/>
                  </a:lnTo>
                  <a:lnTo>
                    <a:pt x="5044833" y="5016500"/>
                  </a:lnTo>
                  <a:lnTo>
                    <a:pt x="5048021" y="5016500"/>
                  </a:lnTo>
                  <a:lnTo>
                    <a:pt x="5048123" y="5003800"/>
                  </a:lnTo>
                  <a:lnTo>
                    <a:pt x="5048224" y="4978400"/>
                  </a:lnTo>
                  <a:lnTo>
                    <a:pt x="5048224" y="63500"/>
                  </a:lnTo>
                  <a:lnTo>
                    <a:pt x="5048224" y="25400"/>
                  </a:lnTo>
                  <a:close/>
                </a:path>
              </a:pathLst>
            </a:custGeom>
            <a:solidFill>
              <a:srgbClr val="F1F1F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3" name="Google Shape;53;p1"/>
            <p:cNvSpPr/>
            <p:nvPr/>
          </p:nvSpPr>
          <p:spPr>
            <a:xfrm>
              <a:off x="1794662" y="2491637"/>
              <a:ext cx="4981575" cy="5105400"/>
            </a:xfrm>
            <a:custGeom>
              <a:rect b="b" l="l" r="r" t="t"/>
              <a:pathLst>
                <a:path extrusionOk="0" h="5105400" w="4981575">
                  <a:moveTo>
                    <a:pt x="4981575" y="0"/>
                  </a:moveTo>
                  <a:lnTo>
                    <a:pt x="4931105" y="0"/>
                  </a:lnTo>
                  <a:lnTo>
                    <a:pt x="50469" y="0"/>
                  </a:lnTo>
                  <a:lnTo>
                    <a:pt x="0" y="0"/>
                  </a:lnTo>
                  <a:lnTo>
                    <a:pt x="0" y="4772164"/>
                  </a:lnTo>
                  <a:lnTo>
                    <a:pt x="50469" y="4772164"/>
                  </a:lnTo>
                  <a:lnTo>
                    <a:pt x="50469" y="50393"/>
                  </a:lnTo>
                  <a:lnTo>
                    <a:pt x="4931105" y="50393"/>
                  </a:lnTo>
                  <a:lnTo>
                    <a:pt x="4931105" y="5054866"/>
                  </a:lnTo>
                  <a:lnTo>
                    <a:pt x="2429103" y="5054866"/>
                  </a:lnTo>
                  <a:lnTo>
                    <a:pt x="2429103" y="5055819"/>
                  </a:lnTo>
                  <a:lnTo>
                    <a:pt x="2062937" y="5055819"/>
                  </a:lnTo>
                  <a:lnTo>
                    <a:pt x="2062937" y="5054866"/>
                  </a:lnTo>
                  <a:lnTo>
                    <a:pt x="2010638" y="5054866"/>
                  </a:lnTo>
                  <a:lnTo>
                    <a:pt x="2010638" y="5055819"/>
                  </a:lnTo>
                  <a:lnTo>
                    <a:pt x="1279791" y="5055819"/>
                  </a:lnTo>
                  <a:lnTo>
                    <a:pt x="1279791" y="5054866"/>
                  </a:lnTo>
                  <a:lnTo>
                    <a:pt x="921931" y="5054866"/>
                  </a:lnTo>
                  <a:lnTo>
                    <a:pt x="921931" y="5055819"/>
                  </a:lnTo>
                  <a:lnTo>
                    <a:pt x="921931" y="5055946"/>
                  </a:lnTo>
                  <a:lnTo>
                    <a:pt x="427126" y="5055946"/>
                  </a:lnTo>
                  <a:lnTo>
                    <a:pt x="427126" y="5055514"/>
                  </a:lnTo>
                  <a:lnTo>
                    <a:pt x="427126" y="5054866"/>
                  </a:lnTo>
                  <a:lnTo>
                    <a:pt x="50469" y="5054866"/>
                  </a:lnTo>
                  <a:lnTo>
                    <a:pt x="50469" y="4842154"/>
                  </a:lnTo>
                  <a:lnTo>
                    <a:pt x="0" y="4842154"/>
                  </a:lnTo>
                  <a:lnTo>
                    <a:pt x="0" y="5105260"/>
                  </a:lnTo>
                  <a:lnTo>
                    <a:pt x="50469" y="5105260"/>
                  </a:lnTo>
                  <a:lnTo>
                    <a:pt x="4931105" y="5105260"/>
                  </a:lnTo>
                  <a:lnTo>
                    <a:pt x="4981575" y="5105260"/>
                  </a:lnTo>
                  <a:lnTo>
                    <a:pt x="4981575" y="0"/>
                  </a:lnTo>
                  <a:close/>
                </a:path>
              </a:pathLst>
            </a:custGeom>
            <a:solidFill>
              <a:srgbClr val="00000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4" name="Google Shape;54;p1"/>
            <p:cNvSpPr/>
            <p:nvPr/>
          </p:nvSpPr>
          <p:spPr>
            <a:xfrm>
              <a:off x="2359486" y="5738916"/>
              <a:ext cx="3785870" cy="1249045"/>
            </a:xfrm>
            <a:custGeom>
              <a:rect b="b" l="l" r="r" t="t"/>
              <a:pathLst>
                <a:path extrusionOk="0" h="1249045" w="3785870">
                  <a:moveTo>
                    <a:pt x="1650776" y="129696"/>
                  </a:moveTo>
                  <a:lnTo>
                    <a:pt x="1166640" y="129696"/>
                  </a:lnTo>
                  <a:lnTo>
                    <a:pt x="1244560" y="0"/>
                  </a:lnTo>
                  <a:lnTo>
                    <a:pt x="1676752" y="0"/>
                  </a:lnTo>
                  <a:lnTo>
                    <a:pt x="1650776" y="129696"/>
                  </a:lnTo>
                  <a:close/>
                </a:path>
                <a:path extrusionOk="0" h="1249045" w="3785870">
                  <a:moveTo>
                    <a:pt x="2619049" y="129696"/>
                  </a:moveTo>
                  <a:lnTo>
                    <a:pt x="2134913" y="129696"/>
                  </a:lnTo>
                  <a:lnTo>
                    <a:pt x="2108936" y="0"/>
                  </a:lnTo>
                  <a:lnTo>
                    <a:pt x="2541129" y="0"/>
                  </a:lnTo>
                  <a:lnTo>
                    <a:pt x="2619049" y="129696"/>
                  </a:lnTo>
                  <a:close/>
                </a:path>
                <a:path extrusionOk="0" h="1249045" w="3785870">
                  <a:moveTo>
                    <a:pt x="1067433" y="294835"/>
                  </a:moveTo>
                  <a:lnTo>
                    <a:pt x="517161" y="294835"/>
                  </a:lnTo>
                  <a:lnTo>
                    <a:pt x="682503" y="129696"/>
                  </a:lnTo>
                  <a:lnTo>
                    <a:pt x="1166640" y="129696"/>
                  </a:lnTo>
                  <a:lnTo>
                    <a:pt x="1067433" y="294835"/>
                  </a:lnTo>
                  <a:close/>
                </a:path>
                <a:path extrusionOk="0" h="1249045" w="3785870">
                  <a:moveTo>
                    <a:pt x="2167985" y="294835"/>
                  </a:moveTo>
                  <a:lnTo>
                    <a:pt x="1617704" y="294835"/>
                  </a:lnTo>
                  <a:lnTo>
                    <a:pt x="1650776" y="129696"/>
                  </a:lnTo>
                  <a:lnTo>
                    <a:pt x="2134913" y="129696"/>
                  </a:lnTo>
                  <a:lnTo>
                    <a:pt x="2167985" y="294835"/>
                  </a:lnTo>
                  <a:close/>
                </a:path>
                <a:path extrusionOk="0" h="1249045" w="3785870">
                  <a:moveTo>
                    <a:pt x="3268527" y="294835"/>
                  </a:moveTo>
                  <a:lnTo>
                    <a:pt x="2718256" y="294835"/>
                  </a:lnTo>
                  <a:lnTo>
                    <a:pt x="2619049" y="129696"/>
                  </a:lnTo>
                  <a:lnTo>
                    <a:pt x="3103186" y="129696"/>
                  </a:lnTo>
                  <a:lnTo>
                    <a:pt x="3268527" y="294835"/>
                  </a:lnTo>
                  <a:close/>
                </a:path>
                <a:path extrusionOk="0" h="1249045" w="3785870">
                  <a:moveTo>
                    <a:pt x="1574170" y="512233"/>
                  </a:moveTo>
                  <a:lnTo>
                    <a:pt x="936832" y="512233"/>
                  </a:lnTo>
                  <a:lnTo>
                    <a:pt x="1067433" y="294835"/>
                  </a:lnTo>
                  <a:lnTo>
                    <a:pt x="1617704" y="294835"/>
                  </a:lnTo>
                  <a:lnTo>
                    <a:pt x="1574170" y="512233"/>
                  </a:lnTo>
                  <a:close/>
                </a:path>
                <a:path extrusionOk="0" h="1249045" w="3785870">
                  <a:moveTo>
                    <a:pt x="2848857" y="512233"/>
                  </a:moveTo>
                  <a:lnTo>
                    <a:pt x="2211518" y="512233"/>
                  </a:lnTo>
                  <a:lnTo>
                    <a:pt x="2167985" y="294835"/>
                  </a:lnTo>
                  <a:lnTo>
                    <a:pt x="2718256" y="294835"/>
                  </a:lnTo>
                  <a:lnTo>
                    <a:pt x="2848857" y="512233"/>
                  </a:lnTo>
                  <a:close/>
                </a:path>
                <a:path extrusionOk="0" h="1249045" w="3785870">
                  <a:moveTo>
                    <a:pt x="757132" y="811350"/>
                  </a:moveTo>
                  <a:lnTo>
                    <a:pt x="0" y="811350"/>
                  </a:lnTo>
                  <a:lnTo>
                    <a:pt x="299494" y="512233"/>
                  </a:lnTo>
                  <a:lnTo>
                    <a:pt x="936832" y="512233"/>
                  </a:lnTo>
                  <a:lnTo>
                    <a:pt x="757132" y="811350"/>
                  </a:lnTo>
                  <a:close/>
                </a:path>
                <a:path extrusionOk="0" h="1249045" w="3785870">
                  <a:moveTo>
                    <a:pt x="2271415" y="811350"/>
                  </a:moveTo>
                  <a:lnTo>
                    <a:pt x="1514274" y="811350"/>
                  </a:lnTo>
                  <a:lnTo>
                    <a:pt x="1574171" y="512233"/>
                  </a:lnTo>
                  <a:lnTo>
                    <a:pt x="2211518" y="512233"/>
                  </a:lnTo>
                  <a:lnTo>
                    <a:pt x="2271415" y="811350"/>
                  </a:lnTo>
                  <a:close/>
                </a:path>
                <a:path extrusionOk="0" h="1249045" w="3785870">
                  <a:moveTo>
                    <a:pt x="3785689" y="811350"/>
                  </a:moveTo>
                  <a:lnTo>
                    <a:pt x="3028557" y="811350"/>
                  </a:lnTo>
                  <a:lnTo>
                    <a:pt x="2848856" y="512233"/>
                  </a:lnTo>
                  <a:lnTo>
                    <a:pt x="3486195" y="512233"/>
                  </a:lnTo>
                  <a:lnTo>
                    <a:pt x="3785689" y="811350"/>
                  </a:lnTo>
                  <a:close/>
                </a:path>
                <a:path extrusionOk="0" h="1249045" w="3785870">
                  <a:moveTo>
                    <a:pt x="1426647" y="1248942"/>
                  </a:moveTo>
                  <a:lnTo>
                    <a:pt x="494253" y="1248942"/>
                  </a:lnTo>
                  <a:lnTo>
                    <a:pt x="757132" y="811350"/>
                  </a:lnTo>
                  <a:lnTo>
                    <a:pt x="1514273" y="811350"/>
                  </a:lnTo>
                  <a:lnTo>
                    <a:pt x="1426647" y="1248942"/>
                  </a:lnTo>
                  <a:close/>
                </a:path>
                <a:path extrusionOk="0" h="1249045" w="3785870">
                  <a:moveTo>
                    <a:pt x="3291436" y="1248942"/>
                  </a:moveTo>
                  <a:lnTo>
                    <a:pt x="2359042" y="1248942"/>
                  </a:lnTo>
                  <a:lnTo>
                    <a:pt x="2271415" y="811350"/>
                  </a:lnTo>
                  <a:lnTo>
                    <a:pt x="3028547" y="811350"/>
                  </a:lnTo>
                  <a:lnTo>
                    <a:pt x="3291436" y="1248942"/>
                  </a:lnTo>
                  <a:close/>
                </a:path>
              </a:pathLst>
            </a:custGeom>
            <a:solidFill>
              <a:srgbClr val="F12EA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5" name="Google Shape;55;p1"/>
            <p:cNvSpPr/>
            <p:nvPr/>
          </p:nvSpPr>
          <p:spPr>
            <a:xfrm>
              <a:off x="1921345" y="5738916"/>
              <a:ext cx="4662170" cy="1249045"/>
            </a:xfrm>
            <a:custGeom>
              <a:rect b="b" l="l" r="r" t="t"/>
              <a:pathLst>
                <a:path extrusionOk="0" h="1249045" w="4662170">
                  <a:moveTo>
                    <a:pt x="1604781" y="129696"/>
                  </a:moveTo>
                  <a:lnTo>
                    <a:pt x="1120645" y="129696"/>
                  </a:lnTo>
                  <a:lnTo>
                    <a:pt x="1250508" y="0"/>
                  </a:lnTo>
                  <a:lnTo>
                    <a:pt x="1682701" y="0"/>
                  </a:lnTo>
                  <a:lnTo>
                    <a:pt x="1604781" y="129696"/>
                  </a:lnTo>
                  <a:close/>
                </a:path>
                <a:path extrusionOk="0" h="1249045" w="4662170">
                  <a:moveTo>
                    <a:pt x="2573045" y="129696"/>
                  </a:moveTo>
                  <a:lnTo>
                    <a:pt x="2088917" y="129696"/>
                  </a:lnTo>
                  <a:lnTo>
                    <a:pt x="2114885" y="0"/>
                  </a:lnTo>
                  <a:lnTo>
                    <a:pt x="2547078" y="0"/>
                  </a:lnTo>
                  <a:lnTo>
                    <a:pt x="2573045" y="129696"/>
                  </a:lnTo>
                  <a:close/>
                </a:path>
                <a:path extrusionOk="0" h="1249045" w="4662170">
                  <a:moveTo>
                    <a:pt x="3541327" y="129696"/>
                  </a:moveTo>
                  <a:lnTo>
                    <a:pt x="3057191" y="129696"/>
                  </a:lnTo>
                  <a:lnTo>
                    <a:pt x="2979270" y="0"/>
                  </a:lnTo>
                  <a:lnTo>
                    <a:pt x="3411463" y="0"/>
                  </a:lnTo>
                  <a:lnTo>
                    <a:pt x="3541327" y="129696"/>
                  </a:lnTo>
                  <a:close/>
                </a:path>
                <a:path extrusionOk="0" h="1249045" w="4662170">
                  <a:moveTo>
                    <a:pt x="2088908" y="129696"/>
                  </a:moveTo>
                  <a:lnTo>
                    <a:pt x="1604781" y="129696"/>
                  </a:lnTo>
                  <a:lnTo>
                    <a:pt x="2088908" y="129696"/>
                  </a:lnTo>
                  <a:close/>
                </a:path>
                <a:path extrusionOk="0" h="1249045" w="4662170">
                  <a:moveTo>
                    <a:pt x="2055846" y="294835"/>
                  </a:moveTo>
                  <a:lnTo>
                    <a:pt x="1505574" y="294835"/>
                  </a:lnTo>
                  <a:lnTo>
                    <a:pt x="1604781" y="129696"/>
                  </a:lnTo>
                  <a:lnTo>
                    <a:pt x="2088908" y="129696"/>
                  </a:lnTo>
                  <a:lnTo>
                    <a:pt x="2055846" y="294835"/>
                  </a:lnTo>
                  <a:close/>
                </a:path>
                <a:path extrusionOk="0" h="1249045" w="4662170">
                  <a:moveTo>
                    <a:pt x="3156397" y="294835"/>
                  </a:moveTo>
                  <a:lnTo>
                    <a:pt x="2606126" y="294835"/>
                  </a:lnTo>
                  <a:lnTo>
                    <a:pt x="2573054" y="129696"/>
                  </a:lnTo>
                  <a:lnTo>
                    <a:pt x="3057191" y="129696"/>
                  </a:lnTo>
                  <a:lnTo>
                    <a:pt x="3156397" y="294835"/>
                  </a:lnTo>
                  <a:close/>
                </a:path>
                <a:path extrusionOk="0" h="1249045" w="4662170">
                  <a:moveTo>
                    <a:pt x="1374974" y="512233"/>
                  </a:moveTo>
                  <a:lnTo>
                    <a:pt x="737635" y="512233"/>
                  </a:lnTo>
                  <a:lnTo>
                    <a:pt x="955303" y="294835"/>
                  </a:lnTo>
                  <a:lnTo>
                    <a:pt x="1505574" y="294835"/>
                  </a:lnTo>
                  <a:lnTo>
                    <a:pt x="1374974" y="512233"/>
                  </a:lnTo>
                  <a:close/>
                </a:path>
                <a:path extrusionOk="0" h="1249045" w="4662170">
                  <a:moveTo>
                    <a:pt x="2649650" y="512233"/>
                  </a:moveTo>
                  <a:lnTo>
                    <a:pt x="2012312" y="512233"/>
                  </a:lnTo>
                  <a:lnTo>
                    <a:pt x="2055846" y="294835"/>
                  </a:lnTo>
                  <a:lnTo>
                    <a:pt x="2606117" y="294835"/>
                  </a:lnTo>
                  <a:lnTo>
                    <a:pt x="2649650" y="512233"/>
                  </a:lnTo>
                  <a:close/>
                </a:path>
                <a:path extrusionOk="0" h="1249045" w="4662170">
                  <a:moveTo>
                    <a:pt x="3924336" y="512233"/>
                  </a:moveTo>
                  <a:lnTo>
                    <a:pt x="3286998" y="512233"/>
                  </a:lnTo>
                  <a:lnTo>
                    <a:pt x="3156397" y="294835"/>
                  </a:lnTo>
                  <a:lnTo>
                    <a:pt x="3706669" y="294835"/>
                  </a:lnTo>
                  <a:lnTo>
                    <a:pt x="3924336" y="512233"/>
                  </a:lnTo>
                  <a:close/>
                </a:path>
                <a:path extrusionOk="0" h="1249045" w="4662170">
                  <a:moveTo>
                    <a:pt x="1952415" y="811350"/>
                  </a:moveTo>
                  <a:lnTo>
                    <a:pt x="1195273" y="811350"/>
                  </a:lnTo>
                  <a:lnTo>
                    <a:pt x="1374974" y="512233"/>
                  </a:lnTo>
                  <a:lnTo>
                    <a:pt x="2012312" y="512233"/>
                  </a:lnTo>
                  <a:lnTo>
                    <a:pt x="1952415" y="811350"/>
                  </a:lnTo>
                  <a:close/>
                </a:path>
                <a:path extrusionOk="0" h="1249045" w="4662170">
                  <a:moveTo>
                    <a:pt x="3466699" y="811350"/>
                  </a:moveTo>
                  <a:lnTo>
                    <a:pt x="2709557" y="811350"/>
                  </a:lnTo>
                  <a:lnTo>
                    <a:pt x="2649660" y="512233"/>
                  </a:lnTo>
                  <a:lnTo>
                    <a:pt x="3286998" y="512233"/>
                  </a:lnTo>
                  <a:lnTo>
                    <a:pt x="3466699" y="811350"/>
                  </a:lnTo>
                  <a:close/>
                </a:path>
                <a:path extrusionOk="0" h="1249045" w="4662170">
                  <a:moveTo>
                    <a:pt x="932394" y="1248942"/>
                  </a:moveTo>
                  <a:lnTo>
                    <a:pt x="0" y="1248942"/>
                  </a:lnTo>
                  <a:lnTo>
                    <a:pt x="438141" y="811350"/>
                  </a:lnTo>
                  <a:lnTo>
                    <a:pt x="1195283" y="811350"/>
                  </a:lnTo>
                  <a:lnTo>
                    <a:pt x="932394" y="1248942"/>
                  </a:lnTo>
                  <a:close/>
                </a:path>
                <a:path extrusionOk="0" h="1249045" w="4662170">
                  <a:moveTo>
                    <a:pt x="2797183" y="1248942"/>
                  </a:moveTo>
                  <a:lnTo>
                    <a:pt x="1864789" y="1248942"/>
                  </a:lnTo>
                  <a:lnTo>
                    <a:pt x="1952415" y="811350"/>
                  </a:lnTo>
                  <a:lnTo>
                    <a:pt x="2709557" y="811350"/>
                  </a:lnTo>
                  <a:lnTo>
                    <a:pt x="2797183" y="1248942"/>
                  </a:lnTo>
                  <a:close/>
                </a:path>
                <a:path extrusionOk="0" h="1249045" w="4662170">
                  <a:moveTo>
                    <a:pt x="4661982" y="1248942"/>
                  </a:moveTo>
                  <a:lnTo>
                    <a:pt x="3729587" y="1248942"/>
                  </a:lnTo>
                  <a:lnTo>
                    <a:pt x="3466698" y="811350"/>
                  </a:lnTo>
                  <a:lnTo>
                    <a:pt x="4223831" y="811350"/>
                  </a:lnTo>
                  <a:lnTo>
                    <a:pt x="4661982" y="1248942"/>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6" name="Google Shape;56;p1"/>
            <p:cNvSpPr/>
            <p:nvPr/>
          </p:nvSpPr>
          <p:spPr>
            <a:xfrm>
              <a:off x="1888853" y="5706194"/>
              <a:ext cx="4727575" cy="1314450"/>
            </a:xfrm>
            <a:custGeom>
              <a:rect b="b" l="l" r="r" t="t"/>
              <a:pathLst>
                <a:path extrusionOk="0" h="1314450" w="4727575">
                  <a:moveTo>
                    <a:pt x="4694464" y="1314384"/>
                  </a:moveTo>
                  <a:lnTo>
                    <a:pt x="32491" y="1314384"/>
                  </a:lnTo>
                  <a:lnTo>
                    <a:pt x="22914" y="1312944"/>
                  </a:lnTo>
                  <a:lnTo>
                    <a:pt x="14347" y="1308858"/>
                  </a:lnTo>
                  <a:lnTo>
                    <a:pt x="7311" y="1302477"/>
                  </a:lnTo>
                  <a:lnTo>
                    <a:pt x="2328" y="1294153"/>
                  </a:lnTo>
                  <a:lnTo>
                    <a:pt x="0" y="1284732"/>
                  </a:lnTo>
                  <a:lnTo>
                    <a:pt x="496" y="1275237"/>
                  </a:lnTo>
                  <a:lnTo>
                    <a:pt x="3692" y="1266283"/>
                  </a:lnTo>
                  <a:lnTo>
                    <a:pt x="9461" y="1258487"/>
                  </a:lnTo>
                  <a:lnTo>
                    <a:pt x="1266077" y="3431"/>
                  </a:lnTo>
                  <a:lnTo>
                    <a:pt x="1274357" y="0"/>
                  </a:lnTo>
                  <a:lnTo>
                    <a:pt x="3452589" y="0"/>
                  </a:lnTo>
                  <a:lnTo>
                    <a:pt x="3460869" y="3431"/>
                  </a:lnTo>
                  <a:lnTo>
                    <a:pt x="3522957" y="65442"/>
                  </a:lnTo>
                  <a:lnTo>
                    <a:pt x="1296482" y="65442"/>
                  </a:lnTo>
                  <a:lnTo>
                    <a:pt x="1232138" y="129706"/>
                  </a:lnTo>
                  <a:lnTo>
                    <a:pt x="3587302" y="129706"/>
                  </a:lnTo>
                  <a:lnTo>
                    <a:pt x="3652825" y="195148"/>
                  </a:lnTo>
                  <a:lnTo>
                    <a:pt x="1166619" y="195148"/>
                  </a:lnTo>
                  <a:lnTo>
                    <a:pt x="1066796" y="294844"/>
                  </a:lnTo>
                  <a:lnTo>
                    <a:pt x="3752646" y="294844"/>
                  </a:lnTo>
                  <a:lnTo>
                    <a:pt x="3818170" y="360286"/>
                  </a:lnTo>
                  <a:lnTo>
                    <a:pt x="1001277" y="360286"/>
                  </a:lnTo>
                  <a:lnTo>
                    <a:pt x="849129" y="512233"/>
                  </a:lnTo>
                  <a:lnTo>
                    <a:pt x="3970307" y="512233"/>
                  </a:lnTo>
                  <a:lnTo>
                    <a:pt x="4035831" y="577675"/>
                  </a:lnTo>
                  <a:lnTo>
                    <a:pt x="783610" y="577675"/>
                  </a:lnTo>
                  <a:lnTo>
                    <a:pt x="549634" y="811350"/>
                  </a:lnTo>
                  <a:lnTo>
                    <a:pt x="4269798" y="811350"/>
                  </a:lnTo>
                  <a:lnTo>
                    <a:pt x="4335312" y="876782"/>
                  </a:lnTo>
                  <a:lnTo>
                    <a:pt x="2781880" y="876782"/>
                  </a:lnTo>
                  <a:lnTo>
                    <a:pt x="484115" y="876792"/>
                  </a:lnTo>
                  <a:lnTo>
                    <a:pt x="111493" y="1248951"/>
                  </a:lnTo>
                  <a:lnTo>
                    <a:pt x="4707946" y="1248951"/>
                  </a:lnTo>
                  <a:lnTo>
                    <a:pt x="4717494" y="1258487"/>
                  </a:lnTo>
                  <a:lnTo>
                    <a:pt x="4723266" y="1266283"/>
                  </a:lnTo>
                  <a:lnTo>
                    <a:pt x="4726459" y="1275237"/>
                  </a:lnTo>
                  <a:lnTo>
                    <a:pt x="4726953" y="1284732"/>
                  </a:lnTo>
                  <a:lnTo>
                    <a:pt x="4724627" y="1294153"/>
                  </a:lnTo>
                  <a:lnTo>
                    <a:pt x="4719644" y="1302481"/>
                  </a:lnTo>
                  <a:lnTo>
                    <a:pt x="4712608" y="1308861"/>
                  </a:lnTo>
                  <a:lnTo>
                    <a:pt x="4704041" y="1312945"/>
                  </a:lnTo>
                  <a:lnTo>
                    <a:pt x="4694464" y="1314384"/>
                  </a:lnTo>
                  <a:close/>
                </a:path>
                <a:path extrusionOk="0" h="1314450" w="4727575">
                  <a:moveTo>
                    <a:pt x="2161250" y="129706"/>
                  </a:moveTo>
                  <a:lnTo>
                    <a:pt x="1618839" y="129706"/>
                  </a:lnTo>
                  <a:lnTo>
                    <a:pt x="1657440" y="65442"/>
                  </a:lnTo>
                  <a:lnTo>
                    <a:pt x="1733626" y="65442"/>
                  </a:lnTo>
                  <a:lnTo>
                    <a:pt x="1695025" y="129706"/>
                  </a:lnTo>
                  <a:lnTo>
                    <a:pt x="2161250" y="129706"/>
                  </a:lnTo>
                  <a:close/>
                </a:path>
                <a:path extrusionOk="0" h="1314450" w="4727575">
                  <a:moveTo>
                    <a:pt x="2161250" y="129706"/>
                  </a:moveTo>
                  <a:lnTo>
                    <a:pt x="2094678" y="129706"/>
                  </a:lnTo>
                  <a:lnTo>
                    <a:pt x="2107544" y="65442"/>
                  </a:lnTo>
                  <a:lnTo>
                    <a:pt x="2174117" y="65442"/>
                  </a:lnTo>
                  <a:lnTo>
                    <a:pt x="2161250" y="129706"/>
                  </a:lnTo>
                  <a:close/>
                </a:path>
                <a:path extrusionOk="0" h="1314450" w="4727575">
                  <a:moveTo>
                    <a:pt x="2632287" y="129706"/>
                  </a:moveTo>
                  <a:lnTo>
                    <a:pt x="2565714" y="129706"/>
                  </a:lnTo>
                  <a:lnTo>
                    <a:pt x="2552847" y="65442"/>
                  </a:lnTo>
                  <a:lnTo>
                    <a:pt x="2619411" y="65442"/>
                  </a:lnTo>
                  <a:lnTo>
                    <a:pt x="2632287" y="129706"/>
                  </a:lnTo>
                  <a:close/>
                </a:path>
                <a:path extrusionOk="0" h="1314450" w="4727575">
                  <a:moveTo>
                    <a:pt x="3108116" y="129706"/>
                  </a:moveTo>
                  <a:lnTo>
                    <a:pt x="3031930" y="129706"/>
                  </a:lnTo>
                  <a:lnTo>
                    <a:pt x="2993329" y="65442"/>
                  </a:lnTo>
                  <a:lnTo>
                    <a:pt x="3069524" y="65442"/>
                  </a:lnTo>
                  <a:lnTo>
                    <a:pt x="3108116" y="129706"/>
                  </a:lnTo>
                  <a:close/>
                </a:path>
                <a:path extrusionOk="0" h="1314450" w="4727575">
                  <a:moveTo>
                    <a:pt x="3587302" y="129706"/>
                  </a:moveTo>
                  <a:lnTo>
                    <a:pt x="3494817" y="129706"/>
                  </a:lnTo>
                  <a:lnTo>
                    <a:pt x="3430482" y="65442"/>
                  </a:lnTo>
                  <a:lnTo>
                    <a:pt x="3522957" y="65442"/>
                  </a:lnTo>
                  <a:lnTo>
                    <a:pt x="3587302" y="129706"/>
                  </a:lnTo>
                  <a:close/>
                </a:path>
                <a:path extrusionOk="0" h="1314450" w="4727575">
                  <a:moveTo>
                    <a:pt x="1595828" y="294844"/>
                  </a:moveTo>
                  <a:lnTo>
                    <a:pt x="1519632" y="294844"/>
                  </a:lnTo>
                  <a:lnTo>
                    <a:pt x="1579520" y="195148"/>
                  </a:lnTo>
                  <a:lnTo>
                    <a:pt x="1655715" y="195148"/>
                  </a:lnTo>
                  <a:lnTo>
                    <a:pt x="1595828" y="294844"/>
                  </a:lnTo>
                  <a:close/>
                </a:path>
                <a:path extrusionOk="0" h="1314450" w="4727575">
                  <a:moveTo>
                    <a:pt x="2128178" y="294844"/>
                  </a:moveTo>
                  <a:lnTo>
                    <a:pt x="2061605" y="294844"/>
                  </a:lnTo>
                  <a:lnTo>
                    <a:pt x="2081568" y="195148"/>
                  </a:lnTo>
                  <a:lnTo>
                    <a:pt x="2148141" y="195148"/>
                  </a:lnTo>
                  <a:lnTo>
                    <a:pt x="2128178" y="294844"/>
                  </a:lnTo>
                  <a:close/>
                </a:path>
                <a:path extrusionOk="0" h="1314450" w="4727575">
                  <a:moveTo>
                    <a:pt x="2665349" y="294844"/>
                  </a:moveTo>
                  <a:lnTo>
                    <a:pt x="2598776" y="294844"/>
                  </a:lnTo>
                  <a:lnTo>
                    <a:pt x="2578814" y="195148"/>
                  </a:lnTo>
                  <a:lnTo>
                    <a:pt x="2645387" y="195148"/>
                  </a:lnTo>
                  <a:lnTo>
                    <a:pt x="2665349" y="294844"/>
                  </a:lnTo>
                  <a:close/>
                </a:path>
                <a:path extrusionOk="0" h="1314450" w="4727575">
                  <a:moveTo>
                    <a:pt x="3207322" y="294844"/>
                  </a:moveTo>
                  <a:lnTo>
                    <a:pt x="3131127" y="294844"/>
                  </a:lnTo>
                  <a:lnTo>
                    <a:pt x="3071239" y="195148"/>
                  </a:lnTo>
                  <a:lnTo>
                    <a:pt x="3147435" y="195148"/>
                  </a:lnTo>
                  <a:lnTo>
                    <a:pt x="3207322" y="294844"/>
                  </a:lnTo>
                  <a:close/>
                </a:path>
                <a:path extrusionOk="0" h="1314450" w="4727575">
                  <a:moveTo>
                    <a:pt x="3752646" y="294844"/>
                  </a:moveTo>
                  <a:lnTo>
                    <a:pt x="3660149" y="294844"/>
                  </a:lnTo>
                  <a:lnTo>
                    <a:pt x="3560336" y="195148"/>
                  </a:lnTo>
                  <a:lnTo>
                    <a:pt x="3652825" y="195148"/>
                  </a:lnTo>
                  <a:lnTo>
                    <a:pt x="3752646" y="294844"/>
                  </a:lnTo>
                  <a:close/>
                </a:path>
                <a:path extrusionOk="0" h="1314450" w="4727575">
                  <a:moveTo>
                    <a:pt x="1465236" y="512233"/>
                  </a:moveTo>
                  <a:lnTo>
                    <a:pt x="1389032" y="512233"/>
                  </a:lnTo>
                  <a:lnTo>
                    <a:pt x="1480313" y="360286"/>
                  </a:lnTo>
                  <a:lnTo>
                    <a:pt x="1556509" y="360286"/>
                  </a:lnTo>
                  <a:lnTo>
                    <a:pt x="1465236" y="512233"/>
                  </a:lnTo>
                  <a:close/>
                </a:path>
                <a:path extrusionOk="0" h="1314450" w="4727575">
                  <a:moveTo>
                    <a:pt x="2084645" y="512233"/>
                  </a:moveTo>
                  <a:lnTo>
                    <a:pt x="2018081" y="512233"/>
                  </a:lnTo>
                  <a:lnTo>
                    <a:pt x="2048505" y="360286"/>
                  </a:lnTo>
                  <a:lnTo>
                    <a:pt x="2115078" y="360286"/>
                  </a:lnTo>
                  <a:lnTo>
                    <a:pt x="2084645" y="512233"/>
                  </a:lnTo>
                  <a:close/>
                </a:path>
                <a:path extrusionOk="0" h="1314450" w="4727575">
                  <a:moveTo>
                    <a:pt x="2708883" y="512233"/>
                  </a:moveTo>
                  <a:lnTo>
                    <a:pt x="2642310" y="512233"/>
                  </a:lnTo>
                  <a:lnTo>
                    <a:pt x="2611886" y="360286"/>
                  </a:lnTo>
                  <a:lnTo>
                    <a:pt x="3818170" y="360286"/>
                  </a:lnTo>
                  <a:lnTo>
                    <a:pt x="2678459" y="360286"/>
                  </a:lnTo>
                  <a:lnTo>
                    <a:pt x="2708883" y="512233"/>
                  </a:lnTo>
                  <a:close/>
                </a:path>
                <a:path extrusionOk="0" h="1314450" w="4727575">
                  <a:moveTo>
                    <a:pt x="3337932" y="512233"/>
                  </a:moveTo>
                  <a:lnTo>
                    <a:pt x="3261737" y="512233"/>
                  </a:lnTo>
                  <a:lnTo>
                    <a:pt x="3170446" y="360286"/>
                  </a:lnTo>
                  <a:lnTo>
                    <a:pt x="3246641" y="360286"/>
                  </a:lnTo>
                  <a:lnTo>
                    <a:pt x="3337932" y="512233"/>
                  </a:lnTo>
                  <a:close/>
                </a:path>
                <a:path extrusionOk="0" h="1314450" w="4727575">
                  <a:moveTo>
                    <a:pt x="3970307" y="512233"/>
                  </a:moveTo>
                  <a:lnTo>
                    <a:pt x="3877816" y="512233"/>
                  </a:lnTo>
                  <a:lnTo>
                    <a:pt x="3725687" y="360286"/>
                  </a:lnTo>
                  <a:lnTo>
                    <a:pt x="3818170" y="360286"/>
                  </a:lnTo>
                  <a:lnTo>
                    <a:pt x="3970307" y="512233"/>
                  </a:lnTo>
                  <a:close/>
                </a:path>
                <a:path extrusionOk="0" h="1314450" w="4727575">
                  <a:moveTo>
                    <a:pt x="1285536" y="811350"/>
                  </a:moveTo>
                  <a:lnTo>
                    <a:pt x="1209331" y="811350"/>
                  </a:lnTo>
                  <a:lnTo>
                    <a:pt x="1349713" y="577675"/>
                  </a:lnTo>
                  <a:lnTo>
                    <a:pt x="1425908" y="577675"/>
                  </a:lnTo>
                  <a:lnTo>
                    <a:pt x="1285536" y="811350"/>
                  </a:lnTo>
                  <a:close/>
                </a:path>
                <a:path extrusionOk="0" h="1314450" w="4727575">
                  <a:moveTo>
                    <a:pt x="2024748" y="811350"/>
                  </a:moveTo>
                  <a:lnTo>
                    <a:pt x="1958184" y="811350"/>
                  </a:lnTo>
                  <a:lnTo>
                    <a:pt x="2004972" y="577675"/>
                  </a:lnTo>
                  <a:lnTo>
                    <a:pt x="2071545" y="577675"/>
                  </a:lnTo>
                  <a:lnTo>
                    <a:pt x="2024748" y="811350"/>
                  </a:lnTo>
                  <a:close/>
                </a:path>
                <a:path extrusionOk="0" h="1314450" w="4727575">
                  <a:moveTo>
                    <a:pt x="2768780" y="811350"/>
                  </a:moveTo>
                  <a:lnTo>
                    <a:pt x="2702207" y="811350"/>
                  </a:lnTo>
                  <a:lnTo>
                    <a:pt x="2655420" y="577675"/>
                  </a:lnTo>
                  <a:lnTo>
                    <a:pt x="2721992" y="577675"/>
                  </a:lnTo>
                  <a:lnTo>
                    <a:pt x="2768780" y="811350"/>
                  </a:lnTo>
                  <a:close/>
                </a:path>
                <a:path extrusionOk="0" h="1314450" w="4727575">
                  <a:moveTo>
                    <a:pt x="3517623" y="811350"/>
                  </a:moveTo>
                  <a:lnTo>
                    <a:pt x="3441437" y="811350"/>
                  </a:lnTo>
                  <a:lnTo>
                    <a:pt x="3301056" y="577675"/>
                  </a:lnTo>
                  <a:lnTo>
                    <a:pt x="3377242" y="577675"/>
                  </a:lnTo>
                  <a:lnTo>
                    <a:pt x="3517623" y="811350"/>
                  </a:lnTo>
                  <a:close/>
                </a:path>
                <a:path extrusionOk="0" h="1314450" w="4727575">
                  <a:moveTo>
                    <a:pt x="4269798" y="811350"/>
                  </a:moveTo>
                  <a:lnTo>
                    <a:pt x="4177311" y="811350"/>
                  </a:lnTo>
                  <a:lnTo>
                    <a:pt x="3943345" y="577675"/>
                  </a:lnTo>
                  <a:lnTo>
                    <a:pt x="4035831" y="577675"/>
                  </a:lnTo>
                  <a:lnTo>
                    <a:pt x="4269798" y="811350"/>
                  </a:lnTo>
                  <a:close/>
                </a:path>
                <a:path extrusionOk="0" h="1314450" w="4727575">
                  <a:moveTo>
                    <a:pt x="3780512" y="1248942"/>
                  </a:moveTo>
                  <a:lnTo>
                    <a:pt x="3704317" y="1248942"/>
                  </a:lnTo>
                  <a:lnTo>
                    <a:pt x="3480747" y="876782"/>
                  </a:lnTo>
                  <a:lnTo>
                    <a:pt x="4335322" y="876792"/>
                  </a:lnTo>
                  <a:lnTo>
                    <a:pt x="3556942" y="876792"/>
                  </a:lnTo>
                  <a:lnTo>
                    <a:pt x="3780512" y="1248942"/>
                  </a:lnTo>
                  <a:close/>
                </a:path>
                <a:path extrusionOk="0" h="1314450" w="4727575">
                  <a:moveTo>
                    <a:pt x="1022638" y="1248951"/>
                  </a:moveTo>
                  <a:lnTo>
                    <a:pt x="946443" y="1248951"/>
                  </a:lnTo>
                  <a:lnTo>
                    <a:pt x="1170012" y="876792"/>
                  </a:lnTo>
                  <a:lnTo>
                    <a:pt x="1246208" y="876792"/>
                  </a:lnTo>
                  <a:lnTo>
                    <a:pt x="1022638" y="1248951"/>
                  </a:lnTo>
                  <a:close/>
                </a:path>
                <a:path extrusionOk="0" h="1314450" w="4727575">
                  <a:moveTo>
                    <a:pt x="1937131" y="1248951"/>
                  </a:moveTo>
                  <a:lnTo>
                    <a:pt x="1870539" y="1248951"/>
                  </a:lnTo>
                  <a:lnTo>
                    <a:pt x="1945065" y="876792"/>
                  </a:lnTo>
                  <a:lnTo>
                    <a:pt x="2011648" y="876792"/>
                  </a:lnTo>
                  <a:lnTo>
                    <a:pt x="1937131" y="1248951"/>
                  </a:lnTo>
                  <a:close/>
                </a:path>
                <a:path extrusionOk="0" h="1314450" w="4727575">
                  <a:moveTo>
                    <a:pt x="3780512" y="1248951"/>
                  </a:moveTo>
                  <a:lnTo>
                    <a:pt x="2789841" y="1248942"/>
                  </a:lnTo>
                  <a:lnTo>
                    <a:pt x="2715317" y="876792"/>
                  </a:lnTo>
                  <a:lnTo>
                    <a:pt x="2781882" y="876792"/>
                  </a:lnTo>
                  <a:lnTo>
                    <a:pt x="2856406" y="1248942"/>
                  </a:lnTo>
                  <a:lnTo>
                    <a:pt x="3780512" y="1248942"/>
                  </a:lnTo>
                  <a:close/>
                </a:path>
                <a:path extrusionOk="0" h="1314450" w="4727575">
                  <a:moveTo>
                    <a:pt x="4707946" y="1248951"/>
                  </a:moveTo>
                  <a:lnTo>
                    <a:pt x="4615443" y="1248942"/>
                  </a:lnTo>
                  <a:lnTo>
                    <a:pt x="4242840" y="876792"/>
                  </a:lnTo>
                  <a:lnTo>
                    <a:pt x="4335322" y="876792"/>
                  </a:lnTo>
                  <a:lnTo>
                    <a:pt x="4707946" y="1248951"/>
                  </a:lnTo>
                  <a:close/>
                </a:path>
              </a:pathLst>
            </a:custGeom>
            <a:solidFill>
              <a:srgbClr val="F1F1F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7" name="Google Shape;57;p1"/>
            <p:cNvSpPr/>
            <p:nvPr/>
          </p:nvSpPr>
          <p:spPr>
            <a:xfrm>
              <a:off x="2151113" y="7192530"/>
              <a:ext cx="565785" cy="355600"/>
            </a:xfrm>
            <a:custGeom>
              <a:rect b="b" l="l" r="r" t="t"/>
              <a:pathLst>
                <a:path extrusionOk="0" h="355600" w="565785">
                  <a:moveTo>
                    <a:pt x="70700" y="283629"/>
                  </a:moveTo>
                  <a:lnTo>
                    <a:pt x="0" y="283629"/>
                  </a:lnTo>
                  <a:lnTo>
                    <a:pt x="0" y="354571"/>
                  </a:lnTo>
                  <a:lnTo>
                    <a:pt x="70700" y="354571"/>
                  </a:lnTo>
                  <a:lnTo>
                    <a:pt x="70700" y="283629"/>
                  </a:lnTo>
                  <a:close/>
                </a:path>
                <a:path extrusionOk="0" h="355600" w="565785">
                  <a:moveTo>
                    <a:pt x="141401" y="212610"/>
                  </a:moveTo>
                  <a:lnTo>
                    <a:pt x="70700" y="212610"/>
                  </a:lnTo>
                  <a:lnTo>
                    <a:pt x="70700" y="283629"/>
                  </a:lnTo>
                  <a:lnTo>
                    <a:pt x="141401" y="283629"/>
                  </a:lnTo>
                  <a:lnTo>
                    <a:pt x="141401" y="212610"/>
                  </a:lnTo>
                  <a:close/>
                </a:path>
                <a:path extrusionOk="0" h="355600" w="565785">
                  <a:moveTo>
                    <a:pt x="565480" y="212521"/>
                  </a:moveTo>
                  <a:lnTo>
                    <a:pt x="494842" y="212521"/>
                  </a:lnTo>
                  <a:lnTo>
                    <a:pt x="494842" y="141262"/>
                  </a:lnTo>
                  <a:lnTo>
                    <a:pt x="424180" y="141262"/>
                  </a:lnTo>
                  <a:lnTo>
                    <a:pt x="424180" y="0"/>
                  </a:lnTo>
                  <a:lnTo>
                    <a:pt x="353441" y="0"/>
                  </a:lnTo>
                  <a:lnTo>
                    <a:pt x="353441" y="141262"/>
                  </a:lnTo>
                  <a:lnTo>
                    <a:pt x="353441" y="212521"/>
                  </a:lnTo>
                  <a:lnTo>
                    <a:pt x="424180" y="212521"/>
                  </a:lnTo>
                  <a:lnTo>
                    <a:pt x="424180" y="283781"/>
                  </a:lnTo>
                  <a:lnTo>
                    <a:pt x="494842" y="283781"/>
                  </a:lnTo>
                  <a:lnTo>
                    <a:pt x="494842" y="355053"/>
                  </a:lnTo>
                  <a:lnTo>
                    <a:pt x="565480" y="355053"/>
                  </a:lnTo>
                  <a:lnTo>
                    <a:pt x="565480" y="283781"/>
                  </a:lnTo>
                  <a:lnTo>
                    <a:pt x="565480" y="212521"/>
                  </a:lnTo>
                  <a:close/>
                </a:path>
              </a:pathLst>
            </a:custGeom>
            <a:solidFill>
              <a:srgbClr val="78361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8" name="Google Shape;58;p1"/>
            <p:cNvSpPr/>
            <p:nvPr/>
          </p:nvSpPr>
          <p:spPr>
            <a:xfrm>
              <a:off x="2221814" y="7192530"/>
              <a:ext cx="424180" cy="355600"/>
            </a:xfrm>
            <a:custGeom>
              <a:rect b="b" l="l" r="r" t="t"/>
              <a:pathLst>
                <a:path extrusionOk="0" h="355600" w="424180">
                  <a:moveTo>
                    <a:pt x="424141" y="283781"/>
                  </a:moveTo>
                  <a:lnTo>
                    <a:pt x="353479" y="283781"/>
                  </a:lnTo>
                  <a:lnTo>
                    <a:pt x="353479" y="212521"/>
                  </a:lnTo>
                  <a:lnTo>
                    <a:pt x="282740" y="212521"/>
                  </a:lnTo>
                  <a:lnTo>
                    <a:pt x="282740" y="69989"/>
                  </a:lnTo>
                  <a:lnTo>
                    <a:pt x="282740" y="0"/>
                  </a:lnTo>
                  <a:lnTo>
                    <a:pt x="212090" y="0"/>
                  </a:lnTo>
                  <a:lnTo>
                    <a:pt x="212090" y="69989"/>
                  </a:lnTo>
                  <a:lnTo>
                    <a:pt x="141351" y="69989"/>
                  </a:lnTo>
                  <a:lnTo>
                    <a:pt x="141351" y="212521"/>
                  </a:lnTo>
                  <a:lnTo>
                    <a:pt x="70700" y="212521"/>
                  </a:lnTo>
                  <a:lnTo>
                    <a:pt x="70700" y="283781"/>
                  </a:lnTo>
                  <a:lnTo>
                    <a:pt x="0" y="283781"/>
                  </a:lnTo>
                  <a:lnTo>
                    <a:pt x="0" y="355053"/>
                  </a:lnTo>
                  <a:lnTo>
                    <a:pt x="424141" y="355053"/>
                  </a:lnTo>
                  <a:lnTo>
                    <a:pt x="424141" y="283781"/>
                  </a:lnTo>
                  <a:close/>
                </a:path>
              </a:pathLst>
            </a:custGeom>
            <a:solidFill>
              <a:srgbClr val="2E13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9" name="Google Shape;59;p1"/>
            <p:cNvSpPr/>
            <p:nvPr/>
          </p:nvSpPr>
          <p:spPr>
            <a:xfrm>
              <a:off x="2009724" y="5843612"/>
              <a:ext cx="848360" cy="1278255"/>
            </a:xfrm>
            <a:custGeom>
              <a:rect b="b" l="l" r="r" t="t"/>
              <a:pathLst>
                <a:path extrusionOk="0" h="1278254" w="848360">
                  <a:moveTo>
                    <a:pt x="141389" y="851712"/>
                  </a:moveTo>
                  <a:lnTo>
                    <a:pt x="70700" y="851712"/>
                  </a:lnTo>
                  <a:lnTo>
                    <a:pt x="70700" y="922756"/>
                  </a:lnTo>
                  <a:lnTo>
                    <a:pt x="141389" y="922756"/>
                  </a:lnTo>
                  <a:lnTo>
                    <a:pt x="141389" y="851712"/>
                  </a:lnTo>
                  <a:close/>
                </a:path>
                <a:path extrusionOk="0" h="1278254" w="848360">
                  <a:moveTo>
                    <a:pt x="212090" y="1135126"/>
                  </a:moveTo>
                  <a:lnTo>
                    <a:pt x="70700" y="1135126"/>
                  </a:lnTo>
                  <a:lnTo>
                    <a:pt x="70700" y="1206398"/>
                  </a:lnTo>
                  <a:lnTo>
                    <a:pt x="0" y="1206398"/>
                  </a:lnTo>
                  <a:lnTo>
                    <a:pt x="0" y="1277658"/>
                  </a:lnTo>
                  <a:lnTo>
                    <a:pt x="141389" y="1277658"/>
                  </a:lnTo>
                  <a:lnTo>
                    <a:pt x="141389" y="1206398"/>
                  </a:lnTo>
                  <a:lnTo>
                    <a:pt x="212090" y="1206398"/>
                  </a:lnTo>
                  <a:lnTo>
                    <a:pt x="212090" y="1135126"/>
                  </a:lnTo>
                  <a:close/>
                </a:path>
                <a:path extrusionOk="0" h="1278254" w="848360">
                  <a:moveTo>
                    <a:pt x="353441" y="781354"/>
                  </a:moveTo>
                  <a:lnTo>
                    <a:pt x="141389" y="781354"/>
                  </a:lnTo>
                  <a:lnTo>
                    <a:pt x="141389" y="851344"/>
                  </a:lnTo>
                  <a:lnTo>
                    <a:pt x="212090" y="851344"/>
                  </a:lnTo>
                  <a:lnTo>
                    <a:pt x="212090" y="993876"/>
                  </a:lnTo>
                  <a:lnTo>
                    <a:pt x="282790" y="993876"/>
                  </a:lnTo>
                  <a:lnTo>
                    <a:pt x="282790" y="1064615"/>
                  </a:lnTo>
                  <a:lnTo>
                    <a:pt x="353441" y="1064615"/>
                  </a:lnTo>
                  <a:lnTo>
                    <a:pt x="353441" y="993698"/>
                  </a:lnTo>
                  <a:lnTo>
                    <a:pt x="282790" y="993698"/>
                  </a:lnTo>
                  <a:lnTo>
                    <a:pt x="282790" y="851344"/>
                  </a:lnTo>
                  <a:lnTo>
                    <a:pt x="353441" y="851344"/>
                  </a:lnTo>
                  <a:lnTo>
                    <a:pt x="353441" y="781354"/>
                  </a:lnTo>
                  <a:close/>
                </a:path>
                <a:path extrusionOk="0" h="1278254" w="848360">
                  <a:moveTo>
                    <a:pt x="353441" y="142519"/>
                  </a:moveTo>
                  <a:lnTo>
                    <a:pt x="282790" y="142519"/>
                  </a:lnTo>
                  <a:lnTo>
                    <a:pt x="282790" y="212521"/>
                  </a:lnTo>
                  <a:lnTo>
                    <a:pt x="212090" y="212521"/>
                  </a:lnTo>
                  <a:lnTo>
                    <a:pt x="212090" y="283781"/>
                  </a:lnTo>
                  <a:lnTo>
                    <a:pt x="141389" y="283781"/>
                  </a:lnTo>
                  <a:lnTo>
                    <a:pt x="141389" y="355041"/>
                  </a:lnTo>
                  <a:lnTo>
                    <a:pt x="70700" y="355041"/>
                  </a:lnTo>
                  <a:lnTo>
                    <a:pt x="70700" y="426313"/>
                  </a:lnTo>
                  <a:lnTo>
                    <a:pt x="212090" y="426313"/>
                  </a:lnTo>
                  <a:lnTo>
                    <a:pt x="212090" y="355041"/>
                  </a:lnTo>
                  <a:lnTo>
                    <a:pt x="282790" y="355041"/>
                  </a:lnTo>
                  <a:lnTo>
                    <a:pt x="282790" y="283781"/>
                  </a:lnTo>
                  <a:lnTo>
                    <a:pt x="353441" y="283781"/>
                  </a:lnTo>
                  <a:lnTo>
                    <a:pt x="353441" y="212521"/>
                  </a:lnTo>
                  <a:lnTo>
                    <a:pt x="353441" y="142519"/>
                  </a:lnTo>
                  <a:close/>
                </a:path>
                <a:path extrusionOk="0" h="1278254" w="848360">
                  <a:moveTo>
                    <a:pt x="494830" y="709752"/>
                  </a:moveTo>
                  <a:lnTo>
                    <a:pt x="424180" y="709752"/>
                  </a:lnTo>
                  <a:lnTo>
                    <a:pt x="424180" y="780783"/>
                  </a:lnTo>
                  <a:lnTo>
                    <a:pt x="494830" y="780783"/>
                  </a:lnTo>
                  <a:lnTo>
                    <a:pt x="494830" y="709752"/>
                  </a:lnTo>
                  <a:close/>
                </a:path>
                <a:path extrusionOk="0" h="1278254" w="848360">
                  <a:moveTo>
                    <a:pt x="494830" y="496303"/>
                  </a:moveTo>
                  <a:lnTo>
                    <a:pt x="353441" y="496303"/>
                  </a:lnTo>
                  <a:lnTo>
                    <a:pt x="353441" y="426313"/>
                  </a:lnTo>
                  <a:lnTo>
                    <a:pt x="282790" y="426313"/>
                  </a:lnTo>
                  <a:lnTo>
                    <a:pt x="282790" y="496303"/>
                  </a:lnTo>
                  <a:lnTo>
                    <a:pt x="141389" y="496303"/>
                  </a:lnTo>
                  <a:lnTo>
                    <a:pt x="141389" y="567563"/>
                  </a:lnTo>
                  <a:lnTo>
                    <a:pt x="353441" y="567563"/>
                  </a:lnTo>
                  <a:lnTo>
                    <a:pt x="353441" y="638810"/>
                  </a:lnTo>
                  <a:lnTo>
                    <a:pt x="282790" y="638810"/>
                  </a:lnTo>
                  <a:lnTo>
                    <a:pt x="282790" y="709752"/>
                  </a:lnTo>
                  <a:lnTo>
                    <a:pt x="353441" y="709752"/>
                  </a:lnTo>
                  <a:lnTo>
                    <a:pt x="353441" y="638822"/>
                  </a:lnTo>
                  <a:lnTo>
                    <a:pt x="494830" y="638822"/>
                  </a:lnTo>
                  <a:lnTo>
                    <a:pt x="494830" y="567563"/>
                  </a:lnTo>
                  <a:lnTo>
                    <a:pt x="494830" y="496303"/>
                  </a:lnTo>
                  <a:close/>
                </a:path>
                <a:path extrusionOk="0" h="1278254" w="848360">
                  <a:moveTo>
                    <a:pt x="777621" y="851344"/>
                  </a:moveTo>
                  <a:lnTo>
                    <a:pt x="706869" y="851344"/>
                  </a:lnTo>
                  <a:lnTo>
                    <a:pt x="706869" y="781354"/>
                  </a:lnTo>
                  <a:lnTo>
                    <a:pt x="636231" y="781354"/>
                  </a:lnTo>
                  <a:lnTo>
                    <a:pt x="636231" y="851344"/>
                  </a:lnTo>
                  <a:lnTo>
                    <a:pt x="636231" y="922616"/>
                  </a:lnTo>
                  <a:lnTo>
                    <a:pt x="777621" y="922616"/>
                  </a:lnTo>
                  <a:lnTo>
                    <a:pt x="777621" y="851344"/>
                  </a:lnTo>
                  <a:close/>
                </a:path>
                <a:path extrusionOk="0" h="1278254" w="848360">
                  <a:moveTo>
                    <a:pt x="777621" y="496849"/>
                  </a:moveTo>
                  <a:lnTo>
                    <a:pt x="636231" y="496849"/>
                  </a:lnTo>
                  <a:lnTo>
                    <a:pt x="636231" y="567880"/>
                  </a:lnTo>
                  <a:lnTo>
                    <a:pt x="777621" y="567880"/>
                  </a:lnTo>
                  <a:lnTo>
                    <a:pt x="777621" y="496849"/>
                  </a:lnTo>
                  <a:close/>
                </a:path>
                <a:path extrusionOk="0" h="1278254" w="848360">
                  <a:moveTo>
                    <a:pt x="777621" y="283781"/>
                  </a:moveTo>
                  <a:lnTo>
                    <a:pt x="706869" y="283781"/>
                  </a:lnTo>
                  <a:lnTo>
                    <a:pt x="706869" y="212521"/>
                  </a:lnTo>
                  <a:lnTo>
                    <a:pt x="636231" y="212521"/>
                  </a:lnTo>
                  <a:lnTo>
                    <a:pt x="636231" y="142519"/>
                  </a:lnTo>
                  <a:lnTo>
                    <a:pt x="494830" y="142519"/>
                  </a:lnTo>
                  <a:lnTo>
                    <a:pt x="494830" y="71259"/>
                  </a:lnTo>
                  <a:lnTo>
                    <a:pt x="424180" y="71259"/>
                  </a:lnTo>
                  <a:lnTo>
                    <a:pt x="424180" y="0"/>
                  </a:lnTo>
                  <a:lnTo>
                    <a:pt x="353441" y="0"/>
                  </a:lnTo>
                  <a:lnTo>
                    <a:pt x="353441" y="71259"/>
                  </a:lnTo>
                  <a:lnTo>
                    <a:pt x="353441" y="142519"/>
                  </a:lnTo>
                  <a:lnTo>
                    <a:pt x="424180" y="142519"/>
                  </a:lnTo>
                  <a:lnTo>
                    <a:pt x="424180" y="212521"/>
                  </a:lnTo>
                  <a:lnTo>
                    <a:pt x="494830" y="212521"/>
                  </a:lnTo>
                  <a:lnTo>
                    <a:pt x="494830" y="283781"/>
                  </a:lnTo>
                  <a:lnTo>
                    <a:pt x="636231" y="283781"/>
                  </a:lnTo>
                  <a:lnTo>
                    <a:pt x="636231" y="355041"/>
                  </a:lnTo>
                  <a:lnTo>
                    <a:pt x="706869" y="355041"/>
                  </a:lnTo>
                  <a:lnTo>
                    <a:pt x="706869" y="426313"/>
                  </a:lnTo>
                  <a:lnTo>
                    <a:pt x="777621" y="426313"/>
                  </a:lnTo>
                  <a:lnTo>
                    <a:pt x="777621" y="355041"/>
                  </a:lnTo>
                  <a:lnTo>
                    <a:pt x="777621" y="283781"/>
                  </a:lnTo>
                  <a:close/>
                </a:path>
                <a:path extrusionOk="0" h="1278254" w="848360">
                  <a:moveTo>
                    <a:pt x="848271" y="1064615"/>
                  </a:moveTo>
                  <a:lnTo>
                    <a:pt x="777621" y="1064615"/>
                  </a:lnTo>
                  <a:lnTo>
                    <a:pt x="777621" y="1135659"/>
                  </a:lnTo>
                  <a:lnTo>
                    <a:pt x="848271" y="1135659"/>
                  </a:lnTo>
                  <a:lnTo>
                    <a:pt x="848271" y="1064615"/>
                  </a:lnTo>
                  <a:close/>
                </a:path>
                <a:path extrusionOk="0" h="1278254" w="848360">
                  <a:moveTo>
                    <a:pt x="848271" y="638810"/>
                  </a:moveTo>
                  <a:lnTo>
                    <a:pt x="777621" y="638810"/>
                  </a:lnTo>
                  <a:lnTo>
                    <a:pt x="777621" y="709752"/>
                  </a:lnTo>
                  <a:lnTo>
                    <a:pt x="848271" y="709752"/>
                  </a:lnTo>
                  <a:lnTo>
                    <a:pt x="848271" y="638810"/>
                  </a:lnTo>
                  <a:close/>
                </a:path>
              </a:pathLst>
            </a:custGeom>
            <a:solidFill>
              <a:srgbClr val="6FC72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0" name="Google Shape;60;p1"/>
            <p:cNvSpPr/>
            <p:nvPr/>
          </p:nvSpPr>
          <p:spPr>
            <a:xfrm>
              <a:off x="1868373" y="5843663"/>
              <a:ext cx="989965" cy="1348740"/>
            </a:xfrm>
            <a:custGeom>
              <a:rect b="b" l="l" r="r" t="t"/>
              <a:pathLst>
                <a:path extrusionOk="0" h="1348740" w="989964">
                  <a:moveTo>
                    <a:pt x="141351" y="1277569"/>
                  </a:moveTo>
                  <a:lnTo>
                    <a:pt x="0" y="1277569"/>
                  </a:lnTo>
                  <a:lnTo>
                    <a:pt x="0" y="1348562"/>
                  </a:lnTo>
                  <a:lnTo>
                    <a:pt x="141351" y="1348562"/>
                  </a:lnTo>
                  <a:lnTo>
                    <a:pt x="141351" y="1277569"/>
                  </a:lnTo>
                  <a:close/>
                </a:path>
                <a:path extrusionOk="0" h="1348740" w="989964">
                  <a:moveTo>
                    <a:pt x="353441" y="851293"/>
                  </a:moveTo>
                  <a:lnTo>
                    <a:pt x="282740" y="851293"/>
                  </a:lnTo>
                  <a:lnTo>
                    <a:pt x="282740" y="922566"/>
                  </a:lnTo>
                  <a:lnTo>
                    <a:pt x="70637" y="922566"/>
                  </a:lnTo>
                  <a:lnTo>
                    <a:pt x="70637" y="993825"/>
                  </a:lnTo>
                  <a:lnTo>
                    <a:pt x="353441" y="993825"/>
                  </a:lnTo>
                  <a:lnTo>
                    <a:pt x="353441" y="922566"/>
                  </a:lnTo>
                  <a:lnTo>
                    <a:pt x="353441" y="851293"/>
                  </a:lnTo>
                  <a:close/>
                </a:path>
                <a:path extrusionOk="0" h="1348740" w="989964">
                  <a:moveTo>
                    <a:pt x="494792" y="567512"/>
                  </a:moveTo>
                  <a:lnTo>
                    <a:pt x="212051" y="567512"/>
                  </a:lnTo>
                  <a:lnTo>
                    <a:pt x="212051" y="638771"/>
                  </a:lnTo>
                  <a:lnTo>
                    <a:pt x="212051" y="710044"/>
                  </a:lnTo>
                  <a:lnTo>
                    <a:pt x="282740" y="710044"/>
                  </a:lnTo>
                  <a:lnTo>
                    <a:pt x="282740" y="638771"/>
                  </a:lnTo>
                  <a:lnTo>
                    <a:pt x="494792" y="638771"/>
                  </a:lnTo>
                  <a:lnTo>
                    <a:pt x="494792" y="567512"/>
                  </a:lnTo>
                  <a:close/>
                </a:path>
                <a:path extrusionOk="0" h="1348740" w="989964">
                  <a:moveTo>
                    <a:pt x="494792" y="283730"/>
                  </a:moveTo>
                  <a:lnTo>
                    <a:pt x="424141" y="283730"/>
                  </a:lnTo>
                  <a:lnTo>
                    <a:pt x="424141" y="354990"/>
                  </a:lnTo>
                  <a:lnTo>
                    <a:pt x="353441" y="354990"/>
                  </a:lnTo>
                  <a:lnTo>
                    <a:pt x="353441" y="426262"/>
                  </a:lnTo>
                  <a:lnTo>
                    <a:pt x="494792" y="426262"/>
                  </a:lnTo>
                  <a:lnTo>
                    <a:pt x="494792" y="354990"/>
                  </a:lnTo>
                  <a:lnTo>
                    <a:pt x="494792" y="283730"/>
                  </a:lnTo>
                  <a:close/>
                </a:path>
                <a:path extrusionOk="0" h="1348740" w="989964">
                  <a:moveTo>
                    <a:pt x="636181" y="0"/>
                  </a:moveTo>
                  <a:lnTo>
                    <a:pt x="565531" y="0"/>
                  </a:lnTo>
                  <a:lnTo>
                    <a:pt x="565531" y="70929"/>
                  </a:lnTo>
                  <a:lnTo>
                    <a:pt x="636181" y="70929"/>
                  </a:lnTo>
                  <a:lnTo>
                    <a:pt x="636181" y="0"/>
                  </a:lnTo>
                  <a:close/>
                </a:path>
                <a:path extrusionOk="0" h="1348740" w="989964">
                  <a:moveTo>
                    <a:pt x="777582" y="283730"/>
                  </a:moveTo>
                  <a:lnTo>
                    <a:pt x="636181" y="283730"/>
                  </a:lnTo>
                  <a:lnTo>
                    <a:pt x="636181" y="212471"/>
                  </a:lnTo>
                  <a:lnTo>
                    <a:pt x="565531" y="212471"/>
                  </a:lnTo>
                  <a:lnTo>
                    <a:pt x="565531" y="142468"/>
                  </a:lnTo>
                  <a:lnTo>
                    <a:pt x="494792" y="142468"/>
                  </a:lnTo>
                  <a:lnTo>
                    <a:pt x="494792" y="212471"/>
                  </a:lnTo>
                  <a:lnTo>
                    <a:pt x="494792" y="283730"/>
                  </a:lnTo>
                  <a:lnTo>
                    <a:pt x="565531" y="283730"/>
                  </a:lnTo>
                  <a:lnTo>
                    <a:pt x="565531" y="354990"/>
                  </a:lnTo>
                  <a:lnTo>
                    <a:pt x="777582" y="354990"/>
                  </a:lnTo>
                  <a:lnTo>
                    <a:pt x="777582" y="283730"/>
                  </a:lnTo>
                  <a:close/>
                </a:path>
                <a:path extrusionOk="0" h="1348740" w="989964">
                  <a:moveTo>
                    <a:pt x="918972" y="780732"/>
                  </a:moveTo>
                  <a:lnTo>
                    <a:pt x="848220" y="780732"/>
                  </a:lnTo>
                  <a:lnTo>
                    <a:pt x="848220" y="851662"/>
                  </a:lnTo>
                  <a:lnTo>
                    <a:pt x="918972" y="851662"/>
                  </a:lnTo>
                  <a:lnTo>
                    <a:pt x="918972" y="780732"/>
                  </a:lnTo>
                  <a:close/>
                </a:path>
                <a:path extrusionOk="0" h="1348740" w="989964">
                  <a:moveTo>
                    <a:pt x="918972" y="567512"/>
                  </a:moveTo>
                  <a:lnTo>
                    <a:pt x="777582" y="567512"/>
                  </a:lnTo>
                  <a:lnTo>
                    <a:pt x="777582" y="426262"/>
                  </a:lnTo>
                  <a:lnTo>
                    <a:pt x="636181" y="426262"/>
                  </a:lnTo>
                  <a:lnTo>
                    <a:pt x="636181" y="567512"/>
                  </a:lnTo>
                  <a:lnTo>
                    <a:pt x="636181" y="638771"/>
                  </a:lnTo>
                  <a:lnTo>
                    <a:pt x="848220" y="638771"/>
                  </a:lnTo>
                  <a:lnTo>
                    <a:pt x="848220" y="710044"/>
                  </a:lnTo>
                  <a:lnTo>
                    <a:pt x="918972" y="710044"/>
                  </a:lnTo>
                  <a:lnTo>
                    <a:pt x="918972" y="638771"/>
                  </a:lnTo>
                  <a:lnTo>
                    <a:pt x="918972" y="567512"/>
                  </a:lnTo>
                  <a:close/>
                </a:path>
                <a:path extrusionOk="0" h="1348740" w="989964">
                  <a:moveTo>
                    <a:pt x="989622" y="1135075"/>
                  </a:moveTo>
                  <a:lnTo>
                    <a:pt x="777582" y="1135075"/>
                  </a:lnTo>
                  <a:lnTo>
                    <a:pt x="777582" y="1065085"/>
                  </a:lnTo>
                  <a:lnTo>
                    <a:pt x="424141" y="1065085"/>
                  </a:lnTo>
                  <a:lnTo>
                    <a:pt x="424141" y="1135075"/>
                  </a:lnTo>
                  <a:lnTo>
                    <a:pt x="353441" y="1135075"/>
                  </a:lnTo>
                  <a:lnTo>
                    <a:pt x="353441" y="1206347"/>
                  </a:lnTo>
                  <a:lnTo>
                    <a:pt x="282740" y="1206347"/>
                  </a:lnTo>
                  <a:lnTo>
                    <a:pt x="282740" y="1277607"/>
                  </a:lnTo>
                  <a:lnTo>
                    <a:pt x="494792" y="1277607"/>
                  </a:lnTo>
                  <a:lnTo>
                    <a:pt x="494792" y="1206347"/>
                  </a:lnTo>
                  <a:lnTo>
                    <a:pt x="706920" y="1206347"/>
                  </a:lnTo>
                  <a:lnTo>
                    <a:pt x="706920" y="1277607"/>
                  </a:lnTo>
                  <a:lnTo>
                    <a:pt x="989622" y="1277607"/>
                  </a:lnTo>
                  <a:lnTo>
                    <a:pt x="989622" y="1206347"/>
                  </a:lnTo>
                  <a:lnTo>
                    <a:pt x="989622" y="1135075"/>
                  </a:lnTo>
                  <a:close/>
                </a:path>
                <a:path extrusionOk="0" h="1348740" w="989964">
                  <a:moveTo>
                    <a:pt x="989622" y="922566"/>
                  </a:moveTo>
                  <a:lnTo>
                    <a:pt x="777582" y="922566"/>
                  </a:lnTo>
                  <a:lnTo>
                    <a:pt x="777582" y="851293"/>
                  </a:lnTo>
                  <a:lnTo>
                    <a:pt x="777582" y="781304"/>
                  </a:lnTo>
                  <a:lnTo>
                    <a:pt x="494792" y="781304"/>
                  </a:lnTo>
                  <a:lnTo>
                    <a:pt x="494792" y="851293"/>
                  </a:lnTo>
                  <a:lnTo>
                    <a:pt x="424141" y="851293"/>
                  </a:lnTo>
                  <a:lnTo>
                    <a:pt x="424141" y="922566"/>
                  </a:lnTo>
                  <a:lnTo>
                    <a:pt x="494792" y="922566"/>
                  </a:lnTo>
                  <a:lnTo>
                    <a:pt x="494792" y="993825"/>
                  </a:lnTo>
                  <a:lnTo>
                    <a:pt x="636181" y="993825"/>
                  </a:lnTo>
                  <a:lnTo>
                    <a:pt x="636181" y="922566"/>
                  </a:lnTo>
                  <a:lnTo>
                    <a:pt x="636181" y="851293"/>
                  </a:lnTo>
                  <a:lnTo>
                    <a:pt x="706920" y="851293"/>
                  </a:lnTo>
                  <a:lnTo>
                    <a:pt x="706920" y="922566"/>
                  </a:lnTo>
                  <a:lnTo>
                    <a:pt x="706920" y="993825"/>
                  </a:lnTo>
                  <a:lnTo>
                    <a:pt x="989622" y="993825"/>
                  </a:lnTo>
                  <a:lnTo>
                    <a:pt x="989622" y="922566"/>
                  </a:lnTo>
                  <a:close/>
                </a:path>
              </a:pathLst>
            </a:custGeom>
            <a:solidFill>
              <a:srgbClr val="44B93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1" name="Google Shape;61;p1"/>
            <p:cNvSpPr/>
            <p:nvPr/>
          </p:nvSpPr>
          <p:spPr>
            <a:xfrm>
              <a:off x="1726933" y="6127393"/>
              <a:ext cx="1343660" cy="1206500"/>
            </a:xfrm>
            <a:custGeom>
              <a:rect b="b" l="l" r="r" t="t"/>
              <a:pathLst>
                <a:path extrusionOk="0" h="1206500" w="1343660">
                  <a:moveTo>
                    <a:pt x="282790" y="213067"/>
                  </a:moveTo>
                  <a:lnTo>
                    <a:pt x="212077" y="213067"/>
                  </a:lnTo>
                  <a:lnTo>
                    <a:pt x="212077" y="284099"/>
                  </a:lnTo>
                  <a:lnTo>
                    <a:pt x="282790" y="284099"/>
                  </a:lnTo>
                  <a:lnTo>
                    <a:pt x="282790" y="213067"/>
                  </a:lnTo>
                  <a:close/>
                </a:path>
                <a:path extrusionOk="0" h="1206500" w="1343660">
                  <a:moveTo>
                    <a:pt x="565581" y="710095"/>
                  </a:moveTo>
                  <a:lnTo>
                    <a:pt x="212077" y="710095"/>
                  </a:lnTo>
                  <a:lnTo>
                    <a:pt x="212077" y="781354"/>
                  </a:lnTo>
                  <a:lnTo>
                    <a:pt x="70688" y="781354"/>
                  </a:lnTo>
                  <a:lnTo>
                    <a:pt x="70688" y="851344"/>
                  </a:lnTo>
                  <a:lnTo>
                    <a:pt x="565581" y="851344"/>
                  </a:lnTo>
                  <a:lnTo>
                    <a:pt x="565581" y="781354"/>
                  </a:lnTo>
                  <a:lnTo>
                    <a:pt x="565581" y="710095"/>
                  </a:lnTo>
                  <a:close/>
                </a:path>
                <a:path extrusionOk="0" h="1206500" w="1343660">
                  <a:moveTo>
                    <a:pt x="565581" y="142125"/>
                  </a:moveTo>
                  <a:lnTo>
                    <a:pt x="282790" y="142125"/>
                  </a:lnTo>
                  <a:lnTo>
                    <a:pt x="282790" y="213067"/>
                  </a:lnTo>
                  <a:lnTo>
                    <a:pt x="565581" y="213067"/>
                  </a:lnTo>
                  <a:lnTo>
                    <a:pt x="565581" y="142125"/>
                  </a:lnTo>
                  <a:close/>
                </a:path>
                <a:path extrusionOk="0" h="1206500" w="1343660">
                  <a:moveTo>
                    <a:pt x="636231" y="638975"/>
                  </a:moveTo>
                  <a:lnTo>
                    <a:pt x="565581" y="638975"/>
                  </a:lnTo>
                  <a:lnTo>
                    <a:pt x="565581" y="709917"/>
                  </a:lnTo>
                  <a:lnTo>
                    <a:pt x="636231" y="709917"/>
                  </a:lnTo>
                  <a:lnTo>
                    <a:pt x="636231" y="638975"/>
                  </a:lnTo>
                  <a:close/>
                </a:path>
                <a:path extrusionOk="0" h="1206500" w="1343660">
                  <a:moveTo>
                    <a:pt x="1201813" y="426313"/>
                  </a:moveTo>
                  <a:lnTo>
                    <a:pt x="989660" y="426313"/>
                  </a:lnTo>
                  <a:lnTo>
                    <a:pt x="989660" y="355041"/>
                  </a:lnTo>
                  <a:lnTo>
                    <a:pt x="636231" y="355041"/>
                  </a:lnTo>
                  <a:lnTo>
                    <a:pt x="636231" y="426313"/>
                  </a:lnTo>
                  <a:lnTo>
                    <a:pt x="565581" y="426313"/>
                  </a:lnTo>
                  <a:lnTo>
                    <a:pt x="565581" y="355041"/>
                  </a:lnTo>
                  <a:lnTo>
                    <a:pt x="424180" y="355041"/>
                  </a:lnTo>
                  <a:lnTo>
                    <a:pt x="424180" y="426313"/>
                  </a:lnTo>
                  <a:lnTo>
                    <a:pt x="282790" y="426313"/>
                  </a:lnTo>
                  <a:lnTo>
                    <a:pt x="282790" y="497573"/>
                  </a:lnTo>
                  <a:lnTo>
                    <a:pt x="141439" y="497573"/>
                  </a:lnTo>
                  <a:lnTo>
                    <a:pt x="141439" y="567563"/>
                  </a:lnTo>
                  <a:lnTo>
                    <a:pt x="353491" y="567563"/>
                  </a:lnTo>
                  <a:lnTo>
                    <a:pt x="353491" y="497573"/>
                  </a:lnTo>
                  <a:lnTo>
                    <a:pt x="706970" y="497573"/>
                  </a:lnTo>
                  <a:lnTo>
                    <a:pt x="706970" y="426313"/>
                  </a:lnTo>
                  <a:lnTo>
                    <a:pt x="777621" y="426313"/>
                  </a:lnTo>
                  <a:lnTo>
                    <a:pt x="777621" y="497573"/>
                  </a:lnTo>
                  <a:lnTo>
                    <a:pt x="1201813" y="497573"/>
                  </a:lnTo>
                  <a:lnTo>
                    <a:pt x="1201813" y="426313"/>
                  </a:lnTo>
                  <a:close/>
                </a:path>
                <a:path extrusionOk="0" h="1206500" w="1343660">
                  <a:moveTo>
                    <a:pt x="1201813" y="142532"/>
                  </a:moveTo>
                  <a:lnTo>
                    <a:pt x="989660" y="142532"/>
                  </a:lnTo>
                  <a:lnTo>
                    <a:pt x="989660" y="71259"/>
                  </a:lnTo>
                  <a:lnTo>
                    <a:pt x="706970" y="71259"/>
                  </a:lnTo>
                  <a:lnTo>
                    <a:pt x="706970" y="0"/>
                  </a:lnTo>
                  <a:lnTo>
                    <a:pt x="636231" y="0"/>
                  </a:lnTo>
                  <a:lnTo>
                    <a:pt x="636231" y="71259"/>
                  </a:lnTo>
                  <a:lnTo>
                    <a:pt x="636231" y="142532"/>
                  </a:lnTo>
                  <a:lnTo>
                    <a:pt x="636231" y="212521"/>
                  </a:lnTo>
                  <a:lnTo>
                    <a:pt x="777621" y="212521"/>
                  </a:lnTo>
                  <a:lnTo>
                    <a:pt x="777621" y="142532"/>
                  </a:lnTo>
                  <a:lnTo>
                    <a:pt x="919022" y="142532"/>
                  </a:lnTo>
                  <a:lnTo>
                    <a:pt x="919022" y="212521"/>
                  </a:lnTo>
                  <a:lnTo>
                    <a:pt x="1201813" y="212521"/>
                  </a:lnTo>
                  <a:lnTo>
                    <a:pt x="1201813" y="142532"/>
                  </a:lnTo>
                  <a:close/>
                </a:path>
                <a:path extrusionOk="0" h="1206500" w="1343660">
                  <a:moveTo>
                    <a:pt x="1272451" y="781354"/>
                  </a:moveTo>
                  <a:lnTo>
                    <a:pt x="1201813" y="781354"/>
                  </a:lnTo>
                  <a:lnTo>
                    <a:pt x="1201813" y="710095"/>
                  </a:lnTo>
                  <a:lnTo>
                    <a:pt x="848360" y="710095"/>
                  </a:lnTo>
                  <a:lnTo>
                    <a:pt x="848360" y="567563"/>
                  </a:lnTo>
                  <a:lnTo>
                    <a:pt x="777621" y="567563"/>
                  </a:lnTo>
                  <a:lnTo>
                    <a:pt x="777621" y="710095"/>
                  </a:lnTo>
                  <a:lnTo>
                    <a:pt x="636231" y="710095"/>
                  </a:lnTo>
                  <a:lnTo>
                    <a:pt x="636231" y="781354"/>
                  </a:lnTo>
                  <a:lnTo>
                    <a:pt x="919022" y="781354"/>
                  </a:lnTo>
                  <a:lnTo>
                    <a:pt x="919022" y="851344"/>
                  </a:lnTo>
                  <a:lnTo>
                    <a:pt x="1060411" y="851344"/>
                  </a:lnTo>
                  <a:lnTo>
                    <a:pt x="1060411" y="781354"/>
                  </a:lnTo>
                  <a:lnTo>
                    <a:pt x="1131062" y="781354"/>
                  </a:lnTo>
                  <a:lnTo>
                    <a:pt x="1131062" y="851344"/>
                  </a:lnTo>
                  <a:lnTo>
                    <a:pt x="1272451" y="851344"/>
                  </a:lnTo>
                  <a:lnTo>
                    <a:pt x="1272451" y="781354"/>
                  </a:lnTo>
                  <a:close/>
                </a:path>
                <a:path extrusionOk="0" h="1206500" w="1343660">
                  <a:moveTo>
                    <a:pt x="1272451" y="213067"/>
                  </a:moveTo>
                  <a:lnTo>
                    <a:pt x="1201813" y="213067"/>
                  </a:lnTo>
                  <a:lnTo>
                    <a:pt x="1201813" y="284099"/>
                  </a:lnTo>
                  <a:lnTo>
                    <a:pt x="1272451" y="284099"/>
                  </a:lnTo>
                  <a:lnTo>
                    <a:pt x="1272451" y="213067"/>
                  </a:lnTo>
                  <a:close/>
                </a:path>
                <a:path extrusionOk="0" h="1206500" w="1343660">
                  <a:moveTo>
                    <a:pt x="1343152" y="1135126"/>
                  </a:moveTo>
                  <a:lnTo>
                    <a:pt x="1272451" y="1135126"/>
                  </a:lnTo>
                  <a:lnTo>
                    <a:pt x="1272451" y="1065136"/>
                  </a:lnTo>
                  <a:lnTo>
                    <a:pt x="1201813" y="1065136"/>
                  </a:lnTo>
                  <a:lnTo>
                    <a:pt x="1201813" y="993876"/>
                  </a:lnTo>
                  <a:lnTo>
                    <a:pt x="848360" y="993876"/>
                  </a:lnTo>
                  <a:lnTo>
                    <a:pt x="848360" y="922616"/>
                  </a:lnTo>
                  <a:lnTo>
                    <a:pt x="636231" y="922616"/>
                  </a:lnTo>
                  <a:lnTo>
                    <a:pt x="636231" y="993876"/>
                  </a:lnTo>
                  <a:lnTo>
                    <a:pt x="282790" y="993876"/>
                  </a:lnTo>
                  <a:lnTo>
                    <a:pt x="282790" y="1065136"/>
                  </a:lnTo>
                  <a:lnTo>
                    <a:pt x="70688" y="1065136"/>
                  </a:lnTo>
                  <a:lnTo>
                    <a:pt x="70688" y="1135126"/>
                  </a:lnTo>
                  <a:lnTo>
                    <a:pt x="50" y="1135126"/>
                  </a:lnTo>
                  <a:lnTo>
                    <a:pt x="0" y="1136408"/>
                  </a:lnTo>
                  <a:lnTo>
                    <a:pt x="50" y="1206398"/>
                  </a:lnTo>
                  <a:lnTo>
                    <a:pt x="141439" y="1206398"/>
                  </a:lnTo>
                  <a:lnTo>
                    <a:pt x="141439" y="1136408"/>
                  </a:lnTo>
                  <a:lnTo>
                    <a:pt x="459460" y="1136408"/>
                  </a:lnTo>
                  <a:lnTo>
                    <a:pt x="459460" y="1135126"/>
                  </a:lnTo>
                  <a:lnTo>
                    <a:pt x="494880" y="1135126"/>
                  </a:lnTo>
                  <a:lnTo>
                    <a:pt x="494880" y="1065136"/>
                  </a:lnTo>
                  <a:lnTo>
                    <a:pt x="919022" y="1065136"/>
                  </a:lnTo>
                  <a:lnTo>
                    <a:pt x="919022" y="1135126"/>
                  </a:lnTo>
                  <a:lnTo>
                    <a:pt x="919022" y="1136408"/>
                  </a:lnTo>
                  <a:lnTo>
                    <a:pt x="1173391" y="1136408"/>
                  </a:lnTo>
                  <a:lnTo>
                    <a:pt x="1173391" y="1135126"/>
                  </a:lnTo>
                  <a:lnTo>
                    <a:pt x="1201813" y="1135126"/>
                  </a:lnTo>
                  <a:lnTo>
                    <a:pt x="1201813" y="1206398"/>
                  </a:lnTo>
                  <a:lnTo>
                    <a:pt x="1343152" y="1206398"/>
                  </a:lnTo>
                  <a:lnTo>
                    <a:pt x="1343152" y="1135126"/>
                  </a:lnTo>
                  <a:close/>
                </a:path>
              </a:pathLst>
            </a:custGeom>
            <a:solidFill>
              <a:srgbClr val="287B37"/>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pic>
          <p:nvPicPr>
            <p:cNvPr id="62" name="Google Shape;62;p1"/>
            <p:cNvPicPr preferRelativeResize="0"/>
            <p:nvPr/>
          </p:nvPicPr>
          <p:blipFill rotWithShape="1">
            <a:blip r:embed="rId4">
              <a:alphaModFix/>
            </a:blip>
            <a:srcRect b="0" l="0" r="0" t="0"/>
            <a:stretch/>
          </p:blipFill>
          <p:spPr>
            <a:xfrm>
              <a:off x="1794667" y="8812211"/>
              <a:ext cx="161924" cy="161924"/>
            </a:xfrm>
            <a:prstGeom prst="rect">
              <a:avLst/>
            </a:prstGeom>
            <a:noFill/>
            <a:ln>
              <a:noFill/>
            </a:ln>
          </p:spPr>
        </p:pic>
        <p:pic>
          <p:nvPicPr>
            <p:cNvPr id="63" name="Google Shape;63;p1"/>
            <p:cNvPicPr preferRelativeResize="0"/>
            <p:nvPr/>
          </p:nvPicPr>
          <p:blipFill rotWithShape="1">
            <a:blip r:embed="rId5">
              <a:alphaModFix/>
            </a:blip>
            <a:srcRect b="0" l="0" r="0" t="0"/>
            <a:stretch/>
          </p:blipFill>
          <p:spPr>
            <a:xfrm>
              <a:off x="2052865" y="8812211"/>
              <a:ext cx="161924" cy="161924"/>
            </a:xfrm>
            <a:prstGeom prst="rect">
              <a:avLst/>
            </a:prstGeom>
            <a:noFill/>
            <a:ln>
              <a:noFill/>
            </a:ln>
          </p:spPr>
        </p:pic>
        <p:pic>
          <p:nvPicPr>
            <p:cNvPr id="64" name="Google Shape;64;p1"/>
            <p:cNvPicPr preferRelativeResize="0"/>
            <p:nvPr/>
          </p:nvPicPr>
          <p:blipFill rotWithShape="1">
            <a:blip r:embed="rId6">
              <a:alphaModFix/>
            </a:blip>
            <a:srcRect b="0" l="0" r="0" t="0"/>
            <a:stretch/>
          </p:blipFill>
          <p:spPr>
            <a:xfrm>
              <a:off x="2311063" y="8812211"/>
              <a:ext cx="161924" cy="161924"/>
            </a:xfrm>
            <a:prstGeom prst="rect">
              <a:avLst/>
            </a:prstGeom>
            <a:noFill/>
            <a:ln>
              <a:noFill/>
            </a:ln>
          </p:spPr>
        </p:pic>
        <p:sp>
          <p:nvSpPr>
            <p:cNvPr id="65" name="Google Shape;65;p1"/>
            <p:cNvSpPr/>
            <p:nvPr/>
          </p:nvSpPr>
          <p:spPr>
            <a:xfrm>
              <a:off x="16027350" y="8576335"/>
              <a:ext cx="1047750" cy="971550"/>
            </a:xfrm>
            <a:custGeom>
              <a:rect b="b" l="l" r="r" t="t"/>
              <a:pathLst>
                <a:path extrusionOk="0" h="971550" w="1047750">
                  <a:moveTo>
                    <a:pt x="1047750" y="0"/>
                  </a:moveTo>
                  <a:lnTo>
                    <a:pt x="0" y="0"/>
                  </a:lnTo>
                  <a:lnTo>
                    <a:pt x="0" y="803630"/>
                  </a:lnTo>
                  <a:lnTo>
                    <a:pt x="0" y="971550"/>
                  </a:lnTo>
                  <a:lnTo>
                    <a:pt x="1047750" y="971550"/>
                  </a:lnTo>
                  <a:lnTo>
                    <a:pt x="1047750" y="803630"/>
                  </a:lnTo>
                  <a:lnTo>
                    <a:pt x="1047750" y="0"/>
                  </a:lnTo>
                  <a:close/>
                </a:path>
              </a:pathLst>
            </a:custGeom>
            <a:solidFill>
              <a:srgbClr val="00000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6" name="Google Shape;66;p1"/>
            <p:cNvSpPr/>
            <p:nvPr/>
          </p:nvSpPr>
          <p:spPr>
            <a:xfrm>
              <a:off x="15869538" y="8418453"/>
              <a:ext cx="1066165" cy="962025"/>
            </a:xfrm>
            <a:custGeom>
              <a:rect b="b" l="l" r="r" t="t"/>
              <a:pathLst>
                <a:path extrusionOk="0" h="962025" w="1066165">
                  <a:moveTo>
                    <a:pt x="1066168" y="961508"/>
                  </a:moveTo>
                  <a:lnTo>
                    <a:pt x="0" y="961508"/>
                  </a:lnTo>
                  <a:lnTo>
                    <a:pt x="0" y="0"/>
                  </a:lnTo>
                  <a:lnTo>
                    <a:pt x="1066168" y="0"/>
                  </a:lnTo>
                  <a:lnTo>
                    <a:pt x="1066168" y="961508"/>
                  </a:lnTo>
                  <a:close/>
                </a:path>
              </a:pathLst>
            </a:custGeom>
            <a:solidFill>
              <a:srgbClr val="F1F1F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7" name="Google Shape;67;p1"/>
            <p:cNvSpPr/>
            <p:nvPr/>
          </p:nvSpPr>
          <p:spPr>
            <a:xfrm>
              <a:off x="15845409" y="8394395"/>
              <a:ext cx="1114425" cy="1009650"/>
            </a:xfrm>
            <a:custGeom>
              <a:rect b="b" l="l" r="r" t="t"/>
              <a:pathLst>
                <a:path extrusionOk="0" h="1009650" w="1114425">
                  <a:moveTo>
                    <a:pt x="1114425" y="0"/>
                  </a:moveTo>
                  <a:lnTo>
                    <a:pt x="1066165" y="0"/>
                  </a:lnTo>
                  <a:lnTo>
                    <a:pt x="1066165" y="48133"/>
                  </a:lnTo>
                  <a:lnTo>
                    <a:pt x="1066165" y="961517"/>
                  </a:lnTo>
                  <a:lnTo>
                    <a:pt x="48247" y="961517"/>
                  </a:lnTo>
                  <a:lnTo>
                    <a:pt x="48247" y="48133"/>
                  </a:lnTo>
                  <a:lnTo>
                    <a:pt x="1066165" y="48133"/>
                  </a:lnTo>
                  <a:lnTo>
                    <a:pt x="1066165" y="0"/>
                  </a:lnTo>
                  <a:lnTo>
                    <a:pt x="48247" y="0"/>
                  </a:lnTo>
                  <a:lnTo>
                    <a:pt x="0" y="0"/>
                  </a:lnTo>
                  <a:lnTo>
                    <a:pt x="0" y="1009637"/>
                  </a:lnTo>
                  <a:lnTo>
                    <a:pt x="48247" y="1009637"/>
                  </a:lnTo>
                  <a:lnTo>
                    <a:pt x="1066165" y="1009637"/>
                  </a:lnTo>
                  <a:lnTo>
                    <a:pt x="1114425" y="1009637"/>
                  </a:lnTo>
                  <a:lnTo>
                    <a:pt x="1114425" y="0"/>
                  </a:lnTo>
                  <a:close/>
                </a:path>
              </a:pathLst>
            </a:custGeom>
            <a:solidFill>
              <a:srgbClr val="2E13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8" name="Google Shape;68;p1"/>
            <p:cNvSpPr/>
            <p:nvPr/>
          </p:nvSpPr>
          <p:spPr>
            <a:xfrm>
              <a:off x="16179800" y="8714790"/>
              <a:ext cx="447675" cy="371475"/>
            </a:xfrm>
            <a:custGeom>
              <a:rect b="b" l="l" r="r" t="t"/>
              <a:pathLst>
                <a:path extrusionOk="0" h="371475" w="447675">
                  <a:moveTo>
                    <a:pt x="298056" y="297180"/>
                  </a:moveTo>
                  <a:lnTo>
                    <a:pt x="223545" y="297180"/>
                  </a:lnTo>
                  <a:lnTo>
                    <a:pt x="223545" y="371475"/>
                  </a:lnTo>
                  <a:lnTo>
                    <a:pt x="298056" y="371475"/>
                  </a:lnTo>
                  <a:lnTo>
                    <a:pt x="298056" y="297180"/>
                  </a:lnTo>
                  <a:close/>
                </a:path>
                <a:path extrusionOk="0" h="371475" w="447675">
                  <a:moveTo>
                    <a:pt x="298056" y="148590"/>
                  </a:moveTo>
                  <a:lnTo>
                    <a:pt x="223545" y="148590"/>
                  </a:lnTo>
                  <a:lnTo>
                    <a:pt x="149021" y="148590"/>
                  </a:lnTo>
                  <a:lnTo>
                    <a:pt x="74510" y="148590"/>
                  </a:lnTo>
                  <a:lnTo>
                    <a:pt x="0" y="148590"/>
                  </a:lnTo>
                  <a:lnTo>
                    <a:pt x="0" y="222885"/>
                  </a:lnTo>
                  <a:lnTo>
                    <a:pt x="74510" y="222885"/>
                  </a:lnTo>
                  <a:lnTo>
                    <a:pt x="149021" y="222885"/>
                  </a:lnTo>
                  <a:lnTo>
                    <a:pt x="223545" y="222885"/>
                  </a:lnTo>
                  <a:lnTo>
                    <a:pt x="298056" y="222885"/>
                  </a:lnTo>
                  <a:lnTo>
                    <a:pt x="298056" y="148590"/>
                  </a:lnTo>
                  <a:close/>
                </a:path>
                <a:path extrusionOk="0" h="371475" w="447675">
                  <a:moveTo>
                    <a:pt x="298056" y="0"/>
                  </a:moveTo>
                  <a:lnTo>
                    <a:pt x="223545" y="0"/>
                  </a:lnTo>
                  <a:lnTo>
                    <a:pt x="223545" y="74295"/>
                  </a:lnTo>
                  <a:lnTo>
                    <a:pt x="298056" y="74295"/>
                  </a:lnTo>
                  <a:lnTo>
                    <a:pt x="298056" y="0"/>
                  </a:lnTo>
                  <a:close/>
                </a:path>
                <a:path extrusionOk="0" h="371475" w="447675">
                  <a:moveTo>
                    <a:pt x="372567" y="222885"/>
                  </a:moveTo>
                  <a:lnTo>
                    <a:pt x="298056" y="222885"/>
                  </a:lnTo>
                  <a:lnTo>
                    <a:pt x="298056" y="297180"/>
                  </a:lnTo>
                  <a:lnTo>
                    <a:pt x="372567" y="297180"/>
                  </a:lnTo>
                  <a:lnTo>
                    <a:pt x="372567" y="222885"/>
                  </a:lnTo>
                  <a:close/>
                </a:path>
                <a:path extrusionOk="0" h="371475" w="447675">
                  <a:moveTo>
                    <a:pt x="372567" y="74295"/>
                  </a:moveTo>
                  <a:lnTo>
                    <a:pt x="298056" y="74295"/>
                  </a:lnTo>
                  <a:lnTo>
                    <a:pt x="298056" y="148590"/>
                  </a:lnTo>
                  <a:lnTo>
                    <a:pt x="372567" y="148590"/>
                  </a:lnTo>
                  <a:lnTo>
                    <a:pt x="372567" y="74295"/>
                  </a:lnTo>
                  <a:close/>
                </a:path>
                <a:path extrusionOk="0" h="371475" w="447675">
                  <a:moveTo>
                    <a:pt x="447078" y="148590"/>
                  </a:moveTo>
                  <a:lnTo>
                    <a:pt x="372567" y="148590"/>
                  </a:lnTo>
                  <a:lnTo>
                    <a:pt x="372567" y="222885"/>
                  </a:lnTo>
                  <a:lnTo>
                    <a:pt x="447078" y="222885"/>
                  </a:lnTo>
                  <a:lnTo>
                    <a:pt x="447078" y="148590"/>
                  </a:lnTo>
                  <a:close/>
                </a:path>
              </a:pathLst>
            </a:custGeom>
            <a:solidFill>
              <a:srgbClr val="F12EA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pic>
          <p:nvPicPr>
            <p:cNvPr id="69" name="Google Shape;69;p1"/>
            <p:cNvPicPr preferRelativeResize="0"/>
            <p:nvPr/>
          </p:nvPicPr>
          <p:blipFill rotWithShape="1">
            <a:blip r:embed="rId7">
              <a:alphaModFix/>
            </a:blip>
            <a:srcRect b="0" l="0" r="0" t="0"/>
            <a:stretch/>
          </p:blipFill>
          <p:spPr>
            <a:xfrm>
              <a:off x="2164080" y="3001976"/>
              <a:ext cx="4286249" cy="4286249"/>
            </a:xfrm>
            <a:prstGeom prst="rect">
              <a:avLst/>
            </a:prstGeom>
            <a:noFill/>
            <a:ln>
              <a:noFill/>
            </a:ln>
          </p:spPr>
        </p:pic>
        <p:sp>
          <p:nvSpPr>
            <p:cNvPr id="70" name="Google Shape;70;p1"/>
            <p:cNvSpPr/>
            <p:nvPr/>
          </p:nvSpPr>
          <p:spPr>
            <a:xfrm>
              <a:off x="3805292" y="7495068"/>
              <a:ext cx="52705" cy="52705"/>
            </a:xfrm>
            <a:custGeom>
              <a:rect b="b" l="l" r="r" t="t"/>
              <a:pathLst>
                <a:path extrusionOk="0" h="52704" w="52704">
                  <a:moveTo>
                    <a:pt x="52317" y="52378"/>
                  </a:moveTo>
                  <a:lnTo>
                    <a:pt x="0" y="52378"/>
                  </a:lnTo>
                  <a:lnTo>
                    <a:pt x="0" y="0"/>
                  </a:lnTo>
                  <a:lnTo>
                    <a:pt x="52317" y="0"/>
                  </a:lnTo>
                  <a:lnTo>
                    <a:pt x="52317" y="52378"/>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1" name="Google Shape;71;p1"/>
            <p:cNvSpPr/>
            <p:nvPr/>
          </p:nvSpPr>
          <p:spPr>
            <a:xfrm>
              <a:off x="3805292" y="7442705"/>
              <a:ext cx="52705" cy="52705"/>
            </a:xfrm>
            <a:custGeom>
              <a:rect b="b" l="l" r="r" t="t"/>
              <a:pathLst>
                <a:path extrusionOk="0" h="52704" w="52704">
                  <a:moveTo>
                    <a:pt x="52317" y="52362"/>
                  </a:moveTo>
                  <a:lnTo>
                    <a:pt x="0" y="52362"/>
                  </a:lnTo>
                  <a:lnTo>
                    <a:pt x="0" y="0"/>
                  </a:lnTo>
                  <a:lnTo>
                    <a:pt x="52317" y="0"/>
                  </a:lnTo>
                  <a:lnTo>
                    <a:pt x="52317" y="52362"/>
                  </a:lnTo>
                  <a:close/>
                </a:path>
              </a:pathLst>
            </a:custGeom>
            <a:solidFill>
              <a:srgbClr val="2420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2" name="Google Shape;72;p1"/>
            <p:cNvSpPr/>
            <p:nvPr/>
          </p:nvSpPr>
          <p:spPr>
            <a:xfrm>
              <a:off x="3805292" y="7390312"/>
              <a:ext cx="52705" cy="52705"/>
            </a:xfrm>
            <a:custGeom>
              <a:rect b="b" l="l" r="r" t="t"/>
              <a:pathLst>
                <a:path extrusionOk="0" h="52704" w="52704">
                  <a:moveTo>
                    <a:pt x="52317" y="52393"/>
                  </a:moveTo>
                  <a:lnTo>
                    <a:pt x="0" y="52393"/>
                  </a:lnTo>
                  <a:lnTo>
                    <a:pt x="0" y="0"/>
                  </a:lnTo>
                  <a:lnTo>
                    <a:pt x="52317" y="0"/>
                  </a:lnTo>
                  <a:lnTo>
                    <a:pt x="52317" y="52393"/>
                  </a:lnTo>
                  <a:close/>
                </a:path>
              </a:pathLst>
            </a:custGeom>
            <a:solidFill>
              <a:srgbClr val="908F8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3" name="Google Shape;73;p1"/>
            <p:cNvSpPr/>
            <p:nvPr/>
          </p:nvSpPr>
          <p:spPr>
            <a:xfrm>
              <a:off x="3857610" y="7495068"/>
              <a:ext cx="52705" cy="52705"/>
            </a:xfrm>
            <a:custGeom>
              <a:rect b="b" l="l" r="r" t="t"/>
              <a:pathLst>
                <a:path extrusionOk="0" h="52704" w="52704">
                  <a:moveTo>
                    <a:pt x="52302" y="52378"/>
                  </a:moveTo>
                  <a:lnTo>
                    <a:pt x="0" y="52378"/>
                  </a:lnTo>
                  <a:lnTo>
                    <a:pt x="0" y="0"/>
                  </a:lnTo>
                  <a:lnTo>
                    <a:pt x="52302" y="0"/>
                  </a:lnTo>
                  <a:lnTo>
                    <a:pt x="52302" y="52378"/>
                  </a:lnTo>
                  <a:close/>
                </a:path>
              </a:pathLst>
            </a:custGeom>
            <a:solidFill>
              <a:srgbClr val="2420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4" name="Google Shape;74;p1"/>
            <p:cNvSpPr/>
            <p:nvPr/>
          </p:nvSpPr>
          <p:spPr>
            <a:xfrm>
              <a:off x="3857610" y="7442705"/>
              <a:ext cx="52705" cy="52705"/>
            </a:xfrm>
            <a:custGeom>
              <a:rect b="b" l="l" r="r" t="t"/>
              <a:pathLst>
                <a:path extrusionOk="0" h="52704" w="52704">
                  <a:moveTo>
                    <a:pt x="52302" y="52362"/>
                  </a:moveTo>
                  <a:lnTo>
                    <a:pt x="0" y="52362"/>
                  </a:lnTo>
                  <a:lnTo>
                    <a:pt x="0" y="0"/>
                  </a:lnTo>
                  <a:lnTo>
                    <a:pt x="52302" y="0"/>
                  </a:lnTo>
                  <a:lnTo>
                    <a:pt x="52302" y="52362"/>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5" name="Google Shape;75;p1"/>
            <p:cNvSpPr/>
            <p:nvPr/>
          </p:nvSpPr>
          <p:spPr>
            <a:xfrm>
              <a:off x="3857610" y="7390312"/>
              <a:ext cx="52705" cy="52705"/>
            </a:xfrm>
            <a:custGeom>
              <a:rect b="b" l="l" r="r" t="t"/>
              <a:pathLst>
                <a:path extrusionOk="0" h="52704" w="52704">
                  <a:moveTo>
                    <a:pt x="52302" y="52393"/>
                  </a:moveTo>
                  <a:lnTo>
                    <a:pt x="0" y="52393"/>
                  </a:lnTo>
                  <a:lnTo>
                    <a:pt x="0" y="0"/>
                  </a:lnTo>
                  <a:lnTo>
                    <a:pt x="52302" y="0"/>
                  </a:lnTo>
                  <a:lnTo>
                    <a:pt x="52302" y="52393"/>
                  </a:lnTo>
                  <a:close/>
                </a:path>
              </a:pathLst>
            </a:custGeom>
            <a:solidFill>
              <a:srgbClr val="7C797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6" name="Google Shape;76;p1"/>
            <p:cNvSpPr/>
            <p:nvPr/>
          </p:nvSpPr>
          <p:spPr>
            <a:xfrm>
              <a:off x="3909910" y="7442707"/>
              <a:ext cx="52705" cy="104775"/>
            </a:xfrm>
            <a:custGeom>
              <a:rect b="b" l="l" r="r" t="t"/>
              <a:pathLst>
                <a:path extrusionOk="0" h="104775" w="52704">
                  <a:moveTo>
                    <a:pt x="52311" y="0"/>
                  </a:moveTo>
                  <a:lnTo>
                    <a:pt x="0" y="0"/>
                  </a:lnTo>
                  <a:lnTo>
                    <a:pt x="0" y="52362"/>
                  </a:lnTo>
                  <a:lnTo>
                    <a:pt x="0" y="104749"/>
                  </a:lnTo>
                  <a:lnTo>
                    <a:pt x="52311" y="104749"/>
                  </a:lnTo>
                  <a:lnTo>
                    <a:pt x="52311" y="52362"/>
                  </a:lnTo>
                  <a:lnTo>
                    <a:pt x="52311" y="0"/>
                  </a:lnTo>
                  <a:close/>
                </a:path>
              </a:pathLst>
            </a:custGeom>
            <a:solidFill>
              <a:srgbClr val="2420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7" name="Google Shape;77;p1"/>
            <p:cNvSpPr/>
            <p:nvPr/>
          </p:nvSpPr>
          <p:spPr>
            <a:xfrm>
              <a:off x="3909912" y="7390312"/>
              <a:ext cx="52705" cy="52705"/>
            </a:xfrm>
            <a:custGeom>
              <a:rect b="b" l="l" r="r" t="t"/>
              <a:pathLst>
                <a:path extrusionOk="0" h="52704" w="52704">
                  <a:moveTo>
                    <a:pt x="52317" y="52393"/>
                  </a:moveTo>
                  <a:lnTo>
                    <a:pt x="0" y="52393"/>
                  </a:lnTo>
                  <a:lnTo>
                    <a:pt x="0" y="0"/>
                  </a:lnTo>
                  <a:lnTo>
                    <a:pt x="52317" y="0"/>
                  </a:lnTo>
                  <a:lnTo>
                    <a:pt x="52317" y="52393"/>
                  </a:lnTo>
                  <a:close/>
                </a:path>
              </a:pathLst>
            </a:custGeom>
            <a:solidFill>
              <a:srgbClr val="332F3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8" name="Google Shape;78;p1"/>
            <p:cNvSpPr/>
            <p:nvPr/>
          </p:nvSpPr>
          <p:spPr>
            <a:xfrm>
              <a:off x="3857610" y="7337933"/>
              <a:ext cx="52705" cy="52705"/>
            </a:xfrm>
            <a:custGeom>
              <a:rect b="b" l="l" r="r" t="t"/>
              <a:pathLst>
                <a:path extrusionOk="0" h="52704" w="52704">
                  <a:moveTo>
                    <a:pt x="52302" y="52378"/>
                  </a:moveTo>
                  <a:lnTo>
                    <a:pt x="0" y="52378"/>
                  </a:lnTo>
                  <a:lnTo>
                    <a:pt x="0" y="0"/>
                  </a:lnTo>
                  <a:lnTo>
                    <a:pt x="52302" y="0"/>
                  </a:lnTo>
                  <a:lnTo>
                    <a:pt x="52302" y="52378"/>
                  </a:lnTo>
                  <a:close/>
                </a:path>
              </a:pathLst>
            </a:custGeom>
            <a:solidFill>
              <a:srgbClr val="908F8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9" name="Google Shape;79;p1"/>
            <p:cNvSpPr/>
            <p:nvPr/>
          </p:nvSpPr>
          <p:spPr>
            <a:xfrm>
              <a:off x="3909912" y="7337933"/>
              <a:ext cx="52705" cy="52705"/>
            </a:xfrm>
            <a:custGeom>
              <a:rect b="b" l="l" r="r" t="t"/>
              <a:pathLst>
                <a:path extrusionOk="0" h="52704" w="52704">
                  <a:moveTo>
                    <a:pt x="52317" y="52378"/>
                  </a:moveTo>
                  <a:lnTo>
                    <a:pt x="0" y="52378"/>
                  </a:lnTo>
                  <a:lnTo>
                    <a:pt x="0" y="0"/>
                  </a:lnTo>
                  <a:lnTo>
                    <a:pt x="52317" y="0"/>
                  </a:lnTo>
                  <a:lnTo>
                    <a:pt x="52317" y="52378"/>
                  </a:lnTo>
                  <a:close/>
                </a:path>
              </a:pathLst>
            </a:custGeom>
            <a:solidFill>
              <a:srgbClr val="332F3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0" name="Google Shape;80;p1"/>
            <p:cNvSpPr/>
            <p:nvPr/>
          </p:nvSpPr>
          <p:spPr>
            <a:xfrm>
              <a:off x="3857610" y="7285540"/>
              <a:ext cx="52705" cy="52705"/>
            </a:xfrm>
            <a:custGeom>
              <a:rect b="b" l="l" r="r" t="t"/>
              <a:pathLst>
                <a:path extrusionOk="0" h="52704" w="52704">
                  <a:moveTo>
                    <a:pt x="52302" y="52393"/>
                  </a:moveTo>
                  <a:lnTo>
                    <a:pt x="0" y="52393"/>
                  </a:lnTo>
                  <a:lnTo>
                    <a:pt x="0" y="0"/>
                  </a:lnTo>
                  <a:lnTo>
                    <a:pt x="52302" y="0"/>
                  </a:lnTo>
                  <a:lnTo>
                    <a:pt x="52302" y="52393"/>
                  </a:lnTo>
                  <a:close/>
                </a:path>
              </a:pathLst>
            </a:custGeom>
            <a:solidFill>
              <a:srgbClr val="7C797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1" name="Google Shape;81;p1"/>
            <p:cNvSpPr/>
            <p:nvPr/>
          </p:nvSpPr>
          <p:spPr>
            <a:xfrm>
              <a:off x="3857599" y="7180769"/>
              <a:ext cx="104775" cy="157480"/>
            </a:xfrm>
            <a:custGeom>
              <a:rect b="b" l="l" r="r" t="t"/>
              <a:pathLst>
                <a:path extrusionOk="0" h="157479" w="104775">
                  <a:moveTo>
                    <a:pt x="104622" y="52387"/>
                  </a:moveTo>
                  <a:lnTo>
                    <a:pt x="52311" y="52387"/>
                  </a:lnTo>
                  <a:lnTo>
                    <a:pt x="52311" y="0"/>
                  </a:lnTo>
                  <a:lnTo>
                    <a:pt x="0" y="0"/>
                  </a:lnTo>
                  <a:lnTo>
                    <a:pt x="0" y="52387"/>
                  </a:lnTo>
                  <a:lnTo>
                    <a:pt x="0" y="104775"/>
                  </a:lnTo>
                  <a:lnTo>
                    <a:pt x="52311" y="104775"/>
                  </a:lnTo>
                  <a:lnTo>
                    <a:pt x="52311" y="157175"/>
                  </a:lnTo>
                  <a:lnTo>
                    <a:pt x="104622" y="157175"/>
                  </a:lnTo>
                  <a:lnTo>
                    <a:pt x="104622" y="104775"/>
                  </a:lnTo>
                  <a:lnTo>
                    <a:pt x="104622" y="52387"/>
                  </a:lnTo>
                  <a:close/>
                </a:path>
              </a:pathLst>
            </a:custGeom>
            <a:solidFill>
              <a:srgbClr val="908F8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2" name="Google Shape;82;p1"/>
            <p:cNvSpPr/>
            <p:nvPr/>
          </p:nvSpPr>
          <p:spPr>
            <a:xfrm>
              <a:off x="3909912" y="7180768"/>
              <a:ext cx="52705" cy="52705"/>
            </a:xfrm>
            <a:custGeom>
              <a:rect b="b" l="l" r="r" t="t"/>
              <a:pathLst>
                <a:path extrusionOk="0" h="52704" w="52704">
                  <a:moveTo>
                    <a:pt x="52317" y="52378"/>
                  </a:moveTo>
                  <a:lnTo>
                    <a:pt x="0" y="52378"/>
                  </a:lnTo>
                  <a:lnTo>
                    <a:pt x="0" y="0"/>
                  </a:lnTo>
                  <a:lnTo>
                    <a:pt x="52317" y="0"/>
                  </a:lnTo>
                  <a:lnTo>
                    <a:pt x="52317" y="52378"/>
                  </a:lnTo>
                  <a:close/>
                </a:path>
              </a:pathLst>
            </a:custGeom>
            <a:solidFill>
              <a:srgbClr val="2420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3" name="Google Shape;83;p1"/>
            <p:cNvSpPr/>
            <p:nvPr/>
          </p:nvSpPr>
          <p:spPr>
            <a:xfrm>
              <a:off x="3857610" y="7128374"/>
              <a:ext cx="52705" cy="52705"/>
            </a:xfrm>
            <a:custGeom>
              <a:rect b="b" l="l" r="r" t="t"/>
              <a:pathLst>
                <a:path extrusionOk="0" h="52704" w="52704">
                  <a:moveTo>
                    <a:pt x="52302" y="52393"/>
                  </a:moveTo>
                  <a:lnTo>
                    <a:pt x="0" y="52393"/>
                  </a:lnTo>
                  <a:lnTo>
                    <a:pt x="0" y="0"/>
                  </a:lnTo>
                  <a:lnTo>
                    <a:pt x="52302" y="0"/>
                  </a:lnTo>
                  <a:lnTo>
                    <a:pt x="52302" y="52393"/>
                  </a:lnTo>
                  <a:close/>
                </a:path>
              </a:pathLst>
            </a:custGeom>
            <a:solidFill>
              <a:srgbClr val="908F8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4" name="Google Shape;84;p1"/>
            <p:cNvSpPr/>
            <p:nvPr/>
          </p:nvSpPr>
          <p:spPr>
            <a:xfrm>
              <a:off x="3805292" y="7337933"/>
              <a:ext cx="52705" cy="52705"/>
            </a:xfrm>
            <a:custGeom>
              <a:rect b="b" l="l" r="r" t="t"/>
              <a:pathLst>
                <a:path extrusionOk="0" h="52704" w="52704">
                  <a:moveTo>
                    <a:pt x="52317" y="52378"/>
                  </a:moveTo>
                  <a:lnTo>
                    <a:pt x="0" y="52378"/>
                  </a:lnTo>
                  <a:lnTo>
                    <a:pt x="0" y="0"/>
                  </a:lnTo>
                  <a:lnTo>
                    <a:pt x="52317" y="0"/>
                  </a:lnTo>
                  <a:lnTo>
                    <a:pt x="52317" y="52378"/>
                  </a:lnTo>
                  <a:close/>
                </a:path>
              </a:pathLst>
            </a:custGeom>
            <a:solidFill>
              <a:srgbClr val="2420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5" name="Google Shape;85;p1"/>
            <p:cNvSpPr/>
            <p:nvPr/>
          </p:nvSpPr>
          <p:spPr>
            <a:xfrm>
              <a:off x="3805288" y="7233157"/>
              <a:ext cx="52705" cy="105410"/>
            </a:xfrm>
            <a:custGeom>
              <a:rect b="b" l="l" r="r" t="t"/>
              <a:pathLst>
                <a:path extrusionOk="0" h="105409" w="52704">
                  <a:moveTo>
                    <a:pt x="52311" y="0"/>
                  </a:moveTo>
                  <a:lnTo>
                    <a:pt x="0" y="0"/>
                  </a:lnTo>
                  <a:lnTo>
                    <a:pt x="0" y="52387"/>
                  </a:lnTo>
                  <a:lnTo>
                    <a:pt x="0" y="104787"/>
                  </a:lnTo>
                  <a:lnTo>
                    <a:pt x="52311" y="104787"/>
                  </a:lnTo>
                  <a:lnTo>
                    <a:pt x="52311" y="52387"/>
                  </a:lnTo>
                  <a:lnTo>
                    <a:pt x="52311" y="0"/>
                  </a:lnTo>
                  <a:close/>
                </a:path>
              </a:pathLst>
            </a:custGeom>
            <a:solidFill>
              <a:srgbClr val="908F8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6" name="Google Shape;86;p1"/>
            <p:cNvSpPr/>
            <p:nvPr/>
          </p:nvSpPr>
          <p:spPr>
            <a:xfrm>
              <a:off x="3805292" y="7180752"/>
              <a:ext cx="52705" cy="52705"/>
            </a:xfrm>
            <a:custGeom>
              <a:rect b="b" l="l" r="r" t="t"/>
              <a:pathLst>
                <a:path extrusionOk="0" h="52704" w="52704">
                  <a:moveTo>
                    <a:pt x="52317" y="52393"/>
                  </a:moveTo>
                  <a:lnTo>
                    <a:pt x="0" y="52393"/>
                  </a:lnTo>
                  <a:lnTo>
                    <a:pt x="0" y="0"/>
                  </a:lnTo>
                  <a:lnTo>
                    <a:pt x="52317" y="0"/>
                  </a:lnTo>
                  <a:lnTo>
                    <a:pt x="52317" y="52393"/>
                  </a:lnTo>
                  <a:close/>
                </a:path>
              </a:pathLst>
            </a:custGeom>
            <a:solidFill>
              <a:srgbClr val="7C797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7" name="Google Shape;87;p1"/>
            <p:cNvSpPr/>
            <p:nvPr/>
          </p:nvSpPr>
          <p:spPr>
            <a:xfrm>
              <a:off x="3805292" y="7128374"/>
              <a:ext cx="52705" cy="52705"/>
            </a:xfrm>
            <a:custGeom>
              <a:rect b="b" l="l" r="r" t="t"/>
              <a:pathLst>
                <a:path extrusionOk="0" h="52704" w="52704">
                  <a:moveTo>
                    <a:pt x="52317" y="52378"/>
                  </a:moveTo>
                  <a:lnTo>
                    <a:pt x="0" y="52378"/>
                  </a:lnTo>
                  <a:lnTo>
                    <a:pt x="0" y="0"/>
                  </a:lnTo>
                  <a:lnTo>
                    <a:pt x="52317" y="0"/>
                  </a:lnTo>
                  <a:lnTo>
                    <a:pt x="52317" y="52378"/>
                  </a:lnTo>
                  <a:close/>
                </a:path>
              </a:pathLst>
            </a:custGeom>
            <a:solidFill>
              <a:srgbClr val="908F8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8" name="Google Shape;88;p1"/>
            <p:cNvSpPr/>
            <p:nvPr/>
          </p:nvSpPr>
          <p:spPr>
            <a:xfrm>
              <a:off x="3805292" y="7075996"/>
              <a:ext cx="52705" cy="52705"/>
            </a:xfrm>
            <a:custGeom>
              <a:rect b="b" l="l" r="r" t="t"/>
              <a:pathLst>
                <a:path extrusionOk="0" h="52704" w="52704">
                  <a:moveTo>
                    <a:pt x="52317" y="52378"/>
                  </a:moveTo>
                  <a:lnTo>
                    <a:pt x="0" y="52378"/>
                  </a:lnTo>
                  <a:lnTo>
                    <a:pt x="0" y="0"/>
                  </a:lnTo>
                  <a:lnTo>
                    <a:pt x="52317" y="0"/>
                  </a:lnTo>
                  <a:lnTo>
                    <a:pt x="52317" y="52378"/>
                  </a:lnTo>
                  <a:close/>
                </a:path>
              </a:pathLst>
            </a:custGeom>
            <a:solidFill>
              <a:srgbClr val="7C797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9" name="Google Shape;89;p1"/>
            <p:cNvSpPr/>
            <p:nvPr/>
          </p:nvSpPr>
          <p:spPr>
            <a:xfrm>
              <a:off x="3962230" y="7495068"/>
              <a:ext cx="52705" cy="52705"/>
            </a:xfrm>
            <a:custGeom>
              <a:rect b="b" l="l" r="r" t="t"/>
              <a:pathLst>
                <a:path extrusionOk="0" h="52704" w="52704">
                  <a:moveTo>
                    <a:pt x="52302" y="52378"/>
                  </a:moveTo>
                  <a:lnTo>
                    <a:pt x="0" y="52378"/>
                  </a:lnTo>
                  <a:lnTo>
                    <a:pt x="0" y="0"/>
                  </a:lnTo>
                  <a:lnTo>
                    <a:pt x="52302" y="0"/>
                  </a:lnTo>
                  <a:lnTo>
                    <a:pt x="52302" y="52378"/>
                  </a:lnTo>
                  <a:close/>
                </a:path>
              </a:pathLst>
            </a:custGeom>
            <a:solidFill>
              <a:srgbClr val="2420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0" name="Google Shape;90;p1"/>
            <p:cNvSpPr/>
            <p:nvPr/>
          </p:nvSpPr>
          <p:spPr>
            <a:xfrm>
              <a:off x="3962230" y="7442705"/>
              <a:ext cx="52705" cy="52705"/>
            </a:xfrm>
            <a:custGeom>
              <a:rect b="b" l="l" r="r" t="t"/>
              <a:pathLst>
                <a:path extrusionOk="0" h="52704" w="52704">
                  <a:moveTo>
                    <a:pt x="52302" y="52362"/>
                  </a:moveTo>
                  <a:lnTo>
                    <a:pt x="0" y="52362"/>
                  </a:lnTo>
                  <a:lnTo>
                    <a:pt x="0" y="0"/>
                  </a:lnTo>
                  <a:lnTo>
                    <a:pt x="52302" y="0"/>
                  </a:lnTo>
                  <a:lnTo>
                    <a:pt x="52302" y="52362"/>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1" name="Google Shape;91;p1"/>
            <p:cNvSpPr/>
            <p:nvPr/>
          </p:nvSpPr>
          <p:spPr>
            <a:xfrm>
              <a:off x="3962230" y="7390312"/>
              <a:ext cx="52705" cy="52705"/>
            </a:xfrm>
            <a:custGeom>
              <a:rect b="b" l="l" r="r" t="t"/>
              <a:pathLst>
                <a:path extrusionOk="0" h="52704" w="52704">
                  <a:moveTo>
                    <a:pt x="52302" y="52393"/>
                  </a:moveTo>
                  <a:lnTo>
                    <a:pt x="0" y="52393"/>
                  </a:lnTo>
                  <a:lnTo>
                    <a:pt x="0" y="0"/>
                  </a:lnTo>
                  <a:lnTo>
                    <a:pt x="52302" y="0"/>
                  </a:lnTo>
                  <a:lnTo>
                    <a:pt x="52302" y="52393"/>
                  </a:lnTo>
                  <a:close/>
                </a:path>
              </a:pathLst>
            </a:custGeom>
            <a:solidFill>
              <a:srgbClr val="2420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2" name="Google Shape;92;p1"/>
            <p:cNvSpPr/>
            <p:nvPr/>
          </p:nvSpPr>
          <p:spPr>
            <a:xfrm>
              <a:off x="4014532" y="7495068"/>
              <a:ext cx="52705" cy="52705"/>
            </a:xfrm>
            <a:custGeom>
              <a:rect b="b" l="l" r="r" t="t"/>
              <a:pathLst>
                <a:path extrusionOk="0" h="52704" w="52704">
                  <a:moveTo>
                    <a:pt x="52317" y="52378"/>
                  </a:moveTo>
                  <a:lnTo>
                    <a:pt x="0" y="52378"/>
                  </a:lnTo>
                  <a:lnTo>
                    <a:pt x="0" y="0"/>
                  </a:lnTo>
                  <a:lnTo>
                    <a:pt x="52317" y="0"/>
                  </a:lnTo>
                  <a:lnTo>
                    <a:pt x="52317" y="52378"/>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3" name="Google Shape;93;p1"/>
            <p:cNvSpPr/>
            <p:nvPr/>
          </p:nvSpPr>
          <p:spPr>
            <a:xfrm>
              <a:off x="4014520" y="7390319"/>
              <a:ext cx="52705" cy="104775"/>
            </a:xfrm>
            <a:custGeom>
              <a:rect b="b" l="l" r="r" t="t"/>
              <a:pathLst>
                <a:path extrusionOk="0" h="104775" w="52704">
                  <a:moveTo>
                    <a:pt x="52324" y="0"/>
                  </a:moveTo>
                  <a:lnTo>
                    <a:pt x="0" y="0"/>
                  </a:lnTo>
                  <a:lnTo>
                    <a:pt x="0" y="52387"/>
                  </a:lnTo>
                  <a:lnTo>
                    <a:pt x="0" y="104749"/>
                  </a:lnTo>
                  <a:lnTo>
                    <a:pt x="52324" y="104749"/>
                  </a:lnTo>
                  <a:lnTo>
                    <a:pt x="52324" y="52387"/>
                  </a:lnTo>
                  <a:lnTo>
                    <a:pt x="52324" y="0"/>
                  </a:lnTo>
                  <a:close/>
                </a:path>
              </a:pathLst>
            </a:custGeom>
            <a:solidFill>
              <a:srgbClr val="2420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4" name="Google Shape;94;p1"/>
            <p:cNvSpPr/>
            <p:nvPr/>
          </p:nvSpPr>
          <p:spPr>
            <a:xfrm>
              <a:off x="4066845" y="7442707"/>
              <a:ext cx="52705" cy="104775"/>
            </a:xfrm>
            <a:custGeom>
              <a:rect b="b" l="l" r="r" t="t"/>
              <a:pathLst>
                <a:path extrusionOk="0" h="104775" w="52704">
                  <a:moveTo>
                    <a:pt x="52298" y="0"/>
                  </a:moveTo>
                  <a:lnTo>
                    <a:pt x="0" y="0"/>
                  </a:lnTo>
                  <a:lnTo>
                    <a:pt x="0" y="52362"/>
                  </a:lnTo>
                  <a:lnTo>
                    <a:pt x="0" y="104749"/>
                  </a:lnTo>
                  <a:lnTo>
                    <a:pt x="52298" y="104749"/>
                  </a:lnTo>
                  <a:lnTo>
                    <a:pt x="52298" y="52362"/>
                  </a:lnTo>
                  <a:lnTo>
                    <a:pt x="52298" y="0"/>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5" name="Google Shape;95;p1"/>
            <p:cNvSpPr/>
            <p:nvPr/>
          </p:nvSpPr>
          <p:spPr>
            <a:xfrm>
              <a:off x="4066850" y="7390312"/>
              <a:ext cx="52705" cy="52705"/>
            </a:xfrm>
            <a:custGeom>
              <a:rect b="b" l="l" r="r" t="t"/>
              <a:pathLst>
                <a:path extrusionOk="0" h="52704" w="52704">
                  <a:moveTo>
                    <a:pt x="52302" y="52378"/>
                  </a:moveTo>
                  <a:lnTo>
                    <a:pt x="0" y="52378"/>
                  </a:lnTo>
                  <a:lnTo>
                    <a:pt x="0" y="0"/>
                  </a:lnTo>
                  <a:lnTo>
                    <a:pt x="52302" y="0"/>
                  </a:lnTo>
                  <a:lnTo>
                    <a:pt x="52302" y="52378"/>
                  </a:lnTo>
                  <a:close/>
                </a:path>
              </a:pathLst>
            </a:custGeom>
            <a:solidFill>
              <a:srgbClr val="2420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6" name="Google Shape;96;p1"/>
            <p:cNvSpPr/>
            <p:nvPr/>
          </p:nvSpPr>
          <p:spPr>
            <a:xfrm>
              <a:off x="4066850" y="7337933"/>
              <a:ext cx="52705" cy="52705"/>
            </a:xfrm>
            <a:custGeom>
              <a:rect b="b" l="l" r="r" t="t"/>
              <a:pathLst>
                <a:path extrusionOk="0" h="52704" w="52704">
                  <a:moveTo>
                    <a:pt x="52302" y="52378"/>
                  </a:moveTo>
                  <a:lnTo>
                    <a:pt x="0" y="52378"/>
                  </a:lnTo>
                  <a:lnTo>
                    <a:pt x="0" y="0"/>
                  </a:lnTo>
                  <a:lnTo>
                    <a:pt x="52302" y="0"/>
                  </a:lnTo>
                  <a:lnTo>
                    <a:pt x="52302" y="52378"/>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7" name="Google Shape;97;p1"/>
            <p:cNvSpPr/>
            <p:nvPr/>
          </p:nvSpPr>
          <p:spPr>
            <a:xfrm>
              <a:off x="4066850" y="7285540"/>
              <a:ext cx="52705" cy="52705"/>
            </a:xfrm>
            <a:custGeom>
              <a:rect b="b" l="l" r="r" t="t"/>
              <a:pathLst>
                <a:path extrusionOk="0" h="52704" w="52704">
                  <a:moveTo>
                    <a:pt x="52302" y="52393"/>
                  </a:moveTo>
                  <a:lnTo>
                    <a:pt x="0" y="52393"/>
                  </a:lnTo>
                  <a:lnTo>
                    <a:pt x="0" y="0"/>
                  </a:lnTo>
                  <a:lnTo>
                    <a:pt x="52302" y="0"/>
                  </a:lnTo>
                  <a:lnTo>
                    <a:pt x="52302" y="52393"/>
                  </a:lnTo>
                  <a:close/>
                </a:path>
              </a:pathLst>
            </a:custGeom>
            <a:solidFill>
              <a:srgbClr val="2420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8" name="Google Shape;98;p1"/>
            <p:cNvSpPr/>
            <p:nvPr/>
          </p:nvSpPr>
          <p:spPr>
            <a:xfrm>
              <a:off x="3962230" y="7337933"/>
              <a:ext cx="52705" cy="52705"/>
            </a:xfrm>
            <a:custGeom>
              <a:rect b="b" l="l" r="r" t="t"/>
              <a:pathLst>
                <a:path extrusionOk="0" h="52704" w="52704">
                  <a:moveTo>
                    <a:pt x="52302" y="52378"/>
                  </a:moveTo>
                  <a:lnTo>
                    <a:pt x="0" y="52378"/>
                  </a:lnTo>
                  <a:lnTo>
                    <a:pt x="0" y="0"/>
                  </a:lnTo>
                  <a:lnTo>
                    <a:pt x="52302" y="0"/>
                  </a:lnTo>
                  <a:lnTo>
                    <a:pt x="52302" y="52378"/>
                  </a:lnTo>
                  <a:close/>
                </a:path>
              </a:pathLst>
            </a:custGeom>
            <a:solidFill>
              <a:srgbClr val="7C797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9" name="Google Shape;99;p1"/>
            <p:cNvSpPr/>
            <p:nvPr/>
          </p:nvSpPr>
          <p:spPr>
            <a:xfrm>
              <a:off x="4014532" y="7337933"/>
              <a:ext cx="52705" cy="52705"/>
            </a:xfrm>
            <a:custGeom>
              <a:rect b="b" l="l" r="r" t="t"/>
              <a:pathLst>
                <a:path extrusionOk="0" h="52704" w="52704">
                  <a:moveTo>
                    <a:pt x="52317" y="52378"/>
                  </a:moveTo>
                  <a:lnTo>
                    <a:pt x="0" y="52378"/>
                  </a:lnTo>
                  <a:lnTo>
                    <a:pt x="0" y="0"/>
                  </a:lnTo>
                  <a:lnTo>
                    <a:pt x="52317" y="0"/>
                  </a:lnTo>
                  <a:lnTo>
                    <a:pt x="52317" y="52378"/>
                  </a:lnTo>
                  <a:close/>
                </a:path>
              </a:pathLst>
            </a:custGeom>
            <a:solidFill>
              <a:srgbClr val="2420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0" name="Google Shape;100;p1"/>
            <p:cNvSpPr/>
            <p:nvPr/>
          </p:nvSpPr>
          <p:spPr>
            <a:xfrm>
              <a:off x="4014532" y="7285540"/>
              <a:ext cx="52705" cy="52705"/>
            </a:xfrm>
            <a:custGeom>
              <a:rect b="b" l="l" r="r" t="t"/>
              <a:pathLst>
                <a:path extrusionOk="0" h="52704" w="52704">
                  <a:moveTo>
                    <a:pt x="52317" y="52378"/>
                  </a:moveTo>
                  <a:lnTo>
                    <a:pt x="0" y="52378"/>
                  </a:lnTo>
                  <a:lnTo>
                    <a:pt x="0" y="0"/>
                  </a:lnTo>
                  <a:lnTo>
                    <a:pt x="52317" y="0"/>
                  </a:lnTo>
                  <a:lnTo>
                    <a:pt x="52317" y="52378"/>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1" name="Google Shape;101;p1"/>
            <p:cNvSpPr/>
            <p:nvPr/>
          </p:nvSpPr>
          <p:spPr>
            <a:xfrm>
              <a:off x="3962222" y="7233157"/>
              <a:ext cx="104775" cy="105410"/>
            </a:xfrm>
            <a:custGeom>
              <a:rect b="b" l="l" r="r" t="t"/>
              <a:pathLst>
                <a:path extrusionOk="0" h="105409" w="104775">
                  <a:moveTo>
                    <a:pt x="52298" y="52387"/>
                  </a:moveTo>
                  <a:lnTo>
                    <a:pt x="0" y="52387"/>
                  </a:lnTo>
                  <a:lnTo>
                    <a:pt x="0" y="104787"/>
                  </a:lnTo>
                  <a:lnTo>
                    <a:pt x="52298" y="104787"/>
                  </a:lnTo>
                  <a:lnTo>
                    <a:pt x="52298" y="52387"/>
                  </a:lnTo>
                  <a:close/>
                </a:path>
                <a:path extrusionOk="0" h="105409" w="104775">
                  <a:moveTo>
                    <a:pt x="104622" y="0"/>
                  </a:moveTo>
                  <a:lnTo>
                    <a:pt x="52298" y="0"/>
                  </a:lnTo>
                  <a:lnTo>
                    <a:pt x="52298" y="52387"/>
                  </a:lnTo>
                  <a:lnTo>
                    <a:pt x="104622" y="52387"/>
                  </a:lnTo>
                  <a:lnTo>
                    <a:pt x="104622" y="0"/>
                  </a:lnTo>
                  <a:close/>
                </a:path>
              </a:pathLst>
            </a:custGeom>
            <a:solidFill>
              <a:srgbClr val="2420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2" name="Google Shape;102;p1"/>
            <p:cNvSpPr/>
            <p:nvPr/>
          </p:nvSpPr>
          <p:spPr>
            <a:xfrm>
              <a:off x="3962230" y="7233146"/>
              <a:ext cx="52705" cy="52705"/>
            </a:xfrm>
            <a:custGeom>
              <a:rect b="b" l="l" r="r" t="t"/>
              <a:pathLst>
                <a:path extrusionOk="0" h="52704" w="52704">
                  <a:moveTo>
                    <a:pt x="52302" y="52393"/>
                  </a:moveTo>
                  <a:lnTo>
                    <a:pt x="0" y="52393"/>
                  </a:lnTo>
                  <a:lnTo>
                    <a:pt x="0" y="0"/>
                  </a:lnTo>
                  <a:lnTo>
                    <a:pt x="52302" y="0"/>
                  </a:lnTo>
                  <a:lnTo>
                    <a:pt x="52302" y="52393"/>
                  </a:lnTo>
                  <a:close/>
                </a:path>
              </a:pathLst>
            </a:custGeom>
            <a:solidFill>
              <a:srgbClr val="908F8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3" name="Google Shape;103;p1"/>
            <p:cNvSpPr/>
            <p:nvPr/>
          </p:nvSpPr>
          <p:spPr>
            <a:xfrm>
              <a:off x="3962230" y="7180768"/>
              <a:ext cx="52705" cy="52705"/>
            </a:xfrm>
            <a:custGeom>
              <a:rect b="b" l="l" r="r" t="t"/>
              <a:pathLst>
                <a:path extrusionOk="0" h="52704" w="52704">
                  <a:moveTo>
                    <a:pt x="52302" y="52393"/>
                  </a:moveTo>
                  <a:lnTo>
                    <a:pt x="0" y="52393"/>
                  </a:lnTo>
                  <a:lnTo>
                    <a:pt x="0" y="0"/>
                  </a:lnTo>
                  <a:lnTo>
                    <a:pt x="52302" y="0"/>
                  </a:lnTo>
                  <a:lnTo>
                    <a:pt x="52302" y="52393"/>
                  </a:lnTo>
                  <a:close/>
                </a:path>
              </a:pathLst>
            </a:custGeom>
            <a:solidFill>
              <a:srgbClr val="7C797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4" name="Google Shape;104;p1"/>
            <p:cNvSpPr/>
            <p:nvPr/>
          </p:nvSpPr>
          <p:spPr>
            <a:xfrm>
              <a:off x="3805288" y="7023607"/>
              <a:ext cx="157480" cy="157480"/>
            </a:xfrm>
            <a:custGeom>
              <a:rect b="b" l="l" r="r" t="t"/>
              <a:pathLst>
                <a:path extrusionOk="0" h="157479" w="157479">
                  <a:moveTo>
                    <a:pt x="52311" y="0"/>
                  </a:moveTo>
                  <a:lnTo>
                    <a:pt x="0" y="0"/>
                  </a:lnTo>
                  <a:lnTo>
                    <a:pt x="0" y="52374"/>
                  </a:lnTo>
                  <a:lnTo>
                    <a:pt x="52311" y="52374"/>
                  </a:lnTo>
                  <a:lnTo>
                    <a:pt x="52311" y="0"/>
                  </a:lnTo>
                  <a:close/>
                </a:path>
                <a:path extrusionOk="0" h="157479" w="157479">
                  <a:moveTo>
                    <a:pt x="104622" y="52412"/>
                  </a:moveTo>
                  <a:lnTo>
                    <a:pt x="52311" y="52412"/>
                  </a:lnTo>
                  <a:lnTo>
                    <a:pt x="52311" y="104775"/>
                  </a:lnTo>
                  <a:lnTo>
                    <a:pt x="104622" y="104775"/>
                  </a:lnTo>
                  <a:lnTo>
                    <a:pt x="104622" y="52412"/>
                  </a:lnTo>
                  <a:close/>
                </a:path>
                <a:path extrusionOk="0" h="157479" w="157479">
                  <a:moveTo>
                    <a:pt x="156933" y="104775"/>
                  </a:moveTo>
                  <a:lnTo>
                    <a:pt x="104622" y="104775"/>
                  </a:lnTo>
                  <a:lnTo>
                    <a:pt x="104622" y="157162"/>
                  </a:lnTo>
                  <a:lnTo>
                    <a:pt x="156933" y="157162"/>
                  </a:lnTo>
                  <a:lnTo>
                    <a:pt x="156933" y="104775"/>
                  </a:lnTo>
                  <a:close/>
                </a:path>
              </a:pathLst>
            </a:custGeom>
            <a:solidFill>
              <a:srgbClr val="908F8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5" name="Google Shape;105;p1"/>
            <p:cNvSpPr/>
            <p:nvPr/>
          </p:nvSpPr>
          <p:spPr>
            <a:xfrm>
              <a:off x="4066850" y="7233146"/>
              <a:ext cx="52705" cy="52705"/>
            </a:xfrm>
            <a:custGeom>
              <a:rect b="b" l="l" r="r" t="t"/>
              <a:pathLst>
                <a:path extrusionOk="0" h="52704" w="52704">
                  <a:moveTo>
                    <a:pt x="52302" y="52378"/>
                  </a:moveTo>
                  <a:lnTo>
                    <a:pt x="0" y="52378"/>
                  </a:lnTo>
                  <a:lnTo>
                    <a:pt x="0" y="0"/>
                  </a:lnTo>
                  <a:lnTo>
                    <a:pt x="52302" y="0"/>
                  </a:lnTo>
                  <a:lnTo>
                    <a:pt x="52302" y="52378"/>
                  </a:lnTo>
                  <a:close/>
                </a:path>
              </a:pathLst>
            </a:custGeom>
            <a:solidFill>
              <a:srgbClr val="7C797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6" name="Google Shape;106;p1"/>
            <p:cNvSpPr/>
            <p:nvPr/>
          </p:nvSpPr>
          <p:spPr>
            <a:xfrm>
              <a:off x="4119152" y="7495068"/>
              <a:ext cx="52705" cy="52705"/>
            </a:xfrm>
            <a:custGeom>
              <a:rect b="b" l="l" r="r" t="t"/>
              <a:pathLst>
                <a:path extrusionOk="0" h="52704" w="52704">
                  <a:moveTo>
                    <a:pt x="52317" y="52378"/>
                  </a:moveTo>
                  <a:lnTo>
                    <a:pt x="0" y="52378"/>
                  </a:lnTo>
                  <a:lnTo>
                    <a:pt x="0" y="0"/>
                  </a:lnTo>
                  <a:lnTo>
                    <a:pt x="52317" y="0"/>
                  </a:lnTo>
                  <a:lnTo>
                    <a:pt x="52317" y="52378"/>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7" name="Google Shape;107;p1"/>
            <p:cNvSpPr/>
            <p:nvPr/>
          </p:nvSpPr>
          <p:spPr>
            <a:xfrm>
              <a:off x="4119143" y="7337945"/>
              <a:ext cx="52705" cy="157480"/>
            </a:xfrm>
            <a:custGeom>
              <a:rect b="b" l="l" r="r" t="t"/>
              <a:pathLst>
                <a:path extrusionOk="0" h="157479" w="52704">
                  <a:moveTo>
                    <a:pt x="52324" y="104762"/>
                  </a:moveTo>
                  <a:lnTo>
                    <a:pt x="0" y="104762"/>
                  </a:lnTo>
                  <a:lnTo>
                    <a:pt x="0" y="157124"/>
                  </a:lnTo>
                  <a:lnTo>
                    <a:pt x="52324" y="157124"/>
                  </a:lnTo>
                  <a:lnTo>
                    <a:pt x="52324" y="104762"/>
                  </a:lnTo>
                  <a:close/>
                </a:path>
                <a:path extrusionOk="0" h="157479" w="52704">
                  <a:moveTo>
                    <a:pt x="52324" y="0"/>
                  </a:moveTo>
                  <a:lnTo>
                    <a:pt x="0" y="0"/>
                  </a:lnTo>
                  <a:lnTo>
                    <a:pt x="0" y="52374"/>
                  </a:lnTo>
                  <a:lnTo>
                    <a:pt x="0" y="104749"/>
                  </a:lnTo>
                  <a:lnTo>
                    <a:pt x="52324" y="104749"/>
                  </a:lnTo>
                  <a:lnTo>
                    <a:pt x="52324" y="52374"/>
                  </a:lnTo>
                  <a:lnTo>
                    <a:pt x="52324" y="0"/>
                  </a:lnTo>
                  <a:close/>
                </a:path>
              </a:pathLst>
            </a:custGeom>
            <a:solidFill>
              <a:srgbClr val="2420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8" name="Google Shape;108;p1"/>
            <p:cNvSpPr/>
            <p:nvPr/>
          </p:nvSpPr>
          <p:spPr>
            <a:xfrm>
              <a:off x="4119152" y="7285540"/>
              <a:ext cx="52705" cy="52705"/>
            </a:xfrm>
            <a:custGeom>
              <a:rect b="b" l="l" r="r" t="t"/>
              <a:pathLst>
                <a:path extrusionOk="0" h="52704" w="52704">
                  <a:moveTo>
                    <a:pt x="52317" y="52393"/>
                  </a:moveTo>
                  <a:lnTo>
                    <a:pt x="0" y="52393"/>
                  </a:lnTo>
                  <a:lnTo>
                    <a:pt x="0" y="0"/>
                  </a:lnTo>
                  <a:lnTo>
                    <a:pt x="52317" y="0"/>
                  </a:lnTo>
                  <a:lnTo>
                    <a:pt x="52317" y="52393"/>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9" name="Google Shape;109;p1"/>
            <p:cNvSpPr/>
            <p:nvPr/>
          </p:nvSpPr>
          <p:spPr>
            <a:xfrm>
              <a:off x="4119143" y="7128395"/>
              <a:ext cx="52705" cy="157480"/>
            </a:xfrm>
            <a:custGeom>
              <a:rect b="b" l="l" r="r" t="t"/>
              <a:pathLst>
                <a:path extrusionOk="0" h="157479" w="52704">
                  <a:moveTo>
                    <a:pt x="52324" y="0"/>
                  </a:moveTo>
                  <a:lnTo>
                    <a:pt x="0" y="0"/>
                  </a:lnTo>
                  <a:lnTo>
                    <a:pt x="0" y="52374"/>
                  </a:lnTo>
                  <a:lnTo>
                    <a:pt x="0" y="104762"/>
                  </a:lnTo>
                  <a:lnTo>
                    <a:pt x="0" y="157149"/>
                  </a:lnTo>
                  <a:lnTo>
                    <a:pt x="52324" y="157149"/>
                  </a:lnTo>
                  <a:lnTo>
                    <a:pt x="52324" y="104775"/>
                  </a:lnTo>
                  <a:lnTo>
                    <a:pt x="52324" y="52374"/>
                  </a:lnTo>
                  <a:lnTo>
                    <a:pt x="52324" y="0"/>
                  </a:lnTo>
                  <a:close/>
                </a:path>
              </a:pathLst>
            </a:custGeom>
            <a:solidFill>
              <a:srgbClr val="2420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10" name="Google Shape;110;p1"/>
            <p:cNvSpPr/>
            <p:nvPr/>
          </p:nvSpPr>
          <p:spPr>
            <a:xfrm>
              <a:off x="4119143" y="7076020"/>
              <a:ext cx="104775" cy="471805"/>
            </a:xfrm>
            <a:custGeom>
              <a:rect b="b" l="l" r="r" t="t"/>
              <a:pathLst>
                <a:path extrusionOk="0" h="471804" w="104775">
                  <a:moveTo>
                    <a:pt x="52324" y="0"/>
                  </a:moveTo>
                  <a:lnTo>
                    <a:pt x="0" y="0"/>
                  </a:lnTo>
                  <a:lnTo>
                    <a:pt x="0" y="52374"/>
                  </a:lnTo>
                  <a:lnTo>
                    <a:pt x="52324" y="52374"/>
                  </a:lnTo>
                  <a:lnTo>
                    <a:pt x="52324" y="0"/>
                  </a:lnTo>
                  <a:close/>
                </a:path>
                <a:path extrusionOk="0" h="471804" w="104775">
                  <a:moveTo>
                    <a:pt x="104622" y="366687"/>
                  </a:moveTo>
                  <a:lnTo>
                    <a:pt x="52311" y="366687"/>
                  </a:lnTo>
                  <a:lnTo>
                    <a:pt x="52311" y="419049"/>
                  </a:lnTo>
                  <a:lnTo>
                    <a:pt x="52311" y="471436"/>
                  </a:lnTo>
                  <a:lnTo>
                    <a:pt x="104622" y="471436"/>
                  </a:lnTo>
                  <a:lnTo>
                    <a:pt x="104622" y="419049"/>
                  </a:lnTo>
                  <a:lnTo>
                    <a:pt x="104622" y="366687"/>
                  </a:lnTo>
                  <a:close/>
                </a:path>
                <a:path extrusionOk="0" h="471804" w="104775">
                  <a:moveTo>
                    <a:pt x="104622" y="314299"/>
                  </a:moveTo>
                  <a:lnTo>
                    <a:pt x="52311" y="314299"/>
                  </a:lnTo>
                  <a:lnTo>
                    <a:pt x="52311" y="366674"/>
                  </a:lnTo>
                  <a:lnTo>
                    <a:pt x="104622" y="366674"/>
                  </a:lnTo>
                  <a:lnTo>
                    <a:pt x="104622" y="314299"/>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11" name="Google Shape;111;p1"/>
            <p:cNvSpPr/>
            <p:nvPr/>
          </p:nvSpPr>
          <p:spPr>
            <a:xfrm>
              <a:off x="4171455" y="7337933"/>
              <a:ext cx="52705" cy="52705"/>
            </a:xfrm>
            <a:custGeom>
              <a:rect b="b" l="l" r="r" t="t"/>
              <a:pathLst>
                <a:path extrusionOk="0" h="52704" w="52704">
                  <a:moveTo>
                    <a:pt x="52317" y="52378"/>
                  </a:moveTo>
                  <a:lnTo>
                    <a:pt x="0" y="52378"/>
                  </a:lnTo>
                  <a:lnTo>
                    <a:pt x="0" y="0"/>
                  </a:lnTo>
                  <a:lnTo>
                    <a:pt x="52317" y="0"/>
                  </a:lnTo>
                  <a:lnTo>
                    <a:pt x="52317" y="52378"/>
                  </a:lnTo>
                  <a:close/>
                </a:path>
              </a:pathLst>
            </a:custGeom>
            <a:solidFill>
              <a:srgbClr val="2420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12" name="Google Shape;112;p1"/>
            <p:cNvSpPr/>
            <p:nvPr/>
          </p:nvSpPr>
          <p:spPr>
            <a:xfrm>
              <a:off x="4171455" y="7233157"/>
              <a:ext cx="52705" cy="105410"/>
            </a:xfrm>
            <a:custGeom>
              <a:rect b="b" l="l" r="r" t="t"/>
              <a:pathLst>
                <a:path extrusionOk="0" h="105409" w="52704">
                  <a:moveTo>
                    <a:pt x="52311" y="0"/>
                  </a:moveTo>
                  <a:lnTo>
                    <a:pt x="0" y="0"/>
                  </a:lnTo>
                  <a:lnTo>
                    <a:pt x="0" y="52387"/>
                  </a:lnTo>
                  <a:lnTo>
                    <a:pt x="0" y="104787"/>
                  </a:lnTo>
                  <a:lnTo>
                    <a:pt x="52311" y="104787"/>
                  </a:lnTo>
                  <a:lnTo>
                    <a:pt x="52311" y="52387"/>
                  </a:lnTo>
                  <a:lnTo>
                    <a:pt x="52311" y="0"/>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13" name="Google Shape;113;p1"/>
            <p:cNvSpPr/>
            <p:nvPr/>
          </p:nvSpPr>
          <p:spPr>
            <a:xfrm>
              <a:off x="4014532" y="7180752"/>
              <a:ext cx="52705" cy="52705"/>
            </a:xfrm>
            <a:custGeom>
              <a:rect b="b" l="l" r="r" t="t"/>
              <a:pathLst>
                <a:path extrusionOk="0" h="52704" w="52704">
                  <a:moveTo>
                    <a:pt x="52317" y="52378"/>
                  </a:moveTo>
                  <a:lnTo>
                    <a:pt x="0" y="52378"/>
                  </a:lnTo>
                  <a:lnTo>
                    <a:pt x="0" y="0"/>
                  </a:lnTo>
                  <a:lnTo>
                    <a:pt x="52317" y="0"/>
                  </a:lnTo>
                  <a:lnTo>
                    <a:pt x="52317" y="52378"/>
                  </a:lnTo>
                  <a:close/>
                </a:path>
              </a:pathLst>
            </a:custGeom>
            <a:solidFill>
              <a:srgbClr val="2420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14" name="Google Shape;114;p1"/>
            <p:cNvSpPr/>
            <p:nvPr/>
          </p:nvSpPr>
          <p:spPr>
            <a:xfrm>
              <a:off x="3805288" y="6971219"/>
              <a:ext cx="209550" cy="209550"/>
            </a:xfrm>
            <a:custGeom>
              <a:rect b="b" l="l" r="r" t="t"/>
              <a:pathLst>
                <a:path extrusionOk="0" h="209550" w="209550">
                  <a:moveTo>
                    <a:pt x="52311" y="0"/>
                  </a:moveTo>
                  <a:lnTo>
                    <a:pt x="0" y="0"/>
                  </a:lnTo>
                  <a:lnTo>
                    <a:pt x="0" y="52374"/>
                  </a:lnTo>
                  <a:lnTo>
                    <a:pt x="52311" y="52374"/>
                  </a:lnTo>
                  <a:lnTo>
                    <a:pt x="52311" y="0"/>
                  </a:lnTo>
                  <a:close/>
                </a:path>
                <a:path extrusionOk="0" h="209550" w="209550">
                  <a:moveTo>
                    <a:pt x="104622" y="52387"/>
                  </a:moveTo>
                  <a:lnTo>
                    <a:pt x="52311" y="52387"/>
                  </a:lnTo>
                  <a:lnTo>
                    <a:pt x="52311" y="104787"/>
                  </a:lnTo>
                  <a:lnTo>
                    <a:pt x="104622" y="104787"/>
                  </a:lnTo>
                  <a:lnTo>
                    <a:pt x="104622" y="52387"/>
                  </a:lnTo>
                  <a:close/>
                </a:path>
                <a:path extrusionOk="0" h="209550" w="209550">
                  <a:moveTo>
                    <a:pt x="156933" y="104787"/>
                  </a:moveTo>
                  <a:lnTo>
                    <a:pt x="104622" y="104787"/>
                  </a:lnTo>
                  <a:lnTo>
                    <a:pt x="104622" y="157162"/>
                  </a:lnTo>
                  <a:lnTo>
                    <a:pt x="156933" y="157162"/>
                  </a:lnTo>
                  <a:lnTo>
                    <a:pt x="156933" y="104787"/>
                  </a:lnTo>
                  <a:close/>
                </a:path>
                <a:path extrusionOk="0" h="209550" w="209550">
                  <a:moveTo>
                    <a:pt x="209232" y="157162"/>
                  </a:moveTo>
                  <a:lnTo>
                    <a:pt x="156933" y="157162"/>
                  </a:lnTo>
                  <a:lnTo>
                    <a:pt x="156933" y="209537"/>
                  </a:lnTo>
                  <a:lnTo>
                    <a:pt x="209232" y="209537"/>
                  </a:lnTo>
                  <a:lnTo>
                    <a:pt x="209232" y="157162"/>
                  </a:lnTo>
                  <a:close/>
                </a:path>
              </a:pathLst>
            </a:custGeom>
            <a:solidFill>
              <a:srgbClr val="908F8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15" name="Google Shape;115;p1"/>
            <p:cNvSpPr/>
            <p:nvPr/>
          </p:nvSpPr>
          <p:spPr>
            <a:xfrm>
              <a:off x="4066850" y="7180752"/>
              <a:ext cx="52705" cy="52705"/>
            </a:xfrm>
            <a:custGeom>
              <a:rect b="b" l="l" r="r" t="t"/>
              <a:pathLst>
                <a:path extrusionOk="0" h="52704" w="52704">
                  <a:moveTo>
                    <a:pt x="52302" y="52378"/>
                  </a:moveTo>
                  <a:lnTo>
                    <a:pt x="0" y="52378"/>
                  </a:lnTo>
                  <a:lnTo>
                    <a:pt x="0" y="0"/>
                  </a:lnTo>
                  <a:lnTo>
                    <a:pt x="52302" y="0"/>
                  </a:lnTo>
                  <a:lnTo>
                    <a:pt x="52302" y="52378"/>
                  </a:lnTo>
                  <a:close/>
                </a:path>
              </a:pathLst>
            </a:custGeom>
            <a:solidFill>
              <a:srgbClr val="332F3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16" name="Google Shape;116;p1"/>
            <p:cNvSpPr/>
            <p:nvPr/>
          </p:nvSpPr>
          <p:spPr>
            <a:xfrm>
              <a:off x="4014532" y="7128359"/>
              <a:ext cx="52705" cy="52705"/>
            </a:xfrm>
            <a:custGeom>
              <a:rect b="b" l="l" r="r" t="t"/>
              <a:pathLst>
                <a:path extrusionOk="0" h="52704" w="52704">
                  <a:moveTo>
                    <a:pt x="52317" y="52378"/>
                  </a:moveTo>
                  <a:lnTo>
                    <a:pt x="0" y="52378"/>
                  </a:lnTo>
                  <a:lnTo>
                    <a:pt x="0" y="0"/>
                  </a:lnTo>
                  <a:lnTo>
                    <a:pt x="52317" y="0"/>
                  </a:lnTo>
                  <a:lnTo>
                    <a:pt x="52317" y="52378"/>
                  </a:lnTo>
                  <a:close/>
                </a:path>
              </a:pathLst>
            </a:custGeom>
            <a:solidFill>
              <a:srgbClr val="908F8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17" name="Google Shape;117;p1"/>
            <p:cNvSpPr/>
            <p:nvPr/>
          </p:nvSpPr>
          <p:spPr>
            <a:xfrm>
              <a:off x="3909910" y="7023607"/>
              <a:ext cx="104775" cy="104775"/>
            </a:xfrm>
            <a:custGeom>
              <a:rect b="b" l="l" r="r" t="t"/>
              <a:pathLst>
                <a:path extrusionOk="0" h="104775" w="104775">
                  <a:moveTo>
                    <a:pt x="52311" y="0"/>
                  </a:moveTo>
                  <a:lnTo>
                    <a:pt x="0" y="0"/>
                  </a:lnTo>
                  <a:lnTo>
                    <a:pt x="0" y="52374"/>
                  </a:lnTo>
                  <a:lnTo>
                    <a:pt x="52311" y="52374"/>
                  </a:lnTo>
                  <a:lnTo>
                    <a:pt x="52311" y="0"/>
                  </a:lnTo>
                  <a:close/>
                </a:path>
                <a:path extrusionOk="0" h="104775" w="104775">
                  <a:moveTo>
                    <a:pt x="104609" y="52374"/>
                  </a:moveTo>
                  <a:lnTo>
                    <a:pt x="52311" y="52374"/>
                  </a:lnTo>
                  <a:lnTo>
                    <a:pt x="52311" y="104775"/>
                  </a:lnTo>
                  <a:lnTo>
                    <a:pt x="104609" y="104775"/>
                  </a:lnTo>
                  <a:lnTo>
                    <a:pt x="104609" y="52374"/>
                  </a:lnTo>
                  <a:close/>
                </a:path>
              </a:pathLst>
            </a:custGeom>
            <a:solidFill>
              <a:srgbClr val="7C797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18" name="Google Shape;118;p1"/>
            <p:cNvSpPr/>
            <p:nvPr/>
          </p:nvSpPr>
          <p:spPr>
            <a:xfrm>
              <a:off x="3805288" y="6918807"/>
              <a:ext cx="104775" cy="105410"/>
            </a:xfrm>
            <a:custGeom>
              <a:rect b="b" l="l" r="r" t="t"/>
              <a:pathLst>
                <a:path extrusionOk="0" h="105409" w="104775">
                  <a:moveTo>
                    <a:pt x="52311" y="0"/>
                  </a:moveTo>
                  <a:lnTo>
                    <a:pt x="0" y="0"/>
                  </a:lnTo>
                  <a:lnTo>
                    <a:pt x="0" y="52387"/>
                  </a:lnTo>
                  <a:lnTo>
                    <a:pt x="52311" y="52387"/>
                  </a:lnTo>
                  <a:lnTo>
                    <a:pt x="52311" y="0"/>
                  </a:lnTo>
                  <a:close/>
                </a:path>
                <a:path extrusionOk="0" h="105409" w="104775">
                  <a:moveTo>
                    <a:pt x="104622" y="52412"/>
                  </a:moveTo>
                  <a:lnTo>
                    <a:pt x="52311" y="52412"/>
                  </a:lnTo>
                  <a:lnTo>
                    <a:pt x="52311" y="104800"/>
                  </a:lnTo>
                  <a:lnTo>
                    <a:pt x="104622" y="104800"/>
                  </a:lnTo>
                  <a:lnTo>
                    <a:pt x="104622" y="52412"/>
                  </a:lnTo>
                  <a:close/>
                </a:path>
              </a:pathLst>
            </a:custGeom>
            <a:solidFill>
              <a:srgbClr val="908F8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19" name="Google Shape;119;p1"/>
            <p:cNvSpPr/>
            <p:nvPr/>
          </p:nvSpPr>
          <p:spPr>
            <a:xfrm>
              <a:off x="4066850" y="7128359"/>
              <a:ext cx="52705" cy="52705"/>
            </a:xfrm>
            <a:custGeom>
              <a:rect b="b" l="l" r="r" t="t"/>
              <a:pathLst>
                <a:path extrusionOk="0" h="52704" w="52704">
                  <a:moveTo>
                    <a:pt x="52302" y="52378"/>
                  </a:moveTo>
                  <a:lnTo>
                    <a:pt x="0" y="52378"/>
                  </a:lnTo>
                  <a:lnTo>
                    <a:pt x="0" y="0"/>
                  </a:lnTo>
                  <a:lnTo>
                    <a:pt x="52302" y="0"/>
                  </a:lnTo>
                  <a:lnTo>
                    <a:pt x="52302" y="52378"/>
                  </a:lnTo>
                  <a:close/>
                </a:path>
              </a:pathLst>
            </a:custGeom>
            <a:solidFill>
              <a:srgbClr val="2420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20" name="Google Shape;120;p1"/>
            <p:cNvSpPr/>
            <p:nvPr/>
          </p:nvSpPr>
          <p:spPr>
            <a:xfrm>
              <a:off x="4014532" y="7075980"/>
              <a:ext cx="52705" cy="52705"/>
            </a:xfrm>
            <a:custGeom>
              <a:rect b="b" l="l" r="r" t="t"/>
              <a:pathLst>
                <a:path extrusionOk="0" h="52704" w="52704">
                  <a:moveTo>
                    <a:pt x="52302" y="52393"/>
                  </a:moveTo>
                  <a:lnTo>
                    <a:pt x="0" y="52393"/>
                  </a:lnTo>
                  <a:lnTo>
                    <a:pt x="0" y="0"/>
                  </a:lnTo>
                  <a:lnTo>
                    <a:pt x="52302" y="0"/>
                  </a:lnTo>
                  <a:lnTo>
                    <a:pt x="52302" y="52393"/>
                  </a:lnTo>
                  <a:close/>
                </a:path>
              </a:pathLst>
            </a:custGeom>
            <a:solidFill>
              <a:srgbClr val="332F3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21" name="Google Shape;121;p1"/>
            <p:cNvSpPr/>
            <p:nvPr/>
          </p:nvSpPr>
          <p:spPr>
            <a:xfrm>
              <a:off x="3909910" y="6971219"/>
              <a:ext cx="104775" cy="104775"/>
            </a:xfrm>
            <a:custGeom>
              <a:rect b="b" l="l" r="r" t="t"/>
              <a:pathLst>
                <a:path extrusionOk="0" h="104775" w="104775">
                  <a:moveTo>
                    <a:pt x="52311" y="0"/>
                  </a:moveTo>
                  <a:lnTo>
                    <a:pt x="0" y="0"/>
                  </a:lnTo>
                  <a:lnTo>
                    <a:pt x="0" y="52387"/>
                  </a:lnTo>
                  <a:lnTo>
                    <a:pt x="52311" y="52387"/>
                  </a:lnTo>
                  <a:lnTo>
                    <a:pt x="52311" y="0"/>
                  </a:lnTo>
                  <a:close/>
                </a:path>
                <a:path extrusionOk="0" h="104775" w="104775">
                  <a:moveTo>
                    <a:pt x="104609" y="52387"/>
                  </a:moveTo>
                  <a:lnTo>
                    <a:pt x="52311" y="52387"/>
                  </a:lnTo>
                  <a:lnTo>
                    <a:pt x="52311" y="104762"/>
                  </a:lnTo>
                  <a:lnTo>
                    <a:pt x="104609" y="104762"/>
                  </a:lnTo>
                  <a:lnTo>
                    <a:pt x="104609" y="52387"/>
                  </a:lnTo>
                  <a:close/>
                </a:path>
              </a:pathLst>
            </a:custGeom>
            <a:solidFill>
              <a:srgbClr val="908F8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22" name="Google Shape;122;p1"/>
            <p:cNvSpPr/>
            <p:nvPr/>
          </p:nvSpPr>
          <p:spPr>
            <a:xfrm>
              <a:off x="3857610" y="6918799"/>
              <a:ext cx="52705" cy="52705"/>
            </a:xfrm>
            <a:custGeom>
              <a:rect b="b" l="l" r="r" t="t"/>
              <a:pathLst>
                <a:path extrusionOk="0" h="52704" w="52704">
                  <a:moveTo>
                    <a:pt x="52302" y="52393"/>
                  </a:moveTo>
                  <a:lnTo>
                    <a:pt x="0" y="52393"/>
                  </a:lnTo>
                  <a:lnTo>
                    <a:pt x="0" y="0"/>
                  </a:lnTo>
                  <a:lnTo>
                    <a:pt x="52302" y="0"/>
                  </a:lnTo>
                  <a:lnTo>
                    <a:pt x="52302" y="52393"/>
                  </a:lnTo>
                  <a:close/>
                </a:path>
              </a:pathLst>
            </a:custGeom>
            <a:solidFill>
              <a:srgbClr val="7C797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23" name="Google Shape;123;p1"/>
            <p:cNvSpPr/>
            <p:nvPr/>
          </p:nvSpPr>
          <p:spPr>
            <a:xfrm>
              <a:off x="3805292" y="6866421"/>
              <a:ext cx="52705" cy="52705"/>
            </a:xfrm>
            <a:custGeom>
              <a:rect b="b" l="l" r="r" t="t"/>
              <a:pathLst>
                <a:path extrusionOk="0" h="52704" w="52704">
                  <a:moveTo>
                    <a:pt x="52317" y="52378"/>
                  </a:moveTo>
                  <a:lnTo>
                    <a:pt x="0" y="52378"/>
                  </a:lnTo>
                  <a:lnTo>
                    <a:pt x="0" y="0"/>
                  </a:lnTo>
                  <a:lnTo>
                    <a:pt x="52317" y="0"/>
                  </a:lnTo>
                  <a:lnTo>
                    <a:pt x="52317" y="52378"/>
                  </a:lnTo>
                  <a:close/>
                </a:path>
              </a:pathLst>
            </a:custGeom>
            <a:solidFill>
              <a:srgbClr val="A8A6A7"/>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24" name="Google Shape;124;p1"/>
            <p:cNvSpPr/>
            <p:nvPr/>
          </p:nvSpPr>
          <p:spPr>
            <a:xfrm>
              <a:off x="4066835" y="7075980"/>
              <a:ext cx="52705" cy="52705"/>
            </a:xfrm>
            <a:custGeom>
              <a:rect b="b" l="l" r="r" t="t"/>
              <a:pathLst>
                <a:path extrusionOk="0" h="52704" w="52704">
                  <a:moveTo>
                    <a:pt x="52317" y="52393"/>
                  </a:moveTo>
                  <a:lnTo>
                    <a:pt x="0" y="52393"/>
                  </a:lnTo>
                  <a:lnTo>
                    <a:pt x="0" y="0"/>
                  </a:lnTo>
                  <a:lnTo>
                    <a:pt x="52317" y="0"/>
                  </a:lnTo>
                  <a:lnTo>
                    <a:pt x="52317" y="52393"/>
                  </a:lnTo>
                  <a:close/>
                </a:path>
              </a:pathLst>
            </a:custGeom>
            <a:solidFill>
              <a:srgbClr val="332F3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25" name="Google Shape;125;p1"/>
            <p:cNvSpPr/>
            <p:nvPr/>
          </p:nvSpPr>
          <p:spPr>
            <a:xfrm>
              <a:off x="4014532" y="7023602"/>
              <a:ext cx="52705" cy="52705"/>
            </a:xfrm>
            <a:custGeom>
              <a:rect b="b" l="l" r="r" t="t"/>
              <a:pathLst>
                <a:path extrusionOk="0" h="52704" w="52704">
                  <a:moveTo>
                    <a:pt x="52302" y="52378"/>
                  </a:moveTo>
                  <a:lnTo>
                    <a:pt x="0" y="52378"/>
                  </a:lnTo>
                  <a:lnTo>
                    <a:pt x="0" y="0"/>
                  </a:lnTo>
                  <a:lnTo>
                    <a:pt x="52302" y="0"/>
                  </a:lnTo>
                  <a:lnTo>
                    <a:pt x="52302" y="52378"/>
                  </a:lnTo>
                  <a:close/>
                </a:path>
              </a:pathLst>
            </a:custGeom>
            <a:solidFill>
              <a:srgbClr val="908F8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26" name="Google Shape;126;p1"/>
            <p:cNvSpPr/>
            <p:nvPr/>
          </p:nvSpPr>
          <p:spPr>
            <a:xfrm>
              <a:off x="3962215" y="6971209"/>
              <a:ext cx="52705" cy="52705"/>
            </a:xfrm>
            <a:custGeom>
              <a:rect b="b" l="l" r="r" t="t"/>
              <a:pathLst>
                <a:path extrusionOk="0" h="52704" w="52704">
                  <a:moveTo>
                    <a:pt x="52317" y="52393"/>
                  </a:moveTo>
                  <a:lnTo>
                    <a:pt x="0" y="52393"/>
                  </a:lnTo>
                  <a:lnTo>
                    <a:pt x="0" y="0"/>
                  </a:lnTo>
                  <a:lnTo>
                    <a:pt x="52317" y="0"/>
                  </a:lnTo>
                  <a:lnTo>
                    <a:pt x="52317" y="52393"/>
                  </a:lnTo>
                  <a:close/>
                </a:path>
              </a:pathLst>
            </a:custGeom>
            <a:solidFill>
              <a:srgbClr val="7C797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27" name="Google Shape;127;p1"/>
            <p:cNvSpPr/>
            <p:nvPr/>
          </p:nvSpPr>
          <p:spPr>
            <a:xfrm>
              <a:off x="3805288" y="6814045"/>
              <a:ext cx="157480" cy="157480"/>
            </a:xfrm>
            <a:custGeom>
              <a:rect b="b" l="l" r="r" t="t"/>
              <a:pathLst>
                <a:path extrusionOk="0" h="157479" w="157479">
                  <a:moveTo>
                    <a:pt x="52311" y="0"/>
                  </a:moveTo>
                  <a:lnTo>
                    <a:pt x="0" y="0"/>
                  </a:lnTo>
                  <a:lnTo>
                    <a:pt x="0" y="52387"/>
                  </a:lnTo>
                  <a:lnTo>
                    <a:pt x="52311" y="52387"/>
                  </a:lnTo>
                  <a:lnTo>
                    <a:pt x="52311" y="0"/>
                  </a:lnTo>
                  <a:close/>
                </a:path>
                <a:path extrusionOk="0" h="157479" w="157479">
                  <a:moveTo>
                    <a:pt x="104622" y="52387"/>
                  </a:moveTo>
                  <a:lnTo>
                    <a:pt x="52311" y="52387"/>
                  </a:lnTo>
                  <a:lnTo>
                    <a:pt x="52311" y="104762"/>
                  </a:lnTo>
                  <a:lnTo>
                    <a:pt x="104622" y="104762"/>
                  </a:lnTo>
                  <a:lnTo>
                    <a:pt x="104622" y="52387"/>
                  </a:lnTo>
                  <a:close/>
                </a:path>
                <a:path extrusionOk="0" h="157479" w="157479">
                  <a:moveTo>
                    <a:pt x="156921" y="104762"/>
                  </a:moveTo>
                  <a:lnTo>
                    <a:pt x="104622" y="104762"/>
                  </a:lnTo>
                  <a:lnTo>
                    <a:pt x="104622" y="157149"/>
                  </a:lnTo>
                  <a:lnTo>
                    <a:pt x="156921" y="157149"/>
                  </a:lnTo>
                  <a:lnTo>
                    <a:pt x="156921" y="104762"/>
                  </a:lnTo>
                  <a:close/>
                </a:path>
              </a:pathLst>
            </a:custGeom>
            <a:solidFill>
              <a:srgbClr val="908F8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28" name="Google Shape;128;p1"/>
            <p:cNvSpPr/>
            <p:nvPr/>
          </p:nvSpPr>
          <p:spPr>
            <a:xfrm>
              <a:off x="4014508" y="6971219"/>
              <a:ext cx="104775" cy="52705"/>
            </a:xfrm>
            <a:custGeom>
              <a:rect b="b" l="l" r="r" t="t"/>
              <a:pathLst>
                <a:path extrusionOk="0" h="52704" w="104775">
                  <a:moveTo>
                    <a:pt x="52324" y="0"/>
                  </a:moveTo>
                  <a:lnTo>
                    <a:pt x="0" y="0"/>
                  </a:lnTo>
                  <a:lnTo>
                    <a:pt x="0" y="52387"/>
                  </a:lnTo>
                  <a:lnTo>
                    <a:pt x="52324" y="52387"/>
                  </a:lnTo>
                  <a:lnTo>
                    <a:pt x="52324" y="0"/>
                  </a:lnTo>
                  <a:close/>
                </a:path>
                <a:path extrusionOk="0" h="52704" w="104775">
                  <a:moveTo>
                    <a:pt x="104635" y="0"/>
                  </a:moveTo>
                  <a:lnTo>
                    <a:pt x="52336" y="0"/>
                  </a:lnTo>
                  <a:lnTo>
                    <a:pt x="52336" y="52387"/>
                  </a:lnTo>
                  <a:lnTo>
                    <a:pt x="104635" y="52387"/>
                  </a:lnTo>
                  <a:lnTo>
                    <a:pt x="104635" y="0"/>
                  </a:lnTo>
                  <a:close/>
                </a:path>
              </a:pathLst>
            </a:custGeom>
            <a:solidFill>
              <a:srgbClr val="7C797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29" name="Google Shape;129;p1"/>
            <p:cNvSpPr/>
            <p:nvPr/>
          </p:nvSpPr>
          <p:spPr>
            <a:xfrm>
              <a:off x="3857595" y="6814043"/>
              <a:ext cx="52705" cy="52705"/>
            </a:xfrm>
            <a:custGeom>
              <a:rect b="b" l="l" r="r" t="t"/>
              <a:pathLst>
                <a:path extrusionOk="0" h="52704" w="52704">
                  <a:moveTo>
                    <a:pt x="52317" y="52378"/>
                  </a:moveTo>
                  <a:lnTo>
                    <a:pt x="0" y="52378"/>
                  </a:lnTo>
                  <a:lnTo>
                    <a:pt x="0" y="0"/>
                  </a:lnTo>
                  <a:lnTo>
                    <a:pt x="52317" y="0"/>
                  </a:lnTo>
                  <a:lnTo>
                    <a:pt x="52317" y="52378"/>
                  </a:lnTo>
                  <a:close/>
                </a:path>
              </a:pathLst>
            </a:custGeom>
            <a:solidFill>
              <a:srgbClr val="908F8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30" name="Google Shape;130;p1"/>
            <p:cNvSpPr/>
            <p:nvPr/>
          </p:nvSpPr>
          <p:spPr>
            <a:xfrm>
              <a:off x="3857595" y="6761634"/>
              <a:ext cx="52705" cy="52705"/>
            </a:xfrm>
            <a:custGeom>
              <a:rect b="b" l="l" r="r" t="t"/>
              <a:pathLst>
                <a:path extrusionOk="0" h="52704" w="52704">
                  <a:moveTo>
                    <a:pt x="52317" y="52393"/>
                  </a:moveTo>
                  <a:lnTo>
                    <a:pt x="0" y="52393"/>
                  </a:lnTo>
                  <a:lnTo>
                    <a:pt x="0" y="0"/>
                  </a:lnTo>
                  <a:lnTo>
                    <a:pt x="52317" y="0"/>
                  </a:lnTo>
                  <a:lnTo>
                    <a:pt x="52317" y="52393"/>
                  </a:lnTo>
                  <a:close/>
                </a:path>
              </a:pathLst>
            </a:custGeom>
            <a:solidFill>
              <a:srgbClr val="2420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31" name="Google Shape;131;p1"/>
            <p:cNvSpPr/>
            <p:nvPr/>
          </p:nvSpPr>
          <p:spPr>
            <a:xfrm>
              <a:off x="3962215" y="6918799"/>
              <a:ext cx="52705" cy="52705"/>
            </a:xfrm>
            <a:custGeom>
              <a:rect b="b" l="l" r="r" t="t"/>
              <a:pathLst>
                <a:path extrusionOk="0" h="52704" w="52704">
                  <a:moveTo>
                    <a:pt x="52302" y="52393"/>
                  </a:moveTo>
                  <a:lnTo>
                    <a:pt x="0" y="52393"/>
                  </a:lnTo>
                  <a:lnTo>
                    <a:pt x="0" y="0"/>
                  </a:lnTo>
                  <a:lnTo>
                    <a:pt x="52302" y="0"/>
                  </a:lnTo>
                  <a:lnTo>
                    <a:pt x="52302" y="52393"/>
                  </a:lnTo>
                  <a:close/>
                </a:path>
              </a:pathLst>
            </a:custGeom>
            <a:solidFill>
              <a:srgbClr val="7C797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32" name="Google Shape;132;p1"/>
            <p:cNvSpPr/>
            <p:nvPr/>
          </p:nvSpPr>
          <p:spPr>
            <a:xfrm>
              <a:off x="3909912" y="6866421"/>
              <a:ext cx="52705" cy="52705"/>
            </a:xfrm>
            <a:custGeom>
              <a:rect b="b" l="l" r="r" t="t"/>
              <a:pathLst>
                <a:path extrusionOk="0" h="52704" w="52704">
                  <a:moveTo>
                    <a:pt x="52302" y="52378"/>
                  </a:moveTo>
                  <a:lnTo>
                    <a:pt x="0" y="52378"/>
                  </a:lnTo>
                  <a:lnTo>
                    <a:pt x="0" y="0"/>
                  </a:lnTo>
                  <a:lnTo>
                    <a:pt x="52302" y="0"/>
                  </a:lnTo>
                  <a:lnTo>
                    <a:pt x="52302" y="52378"/>
                  </a:lnTo>
                  <a:close/>
                </a:path>
              </a:pathLst>
            </a:custGeom>
            <a:solidFill>
              <a:srgbClr val="332F3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33" name="Google Shape;133;p1"/>
            <p:cNvSpPr/>
            <p:nvPr/>
          </p:nvSpPr>
          <p:spPr>
            <a:xfrm>
              <a:off x="3909910" y="6814045"/>
              <a:ext cx="209550" cy="262255"/>
            </a:xfrm>
            <a:custGeom>
              <a:rect b="b" l="l" r="r" t="t"/>
              <a:pathLst>
                <a:path extrusionOk="0" h="262254" w="209550">
                  <a:moveTo>
                    <a:pt x="52298" y="0"/>
                  </a:moveTo>
                  <a:lnTo>
                    <a:pt x="0" y="0"/>
                  </a:lnTo>
                  <a:lnTo>
                    <a:pt x="0" y="52387"/>
                  </a:lnTo>
                  <a:lnTo>
                    <a:pt x="52298" y="52387"/>
                  </a:lnTo>
                  <a:lnTo>
                    <a:pt x="52298" y="0"/>
                  </a:lnTo>
                  <a:close/>
                </a:path>
                <a:path extrusionOk="0" h="262254" w="209550">
                  <a:moveTo>
                    <a:pt x="104597" y="52387"/>
                  </a:moveTo>
                  <a:lnTo>
                    <a:pt x="52298" y="52387"/>
                  </a:lnTo>
                  <a:lnTo>
                    <a:pt x="52298" y="104762"/>
                  </a:lnTo>
                  <a:lnTo>
                    <a:pt x="104597" y="104762"/>
                  </a:lnTo>
                  <a:lnTo>
                    <a:pt x="104597" y="52387"/>
                  </a:lnTo>
                  <a:close/>
                </a:path>
                <a:path extrusionOk="0" h="262254" w="209550">
                  <a:moveTo>
                    <a:pt x="156921" y="104762"/>
                  </a:moveTo>
                  <a:lnTo>
                    <a:pt x="104597" y="104762"/>
                  </a:lnTo>
                  <a:lnTo>
                    <a:pt x="104597" y="157149"/>
                  </a:lnTo>
                  <a:lnTo>
                    <a:pt x="156921" y="157149"/>
                  </a:lnTo>
                  <a:lnTo>
                    <a:pt x="156921" y="104762"/>
                  </a:lnTo>
                  <a:close/>
                </a:path>
                <a:path extrusionOk="0" h="262254" w="209550">
                  <a:moveTo>
                    <a:pt x="209232" y="209562"/>
                  </a:moveTo>
                  <a:lnTo>
                    <a:pt x="156921" y="209562"/>
                  </a:lnTo>
                  <a:lnTo>
                    <a:pt x="156921" y="261937"/>
                  </a:lnTo>
                  <a:lnTo>
                    <a:pt x="209232" y="261937"/>
                  </a:lnTo>
                  <a:lnTo>
                    <a:pt x="209232" y="209562"/>
                  </a:lnTo>
                  <a:close/>
                </a:path>
              </a:pathLst>
            </a:custGeom>
            <a:solidFill>
              <a:srgbClr val="2420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34" name="Google Shape;134;p1"/>
            <p:cNvSpPr/>
            <p:nvPr/>
          </p:nvSpPr>
          <p:spPr>
            <a:xfrm>
              <a:off x="3805288" y="6709257"/>
              <a:ext cx="52705" cy="104775"/>
            </a:xfrm>
            <a:custGeom>
              <a:rect b="b" l="l" r="r" t="t"/>
              <a:pathLst>
                <a:path extrusionOk="0" h="104775" w="52704">
                  <a:moveTo>
                    <a:pt x="52298" y="52400"/>
                  </a:moveTo>
                  <a:lnTo>
                    <a:pt x="0" y="52400"/>
                  </a:lnTo>
                  <a:lnTo>
                    <a:pt x="0" y="104775"/>
                  </a:lnTo>
                  <a:lnTo>
                    <a:pt x="52298" y="104775"/>
                  </a:lnTo>
                  <a:lnTo>
                    <a:pt x="52298" y="52400"/>
                  </a:lnTo>
                  <a:close/>
                </a:path>
                <a:path extrusionOk="0" h="104775" w="52704">
                  <a:moveTo>
                    <a:pt x="52298" y="0"/>
                  </a:moveTo>
                  <a:lnTo>
                    <a:pt x="0" y="0"/>
                  </a:lnTo>
                  <a:lnTo>
                    <a:pt x="0" y="52387"/>
                  </a:lnTo>
                  <a:lnTo>
                    <a:pt x="52298" y="52387"/>
                  </a:lnTo>
                  <a:lnTo>
                    <a:pt x="52298" y="0"/>
                  </a:lnTo>
                  <a:close/>
                </a:path>
              </a:pathLst>
            </a:custGeom>
            <a:solidFill>
              <a:srgbClr val="908F8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35" name="Google Shape;135;p1"/>
            <p:cNvSpPr/>
            <p:nvPr/>
          </p:nvSpPr>
          <p:spPr>
            <a:xfrm>
              <a:off x="3700704" y="7495068"/>
              <a:ext cx="52705" cy="52705"/>
            </a:xfrm>
            <a:custGeom>
              <a:rect b="b" l="l" r="r" t="t"/>
              <a:pathLst>
                <a:path extrusionOk="0" h="52704" w="52704">
                  <a:moveTo>
                    <a:pt x="52302" y="52378"/>
                  </a:moveTo>
                  <a:lnTo>
                    <a:pt x="0" y="52378"/>
                  </a:lnTo>
                  <a:lnTo>
                    <a:pt x="0" y="0"/>
                  </a:lnTo>
                  <a:lnTo>
                    <a:pt x="52302" y="0"/>
                  </a:lnTo>
                  <a:lnTo>
                    <a:pt x="52302" y="52378"/>
                  </a:lnTo>
                  <a:close/>
                </a:path>
              </a:pathLst>
            </a:custGeom>
            <a:solidFill>
              <a:srgbClr val="2420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36" name="Google Shape;136;p1"/>
            <p:cNvSpPr/>
            <p:nvPr/>
          </p:nvSpPr>
          <p:spPr>
            <a:xfrm>
              <a:off x="3700704" y="7442705"/>
              <a:ext cx="52705" cy="52705"/>
            </a:xfrm>
            <a:custGeom>
              <a:rect b="b" l="l" r="r" t="t"/>
              <a:pathLst>
                <a:path extrusionOk="0" h="52704" w="52704">
                  <a:moveTo>
                    <a:pt x="52302" y="52362"/>
                  </a:moveTo>
                  <a:lnTo>
                    <a:pt x="0" y="52362"/>
                  </a:lnTo>
                  <a:lnTo>
                    <a:pt x="0" y="0"/>
                  </a:lnTo>
                  <a:lnTo>
                    <a:pt x="52302" y="0"/>
                  </a:lnTo>
                  <a:lnTo>
                    <a:pt x="52302" y="52362"/>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37" name="Google Shape;137;p1"/>
            <p:cNvSpPr/>
            <p:nvPr/>
          </p:nvSpPr>
          <p:spPr>
            <a:xfrm>
              <a:off x="3700703" y="7337945"/>
              <a:ext cx="52705" cy="104775"/>
            </a:xfrm>
            <a:custGeom>
              <a:rect b="b" l="l" r="r" t="t"/>
              <a:pathLst>
                <a:path extrusionOk="0" h="104775" w="52704">
                  <a:moveTo>
                    <a:pt x="52298" y="0"/>
                  </a:moveTo>
                  <a:lnTo>
                    <a:pt x="0" y="0"/>
                  </a:lnTo>
                  <a:lnTo>
                    <a:pt x="0" y="52374"/>
                  </a:lnTo>
                  <a:lnTo>
                    <a:pt x="0" y="104762"/>
                  </a:lnTo>
                  <a:lnTo>
                    <a:pt x="52298" y="104762"/>
                  </a:lnTo>
                  <a:lnTo>
                    <a:pt x="52298" y="52374"/>
                  </a:lnTo>
                  <a:lnTo>
                    <a:pt x="52298" y="0"/>
                  </a:lnTo>
                  <a:close/>
                </a:path>
              </a:pathLst>
            </a:custGeom>
            <a:solidFill>
              <a:srgbClr val="908F8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38" name="Google Shape;138;p1"/>
            <p:cNvSpPr/>
            <p:nvPr/>
          </p:nvSpPr>
          <p:spPr>
            <a:xfrm>
              <a:off x="3596081" y="7285544"/>
              <a:ext cx="104775" cy="262255"/>
            </a:xfrm>
            <a:custGeom>
              <a:rect b="b" l="l" r="r" t="t"/>
              <a:pathLst>
                <a:path extrusionOk="0" h="262254" w="104775">
                  <a:moveTo>
                    <a:pt x="104622" y="104775"/>
                  </a:moveTo>
                  <a:lnTo>
                    <a:pt x="52298" y="104775"/>
                  </a:lnTo>
                  <a:lnTo>
                    <a:pt x="52298" y="52400"/>
                  </a:lnTo>
                  <a:lnTo>
                    <a:pt x="52298" y="0"/>
                  </a:lnTo>
                  <a:lnTo>
                    <a:pt x="0" y="0"/>
                  </a:lnTo>
                  <a:lnTo>
                    <a:pt x="0" y="52400"/>
                  </a:lnTo>
                  <a:lnTo>
                    <a:pt x="0" y="104775"/>
                  </a:lnTo>
                  <a:lnTo>
                    <a:pt x="0" y="157162"/>
                  </a:lnTo>
                  <a:lnTo>
                    <a:pt x="0" y="209524"/>
                  </a:lnTo>
                  <a:lnTo>
                    <a:pt x="0" y="261912"/>
                  </a:lnTo>
                  <a:lnTo>
                    <a:pt x="52298" y="261912"/>
                  </a:lnTo>
                  <a:lnTo>
                    <a:pt x="104622" y="261912"/>
                  </a:lnTo>
                  <a:lnTo>
                    <a:pt x="104622" y="209524"/>
                  </a:lnTo>
                  <a:lnTo>
                    <a:pt x="104622" y="157162"/>
                  </a:lnTo>
                  <a:lnTo>
                    <a:pt x="104622" y="104775"/>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39" name="Google Shape;139;p1"/>
            <p:cNvSpPr/>
            <p:nvPr/>
          </p:nvSpPr>
          <p:spPr>
            <a:xfrm>
              <a:off x="3543757" y="7180769"/>
              <a:ext cx="104775" cy="104775"/>
            </a:xfrm>
            <a:custGeom>
              <a:rect b="b" l="l" r="r" t="t"/>
              <a:pathLst>
                <a:path extrusionOk="0" h="104775" w="104775">
                  <a:moveTo>
                    <a:pt x="1447" y="52387"/>
                  </a:moveTo>
                  <a:lnTo>
                    <a:pt x="0" y="52387"/>
                  </a:lnTo>
                  <a:lnTo>
                    <a:pt x="0" y="104775"/>
                  </a:lnTo>
                  <a:lnTo>
                    <a:pt x="1447" y="104775"/>
                  </a:lnTo>
                  <a:lnTo>
                    <a:pt x="1447" y="52387"/>
                  </a:lnTo>
                  <a:close/>
                </a:path>
                <a:path extrusionOk="0" h="104775" w="104775">
                  <a:moveTo>
                    <a:pt x="104622" y="0"/>
                  </a:moveTo>
                  <a:lnTo>
                    <a:pt x="52324" y="0"/>
                  </a:lnTo>
                  <a:lnTo>
                    <a:pt x="52324" y="52387"/>
                  </a:lnTo>
                  <a:lnTo>
                    <a:pt x="53771" y="52387"/>
                  </a:lnTo>
                  <a:lnTo>
                    <a:pt x="53771" y="104775"/>
                  </a:lnTo>
                  <a:lnTo>
                    <a:pt x="104622" y="104775"/>
                  </a:lnTo>
                  <a:lnTo>
                    <a:pt x="104622" y="52387"/>
                  </a:lnTo>
                  <a:lnTo>
                    <a:pt x="104622" y="0"/>
                  </a:lnTo>
                  <a:close/>
                </a:path>
              </a:pathLst>
            </a:custGeom>
            <a:solidFill>
              <a:srgbClr val="2420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40" name="Google Shape;140;p1"/>
            <p:cNvSpPr/>
            <p:nvPr/>
          </p:nvSpPr>
          <p:spPr>
            <a:xfrm>
              <a:off x="3545229" y="7180768"/>
              <a:ext cx="51435" cy="52705"/>
            </a:xfrm>
            <a:custGeom>
              <a:rect b="b" l="l" r="r" t="t"/>
              <a:pathLst>
                <a:path extrusionOk="0" h="52704" w="51435">
                  <a:moveTo>
                    <a:pt x="0" y="52378"/>
                  </a:moveTo>
                  <a:lnTo>
                    <a:pt x="50854" y="52378"/>
                  </a:lnTo>
                  <a:lnTo>
                    <a:pt x="50854" y="0"/>
                  </a:lnTo>
                  <a:lnTo>
                    <a:pt x="0" y="0"/>
                  </a:lnTo>
                  <a:lnTo>
                    <a:pt x="0" y="52378"/>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41" name="Google Shape;141;p1"/>
            <p:cNvSpPr/>
            <p:nvPr/>
          </p:nvSpPr>
          <p:spPr>
            <a:xfrm>
              <a:off x="3596084" y="7128374"/>
              <a:ext cx="52705" cy="52705"/>
            </a:xfrm>
            <a:custGeom>
              <a:rect b="b" l="l" r="r" t="t"/>
              <a:pathLst>
                <a:path extrusionOk="0" h="52704" w="52704">
                  <a:moveTo>
                    <a:pt x="52302" y="52393"/>
                  </a:moveTo>
                  <a:lnTo>
                    <a:pt x="0" y="52393"/>
                  </a:lnTo>
                  <a:lnTo>
                    <a:pt x="0" y="0"/>
                  </a:lnTo>
                  <a:lnTo>
                    <a:pt x="52302" y="0"/>
                  </a:lnTo>
                  <a:lnTo>
                    <a:pt x="52302" y="52393"/>
                  </a:lnTo>
                  <a:close/>
                </a:path>
              </a:pathLst>
            </a:custGeom>
            <a:solidFill>
              <a:srgbClr val="B5B4B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42" name="Google Shape;142;p1"/>
            <p:cNvSpPr/>
            <p:nvPr/>
          </p:nvSpPr>
          <p:spPr>
            <a:xfrm>
              <a:off x="3648386" y="7337933"/>
              <a:ext cx="52705" cy="52705"/>
            </a:xfrm>
            <a:custGeom>
              <a:rect b="b" l="l" r="r" t="t"/>
              <a:pathLst>
                <a:path extrusionOk="0" h="52704" w="52704">
                  <a:moveTo>
                    <a:pt x="52317" y="52378"/>
                  </a:moveTo>
                  <a:lnTo>
                    <a:pt x="0" y="52378"/>
                  </a:lnTo>
                  <a:lnTo>
                    <a:pt x="0" y="0"/>
                  </a:lnTo>
                  <a:lnTo>
                    <a:pt x="52317" y="0"/>
                  </a:lnTo>
                  <a:lnTo>
                    <a:pt x="52317" y="52378"/>
                  </a:lnTo>
                  <a:close/>
                </a:path>
              </a:pathLst>
            </a:custGeom>
            <a:solidFill>
              <a:srgbClr val="2420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43" name="Google Shape;143;p1"/>
            <p:cNvSpPr/>
            <p:nvPr/>
          </p:nvSpPr>
          <p:spPr>
            <a:xfrm>
              <a:off x="3648380" y="7180769"/>
              <a:ext cx="104775" cy="157480"/>
            </a:xfrm>
            <a:custGeom>
              <a:rect b="b" l="l" r="r" t="t"/>
              <a:pathLst>
                <a:path extrusionOk="0" h="157479" w="104775">
                  <a:moveTo>
                    <a:pt x="104622" y="0"/>
                  </a:moveTo>
                  <a:lnTo>
                    <a:pt x="52324" y="0"/>
                  </a:lnTo>
                  <a:lnTo>
                    <a:pt x="52324" y="52387"/>
                  </a:lnTo>
                  <a:lnTo>
                    <a:pt x="0" y="52387"/>
                  </a:lnTo>
                  <a:lnTo>
                    <a:pt x="0" y="104775"/>
                  </a:lnTo>
                  <a:lnTo>
                    <a:pt x="0" y="157175"/>
                  </a:lnTo>
                  <a:lnTo>
                    <a:pt x="52324" y="157175"/>
                  </a:lnTo>
                  <a:lnTo>
                    <a:pt x="104622" y="157175"/>
                  </a:lnTo>
                  <a:lnTo>
                    <a:pt x="104622" y="104775"/>
                  </a:lnTo>
                  <a:lnTo>
                    <a:pt x="104622" y="52387"/>
                  </a:lnTo>
                  <a:lnTo>
                    <a:pt x="104622" y="0"/>
                  </a:lnTo>
                  <a:close/>
                </a:path>
              </a:pathLst>
            </a:custGeom>
            <a:solidFill>
              <a:srgbClr val="908F8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44" name="Google Shape;144;p1"/>
            <p:cNvSpPr/>
            <p:nvPr/>
          </p:nvSpPr>
          <p:spPr>
            <a:xfrm>
              <a:off x="3648380" y="7023607"/>
              <a:ext cx="104775" cy="209550"/>
            </a:xfrm>
            <a:custGeom>
              <a:rect b="b" l="l" r="r" t="t"/>
              <a:pathLst>
                <a:path extrusionOk="0" h="209550" w="104775">
                  <a:moveTo>
                    <a:pt x="104622" y="0"/>
                  </a:moveTo>
                  <a:lnTo>
                    <a:pt x="52324" y="0"/>
                  </a:lnTo>
                  <a:lnTo>
                    <a:pt x="52324" y="52400"/>
                  </a:lnTo>
                  <a:lnTo>
                    <a:pt x="0" y="52400"/>
                  </a:lnTo>
                  <a:lnTo>
                    <a:pt x="0" y="104775"/>
                  </a:lnTo>
                  <a:lnTo>
                    <a:pt x="0" y="157149"/>
                  </a:lnTo>
                  <a:lnTo>
                    <a:pt x="0" y="209550"/>
                  </a:lnTo>
                  <a:lnTo>
                    <a:pt x="52324" y="209550"/>
                  </a:lnTo>
                  <a:lnTo>
                    <a:pt x="52324" y="157149"/>
                  </a:lnTo>
                  <a:lnTo>
                    <a:pt x="104622" y="157149"/>
                  </a:lnTo>
                  <a:lnTo>
                    <a:pt x="104622" y="104775"/>
                  </a:lnTo>
                  <a:lnTo>
                    <a:pt x="104622" y="52400"/>
                  </a:lnTo>
                  <a:lnTo>
                    <a:pt x="104622" y="0"/>
                  </a:lnTo>
                  <a:close/>
                </a:path>
              </a:pathLst>
            </a:custGeom>
            <a:solidFill>
              <a:srgbClr val="B5B4B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45" name="Google Shape;145;p1"/>
            <p:cNvSpPr/>
            <p:nvPr/>
          </p:nvSpPr>
          <p:spPr>
            <a:xfrm>
              <a:off x="3752990" y="7495068"/>
              <a:ext cx="52705" cy="52705"/>
            </a:xfrm>
            <a:custGeom>
              <a:rect b="b" l="l" r="r" t="t"/>
              <a:pathLst>
                <a:path extrusionOk="0" h="52704" w="52704">
                  <a:moveTo>
                    <a:pt x="52317" y="52378"/>
                  </a:moveTo>
                  <a:lnTo>
                    <a:pt x="0" y="52378"/>
                  </a:lnTo>
                  <a:lnTo>
                    <a:pt x="0" y="0"/>
                  </a:lnTo>
                  <a:lnTo>
                    <a:pt x="52317" y="0"/>
                  </a:lnTo>
                  <a:lnTo>
                    <a:pt x="52317" y="52378"/>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46" name="Google Shape;146;p1"/>
            <p:cNvSpPr/>
            <p:nvPr/>
          </p:nvSpPr>
          <p:spPr>
            <a:xfrm>
              <a:off x="3752990" y="7442705"/>
              <a:ext cx="52705" cy="52705"/>
            </a:xfrm>
            <a:custGeom>
              <a:rect b="b" l="l" r="r" t="t"/>
              <a:pathLst>
                <a:path extrusionOk="0" h="52704" w="52704">
                  <a:moveTo>
                    <a:pt x="52317" y="52362"/>
                  </a:moveTo>
                  <a:lnTo>
                    <a:pt x="0" y="52362"/>
                  </a:lnTo>
                  <a:lnTo>
                    <a:pt x="0" y="0"/>
                  </a:lnTo>
                  <a:lnTo>
                    <a:pt x="52317" y="0"/>
                  </a:lnTo>
                  <a:lnTo>
                    <a:pt x="52317" y="52362"/>
                  </a:lnTo>
                  <a:close/>
                </a:path>
              </a:pathLst>
            </a:custGeom>
            <a:solidFill>
              <a:srgbClr val="908F8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47" name="Google Shape;147;p1"/>
            <p:cNvSpPr/>
            <p:nvPr/>
          </p:nvSpPr>
          <p:spPr>
            <a:xfrm>
              <a:off x="3752990" y="7390312"/>
              <a:ext cx="52705" cy="52705"/>
            </a:xfrm>
            <a:custGeom>
              <a:rect b="b" l="l" r="r" t="t"/>
              <a:pathLst>
                <a:path extrusionOk="0" h="52704" w="52704">
                  <a:moveTo>
                    <a:pt x="52317" y="52393"/>
                  </a:moveTo>
                  <a:lnTo>
                    <a:pt x="0" y="52393"/>
                  </a:lnTo>
                  <a:lnTo>
                    <a:pt x="0" y="0"/>
                  </a:lnTo>
                  <a:lnTo>
                    <a:pt x="52317" y="0"/>
                  </a:lnTo>
                  <a:lnTo>
                    <a:pt x="52317" y="52393"/>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48" name="Google Shape;148;p1"/>
            <p:cNvSpPr/>
            <p:nvPr/>
          </p:nvSpPr>
          <p:spPr>
            <a:xfrm>
              <a:off x="3752990" y="7337933"/>
              <a:ext cx="52705" cy="52705"/>
            </a:xfrm>
            <a:custGeom>
              <a:rect b="b" l="l" r="r" t="t"/>
              <a:pathLst>
                <a:path extrusionOk="0" h="52704" w="52704">
                  <a:moveTo>
                    <a:pt x="52317" y="52378"/>
                  </a:moveTo>
                  <a:lnTo>
                    <a:pt x="0" y="52378"/>
                  </a:lnTo>
                  <a:lnTo>
                    <a:pt x="0" y="0"/>
                  </a:lnTo>
                  <a:lnTo>
                    <a:pt x="52317" y="0"/>
                  </a:lnTo>
                  <a:lnTo>
                    <a:pt x="52317" y="52378"/>
                  </a:lnTo>
                  <a:close/>
                </a:path>
              </a:pathLst>
            </a:custGeom>
            <a:solidFill>
              <a:srgbClr val="908F8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49" name="Google Shape;149;p1"/>
            <p:cNvSpPr/>
            <p:nvPr/>
          </p:nvSpPr>
          <p:spPr>
            <a:xfrm>
              <a:off x="3752990" y="7285540"/>
              <a:ext cx="52705" cy="52705"/>
            </a:xfrm>
            <a:custGeom>
              <a:rect b="b" l="l" r="r" t="t"/>
              <a:pathLst>
                <a:path extrusionOk="0" h="52704" w="52704">
                  <a:moveTo>
                    <a:pt x="52317" y="52393"/>
                  </a:moveTo>
                  <a:lnTo>
                    <a:pt x="0" y="52393"/>
                  </a:lnTo>
                  <a:lnTo>
                    <a:pt x="0" y="0"/>
                  </a:lnTo>
                  <a:lnTo>
                    <a:pt x="52317" y="0"/>
                  </a:lnTo>
                  <a:lnTo>
                    <a:pt x="52317" y="52393"/>
                  </a:lnTo>
                  <a:close/>
                </a:path>
              </a:pathLst>
            </a:custGeom>
            <a:solidFill>
              <a:srgbClr val="7C797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50" name="Google Shape;150;p1"/>
            <p:cNvSpPr/>
            <p:nvPr/>
          </p:nvSpPr>
          <p:spPr>
            <a:xfrm>
              <a:off x="3752990" y="7233162"/>
              <a:ext cx="52705" cy="52705"/>
            </a:xfrm>
            <a:custGeom>
              <a:rect b="b" l="l" r="r" t="t"/>
              <a:pathLst>
                <a:path extrusionOk="0" h="52704" w="52704">
                  <a:moveTo>
                    <a:pt x="52317" y="52378"/>
                  </a:moveTo>
                  <a:lnTo>
                    <a:pt x="0" y="52378"/>
                  </a:lnTo>
                  <a:lnTo>
                    <a:pt x="0" y="0"/>
                  </a:lnTo>
                  <a:lnTo>
                    <a:pt x="52317" y="0"/>
                  </a:lnTo>
                  <a:lnTo>
                    <a:pt x="52317" y="52378"/>
                  </a:lnTo>
                  <a:close/>
                </a:path>
              </a:pathLst>
            </a:custGeom>
            <a:solidFill>
              <a:srgbClr val="A8A6A7"/>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51" name="Google Shape;151;p1"/>
            <p:cNvSpPr/>
            <p:nvPr/>
          </p:nvSpPr>
          <p:spPr>
            <a:xfrm>
              <a:off x="3752989" y="7128382"/>
              <a:ext cx="52705" cy="104775"/>
            </a:xfrm>
            <a:custGeom>
              <a:rect b="b" l="l" r="r" t="t"/>
              <a:pathLst>
                <a:path extrusionOk="0" h="104775" w="52704">
                  <a:moveTo>
                    <a:pt x="52311" y="0"/>
                  </a:moveTo>
                  <a:lnTo>
                    <a:pt x="0" y="0"/>
                  </a:lnTo>
                  <a:lnTo>
                    <a:pt x="0" y="52387"/>
                  </a:lnTo>
                  <a:lnTo>
                    <a:pt x="0" y="104775"/>
                  </a:lnTo>
                  <a:lnTo>
                    <a:pt x="52311" y="104775"/>
                  </a:lnTo>
                  <a:lnTo>
                    <a:pt x="52311" y="52387"/>
                  </a:lnTo>
                  <a:lnTo>
                    <a:pt x="52311" y="0"/>
                  </a:lnTo>
                  <a:close/>
                </a:path>
              </a:pathLst>
            </a:custGeom>
            <a:solidFill>
              <a:srgbClr val="908F8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52" name="Google Shape;152;p1"/>
            <p:cNvSpPr/>
            <p:nvPr/>
          </p:nvSpPr>
          <p:spPr>
            <a:xfrm>
              <a:off x="3752990" y="7075996"/>
              <a:ext cx="52705" cy="52705"/>
            </a:xfrm>
            <a:custGeom>
              <a:rect b="b" l="l" r="r" t="t"/>
              <a:pathLst>
                <a:path extrusionOk="0" h="52704" w="52704">
                  <a:moveTo>
                    <a:pt x="52317" y="52378"/>
                  </a:moveTo>
                  <a:lnTo>
                    <a:pt x="0" y="52378"/>
                  </a:lnTo>
                  <a:lnTo>
                    <a:pt x="0" y="0"/>
                  </a:lnTo>
                  <a:lnTo>
                    <a:pt x="52317" y="0"/>
                  </a:lnTo>
                  <a:lnTo>
                    <a:pt x="52317" y="52378"/>
                  </a:lnTo>
                  <a:close/>
                </a:path>
              </a:pathLst>
            </a:custGeom>
            <a:solidFill>
              <a:srgbClr val="B5B4B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53" name="Google Shape;153;p1"/>
            <p:cNvSpPr/>
            <p:nvPr/>
          </p:nvSpPr>
          <p:spPr>
            <a:xfrm>
              <a:off x="3752990" y="7023618"/>
              <a:ext cx="52705" cy="52705"/>
            </a:xfrm>
            <a:custGeom>
              <a:rect b="b" l="l" r="r" t="t"/>
              <a:pathLst>
                <a:path extrusionOk="0" h="52704" w="52704">
                  <a:moveTo>
                    <a:pt x="52317" y="52378"/>
                  </a:moveTo>
                  <a:lnTo>
                    <a:pt x="0" y="52378"/>
                  </a:lnTo>
                  <a:lnTo>
                    <a:pt x="0" y="0"/>
                  </a:lnTo>
                  <a:lnTo>
                    <a:pt x="52317" y="0"/>
                  </a:lnTo>
                  <a:lnTo>
                    <a:pt x="52317" y="52378"/>
                  </a:lnTo>
                  <a:close/>
                </a:path>
              </a:pathLst>
            </a:custGeom>
            <a:solidFill>
              <a:srgbClr val="908F8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54" name="Google Shape;154;p1"/>
            <p:cNvSpPr/>
            <p:nvPr/>
          </p:nvSpPr>
          <p:spPr>
            <a:xfrm>
              <a:off x="3752990" y="6971224"/>
              <a:ext cx="52705" cy="52705"/>
            </a:xfrm>
            <a:custGeom>
              <a:rect b="b" l="l" r="r" t="t"/>
              <a:pathLst>
                <a:path extrusionOk="0" h="52704" w="52704">
                  <a:moveTo>
                    <a:pt x="52317" y="52378"/>
                  </a:moveTo>
                  <a:lnTo>
                    <a:pt x="0" y="52378"/>
                  </a:lnTo>
                  <a:lnTo>
                    <a:pt x="0" y="0"/>
                  </a:lnTo>
                  <a:lnTo>
                    <a:pt x="52317" y="0"/>
                  </a:lnTo>
                  <a:lnTo>
                    <a:pt x="52317" y="52378"/>
                  </a:lnTo>
                  <a:close/>
                </a:path>
              </a:pathLst>
            </a:custGeom>
            <a:solidFill>
              <a:srgbClr val="B5B4B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55" name="Google Shape;155;p1"/>
            <p:cNvSpPr/>
            <p:nvPr/>
          </p:nvSpPr>
          <p:spPr>
            <a:xfrm>
              <a:off x="3543766" y="7128374"/>
              <a:ext cx="52705" cy="52705"/>
            </a:xfrm>
            <a:custGeom>
              <a:rect b="b" l="l" r="r" t="t"/>
              <a:pathLst>
                <a:path extrusionOk="0" h="52704" w="52704">
                  <a:moveTo>
                    <a:pt x="52317" y="52393"/>
                  </a:moveTo>
                  <a:lnTo>
                    <a:pt x="0" y="52393"/>
                  </a:lnTo>
                  <a:lnTo>
                    <a:pt x="0" y="0"/>
                  </a:lnTo>
                  <a:lnTo>
                    <a:pt x="52317" y="0"/>
                  </a:lnTo>
                  <a:lnTo>
                    <a:pt x="52317" y="52393"/>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56" name="Google Shape;156;p1"/>
            <p:cNvSpPr/>
            <p:nvPr/>
          </p:nvSpPr>
          <p:spPr>
            <a:xfrm>
              <a:off x="3596081" y="6971232"/>
              <a:ext cx="157480" cy="157480"/>
            </a:xfrm>
            <a:custGeom>
              <a:rect b="b" l="l" r="r" t="t"/>
              <a:pathLst>
                <a:path extrusionOk="0" h="157479" w="157479">
                  <a:moveTo>
                    <a:pt x="52298" y="104787"/>
                  </a:moveTo>
                  <a:lnTo>
                    <a:pt x="0" y="104787"/>
                  </a:lnTo>
                  <a:lnTo>
                    <a:pt x="0" y="157149"/>
                  </a:lnTo>
                  <a:lnTo>
                    <a:pt x="52298" y="157149"/>
                  </a:lnTo>
                  <a:lnTo>
                    <a:pt x="52298" y="104787"/>
                  </a:lnTo>
                  <a:close/>
                </a:path>
                <a:path extrusionOk="0" h="157479" w="157479">
                  <a:moveTo>
                    <a:pt x="104622" y="52374"/>
                  </a:moveTo>
                  <a:lnTo>
                    <a:pt x="52298" y="52374"/>
                  </a:lnTo>
                  <a:lnTo>
                    <a:pt x="52298" y="104749"/>
                  </a:lnTo>
                  <a:lnTo>
                    <a:pt x="104622" y="104749"/>
                  </a:lnTo>
                  <a:lnTo>
                    <a:pt x="104622" y="52374"/>
                  </a:lnTo>
                  <a:close/>
                </a:path>
                <a:path extrusionOk="0" h="157479" w="157479">
                  <a:moveTo>
                    <a:pt x="156921" y="0"/>
                  </a:moveTo>
                  <a:lnTo>
                    <a:pt x="104622" y="0"/>
                  </a:lnTo>
                  <a:lnTo>
                    <a:pt x="104622" y="52374"/>
                  </a:lnTo>
                  <a:lnTo>
                    <a:pt x="156921" y="52374"/>
                  </a:lnTo>
                  <a:lnTo>
                    <a:pt x="156921" y="0"/>
                  </a:lnTo>
                  <a:close/>
                </a:path>
              </a:pathLst>
            </a:custGeom>
            <a:solidFill>
              <a:srgbClr val="C7C6C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57" name="Google Shape;157;p1"/>
            <p:cNvSpPr/>
            <p:nvPr/>
          </p:nvSpPr>
          <p:spPr>
            <a:xfrm>
              <a:off x="3491464" y="7128374"/>
              <a:ext cx="52705" cy="52705"/>
            </a:xfrm>
            <a:custGeom>
              <a:rect b="b" l="l" r="r" t="t"/>
              <a:pathLst>
                <a:path extrusionOk="0" h="52704" w="52704">
                  <a:moveTo>
                    <a:pt x="52302" y="52378"/>
                  </a:moveTo>
                  <a:lnTo>
                    <a:pt x="0" y="52378"/>
                  </a:lnTo>
                  <a:lnTo>
                    <a:pt x="0" y="0"/>
                  </a:lnTo>
                  <a:lnTo>
                    <a:pt x="52302" y="0"/>
                  </a:lnTo>
                  <a:lnTo>
                    <a:pt x="52302" y="52378"/>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58" name="Google Shape;158;p1"/>
            <p:cNvSpPr/>
            <p:nvPr/>
          </p:nvSpPr>
          <p:spPr>
            <a:xfrm>
              <a:off x="3543766" y="7075996"/>
              <a:ext cx="52705" cy="52705"/>
            </a:xfrm>
            <a:custGeom>
              <a:rect b="b" l="l" r="r" t="t"/>
              <a:pathLst>
                <a:path extrusionOk="0" h="52704" w="52704">
                  <a:moveTo>
                    <a:pt x="52317" y="52378"/>
                  </a:moveTo>
                  <a:lnTo>
                    <a:pt x="0" y="52378"/>
                  </a:lnTo>
                  <a:lnTo>
                    <a:pt x="0" y="0"/>
                  </a:lnTo>
                  <a:lnTo>
                    <a:pt x="52317" y="0"/>
                  </a:lnTo>
                  <a:lnTo>
                    <a:pt x="52317" y="52378"/>
                  </a:lnTo>
                  <a:close/>
                </a:path>
              </a:pathLst>
            </a:custGeom>
            <a:solidFill>
              <a:srgbClr val="2420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59" name="Google Shape;159;p1"/>
            <p:cNvSpPr/>
            <p:nvPr/>
          </p:nvSpPr>
          <p:spPr>
            <a:xfrm>
              <a:off x="3596081" y="6971219"/>
              <a:ext cx="104775" cy="105410"/>
            </a:xfrm>
            <a:custGeom>
              <a:rect b="b" l="l" r="r" t="t"/>
              <a:pathLst>
                <a:path extrusionOk="0" h="105409" w="104775">
                  <a:moveTo>
                    <a:pt x="52298" y="52387"/>
                  </a:moveTo>
                  <a:lnTo>
                    <a:pt x="0" y="52387"/>
                  </a:lnTo>
                  <a:lnTo>
                    <a:pt x="0" y="104787"/>
                  </a:lnTo>
                  <a:lnTo>
                    <a:pt x="52298" y="104787"/>
                  </a:lnTo>
                  <a:lnTo>
                    <a:pt x="52298" y="52387"/>
                  </a:lnTo>
                  <a:close/>
                </a:path>
                <a:path extrusionOk="0" h="105409" w="104775">
                  <a:moveTo>
                    <a:pt x="104622" y="0"/>
                  </a:moveTo>
                  <a:lnTo>
                    <a:pt x="52298" y="0"/>
                  </a:lnTo>
                  <a:lnTo>
                    <a:pt x="52298" y="52374"/>
                  </a:lnTo>
                  <a:lnTo>
                    <a:pt x="104622" y="52374"/>
                  </a:lnTo>
                  <a:lnTo>
                    <a:pt x="104622" y="0"/>
                  </a:lnTo>
                  <a:close/>
                </a:path>
              </a:pathLst>
            </a:custGeom>
            <a:solidFill>
              <a:srgbClr val="E7E7E7"/>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60" name="Google Shape;160;p1"/>
            <p:cNvSpPr/>
            <p:nvPr/>
          </p:nvSpPr>
          <p:spPr>
            <a:xfrm>
              <a:off x="3700704" y="6918815"/>
              <a:ext cx="52705" cy="52705"/>
            </a:xfrm>
            <a:custGeom>
              <a:rect b="b" l="l" r="r" t="t"/>
              <a:pathLst>
                <a:path extrusionOk="0" h="52704" w="52704">
                  <a:moveTo>
                    <a:pt x="52302" y="52393"/>
                  </a:moveTo>
                  <a:lnTo>
                    <a:pt x="0" y="52393"/>
                  </a:lnTo>
                  <a:lnTo>
                    <a:pt x="0" y="0"/>
                  </a:lnTo>
                  <a:lnTo>
                    <a:pt x="52302" y="0"/>
                  </a:lnTo>
                  <a:lnTo>
                    <a:pt x="52302" y="52393"/>
                  </a:lnTo>
                  <a:close/>
                </a:path>
              </a:pathLst>
            </a:custGeom>
            <a:solidFill>
              <a:srgbClr val="B5B4B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61" name="Google Shape;161;p1"/>
            <p:cNvSpPr/>
            <p:nvPr/>
          </p:nvSpPr>
          <p:spPr>
            <a:xfrm>
              <a:off x="3492911" y="7075980"/>
              <a:ext cx="51435" cy="52705"/>
            </a:xfrm>
            <a:custGeom>
              <a:rect b="b" l="l" r="r" t="t"/>
              <a:pathLst>
                <a:path extrusionOk="0" h="52704" w="51435">
                  <a:moveTo>
                    <a:pt x="0" y="52393"/>
                  </a:moveTo>
                  <a:lnTo>
                    <a:pt x="50854" y="52393"/>
                  </a:lnTo>
                  <a:lnTo>
                    <a:pt x="50854" y="0"/>
                  </a:lnTo>
                  <a:lnTo>
                    <a:pt x="0" y="0"/>
                  </a:lnTo>
                  <a:lnTo>
                    <a:pt x="0" y="52393"/>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62" name="Google Shape;162;p1"/>
            <p:cNvSpPr/>
            <p:nvPr/>
          </p:nvSpPr>
          <p:spPr>
            <a:xfrm>
              <a:off x="3543766" y="7023602"/>
              <a:ext cx="52705" cy="52705"/>
            </a:xfrm>
            <a:custGeom>
              <a:rect b="b" l="l" r="r" t="t"/>
              <a:pathLst>
                <a:path extrusionOk="0" h="52704" w="52704">
                  <a:moveTo>
                    <a:pt x="52317" y="52378"/>
                  </a:moveTo>
                  <a:lnTo>
                    <a:pt x="0" y="52378"/>
                  </a:lnTo>
                  <a:lnTo>
                    <a:pt x="0" y="0"/>
                  </a:lnTo>
                  <a:lnTo>
                    <a:pt x="52317" y="0"/>
                  </a:lnTo>
                  <a:lnTo>
                    <a:pt x="52317" y="52378"/>
                  </a:lnTo>
                  <a:close/>
                </a:path>
              </a:pathLst>
            </a:custGeom>
            <a:solidFill>
              <a:srgbClr val="C7C6C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63" name="Google Shape;163;p1"/>
            <p:cNvSpPr/>
            <p:nvPr/>
          </p:nvSpPr>
          <p:spPr>
            <a:xfrm>
              <a:off x="3596084" y="6971209"/>
              <a:ext cx="52705" cy="52705"/>
            </a:xfrm>
            <a:custGeom>
              <a:rect b="b" l="l" r="r" t="t"/>
              <a:pathLst>
                <a:path extrusionOk="0" h="52704" w="52704">
                  <a:moveTo>
                    <a:pt x="52302" y="52393"/>
                  </a:moveTo>
                  <a:lnTo>
                    <a:pt x="0" y="52393"/>
                  </a:lnTo>
                  <a:lnTo>
                    <a:pt x="0" y="0"/>
                  </a:lnTo>
                  <a:lnTo>
                    <a:pt x="52302" y="0"/>
                  </a:lnTo>
                  <a:lnTo>
                    <a:pt x="52302" y="52393"/>
                  </a:lnTo>
                  <a:close/>
                </a:path>
              </a:pathLst>
            </a:custGeom>
            <a:solidFill>
              <a:srgbClr val="E7E7E7"/>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64" name="Google Shape;164;p1"/>
            <p:cNvSpPr/>
            <p:nvPr/>
          </p:nvSpPr>
          <p:spPr>
            <a:xfrm>
              <a:off x="3648386" y="6918799"/>
              <a:ext cx="52705" cy="52705"/>
            </a:xfrm>
            <a:custGeom>
              <a:rect b="b" l="l" r="r" t="t"/>
              <a:pathLst>
                <a:path extrusionOk="0" h="52704" w="52704">
                  <a:moveTo>
                    <a:pt x="52317" y="52393"/>
                  </a:moveTo>
                  <a:lnTo>
                    <a:pt x="0" y="52393"/>
                  </a:lnTo>
                  <a:lnTo>
                    <a:pt x="0" y="0"/>
                  </a:lnTo>
                  <a:lnTo>
                    <a:pt x="52317" y="0"/>
                  </a:lnTo>
                  <a:lnTo>
                    <a:pt x="52317" y="52393"/>
                  </a:lnTo>
                  <a:close/>
                </a:path>
              </a:pathLst>
            </a:custGeom>
            <a:solidFill>
              <a:srgbClr val="C7C6C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65" name="Google Shape;165;p1"/>
            <p:cNvSpPr/>
            <p:nvPr/>
          </p:nvSpPr>
          <p:spPr>
            <a:xfrm>
              <a:off x="3700704" y="6866421"/>
              <a:ext cx="52705" cy="52705"/>
            </a:xfrm>
            <a:custGeom>
              <a:rect b="b" l="l" r="r" t="t"/>
              <a:pathLst>
                <a:path extrusionOk="0" h="52704" w="52704">
                  <a:moveTo>
                    <a:pt x="52302" y="52378"/>
                  </a:moveTo>
                  <a:lnTo>
                    <a:pt x="0" y="52378"/>
                  </a:lnTo>
                  <a:lnTo>
                    <a:pt x="0" y="0"/>
                  </a:lnTo>
                  <a:lnTo>
                    <a:pt x="52302" y="0"/>
                  </a:lnTo>
                  <a:lnTo>
                    <a:pt x="52302" y="52378"/>
                  </a:lnTo>
                  <a:close/>
                </a:path>
              </a:pathLst>
            </a:custGeom>
            <a:solidFill>
              <a:srgbClr val="B5B4B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66" name="Google Shape;166;p1"/>
            <p:cNvSpPr/>
            <p:nvPr/>
          </p:nvSpPr>
          <p:spPr>
            <a:xfrm>
              <a:off x="3491464" y="7023602"/>
              <a:ext cx="52705" cy="52705"/>
            </a:xfrm>
            <a:custGeom>
              <a:rect b="b" l="l" r="r" t="t"/>
              <a:pathLst>
                <a:path extrusionOk="0" h="52704" w="52704">
                  <a:moveTo>
                    <a:pt x="52302" y="52378"/>
                  </a:moveTo>
                  <a:lnTo>
                    <a:pt x="0" y="52378"/>
                  </a:lnTo>
                  <a:lnTo>
                    <a:pt x="0" y="0"/>
                  </a:lnTo>
                  <a:lnTo>
                    <a:pt x="52302" y="0"/>
                  </a:lnTo>
                  <a:lnTo>
                    <a:pt x="52302" y="52378"/>
                  </a:lnTo>
                  <a:close/>
                </a:path>
              </a:pathLst>
            </a:custGeom>
            <a:solidFill>
              <a:srgbClr val="6A6769"/>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67" name="Google Shape;167;p1"/>
            <p:cNvSpPr/>
            <p:nvPr/>
          </p:nvSpPr>
          <p:spPr>
            <a:xfrm>
              <a:off x="3543766" y="6971209"/>
              <a:ext cx="52705" cy="52705"/>
            </a:xfrm>
            <a:custGeom>
              <a:rect b="b" l="l" r="r" t="t"/>
              <a:pathLst>
                <a:path extrusionOk="0" h="52704" w="52704">
                  <a:moveTo>
                    <a:pt x="52317" y="52393"/>
                  </a:moveTo>
                  <a:lnTo>
                    <a:pt x="0" y="52393"/>
                  </a:lnTo>
                  <a:lnTo>
                    <a:pt x="0" y="0"/>
                  </a:lnTo>
                  <a:lnTo>
                    <a:pt x="52317" y="0"/>
                  </a:lnTo>
                  <a:lnTo>
                    <a:pt x="52317" y="52393"/>
                  </a:lnTo>
                  <a:close/>
                </a:path>
              </a:pathLst>
            </a:custGeom>
            <a:solidFill>
              <a:srgbClr val="C7C6C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68" name="Google Shape;168;p1"/>
            <p:cNvSpPr/>
            <p:nvPr/>
          </p:nvSpPr>
          <p:spPr>
            <a:xfrm>
              <a:off x="3700704" y="6814043"/>
              <a:ext cx="52705" cy="52705"/>
            </a:xfrm>
            <a:custGeom>
              <a:rect b="b" l="l" r="r" t="t"/>
              <a:pathLst>
                <a:path extrusionOk="0" h="52704" w="52704">
                  <a:moveTo>
                    <a:pt x="52302" y="52378"/>
                  </a:moveTo>
                  <a:lnTo>
                    <a:pt x="0" y="52378"/>
                  </a:lnTo>
                  <a:lnTo>
                    <a:pt x="0" y="0"/>
                  </a:lnTo>
                  <a:lnTo>
                    <a:pt x="52302" y="0"/>
                  </a:lnTo>
                  <a:lnTo>
                    <a:pt x="52302" y="52378"/>
                  </a:lnTo>
                  <a:close/>
                </a:path>
              </a:pathLst>
            </a:custGeom>
            <a:solidFill>
              <a:srgbClr val="B5B4B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69" name="Google Shape;169;p1"/>
            <p:cNvSpPr/>
            <p:nvPr/>
          </p:nvSpPr>
          <p:spPr>
            <a:xfrm>
              <a:off x="3596081" y="6866432"/>
              <a:ext cx="104775" cy="104775"/>
            </a:xfrm>
            <a:custGeom>
              <a:rect b="b" l="l" r="r" t="t"/>
              <a:pathLst>
                <a:path extrusionOk="0" h="104775" w="104775">
                  <a:moveTo>
                    <a:pt x="52298" y="52374"/>
                  </a:moveTo>
                  <a:lnTo>
                    <a:pt x="0" y="52374"/>
                  </a:lnTo>
                  <a:lnTo>
                    <a:pt x="0" y="104762"/>
                  </a:lnTo>
                  <a:lnTo>
                    <a:pt x="52298" y="104762"/>
                  </a:lnTo>
                  <a:lnTo>
                    <a:pt x="52298" y="52374"/>
                  </a:lnTo>
                  <a:close/>
                </a:path>
                <a:path extrusionOk="0" h="104775" w="104775">
                  <a:moveTo>
                    <a:pt x="104622" y="0"/>
                  </a:moveTo>
                  <a:lnTo>
                    <a:pt x="52298" y="0"/>
                  </a:lnTo>
                  <a:lnTo>
                    <a:pt x="52298" y="52374"/>
                  </a:lnTo>
                  <a:lnTo>
                    <a:pt x="104622" y="52374"/>
                  </a:lnTo>
                  <a:lnTo>
                    <a:pt x="104622" y="0"/>
                  </a:lnTo>
                  <a:close/>
                </a:path>
              </a:pathLst>
            </a:custGeom>
            <a:solidFill>
              <a:srgbClr val="C7C6C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70" name="Google Shape;170;p1"/>
            <p:cNvSpPr/>
            <p:nvPr/>
          </p:nvSpPr>
          <p:spPr>
            <a:xfrm>
              <a:off x="3440593" y="7023602"/>
              <a:ext cx="51435" cy="52705"/>
            </a:xfrm>
            <a:custGeom>
              <a:rect b="b" l="l" r="r" t="t"/>
              <a:pathLst>
                <a:path extrusionOk="0" h="52704" w="51435">
                  <a:moveTo>
                    <a:pt x="0" y="52378"/>
                  </a:moveTo>
                  <a:lnTo>
                    <a:pt x="50870" y="52378"/>
                  </a:lnTo>
                  <a:lnTo>
                    <a:pt x="50870" y="0"/>
                  </a:lnTo>
                  <a:lnTo>
                    <a:pt x="0" y="0"/>
                  </a:lnTo>
                  <a:lnTo>
                    <a:pt x="0" y="52378"/>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71" name="Google Shape;171;p1"/>
            <p:cNvSpPr/>
            <p:nvPr/>
          </p:nvSpPr>
          <p:spPr>
            <a:xfrm>
              <a:off x="3491464" y="6971209"/>
              <a:ext cx="52705" cy="52705"/>
            </a:xfrm>
            <a:custGeom>
              <a:rect b="b" l="l" r="r" t="t"/>
              <a:pathLst>
                <a:path extrusionOk="0" h="52704" w="52704">
                  <a:moveTo>
                    <a:pt x="52302" y="52393"/>
                  </a:moveTo>
                  <a:lnTo>
                    <a:pt x="0" y="52393"/>
                  </a:lnTo>
                  <a:lnTo>
                    <a:pt x="0" y="0"/>
                  </a:lnTo>
                  <a:lnTo>
                    <a:pt x="52302" y="0"/>
                  </a:lnTo>
                  <a:lnTo>
                    <a:pt x="52302" y="52393"/>
                  </a:lnTo>
                  <a:close/>
                </a:path>
              </a:pathLst>
            </a:custGeom>
            <a:solidFill>
              <a:srgbClr val="2420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72" name="Google Shape;172;p1"/>
            <p:cNvSpPr/>
            <p:nvPr/>
          </p:nvSpPr>
          <p:spPr>
            <a:xfrm>
              <a:off x="3543757" y="6814045"/>
              <a:ext cx="157480" cy="157480"/>
            </a:xfrm>
            <a:custGeom>
              <a:rect b="b" l="l" r="r" t="t"/>
              <a:pathLst>
                <a:path extrusionOk="0" h="157479" w="157479">
                  <a:moveTo>
                    <a:pt x="52324" y="104762"/>
                  </a:moveTo>
                  <a:lnTo>
                    <a:pt x="0" y="104762"/>
                  </a:lnTo>
                  <a:lnTo>
                    <a:pt x="0" y="157149"/>
                  </a:lnTo>
                  <a:lnTo>
                    <a:pt x="52324" y="157149"/>
                  </a:lnTo>
                  <a:lnTo>
                    <a:pt x="52324" y="104762"/>
                  </a:lnTo>
                  <a:close/>
                </a:path>
                <a:path extrusionOk="0" h="157479" w="157479">
                  <a:moveTo>
                    <a:pt x="104622" y="52387"/>
                  </a:moveTo>
                  <a:lnTo>
                    <a:pt x="52324" y="52387"/>
                  </a:lnTo>
                  <a:lnTo>
                    <a:pt x="52324" y="104762"/>
                  </a:lnTo>
                  <a:lnTo>
                    <a:pt x="104622" y="104762"/>
                  </a:lnTo>
                  <a:lnTo>
                    <a:pt x="104622" y="52387"/>
                  </a:lnTo>
                  <a:close/>
                </a:path>
                <a:path extrusionOk="0" h="157479" w="157479">
                  <a:moveTo>
                    <a:pt x="156946" y="0"/>
                  </a:moveTo>
                  <a:lnTo>
                    <a:pt x="104622" y="0"/>
                  </a:lnTo>
                  <a:lnTo>
                    <a:pt x="104622" y="52387"/>
                  </a:lnTo>
                  <a:lnTo>
                    <a:pt x="156946" y="52387"/>
                  </a:lnTo>
                  <a:lnTo>
                    <a:pt x="156946" y="0"/>
                  </a:lnTo>
                  <a:close/>
                </a:path>
              </a:pathLst>
            </a:custGeom>
            <a:solidFill>
              <a:srgbClr val="B5B4B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73" name="Google Shape;173;p1"/>
            <p:cNvSpPr/>
            <p:nvPr/>
          </p:nvSpPr>
          <p:spPr>
            <a:xfrm>
              <a:off x="3439162" y="6971209"/>
              <a:ext cx="52705" cy="52705"/>
            </a:xfrm>
            <a:custGeom>
              <a:rect b="b" l="l" r="r" t="t"/>
              <a:pathLst>
                <a:path extrusionOk="0" h="52704" w="52704">
                  <a:moveTo>
                    <a:pt x="52302" y="52393"/>
                  </a:moveTo>
                  <a:lnTo>
                    <a:pt x="0" y="52393"/>
                  </a:lnTo>
                  <a:lnTo>
                    <a:pt x="0" y="0"/>
                  </a:lnTo>
                  <a:lnTo>
                    <a:pt x="52302" y="0"/>
                  </a:lnTo>
                  <a:lnTo>
                    <a:pt x="52302" y="52393"/>
                  </a:lnTo>
                  <a:close/>
                </a:path>
              </a:pathLst>
            </a:custGeom>
            <a:solidFill>
              <a:srgbClr val="2420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74" name="Google Shape;174;p1"/>
            <p:cNvSpPr/>
            <p:nvPr/>
          </p:nvSpPr>
          <p:spPr>
            <a:xfrm>
              <a:off x="3388291" y="6971209"/>
              <a:ext cx="51435" cy="52705"/>
            </a:xfrm>
            <a:custGeom>
              <a:rect b="b" l="l" r="r" t="t"/>
              <a:pathLst>
                <a:path extrusionOk="0" h="52704" w="51435">
                  <a:moveTo>
                    <a:pt x="0" y="52393"/>
                  </a:moveTo>
                  <a:lnTo>
                    <a:pt x="50854" y="52393"/>
                  </a:lnTo>
                  <a:lnTo>
                    <a:pt x="50854" y="0"/>
                  </a:lnTo>
                  <a:lnTo>
                    <a:pt x="0" y="0"/>
                  </a:lnTo>
                  <a:lnTo>
                    <a:pt x="0" y="52393"/>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75" name="Google Shape;175;p1"/>
            <p:cNvSpPr/>
            <p:nvPr/>
          </p:nvSpPr>
          <p:spPr>
            <a:xfrm>
              <a:off x="3596084" y="6814043"/>
              <a:ext cx="52705" cy="52705"/>
            </a:xfrm>
            <a:custGeom>
              <a:rect b="b" l="l" r="r" t="t"/>
              <a:pathLst>
                <a:path extrusionOk="0" h="52704" w="52704">
                  <a:moveTo>
                    <a:pt x="52302" y="52378"/>
                  </a:moveTo>
                  <a:lnTo>
                    <a:pt x="0" y="52378"/>
                  </a:lnTo>
                  <a:lnTo>
                    <a:pt x="0" y="0"/>
                  </a:lnTo>
                  <a:lnTo>
                    <a:pt x="52302" y="0"/>
                  </a:lnTo>
                  <a:lnTo>
                    <a:pt x="52302" y="52378"/>
                  </a:lnTo>
                  <a:close/>
                </a:path>
              </a:pathLst>
            </a:custGeom>
            <a:solidFill>
              <a:srgbClr val="B5B4B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76" name="Google Shape;176;p1"/>
            <p:cNvSpPr/>
            <p:nvPr/>
          </p:nvSpPr>
          <p:spPr>
            <a:xfrm>
              <a:off x="3596084" y="6761634"/>
              <a:ext cx="52705" cy="52705"/>
            </a:xfrm>
            <a:custGeom>
              <a:rect b="b" l="l" r="r" t="t"/>
              <a:pathLst>
                <a:path extrusionOk="0" h="52704" w="52704">
                  <a:moveTo>
                    <a:pt x="52302" y="52393"/>
                  </a:moveTo>
                  <a:lnTo>
                    <a:pt x="0" y="52393"/>
                  </a:lnTo>
                  <a:lnTo>
                    <a:pt x="0" y="0"/>
                  </a:lnTo>
                  <a:lnTo>
                    <a:pt x="52302" y="0"/>
                  </a:lnTo>
                  <a:lnTo>
                    <a:pt x="52302" y="52393"/>
                  </a:lnTo>
                  <a:close/>
                </a:path>
              </a:pathLst>
            </a:custGeom>
            <a:solidFill>
              <a:srgbClr val="908F8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77" name="Google Shape;177;p1"/>
            <p:cNvSpPr/>
            <p:nvPr/>
          </p:nvSpPr>
          <p:spPr>
            <a:xfrm>
              <a:off x="3491464" y="6918799"/>
              <a:ext cx="52705" cy="52705"/>
            </a:xfrm>
            <a:custGeom>
              <a:rect b="b" l="l" r="r" t="t"/>
              <a:pathLst>
                <a:path extrusionOk="0" h="52704" w="52704">
                  <a:moveTo>
                    <a:pt x="52302" y="52393"/>
                  </a:moveTo>
                  <a:lnTo>
                    <a:pt x="0" y="52393"/>
                  </a:lnTo>
                  <a:lnTo>
                    <a:pt x="0" y="0"/>
                  </a:lnTo>
                  <a:lnTo>
                    <a:pt x="52302" y="0"/>
                  </a:lnTo>
                  <a:lnTo>
                    <a:pt x="52302" y="52393"/>
                  </a:lnTo>
                  <a:close/>
                </a:path>
              </a:pathLst>
            </a:custGeom>
            <a:solidFill>
              <a:srgbClr val="6A6769"/>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78" name="Google Shape;178;p1"/>
            <p:cNvSpPr/>
            <p:nvPr/>
          </p:nvSpPr>
          <p:spPr>
            <a:xfrm>
              <a:off x="3543766" y="6866421"/>
              <a:ext cx="52705" cy="52705"/>
            </a:xfrm>
            <a:custGeom>
              <a:rect b="b" l="l" r="r" t="t"/>
              <a:pathLst>
                <a:path extrusionOk="0" h="52704" w="52704">
                  <a:moveTo>
                    <a:pt x="52317" y="52378"/>
                  </a:moveTo>
                  <a:lnTo>
                    <a:pt x="0" y="52378"/>
                  </a:lnTo>
                  <a:lnTo>
                    <a:pt x="0" y="0"/>
                  </a:lnTo>
                  <a:lnTo>
                    <a:pt x="52317" y="0"/>
                  </a:lnTo>
                  <a:lnTo>
                    <a:pt x="52317" y="52378"/>
                  </a:lnTo>
                  <a:close/>
                </a:path>
              </a:pathLst>
            </a:custGeom>
            <a:solidFill>
              <a:srgbClr val="B5B4B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79" name="Google Shape;179;p1"/>
            <p:cNvSpPr/>
            <p:nvPr/>
          </p:nvSpPr>
          <p:spPr>
            <a:xfrm>
              <a:off x="3543782" y="6814043"/>
              <a:ext cx="52705" cy="52705"/>
            </a:xfrm>
            <a:custGeom>
              <a:rect b="b" l="l" r="r" t="t"/>
              <a:pathLst>
                <a:path extrusionOk="0" h="52704" w="52704">
                  <a:moveTo>
                    <a:pt x="52302" y="52378"/>
                  </a:moveTo>
                  <a:lnTo>
                    <a:pt x="0" y="52378"/>
                  </a:lnTo>
                  <a:lnTo>
                    <a:pt x="0" y="0"/>
                  </a:lnTo>
                  <a:lnTo>
                    <a:pt x="52302" y="0"/>
                  </a:lnTo>
                  <a:lnTo>
                    <a:pt x="52302" y="52378"/>
                  </a:lnTo>
                  <a:close/>
                </a:path>
              </a:pathLst>
            </a:custGeom>
            <a:solidFill>
              <a:srgbClr val="908F8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80" name="Google Shape;180;p1"/>
            <p:cNvSpPr/>
            <p:nvPr/>
          </p:nvSpPr>
          <p:spPr>
            <a:xfrm>
              <a:off x="3439162" y="6918799"/>
              <a:ext cx="52705" cy="52705"/>
            </a:xfrm>
            <a:custGeom>
              <a:rect b="b" l="l" r="r" t="t"/>
              <a:pathLst>
                <a:path extrusionOk="0" h="52704" w="52704">
                  <a:moveTo>
                    <a:pt x="52302" y="52393"/>
                  </a:moveTo>
                  <a:lnTo>
                    <a:pt x="0" y="52393"/>
                  </a:lnTo>
                  <a:lnTo>
                    <a:pt x="0" y="0"/>
                  </a:lnTo>
                  <a:lnTo>
                    <a:pt x="52302" y="0"/>
                  </a:lnTo>
                  <a:lnTo>
                    <a:pt x="52302" y="52393"/>
                  </a:lnTo>
                  <a:close/>
                </a:path>
              </a:pathLst>
            </a:custGeom>
            <a:solidFill>
              <a:srgbClr val="2420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81" name="Google Shape;181;p1"/>
            <p:cNvSpPr/>
            <p:nvPr/>
          </p:nvSpPr>
          <p:spPr>
            <a:xfrm>
              <a:off x="3491464" y="6866421"/>
              <a:ext cx="52705" cy="52705"/>
            </a:xfrm>
            <a:custGeom>
              <a:rect b="b" l="l" r="r" t="t"/>
              <a:pathLst>
                <a:path extrusionOk="0" h="52704" w="52704">
                  <a:moveTo>
                    <a:pt x="52317" y="52378"/>
                  </a:moveTo>
                  <a:lnTo>
                    <a:pt x="0" y="52378"/>
                  </a:lnTo>
                  <a:lnTo>
                    <a:pt x="0" y="0"/>
                  </a:lnTo>
                  <a:lnTo>
                    <a:pt x="52317" y="0"/>
                  </a:lnTo>
                  <a:lnTo>
                    <a:pt x="52317" y="52378"/>
                  </a:lnTo>
                  <a:close/>
                </a:path>
              </a:pathLst>
            </a:custGeom>
            <a:solidFill>
              <a:srgbClr val="908F8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82" name="Google Shape;182;p1"/>
            <p:cNvSpPr/>
            <p:nvPr/>
          </p:nvSpPr>
          <p:spPr>
            <a:xfrm>
              <a:off x="3752990" y="6918846"/>
              <a:ext cx="52705" cy="52705"/>
            </a:xfrm>
            <a:custGeom>
              <a:rect b="b" l="l" r="r" t="t"/>
              <a:pathLst>
                <a:path extrusionOk="0" h="52704" w="52704">
                  <a:moveTo>
                    <a:pt x="52317" y="52378"/>
                  </a:moveTo>
                  <a:lnTo>
                    <a:pt x="0" y="52378"/>
                  </a:lnTo>
                  <a:lnTo>
                    <a:pt x="0" y="0"/>
                  </a:lnTo>
                  <a:lnTo>
                    <a:pt x="52317" y="0"/>
                  </a:lnTo>
                  <a:lnTo>
                    <a:pt x="52317" y="52378"/>
                  </a:lnTo>
                  <a:close/>
                </a:path>
              </a:pathLst>
            </a:custGeom>
            <a:solidFill>
              <a:srgbClr val="B5B4B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83" name="Google Shape;183;p1"/>
            <p:cNvSpPr/>
            <p:nvPr/>
          </p:nvSpPr>
          <p:spPr>
            <a:xfrm>
              <a:off x="3648380" y="6709257"/>
              <a:ext cx="157480" cy="210185"/>
            </a:xfrm>
            <a:custGeom>
              <a:rect b="b" l="l" r="r" t="t"/>
              <a:pathLst>
                <a:path extrusionOk="0" h="210184" w="157479">
                  <a:moveTo>
                    <a:pt x="52324" y="52400"/>
                  </a:moveTo>
                  <a:lnTo>
                    <a:pt x="0" y="52400"/>
                  </a:lnTo>
                  <a:lnTo>
                    <a:pt x="0" y="104775"/>
                  </a:lnTo>
                  <a:lnTo>
                    <a:pt x="52324" y="104775"/>
                  </a:lnTo>
                  <a:lnTo>
                    <a:pt x="52324" y="52400"/>
                  </a:lnTo>
                  <a:close/>
                </a:path>
                <a:path extrusionOk="0" h="210184" w="157479">
                  <a:moveTo>
                    <a:pt x="52324" y="0"/>
                  </a:moveTo>
                  <a:lnTo>
                    <a:pt x="0" y="0"/>
                  </a:lnTo>
                  <a:lnTo>
                    <a:pt x="0" y="52387"/>
                  </a:lnTo>
                  <a:lnTo>
                    <a:pt x="52324" y="52387"/>
                  </a:lnTo>
                  <a:lnTo>
                    <a:pt x="52324" y="0"/>
                  </a:lnTo>
                  <a:close/>
                </a:path>
                <a:path extrusionOk="0" h="210184" w="157479">
                  <a:moveTo>
                    <a:pt x="156921" y="157187"/>
                  </a:moveTo>
                  <a:lnTo>
                    <a:pt x="104609" y="157187"/>
                  </a:lnTo>
                  <a:lnTo>
                    <a:pt x="104609" y="209562"/>
                  </a:lnTo>
                  <a:lnTo>
                    <a:pt x="156921" y="209562"/>
                  </a:lnTo>
                  <a:lnTo>
                    <a:pt x="156921" y="157187"/>
                  </a:lnTo>
                  <a:close/>
                </a:path>
                <a:path extrusionOk="0" h="210184" w="157479">
                  <a:moveTo>
                    <a:pt x="156921" y="104787"/>
                  </a:moveTo>
                  <a:lnTo>
                    <a:pt x="104609" y="104787"/>
                  </a:lnTo>
                  <a:lnTo>
                    <a:pt x="104609" y="157175"/>
                  </a:lnTo>
                  <a:lnTo>
                    <a:pt x="156921" y="157175"/>
                  </a:lnTo>
                  <a:lnTo>
                    <a:pt x="156921" y="104787"/>
                  </a:lnTo>
                  <a:close/>
                </a:path>
                <a:path extrusionOk="0" h="210184" w="157479">
                  <a:moveTo>
                    <a:pt x="156921" y="0"/>
                  </a:moveTo>
                  <a:lnTo>
                    <a:pt x="104609" y="0"/>
                  </a:lnTo>
                  <a:lnTo>
                    <a:pt x="104609" y="52387"/>
                  </a:lnTo>
                  <a:lnTo>
                    <a:pt x="104609" y="104775"/>
                  </a:lnTo>
                  <a:lnTo>
                    <a:pt x="156921" y="104775"/>
                  </a:lnTo>
                  <a:lnTo>
                    <a:pt x="156921" y="52387"/>
                  </a:lnTo>
                  <a:lnTo>
                    <a:pt x="156921" y="0"/>
                  </a:lnTo>
                  <a:close/>
                </a:path>
              </a:pathLst>
            </a:custGeom>
            <a:solidFill>
              <a:srgbClr val="908F8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84" name="Google Shape;184;p1"/>
            <p:cNvSpPr/>
            <p:nvPr/>
          </p:nvSpPr>
          <p:spPr>
            <a:xfrm>
              <a:off x="3700704" y="6761634"/>
              <a:ext cx="52705" cy="52705"/>
            </a:xfrm>
            <a:custGeom>
              <a:rect b="b" l="l" r="r" t="t"/>
              <a:pathLst>
                <a:path extrusionOk="0" h="52704" w="52704">
                  <a:moveTo>
                    <a:pt x="52302" y="52393"/>
                  </a:moveTo>
                  <a:lnTo>
                    <a:pt x="0" y="52393"/>
                  </a:lnTo>
                  <a:lnTo>
                    <a:pt x="0" y="0"/>
                  </a:lnTo>
                  <a:lnTo>
                    <a:pt x="52302" y="0"/>
                  </a:lnTo>
                  <a:lnTo>
                    <a:pt x="52302" y="52393"/>
                  </a:lnTo>
                  <a:close/>
                </a:path>
              </a:pathLst>
            </a:custGeom>
            <a:solidFill>
              <a:srgbClr val="A8A6A7"/>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85" name="Google Shape;185;p1"/>
            <p:cNvSpPr/>
            <p:nvPr/>
          </p:nvSpPr>
          <p:spPr>
            <a:xfrm>
              <a:off x="3700704" y="6709256"/>
              <a:ext cx="52705" cy="52705"/>
            </a:xfrm>
            <a:custGeom>
              <a:rect b="b" l="l" r="r" t="t"/>
              <a:pathLst>
                <a:path extrusionOk="0" h="52704" w="52704">
                  <a:moveTo>
                    <a:pt x="52302" y="52378"/>
                  </a:moveTo>
                  <a:lnTo>
                    <a:pt x="0" y="52378"/>
                  </a:lnTo>
                  <a:lnTo>
                    <a:pt x="0" y="0"/>
                  </a:lnTo>
                  <a:lnTo>
                    <a:pt x="52302" y="0"/>
                  </a:lnTo>
                  <a:lnTo>
                    <a:pt x="52302" y="52378"/>
                  </a:lnTo>
                  <a:close/>
                </a:path>
              </a:pathLst>
            </a:custGeom>
            <a:solidFill>
              <a:srgbClr val="908F8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86" name="Google Shape;186;p1"/>
            <p:cNvSpPr/>
            <p:nvPr/>
          </p:nvSpPr>
          <p:spPr>
            <a:xfrm>
              <a:off x="3179051" y="7495068"/>
              <a:ext cx="52705" cy="52705"/>
            </a:xfrm>
            <a:custGeom>
              <a:rect b="b" l="l" r="r" t="t"/>
              <a:pathLst>
                <a:path extrusionOk="0" h="52704" w="52705">
                  <a:moveTo>
                    <a:pt x="52317" y="52378"/>
                  </a:moveTo>
                  <a:lnTo>
                    <a:pt x="0" y="52378"/>
                  </a:lnTo>
                  <a:lnTo>
                    <a:pt x="0" y="0"/>
                  </a:lnTo>
                  <a:lnTo>
                    <a:pt x="52317" y="0"/>
                  </a:lnTo>
                  <a:lnTo>
                    <a:pt x="52317" y="52378"/>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87" name="Google Shape;187;p1"/>
            <p:cNvSpPr/>
            <p:nvPr/>
          </p:nvSpPr>
          <p:spPr>
            <a:xfrm>
              <a:off x="3179051" y="7442705"/>
              <a:ext cx="52705" cy="52705"/>
            </a:xfrm>
            <a:custGeom>
              <a:rect b="b" l="l" r="r" t="t"/>
              <a:pathLst>
                <a:path extrusionOk="0" h="52704" w="52705">
                  <a:moveTo>
                    <a:pt x="52317" y="52362"/>
                  </a:moveTo>
                  <a:lnTo>
                    <a:pt x="0" y="52362"/>
                  </a:lnTo>
                  <a:lnTo>
                    <a:pt x="0" y="0"/>
                  </a:lnTo>
                  <a:lnTo>
                    <a:pt x="52317" y="0"/>
                  </a:lnTo>
                  <a:lnTo>
                    <a:pt x="52317" y="52362"/>
                  </a:lnTo>
                  <a:close/>
                </a:path>
              </a:pathLst>
            </a:custGeom>
            <a:solidFill>
              <a:srgbClr val="2420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88" name="Google Shape;188;p1"/>
            <p:cNvSpPr/>
            <p:nvPr/>
          </p:nvSpPr>
          <p:spPr>
            <a:xfrm>
              <a:off x="3179051" y="7390312"/>
              <a:ext cx="52705" cy="52705"/>
            </a:xfrm>
            <a:custGeom>
              <a:rect b="b" l="l" r="r" t="t"/>
              <a:pathLst>
                <a:path extrusionOk="0" h="52704" w="52705">
                  <a:moveTo>
                    <a:pt x="52317" y="52393"/>
                  </a:moveTo>
                  <a:lnTo>
                    <a:pt x="0" y="52393"/>
                  </a:lnTo>
                  <a:lnTo>
                    <a:pt x="0" y="0"/>
                  </a:lnTo>
                  <a:lnTo>
                    <a:pt x="52317" y="0"/>
                  </a:lnTo>
                  <a:lnTo>
                    <a:pt x="52317" y="52393"/>
                  </a:lnTo>
                  <a:close/>
                </a:path>
              </a:pathLst>
            </a:custGeom>
            <a:solidFill>
              <a:srgbClr val="908F8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89" name="Google Shape;189;p1"/>
            <p:cNvSpPr/>
            <p:nvPr/>
          </p:nvSpPr>
          <p:spPr>
            <a:xfrm>
              <a:off x="3231369" y="7495068"/>
              <a:ext cx="52705" cy="52705"/>
            </a:xfrm>
            <a:custGeom>
              <a:rect b="b" l="l" r="r" t="t"/>
              <a:pathLst>
                <a:path extrusionOk="0" h="52704" w="52704">
                  <a:moveTo>
                    <a:pt x="52302" y="52378"/>
                  </a:moveTo>
                  <a:lnTo>
                    <a:pt x="0" y="52378"/>
                  </a:lnTo>
                  <a:lnTo>
                    <a:pt x="0" y="0"/>
                  </a:lnTo>
                  <a:lnTo>
                    <a:pt x="52302" y="0"/>
                  </a:lnTo>
                  <a:lnTo>
                    <a:pt x="52302" y="52378"/>
                  </a:lnTo>
                  <a:close/>
                </a:path>
              </a:pathLst>
            </a:custGeom>
            <a:solidFill>
              <a:srgbClr val="2420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90" name="Google Shape;190;p1"/>
            <p:cNvSpPr/>
            <p:nvPr/>
          </p:nvSpPr>
          <p:spPr>
            <a:xfrm>
              <a:off x="3231369" y="7442705"/>
              <a:ext cx="52705" cy="52705"/>
            </a:xfrm>
            <a:custGeom>
              <a:rect b="b" l="l" r="r" t="t"/>
              <a:pathLst>
                <a:path extrusionOk="0" h="52704" w="52704">
                  <a:moveTo>
                    <a:pt x="52302" y="52362"/>
                  </a:moveTo>
                  <a:lnTo>
                    <a:pt x="0" y="52362"/>
                  </a:lnTo>
                  <a:lnTo>
                    <a:pt x="0" y="0"/>
                  </a:lnTo>
                  <a:lnTo>
                    <a:pt x="52302" y="0"/>
                  </a:lnTo>
                  <a:lnTo>
                    <a:pt x="52302" y="52362"/>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91" name="Google Shape;191;p1"/>
            <p:cNvSpPr/>
            <p:nvPr/>
          </p:nvSpPr>
          <p:spPr>
            <a:xfrm>
              <a:off x="3231369" y="7390312"/>
              <a:ext cx="52705" cy="52705"/>
            </a:xfrm>
            <a:custGeom>
              <a:rect b="b" l="l" r="r" t="t"/>
              <a:pathLst>
                <a:path extrusionOk="0" h="52704" w="52704">
                  <a:moveTo>
                    <a:pt x="52302" y="52393"/>
                  </a:moveTo>
                  <a:lnTo>
                    <a:pt x="0" y="52393"/>
                  </a:lnTo>
                  <a:lnTo>
                    <a:pt x="0" y="0"/>
                  </a:lnTo>
                  <a:lnTo>
                    <a:pt x="52302" y="0"/>
                  </a:lnTo>
                  <a:lnTo>
                    <a:pt x="52302" y="52393"/>
                  </a:lnTo>
                  <a:close/>
                </a:path>
              </a:pathLst>
            </a:custGeom>
            <a:solidFill>
              <a:srgbClr val="7C797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92" name="Google Shape;192;p1"/>
            <p:cNvSpPr/>
            <p:nvPr/>
          </p:nvSpPr>
          <p:spPr>
            <a:xfrm>
              <a:off x="3283661" y="7442707"/>
              <a:ext cx="52705" cy="104775"/>
            </a:xfrm>
            <a:custGeom>
              <a:rect b="b" l="l" r="r" t="t"/>
              <a:pathLst>
                <a:path extrusionOk="0" h="104775" w="52704">
                  <a:moveTo>
                    <a:pt x="52324" y="0"/>
                  </a:moveTo>
                  <a:lnTo>
                    <a:pt x="0" y="0"/>
                  </a:lnTo>
                  <a:lnTo>
                    <a:pt x="0" y="52362"/>
                  </a:lnTo>
                  <a:lnTo>
                    <a:pt x="0" y="104749"/>
                  </a:lnTo>
                  <a:lnTo>
                    <a:pt x="52324" y="104749"/>
                  </a:lnTo>
                  <a:lnTo>
                    <a:pt x="52324" y="52362"/>
                  </a:lnTo>
                  <a:lnTo>
                    <a:pt x="52324" y="0"/>
                  </a:lnTo>
                  <a:close/>
                </a:path>
              </a:pathLst>
            </a:custGeom>
            <a:solidFill>
              <a:srgbClr val="2420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93" name="Google Shape;193;p1"/>
            <p:cNvSpPr/>
            <p:nvPr/>
          </p:nvSpPr>
          <p:spPr>
            <a:xfrm>
              <a:off x="3283671" y="7390312"/>
              <a:ext cx="52705" cy="52705"/>
            </a:xfrm>
            <a:custGeom>
              <a:rect b="b" l="l" r="r" t="t"/>
              <a:pathLst>
                <a:path extrusionOk="0" h="52704" w="52704">
                  <a:moveTo>
                    <a:pt x="52317" y="52393"/>
                  </a:moveTo>
                  <a:lnTo>
                    <a:pt x="0" y="52393"/>
                  </a:lnTo>
                  <a:lnTo>
                    <a:pt x="0" y="0"/>
                  </a:lnTo>
                  <a:lnTo>
                    <a:pt x="52317" y="0"/>
                  </a:lnTo>
                  <a:lnTo>
                    <a:pt x="52317" y="52393"/>
                  </a:lnTo>
                  <a:close/>
                </a:path>
              </a:pathLst>
            </a:custGeom>
            <a:solidFill>
              <a:srgbClr val="332F3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94" name="Google Shape;194;p1"/>
            <p:cNvSpPr/>
            <p:nvPr/>
          </p:nvSpPr>
          <p:spPr>
            <a:xfrm>
              <a:off x="3231369" y="7337933"/>
              <a:ext cx="52705" cy="52705"/>
            </a:xfrm>
            <a:custGeom>
              <a:rect b="b" l="l" r="r" t="t"/>
              <a:pathLst>
                <a:path extrusionOk="0" h="52704" w="52704">
                  <a:moveTo>
                    <a:pt x="52302" y="52378"/>
                  </a:moveTo>
                  <a:lnTo>
                    <a:pt x="0" y="52378"/>
                  </a:lnTo>
                  <a:lnTo>
                    <a:pt x="0" y="0"/>
                  </a:lnTo>
                  <a:lnTo>
                    <a:pt x="52302" y="0"/>
                  </a:lnTo>
                  <a:lnTo>
                    <a:pt x="52302" y="52378"/>
                  </a:lnTo>
                  <a:close/>
                </a:path>
              </a:pathLst>
            </a:custGeom>
            <a:solidFill>
              <a:srgbClr val="908F8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95" name="Google Shape;195;p1"/>
            <p:cNvSpPr/>
            <p:nvPr/>
          </p:nvSpPr>
          <p:spPr>
            <a:xfrm>
              <a:off x="3283671" y="7337933"/>
              <a:ext cx="52705" cy="52705"/>
            </a:xfrm>
            <a:custGeom>
              <a:rect b="b" l="l" r="r" t="t"/>
              <a:pathLst>
                <a:path extrusionOk="0" h="52704" w="52704">
                  <a:moveTo>
                    <a:pt x="52317" y="52378"/>
                  </a:moveTo>
                  <a:lnTo>
                    <a:pt x="0" y="52378"/>
                  </a:lnTo>
                  <a:lnTo>
                    <a:pt x="0" y="0"/>
                  </a:lnTo>
                  <a:lnTo>
                    <a:pt x="52317" y="0"/>
                  </a:lnTo>
                  <a:lnTo>
                    <a:pt x="52317" y="52378"/>
                  </a:lnTo>
                  <a:close/>
                </a:path>
              </a:pathLst>
            </a:custGeom>
            <a:solidFill>
              <a:srgbClr val="332F3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96" name="Google Shape;196;p1"/>
            <p:cNvSpPr/>
            <p:nvPr/>
          </p:nvSpPr>
          <p:spPr>
            <a:xfrm>
              <a:off x="3231369" y="7285540"/>
              <a:ext cx="52705" cy="52705"/>
            </a:xfrm>
            <a:custGeom>
              <a:rect b="b" l="l" r="r" t="t"/>
              <a:pathLst>
                <a:path extrusionOk="0" h="52704" w="52704">
                  <a:moveTo>
                    <a:pt x="52302" y="52393"/>
                  </a:moveTo>
                  <a:lnTo>
                    <a:pt x="0" y="52393"/>
                  </a:lnTo>
                  <a:lnTo>
                    <a:pt x="0" y="0"/>
                  </a:lnTo>
                  <a:lnTo>
                    <a:pt x="52302" y="0"/>
                  </a:lnTo>
                  <a:lnTo>
                    <a:pt x="52302" y="52393"/>
                  </a:lnTo>
                  <a:close/>
                </a:path>
              </a:pathLst>
            </a:custGeom>
            <a:solidFill>
              <a:srgbClr val="A8A6A7"/>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97" name="Google Shape;197;p1"/>
            <p:cNvSpPr/>
            <p:nvPr/>
          </p:nvSpPr>
          <p:spPr>
            <a:xfrm>
              <a:off x="3283671" y="7285540"/>
              <a:ext cx="52705" cy="52705"/>
            </a:xfrm>
            <a:custGeom>
              <a:rect b="b" l="l" r="r" t="t"/>
              <a:pathLst>
                <a:path extrusionOk="0" h="52704" w="52704">
                  <a:moveTo>
                    <a:pt x="52317" y="52393"/>
                  </a:moveTo>
                  <a:lnTo>
                    <a:pt x="0" y="52393"/>
                  </a:lnTo>
                  <a:lnTo>
                    <a:pt x="0" y="0"/>
                  </a:lnTo>
                  <a:lnTo>
                    <a:pt x="52317" y="0"/>
                  </a:lnTo>
                  <a:lnTo>
                    <a:pt x="52317" y="52393"/>
                  </a:lnTo>
                  <a:close/>
                </a:path>
              </a:pathLst>
            </a:custGeom>
            <a:solidFill>
              <a:srgbClr val="908F8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98" name="Google Shape;198;p1"/>
            <p:cNvSpPr/>
            <p:nvPr/>
          </p:nvSpPr>
          <p:spPr>
            <a:xfrm>
              <a:off x="3231369" y="7233146"/>
              <a:ext cx="52705" cy="52705"/>
            </a:xfrm>
            <a:custGeom>
              <a:rect b="b" l="l" r="r" t="t"/>
              <a:pathLst>
                <a:path extrusionOk="0" h="52704" w="52704">
                  <a:moveTo>
                    <a:pt x="52302" y="52393"/>
                  </a:moveTo>
                  <a:lnTo>
                    <a:pt x="0" y="52393"/>
                  </a:lnTo>
                  <a:lnTo>
                    <a:pt x="0" y="0"/>
                  </a:lnTo>
                  <a:lnTo>
                    <a:pt x="52302" y="0"/>
                  </a:lnTo>
                  <a:lnTo>
                    <a:pt x="52302" y="52393"/>
                  </a:lnTo>
                  <a:close/>
                </a:path>
              </a:pathLst>
            </a:custGeom>
            <a:solidFill>
              <a:srgbClr val="E9E9E9"/>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99" name="Google Shape;199;p1"/>
            <p:cNvSpPr/>
            <p:nvPr/>
          </p:nvSpPr>
          <p:spPr>
            <a:xfrm>
              <a:off x="3283671" y="7233146"/>
              <a:ext cx="52705" cy="52705"/>
            </a:xfrm>
            <a:custGeom>
              <a:rect b="b" l="l" r="r" t="t"/>
              <a:pathLst>
                <a:path extrusionOk="0" h="52704" w="52704">
                  <a:moveTo>
                    <a:pt x="52317" y="52393"/>
                  </a:moveTo>
                  <a:lnTo>
                    <a:pt x="0" y="52393"/>
                  </a:lnTo>
                  <a:lnTo>
                    <a:pt x="0" y="0"/>
                  </a:lnTo>
                  <a:lnTo>
                    <a:pt x="52317" y="0"/>
                  </a:lnTo>
                  <a:lnTo>
                    <a:pt x="52317" y="52393"/>
                  </a:lnTo>
                  <a:close/>
                </a:path>
              </a:pathLst>
            </a:custGeom>
            <a:solidFill>
              <a:srgbClr val="A8A6A7"/>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00" name="Google Shape;200;p1"/>
            <p:cNvSpPr/>
            <p:nvPr/>
          </p:nvSpPr>
          <p:spPr>
            <a:xfrm>
              <a:off x="3231369" y="7180768"/>
              <a:ext cx="52705" cy="52705"/>
            </a:xfrm>
            <a:custGeom>
              <a:rect b="b" l="l" r="r" t="t"/>
              <a:pathLst>
                <a:path extrusionOk="0" h="52704" w="52704">
                  <a:moveTo>
                    <a:pt x="52302" y="52378"/>
                  </a:moveTo>
                  <a:lnTo>
                    <a:pt x="0" y="52378"/>
                  </a:lnTo>
                  <a:lnTo>
                    <a:pt x="0" y="0"/>
                  </a:lnTo>
                  <a:lnTo>
                    <a:pt x="52302" y="0"/>
                  </a:lnTo>
                  <a:lnTo>
                    <a:pt x="52302" y="52378"/>
                  </a:lnTo>
                  <a:close/>
                </a:path>
              </a:pathLst>
            </a:custGeom>
            <a:solidFill>
              <a:srgbClr val="BEBEB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01" name="Google Shape;201;p1"/>
            <p:cNvSpPr/>
            <p:nvPr/>
          </p:nvSpPr>
          <p:spPr>
            <a:xfrm>
              <a:off x="3179051" y="7128382"/>
              <a:ext cx="157480" cy="262255"/>
            </a:xfrm>
            <a:custGeom>
              <a:rect b="b" l="l" r="r" t="t"/>
              <a:pathLst>
                <a:path extrusionOk="0" h="262254" w="157479">
                  <a:moveTo>
                    <a:pt x="52311" y="157162"/>
                  </a:moveTo>
                  <a:lnTo>
                    <a:pt x="0" y="157162"/>
                  </a:lnTo>
                  <a:lnTo>
                    <a:pt x="0" y="209562"/>
                  </a:lnTo>
                  <a:lnTo>
                    <a:pt x="0" y="261937"/>
                  </a:lnTo>
                  <a:lnTo>
                    <a:pt x="52311" y="261937"/>
                  </a:lnTo>
                  <a:lnTo>
                    <a:pt x="52311" y="209562"/>
                  </a:lnTo>
                  <a:lnTo>
                    <a:pt x="52311" y="157162"/>
                  </a:lnTo>
                  <a:close/>
                </a:path>
                <a:path extrusionOk="0" h="262254" w="157479">
                  <a:moveTo>
                    <a:pt x="104609" y="0"/>
                  </a:moveTo>
                  <a:lnTo>
                    <a:pt x="52311" y="0"/>
                  </a:lnTo>
                  <a:lnTo>
                    <a:pt x="52311" y="52387"/>
                  </a:lnTo>
                  <a:lnTo>
                    <a:pt x="104609" y="52387"/>
                  </a:lnTo>
                  <a:lnTo>
                    <a:pt x="104609" y="0"/>
                  </a:lnTo>
                  <a:close/>
                </a:path>
                <a:path extrusionOk="0" h="262254" w="157479">
                  <a:moveTo>
                    <a:pt x="156933" y="52387"/>
                  </a:moveTo>
                  <a:lnTo>
                    <a:pt x="104609" y="52387"/>
                  </a:lnTo>
                  <a:lnTo>
                    <a:pt x="104609" y="104775"/>
                  </a:lnTo>
                  <a:lnTo>
                    <a:pt x="156933" y="104775"/>
                  </a:lnTo>
                  <a:lnTo>
                    <a:pt x="156933" y="52387"/>
                  </a:lnTo>
                  <a:close/>
                </a:path>
              </a:pathLst>
            </a:custGeom>
            <a:solidFill>
              <a:srgbClr val="A8A6A7"/>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02" name="Google Shape;202;p1"/>
            <p:cNvSpPr/>
            <p:nvPr/>
          </p:nvSpPr>
          <p:spPr>
            <a:xfrm>
              <a:off x="3179051" y="7233146"/>
              <a:ext cx="52705" cy="52705"/>
            </a:xfrm>
            <a:custGeom>
              <a:rect b="b" l="l" r="r" t="t"/>
              <a:pathLst>
                <a:path extrusionOk="0" h="52704" w="52705">
                  <a:moveTo>
                    <a:pt x="52317" y="52393"/>
                  </a:moveTo>
                  <a:lnTo>
                    <a:pt x="0" y="52393"/>
                  </a:lnTo>
                  <a:lnTo>
                    <a:pt x="0" y="0"/>
                  </a:lnTo>
                  <a:lnTo>
                    <a:pt x="52317" y="0"/>
                  </a:lnTo>
                  <a:lnTo>
                    <a:pt x="52317" y="52393"/>
                  </a:lnTo>
                  <a:close/>
                </a:path>
              </a:pathLst>
            </a:custGeom>
            <a:solidFill>
              <a:srgbClr val="BEBEB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03" name="Google Shape;203;p1"/>
            <p:cNvSpPr/>
            <p:nvPr/>
          </p:nvSpPr>
          <p:spPr>
            <a:xfrm>
              <a:off x="3179051" y="7180752"/>
              <a:ext cx="52705" cy="52705"/>
            </a:xfrm>
            <a:custGeom>
              <a:rect b="b" l="l" r="r" t="t"/>
              <a:pathLst>
                <a:path extrusionOk="0" h="52704" w="52705">
                  <a:moveTo>
                    <a:pt x="52317" y="52393"/>
                  </a:moveTo>
                  <a:lnTo>
                    <a:pt x="0" y="52393"/>
                  </a:lnTo>
                  <a:lnTo>
                    <a:pt x="0" y="0"/>
                  </a:lnTo>
                  <a:lnTo>
                    <a:pt x="52317" y="0"/>
                  </a:lnTo>
                  <a:lnTo>
                    <a:pt x="52317" y="52393"/>
                  </a:lnTo>
                  <a:close/>
                </a:path>
              </a:pathLst>
            </a:custGeom>
            <a:solidFill>
              <a:srgbClr val="A8A6A7"/>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04" name="Google Shape;204;p1"/>
            <p:cNvSpPr/>
            <p:nvPr/>
          </p:nvSpPr>
          <p:spPr>
            <a:xfrm>
              <a:off x="3179051" y="7128374"/>
              <a:ext cx="52705" cy="52705"/>
            </a:xfrm>
            <a:custGeom>
              <a:rect b="b" l="l" r="r" t="t"/>
              <a:pathLst>
                <a:path extrusionOk="0" h="52704" w="52705">
                  <a:moveTo>
                    <a:pt x="52317" y="52378"/>
                  </a:moveTo>
                  <a:lnTo>
                    <a:pt x="0" y="52378"/>
                  </a:lnTo>
                  <a:lnTo>
                    <a:pt x="0" y="0"/>
                  </a:lnTo>
                  <a:lnTo>
                    <a:pt x="52317" y="0"/>
                  </a:lnTo>
                  <a:lnTo>
                    <a:pt x="52317" y="52378"/>
                  </a:lnTo>
                  <a:close/>
                </a:path>
              </a:pathLst>
            </a:custGeom>
            <a:solidFill>
              <a:srgbClr val="908F8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05" name="Google Shape;205;p1"/>
            <p:cNvSpPr/>
            <p:nvPr/>
          </p:nvSpPr>
          <p:spPr>
            <a:xfrm>
              <a:off x="3179051" y="7075996"/>
              <a:ext cx="52705" cy="52705"/>
            </a:xfrm>
            <a:custGeom>
              <a:rect b="b" l="l" r="r" t="t"/>
              <a:pathLst>
                <a:path extrusionOk="0" h="52704" w="52705">
                  <a:moveTo>
                    <a:pt x="52317" y="52378"/>
                  </a:moveTo>
                  <a:lnTo>
                    <a:pt x="0" y="52378"/>
                  </a:lnTo>
                  <a:lnTo>
                    <a:pt x="0" y="0"/>
                  </a:lnTo>
                  <a:lnTo>
                    <a:pt x="52317" y="0"/>
                  </a:lnTo>
                  <a:lnTo>
                    <a:pt x="52317" y="52378"/>
                  </a:lnTo>
                  <a:close/>
                </a:path>
              </a:pathLst>
            </a:custGeom>
            <a:solidFill>
              <a:srgbClr val="7C797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06" name="Google Shape;206;p1"/>
            <p:cNvSpPr/>
            <p:nvPr/>
          </p:nvSpPr>
          <p:spPr>
            <a:xfrm>
              <a:off x="3335985" y="7442707"/>
              <a:ext cx="52705" cy="104775"/>
            </a:xfrm>
            <a:custGeom>
              <a:rect b="b" l="l" r="r" t="t"/>
              <a:pathLst>
                <a:path extrusionOk="0" h="104775" w="52704">
                  <a:moveTo>
                    <a:pt x="52298" y="0"/>
                  </a:moveTo>
                  <a:lnTo>
                    <a:pt x="0" y="0"/>
                  </a:lnTo>
                  <a:lnTo>
                    <a:pt x="0" y="52362"/>
                  </a:lnTo>
                  <a:lnTo>
                    <a:pt x="0" y="104749"/>
                  </a:lnTo>
                  <a:lnTo>
                    <a:pt x="52298" y="104749"/>
                  </a:lnTo>
                  <a:lnTo>
                    <a:pt x="52298" y="52362"/>
                  </a:lnTo>
                  <a:lnTo>
                    <a:pt x="52298" y="0"/>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07" name="Google Shape;207;p1"/>
            <p:cNvSpPr/>
            <p:nvPr/>
          </p:nvSpPr>
          <p:spPr>
            <a:xfrm>
              <a:off x="3335989" y="7390312"/>
              <a:ext cx="52705" cy="52705"/>
            </a:xfrm>
            <a:custGeom>
              <a:rect b="b" l="l" r="r" t="t"/>
              <a:pathLst>
                <a:path extrusionOk="0" h="52704" w="52704">
                  <a:moveTo>
                    <a:pt x="52302" y="52393"/>
                  </a:moveTo>
                  <a:lnTo>
                    <a:pt x="0" y="52393"/>
                  </a:lnTo>
                  <a:lnTo>
                    <a:pt x="0" y="0"/>
                  </a:lnTo>
                  <a:lnTo>
                    <a:pt x="52302" y="0"/>
                  </a:lnTo>
                  <a:lnTo>
                    <a:pt x="52302" y="52393"/>
                  </a:lnTo>
                  <a:close/>
                </a:path>
              </a:pathLst>
            </a:custGeom>
            <a:solidFill>
              <a:srgbClr val="2420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08" name="Google Shape;208;p1"/>
            <p:cNvSpPr/>
            <p:nvPr/>
          </p:nvSpPr>
          <p:spPr>
            <a:xfrm>
              <a:off x="3388307" y="7495068"/>
              <a:ext cx="52705" cy="52705"/>
            </a:xfrm>
            <a:custGeom>
              <a:rect b="b" l="l" r="r" t="t"/>
              <a:pathLst>
                <a:path extrusionOk="0" h="52704" w="52704">
                  <a:moveTo>
                    <a:pt x="52302" y="52378"/>
                  </a:moveTo>
                  <a:lnTo>
                    <a:pt x="0" y="52378"/>
                  </a:lnTo>
                  <a:lnTo>
                    <a:pt x="0" y="0"/>
                  </a:lnTo>
                  <a:lnTo>
                    <a:pt x="52302" y="0"/>
                  </a:lnTo>
                  <a:lnTo>
                    <a:pt x="52302" y="52378"/>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09" name="Google Shape;209;p1"/>
            <p:cNvSpPr/>
            <p:nvPr/>
          </p:nvSpPr>
          <p:spPr>
            <a:xfrm>
              <a:off x="3388296" y="7390319"/>
              <a:ext cx="52705" cy="104775"/>
            </a:xfrm>
            <a:custGeom>
              <a:rect b="b" l="l" r="r" t="t"/>
              <a:pathLst>
                <a:path extrusionOk="0" h="104775" w="52704">
                  <a:moveTo>
                    <a:pt x="52311" y="0"/>
                  </a:moveTo>
                  <a:lnTo>
                    <a:pt x="0" y="0"/>
                  </a:lnTo>
                  <a:lnTo>
                    <a:pt x="0" y="52387"/>
                  </a:lnTo>
                  <a:lnTo>
                    <a:pt x="0" y="104749"/>
                  </a:lnTo>
                  <a:lnTo>
                    <a:pt x="52311" y="104749"/>
                  </a:lnTo>
                  <a:lnTo>
                    <a:pt x="52311" y="52387"/>
                  </a:lnTo>
                  <a:lnTo>
                    <a:pt x="52311" y="0"/>
                  </a:lnTo>
                  <a:close/>
                </a:path>
              </a:pathLst>
            </a:custGeom>
            <a:solidFill>
              <a:srgbClr val="2420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10" name="Google Shape;210;p1"/>
            <p:cNvSpPr/>
            <p:nvPr/>
          </p:nvSpPr>
          <p:spPr>
            <a:xfrm>
              <a:off x="3440607" y="7337945"/>
              <a:ext cx="52705" cy="209550"/>
            </a:xfrm>
            <a:custGeom>
              <a:rect b="b" l="l" r="r" t="t"/>
              <a:pathLst>
                <a:path extrusionOk="0" h="209550" w="52704">
                  <a:moveTo>
                    <a:pt x="52298" y="104762"/>
                  </a:moveTo>
                  <a:lnTo>
                    <a:pt x="0" y="104762"/>
                  </a:lnTo>
                  <a:lnTo>
                    <a:pt x="0" y="157124"/>
                  </a:lnTo>
                  <a:lnTo>
                    <a:pt x="0" y="209511"/>
                  </a:lnTo>
                  <a:lnTo>
                    <a:pt x="52298" y="209511"/>
                  </a:lnTo>
                  <a:lnTo>
                    <a:pt x="52298" y="157124"/>
                  </a:lnTo>
                  <a:lnTo>
                    <a:pt x="52298" y="104762"/>
                  </a:lnTo>
                  <a:close/>
                </a:path>
                <a:path extrusionOk="0" h="209550" w="52704">
                  <a:moveTo>
                    <a:pt x="52298" y="0"/>
                  </a:moveTo>
                  <a:lnTo>
                    <a:pt x="0" y="0"/>
                  </a:lnTo>
                  <a:lnTo>
                    <a:pt x="0" y="52374"/>
                  </a:lnTo>
                  <a:lnTo>
                    <a:pt x="0" y="104749"/>
                  </a:lnTo>
                  <a:lnTo>
                    <a:pt x="52298" y="104749"/>
                  </a:lnTo>
                  <a:lnTo>
                    <a:pt x="52298" y="52374"/>
                  </a:lnTo>
                  <a:lnTo>
                    <a:pt x="52298" y="0"/>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11" name="Google Shape;211;p1"/>
            <p:cNvSpPr/>
            <p:nvPr/>
          </p:nvSpPr>
          <p:spPr>
            <a:xfrm>
              <a:off x="3440609" y="7285540"/>
              <a:ext cx="52705" cy="52705"/>
            </a:xfrm>
            <a:custGeom>
              <a:rect b="b" l="l" r="r" t="t"/>
              <a:pathLst>
                <a:path extrusionOk="0" h="52704" w="52704">
                  <a:moveTo>
                    <a:pt x="52302" y="52393"/>
                  </a:moveTo>
                  <a:lnTo>
                    <a:pt x="0" y="52393"/>
                  </a:lnTo>
                  <a:lnTo>
                    <a:pt x="0" y="0"/>
                  </a:lnTo>
                  <a:lnTo>
                    <a:pt x="52302" y="0"/>
                  </a:lnTo>
                  <a:lnTo>
                    <a:pt x="52302" y="52393"/>
                  </a:lnTo>
                  <a:close/>
                </a:path>
              </a:pathLst>
            </a:custGeom>
            <a:solidFill>
              <a:srgbClr val="2420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12" name="Google Shape;212;p1"/>
            <p:cNvSpPr/>
            <p:nvPr/>
          </p:nvSpPr>
          <p:spPr>
            <a:xfrm>
              <a:off x="3335989" y="7337933"/>
              <a:ext cx="52705" cy="52705"/>
            </a:xfrm>
            <a:custGeom>
              <a:rect b="b" l="l" r="r" t="t"/>
              <a:pathLst>
                <a:path extrusionOk="0" h="52704" w="52704">
                  <a:moveTo>
                    <a:pt x="52302" y="52378"/>
                  </a:moveTo>
                  <a:lnTo>
                    <a:pt x="0" y="52378"/>
                  </a:lnTo>
                  <a:lnTo>
                    <a:pt x="0" y="0"/>
                  </a:lnTo>
                  <a:lnTo>
                    <a:pt x="52302" y="0"/>
                  </a:lnTo>
                  <a:lnTo>
                    <a:pt x="52302" y="52378"/>
                  </a:lnTo>
                  <a:close/>
                </a:path>
              </a:pathLst>
            </a:custGeom>
            <a:solidFill>
              <a:srgbClr val="7C797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13" name="Google Shape;213;p1"/>
            <p:cNvSpPr/>
            <p:nvPr/>
          </p:nvSpPr>
          <p:spPr>
            <a:xfrm>
              <a:off x="3388307" y="7337933"/>
              <a:ext cx="52705" cy="52705"/>
            </a:xfrm>
            <a:custGeom>
              <a:rect b="b" l="l" r="r" t="t"/>
              <a:pathLst>
                <a:path extrusionOk="0" h="52704" w="52704">
                  <a:moveTo>
                    <a:pt x="52302" y="52378"/>
                  </a:moveTo>
                  <a:lnTo>
                    <a:pt x="0" y="52378"/>
                  </a:lnTo>
                  <a:lnTo>
                    <a:pt x="0" y="0"/>
                  </a:lnTo>
                  <a:lnTo>
                    <a:pt x="52302" y="0"/>
                  </a:lnTo>
                  <a:lnTo>
                    <a:pt x="52302" y="52378"/>
                  </a:lnTo>
                  <a:close/>
                </a:path>
              </a:pathLst>
            </a:custGeom>
            <a:solidFill>
              <a:srgbClr val="2420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14" name="Google Shape;214;p1"/>
            <p:cNvSpPr/>
            <p:nvPr/>
          </p:nvSpPr>
          <p:spPr>
            <a:xfrm>
              <a:off x="3388307" y="7285540"/>
              <a:ext cx="52705" cy="52705"/>
            </a:xfrm>
            <a:custGeom>
              <a:rect b="b" l="l" r="r" t="t"/>
              <a:pathLst>
                <a:path extrusionOk="0" h="52704" w="52704">
                  <a:moveTo>
                    <a:pt x="52302" y="52378"/>
                  </a:moveTo>
                  <a:lnTo>
                    <a:pt x="0" y="52378"/>
                  </a:lnTo>
                  <a:lnTo>
                    <a:pt x="0" y="0"/>
                  </a:lnTo>
                  <a:lnTo>
                    <a:pt x="52302" y="0"/>
                  </a:lnTo>
                  <a:lnTo>
                    <a:pt x="52302" y="52378"/>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15" name="Google Shape;215;p1"/>
            <p:cNvSpPr/>
            <p:nvPr/>
          </p:nvSpPr>
          <p:spPr>
            <a:xfrm>
              <a:off x="3335985" y="7233157"/>
              <a:ext cx="104775" cy="105410"/>
            </a:xfrm>
            <a:custGeom>
              <a:rect b="b" l="l" r="r" t="t"/>
              <a:pathLst>
                <a:path extrusionOk="0" h="105409" w="104775">
                  <a:moveTo>
                    <a:pt x="52298" y="52387"/>
                  </a:moveTo>
                  <a:lnTo>
                    <a:pt x="0" y="52387"/>
                  </a:lnTo>
                  <a:lnTo>
                    <a:pt x="0" y="104787"/>
                  </a:lnTo>
                  <a:lnTo>
                    <a:pt x="52298" y="104787"/>
                  </a:lnTo>
                  <a:lnTo>
                    <a:pt x="52298" y="52387"/>
                  </a:lnTo>
                  <a:close/>
                </a:path>
                <a:path extrusionOk="0" h="105409" w="104775">
                  <a:moveTo>
                    <a:pt x="104622" y="0"/>
                  </a:moveTo>
                  <a:lnTo>
                    <a:pt x="52311" y="0"/>
                  </a:lnTo>
                  <a:lnTo>
                    <a:pt x="52311" y="52387"/>
                  </a:lnTo>
                  <a:lnTo>
                    <a:pt x="104622" y="52387"/>
                  </a:lnTo>
                  <a:lnTo>
                    <a:pt x="104622" y="0"/>
                  </a:lnTo>
                  <a:close/>
                </a:path>
              </a:pathLst>
            </a:custGeom>
            <a:solidFill>
              <a:srgbClr val="2420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16" name="Google Shape;216;p1"/>
            <p:cNvSpPr/>
            <p:nvPr/>
          </p:nvSpPr>
          <p:spPr>
            <a:xfrm>
              <a:off x="3335989" y="7233146"/>
              <a:ext cx="52705" cy="52705"/>
            </a:xfrm>
            <a:custGeom>
              <a:rect b="b" l="l" r="r" t="t"/>
              <a:pathLst>
                <a:path extrusionOk="0" h="52704" w="52704">
                  <a:moveTo>
                    <a:pt x="52302" y="52393"/>
                  </a:moveTo>
                  <a:lnTo>
                    <a:pt x="0" y="52393"/>
                  </a:lnTo>
                  <a:lnTo>
                    <a:pt x="0" y="0"/>
                  </a:lnTo>
                  <a:lnTo>
                    <a:pt x="52302" y="0"/>
                  </a:lnTo>
                  <a:lnTo>
                    <a:pt x="52302" y="52393"/>
                  </a:lnTo>
                  <a:close/>
                </a:path>
              </a:pathLst>
            </a:custGeom>
            <a:solidFill>
              <a:srgbClr val="908F8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17" name="Google Shape;217;p1"/>
            <p:cNvSpPr/>
            <p:nvPr/>
          </p:nvSpPr>
          <p:spPr>
            <a:xfrm>
              <a:off x="3335989" y="7180768"/>
              <a:ext cx="52705" cy="52705"/>
            </a:xfrm>
            <a:custGeom>
              <a:rect b="b" l="l" r="r" t="t"/>
              <a:pathLst>
                <a:path extrusionOk="0" h="52704" w="52704">
                  <a:moveTo>
                    <a:pt x="52302" y="52393"/>
                  </a:moveTo>
                  <a:lnTo>
                    <a:pt x="0" y="52393"/>
                  </a:lnTo>
                  <a:lnTo>
                    <a:pt x="0" y="0"/>
                  </a:lnTo>
                  <a:lnTo>
                    <a:pt x="52302" y="0"/>
                  </a:lnTo>
                  <a:lnTo>
                    <a:pt x="52302" y="52393"/>
                  </a:lnTo>
                  <a:close/>
                </a:path>
              </a:pathLst>
            </a:custGeom>
            <a:solidFill>
              <a:srgbClr val="7C797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18" name="Google Shape;218;p1"/>
            <p:cNvSpPr/>
            <p:nvPr/>
          </p:nvSpPr>
          <p:spPr>
            <a:xfrm>
              <a:off x="3283671" y="7128374"/>
              <a:ext cx="52705" cy="52705"/>
            </a:xfrm>
            <a:custGeom>
              <a:rect b="b" l="l" r="r" t="t"/>
              <a:pathLst>
                <a:path extrusionOk="0" h="52704" w="52704">
                  <a:moveTo>
                    <a:pt x="52317" y="52393"/>
                  </a:moveTo>
                  <a:lnTo>
                    <a:pt x="0" y="52393"/>
                  </a:lnTo>
                  <a:lnTo>
                    <a:pt x="0" y="0"/>
                  </a:lnTo>
                  <a:lnTo>
                    <a:pt x="52317" y="0"/>
                  </a:lnTo>
                  <a:lnTo>
                    <a:pt x="52317" y="52393"/>
                  </a:lnTo>
                  <a:close/>
                </a:path>
              </a:pathLst>
            </a:custGeom>
            <a:solidFill>
              <a:srgbClr val="A8A6A7"/>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19" name="Google Shape;219;p1"/>
            <p:cNvSpPr/>
            <p:nvPr/>
          </p:nvSpPr>
          <p:spPr>
            <a:xfrm>
              <a:off x="3231369" y="7076011"/>
              <a:ext cx="52705" cy="52705"/>
            </a:xfrm>
            <a:custGeom>
              <a:rect b="b" l="l" r="r" t="t"/>
              <a:pathLst>
                <a:path extrusionOk="0" h="52704" w="52704">
                  <a:moveTo>
                    <a:pt x="52302" y="52362"/>
                  </a:moveTo>
                  <a:lnTo>
                    <a:pt x="0" y="52362"/>
                  </a:lnTo>
                  <a:lnTo>
                    <a:pt x="0" y="0"/>
                  </a:lnTo>
                  <a:lnTo>
                    <a:pt x="52302" y="0"/>
                  </a:lnTo>
                  <a:lnTo>
                    <a:pt x="52302" y="52362"/>
                  </a:lnTo>
                  <a:close/>
                </a:path>
              </a:pathLst>
            </a:custGeom>
            <a:solidFill>
              <a:srgbClr val="A19EA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20" name="Google Shape;220;p1"/>
            <p:cNvSpPr/>
            <p:nvPr/>
          </p:nvSpPr>
          <p:spPr>
            <a:xfrm>
              <a:off x="3440609" y="7233146"/>
              <a:ext cx="52705" cy="52705"/>
            </a:xfrm>
            <a:custGeom>
              <a:rect b="b" l="l" r="r" t="t"/>
              <a:pathLst>
                <a:path extrusionOk="0" h="52704" w="52704">
                  <a:moveTo>
                    <a:pt x="52302" y="52378"/>
                  </a:moveTo>
                  <a:lnTo>
                    <a:pt x="0" y="52378"/>
                  </a:lnTo>
                  <a:lnTo>
                    <a:pt x="0" y="0"/>
                  </a:lnTo>
                  <a:lnTo>
                    <a:pt x="52302" y="0"/>
                  </a:lnTo>
                  <a:lnTo>
                    <a:pt x="52302" y="52378"/>
                  </a:lnTo>
                  <a:close/>
                </a:path>
              </a:pathLst>
            </a:custGeom>
            <a:solidFill>
              <a:srgbClr val="7C797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21" name="Google Shape;221;p1"/>
            <p:cNvSpPr/>
            <p:nvPr/>
          </p:nvSpPr>
          <p:spPr>
            <a:xfrm>
              <a:off x="3492906" y="7442707"/>
              <a:ext cx="52705" cy="104775"/>
            </a:xfrm>
            <a:custGeom>
              <a:rect b="b" l="l" r="r" t="t"/>
              <a:pathLst>
                <a:path extrusionOk="0" h="104775" w="52704">
                  <a:moveTo>
                    <a:pt x="52311" y="0"/>
                  </a:moveTo>
                  <a:lnTo>
                    <a:pt x="0" y="0"/>
                  </a:lnTo>
                  <a:lnTo>
                    <a:pt x="0" y="52362"/>
                  </a:lnTo>
                  <a:lnTo>
                    <a:pt x="0" y="104749"/>
                  </a:lnTo>
                  <a:lnTo>
                    <a:pt x="52311" y="104749"/>
                  </a:lnTo>
                  <a:lnTo>
                    <a:pt x="52311" y="52362"/>
                  </a:lnTo>
                  <a:lnTo>
                    <a:pt x="52311" y="0"/>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22" name="Google Shape;222;p1"/>
            <p:cNvSpPr/>
            <p:nvPr/>
          </p:nvSpPr>
          <p:spPr>
            <a:xfrm>
              <a:off x="3492906" y="7337945"/>
              <a:ext cx="52705" cy="104775"/>
            </a:xfrm>
            <a:custGeom>
              <a:rect b="b" l="l" r="r" t="t"/>
              <a:pathLst>
                <a:path extrusionOk="0" h="104775" w="52704">
                  <a:moveTo>
                    <a:pt x="52311" y="0"/>
                  </a:moveTo>
                  <a:lnTo>
                    <a:pt x="0" y="0"/>
                  </a:lnTo>
                  <a:lnTo>
                    <a:pt x="0" y="52374"/>
                  </a:lnTo>
                  <a:lnTo>
                    <a:pt x="0" y="104749"/>
                  </a:lnTo>
                  <a:lnTo>
                    <a:pt x="52311" y="104749"/>
                  </a:lnTo>
                  <a:lnTo>
                    <a:pt x="52311" y="52374"/>
                  </a:lnTo>
                  <a:lnTo>
                    <a:pt x="52311" y="0"/>
                  </a:lnTo>
                  <a:close/>
                </a:path>
              </a:pathLst>
            </a:custGeom>
            <a:solidFill>
              <a:srgbClr val="2420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23" name="Google Shape;223;p1"/>
            <p:cNvSpPr/>
            <p:nvPr/>
          </p:nvSpPr>
          <p:spPr>
            <a:xfrm>
              <a:off x="3492911" y="7285540"/>
              <a:ext cx="52705" cy="52705"/>
            </a:xfrm>
            <a:custGeom>
              <a:rect b="b" l="l" r="r" t="t"/>
              <a:pathLst>
                <a:path extrusionOk="0" h="52704" w="52704">
                  <a:moveTo>
                    <a:pt x="52317" y="52393"/>
                  </a:moveTo>
                  <a:lnTo>
                    <a:pt x="0" y="52393"/>
                  </a:lnTo>
                  <a:lnTo>
                    <a:pt x="0" y="0"/>
                  </a:lnTo>
                  <a:lnTo>
                    <a:pt x="52317" y="0"/>
                  </a:lnTo>
                  <a:lnTo>
                    <a:pt x="52317" y="52393"/>
                  </a:lnTo>
                  <a:close/>
                </a:path>
              </a:pathLst>
            </a:custGeom>
            <a:solidFill>
              <a:srgbClr val="7C797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24" name="Google Shape;224;p1"/>
            <p:cNvSpPr/>
            <p:nvPr/>
          </p:nvSpPr>
          <p:spPr>
            <a:xfrm>
              <a:off x="3492911" y="7233146"/>
              <a:ext cx="52705" cy="52705"/>
            </a:xfrm>
            <a:custGeom>
              <a:rect b="b" l="l" r="r" t="t"/>
              <a:pathLst>
                <a:path extrusionOk="0" h="52704" w="52704">
                  <a:moveTo>
                    <a:pt x="52317" y="52393"/>
                  </a:moveTo>
                  <a:lnTo>
                    <a:pt x="0" y="52393"/>
                  </a:lnTo>
                  <a:lnTo>
                    <a:pt x="0" y="0"/>
                  </a:lnTo>
                  <a:lnTo>
                    <a:pt x="52317" y="0"/>
                  </a:lnTo>
                  <a:lnTo>
                    <a:pt x="52317" y="52393"/>
                  </a:lnTo>
                  <a:close/>
                </a:path>
              </a:pathLst>
            </a:custGeom>
            <a:solidFill>
              <a:srgbClr val="2420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25" name="Google Shape;225;p1"/>
            <p:cNvSpPr/>
            <p:nvPr/>
          </p:nvSpPr>
          <p:spPr>
            <a:xfrm>
              <a:off x="3492911" y="7180768"/>
              <a:ext cx="52705" cy="52705"/>
            </a:xfrm>
            <a:custGeom>
              <a:rect b="b" l="l" r="r" t="t"/>
              <a:pathLst>
                <a:path extrusionOk="0" h="52704" w="52704">
                  <a:moveTo>
                    <a:pt x="52317" y="52393"/>
                  </a:moveTo>
                  <a:lnTo>
                    <a:pt x="0" y="52393"/>
                  </a:lnTo>
                  <a:lnTo>
                    <a:pt x="0" y="0"/>
                  </a:lnTo>
                  <a:lnTo>
                    <a:pt x="52317" y="0"/>
                  </a:lnTo>
                  <a:lnTo>
                    <a:pt x="52317" y="52393"/>
                  </a:lnTo>
                  <a:close/>
                </a:path>
              </a:pathLst>
            </a:custGeom>
            <a:solidFill>
              <a:srgbClr val="908F8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26" name="Google Shape;226;p1"/>
            <p:cNvSpPr/>
            <p:nvPr/>
          </p:nvSpPr>
          <p:spPr>
            <a:xfrm>
              <a:off x="3545205" y="7390319"/>
              <a:ext cx="52705" cy="157480"/>
            </a:xfrm>
            <a:custGeom>
              <a:rect b="b" l="l" r="r" t="t"/>
              <a:pathLst>
                <a:path extrusionOk="0" h="157479" w="52704">
                  <a:moveTo>
                    <a:pt x="52324" y="52387"/>
                  </a:moveTo>
                  <a:lnTo>
                    <a:pt x="0" y="52387"/>
                  </a:lnTo>
                  <a:lnTo>
                    <a:pt x="0" y="104749"/>
                  </a:lnTo>
                  <a:lnTo>
                    <a:pt x="0" y="157137"/>
                  </a:lnTo>
                  <a:lnTo>
                    <a:pt x="52324" y="157137"/>
                  </a:lnTo>
                  <a:lnTo>
                    <a:pt x="52324" y="104749"/>
                  </a:lnTo>
                  <a:lnTo>
                    <a:pt x="52324" y="52387"/>
                  </a:lnTo>
                  <a:close/>
                </a:path>
                <a:path extrusionOk="0" h="157479" w="52704">
                  <a:moveTo>
                    <a:pt x="52324" y="0"/>
                  </a:moveTo>
                  <a:lnTo>
                    <a:pt x="0" y="0"/>
                  </a:lnTo>
                  <a:lnTo>
                    <a:pt x="0" y="52374"/>
                  </a:lnTo>
                  <a:lnTo>
                    <a:pt x="52324" y="52374"/>
                  </a:lnTo>
                  <a:lnTo>
                    <a:pt x="52324" y="0"/>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27" name="Google Shape;227;p1"/>
            <p:cNvSpPr/>
            <p:nvPr/>
          </p:nvSpPr>
          <p:spPr>
            <a:xfrm>
              <a:off x="3545205" y="7285544"/>
              <a:ext cx="52705" cy="104775"/>
            </a:xfrm>
            <a:custGeom>
              <a:rect b="b" l="l" r="r" t="t"/>
              <a:pathLst>
                <a:path extrusionOk="0" h="104775" w="52704">
                  <a:moveTo>
                    <a:pt x="52324" y="0"/>
                  </a:moveTo>
                  <a:lnTo>
                    <a:pt x="0" y="0"/>
                  </a:lnTo>
                  <a:lnTo>
                    <a:pt x="0" y="52400"/>
                  </a:lnTo>
                  <a:lnTo>
                    <a:pt x="0" y="104775"/>
                  </a:lnTo>
                  <a:lnTo>
                    <a:pt x="52324" y="104775"/>
                  </a:lnTo>
                  <a:lnTo>
                    <a:pt x="52324" y="52400"/>
                  </a:lnTo>
                  <a:lnTo>
                    <a:pt x="52324" y="0"/>
                  </a:lnTo>
                  <a:close/>
                </a:path>
              </a:pathLst>
            </a:custGeom>
            <a:solidFill>
              <a:srgbClr val="2420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28" name="Google Shape;228;p1"/>
            <p:cNvSpPr/>
            <p:nvPr/>
          </p:nvSpPr>
          <p:spPr>
            <a:xfrm>
              <a:off x="3545213" y="7233146"/>
              <a:ext cx="52705" cy="52705"/>
            </a:xfrm>
            <a:custGeom>
              <a:rect b="b" l="l" r="r" t="t"/>
              <a:pathLst>
                <a:path extrusionOk="0" h="52704" w="52704">
                  <a:moveTo>
                    <a:pt x="52317" y="52393"/>
                  </a:moveTo>
                  <a:lnTo>
                    <a:pt x="0" y="52393"/>
                  </a:lnTo>
                  <a:lnTo>
                    <a:pt x="0" y="0"/>
                  </a:lnTo>
                  <a:lnTo>
                    <a:pt x="52317" y="0"/>
                  </a:lnTo>
                  <a:lnTo>
                    <a:pt x="52317" y="52393"/>
                  </a:lnTo>
                  <a:close/>
                </a:path>
              </a:pathLst>
            </a:custGeom>
            <a:solidFill>
              <a:srgbClr val="7C797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29" name="Google Shape;229;p1"/>
            <p:cNvSpPr/>
            <p:nvPr/>
          </p:nvSpPr>
          <p:spPr>
            <a:xfrm>
              <a:off x="3388307" y="7180752"/>
              <a:ext cx="52705" cy="52705"/>
            </a:xfrm>
            <a:custGeom>
              <a:rect b="b" l="l" r="r" t="t"/>
              <a:pathLst>
                <a:path extrusionOk="0" h="52704" w="52704">
                  <a:moveTo>
                    <a:pt x="52302" y="52378"/>
                  </a:moveTo>
                  <a:lnTo>
                    <a:pt x="0" y="52378"/>
                  </a:lnTo>
                  <a:lnTo>
                    <a:pt x="0" y="0"/>
                  </a:lnTo>
                  <a:lnTo>
                    <a:pt x="52302" y="0"/>
                  </a:lnTo>
                  <a:lnTo>
                    <a:pt x="52302" y="52378"/>
                  </a:lnTo>
                  <a:close/>
                </a:path>
              </a:pathLst>
            </a:custGeom>
            <a:solidFill>
              <a:srgbClr val="2420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30" name="Google Shape;230;p1"/>
            <p:cNvSpPr/>
            <p:nvPr/>
          </p:nvSpPr>
          <p:spPr>
            <a:xfrm>
              <a:off x="3335989" y="7128374"/>
              <a:ext cx="52705" cy="52705"/>
            </a:xfrm>
            <a:custGeom>
              <a:rect b="b" l="l" r="r" t="t"/>
              <a:pathLst>
                <a:path extrusionOk="0" h="52704" w="52704">
                  <a:moveTo>
                    <a:pt x="52302" y="52378"/>
                  </a:moveTo>
                  <a:lnTo>
                    <a:pt x="0" y="52378"/>
                  </a:lnTo>
                  <a:lnTo>
                    <a:pt x="0" y="0"/>
                  </a:lnTo>
                  <a:lnTo>
                    <a:pt x="52302" y="0"/>
                  </a:lnTo>
                  <a:lnTo>
                    <a:pt x="52302" y="52378"/>
                  </a:lnTo>
                  <a:close/>
                </a:path>
              </a:pathLst>
            </a:custGeom>
            <a:solidFill>
              <a:srgbClr val="908F8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31" name="Google Shape;231;p1"/>
            <p:cNvSpPr/>
            <p:nvPr/>
          </p:nvSpPr>
          <p:spPr>
            <a:xfrm>
              <a:off x="3283671" y="7075996"/>
              <a:ext cx="52705" cy="52705"/>
            </a:xfrm>
            <a:custGeom>
              <a:rect b="b" l="l" r="r" t="t"/>
              <a:pathLst>
                <a:path extrusionOk="0" h="52704" w="52704">
                  <a:moveTo>
                    <a:pt x="52317" y="52378"/>
                  </a:moveTo>
                  <a:lnTo>
                    <a:pt x="0" y="52378"/>
                  </a:lnTo>
                  <a:lnTo>
                    <a:pt x="0" y="0"/>
                  </a:lnTo>
                  <a:lnTo>
                    <a:pt x="52317" y="0"/>
                  </a:lnTo>
                  <a:lnTo>
                    <a:pt x="52317" y="52378"/>
                  </a:lnTo>
                  <a:close/>
                </a:path>
              </a:pathLst>
            </a:custGeom>
            <a:solidFill>
              <a:srgbClr val="A8A6A7"/>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32" name="Google Shape;232;p1"/>
            <p:cNvSpPr/>
            <p:nvPr/>
          </p:nvSpPr>
          <p:spPr>
            <a:xfrm>
              <a:off x="3231369" y="7023602"/>
              <a:ext cx="52705" cy="52705"/>
            </a:xfrm>
            <a:custGeom>
              <a:rect b="b" l="l" r="r" t="t"/>
              <a:pathLst>
                <a:path extrusionOk="0" h="52704" w="52704">
                  <a:moveTo>
                    <a:pt x="52302" y="52393"/>
                  </a:moveTo>
                  <a:lnTo>
                    <a:pt x="0" y="52393"/>
                  </a:lnTo>
                  <a:lnTo>
                    <a:pt x="0" y="0"/>
                  </a:lnTo>
                  <a:lnTo>
                    <a:pt x="52302" y="0"/>
                  </a:lnTo>
                  <a:lnTo>
                    <a:pt x="52302" y="52393"/>
                  </a:lnTo>
                  <a:close/>
                </a:path>
              </a:pathLst>
            </a:custGeom>
            <a:solidFill>
              <a:srgbClr val="908F8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33" name="Google Shape;233;p1"/>
            <p:cNvSpPr/>
            <p:nvPr/>
          </p:nvSpPr>
          <p:spPr>
            <a:xfrm>
              <a:off x="3440609" y="7180752"/>
              <a:ext cx="52705" cy="52705"/>
            </a:xfrm>
            <a:custGeom>
              <a:rect b="b" l="l" r="r" t="t"/>
              <a:pathLst>
                <a:path extrusionOk="0" h="52704" w="52704">
                  <a:moveTo>
                    <a:pt x="52302" y="52378"/>
                  </a:moveTo>
                  <a:lnTo>
                    <a:pt x="0" y="52378"/>
                  </a:lnTo>
                  <a:lnTo>
                    <a:pt x="0" y="0"/>
                  </a:lnTo>
                  <a:lnTo>
                    <a:pt x="52302" y="0"/>
                  </a:lnTo>
                  <a:lnTo>
                    <a:pt x="52302" y="52378"/>
                  </a:lnTo>
                  <a:close/>
                </a:path>
              </a:pathLst>
            </a:custGeom>
            <a:solidFill>
              <a:srgbClr val="332F3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34" name="Google Shape;234;p1"/>
            <p:cNvSpPr/>
            <p:nvPr/>
          </p:nvSpPr>
          <p:spPr>
            <a:xfrm>
              <a:off x="3388307" y="7128359"/>
              <a:ext cx="52705" cy="52705"/>
            </a:xfrm>
            <a:custGeom>
              <a:rect b="b" l="l" r="r" t="t"/>
              <a:pathLst>
                <a:path extrusionOk="0" h="52704" w="52704">
                  <a:moveTo>
                    <a:pt x="52302" y="52378"/>
                  </a:moveTo>
                  <a:lnTo>
                    <a:pt x="0" y="52378"/>
                  </a:lnTo>
                  <a:lnTo>
                    <a:pt x="0" y="0"/>
                  </a:lnTo>
                  <a:lnTo>
                    <a:pt x="52302" y="0"/>
                  </a:lnTo>
                  <a:lnTo>
                    <a:pt x="52302" y="52378"/>
                  </a:lnTo>
                  <a:close/>
                </a:path>
              </a:pathLst>
            </a:custGeom>
            <a:solidFill>
              <a:srgbClr val="908F8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35" name="Google Shape;235;p1"/>
            <p:cNvSpPr/>
            <p:nvPr/>
          </p:nvSpPr>
          <p:spPr>
            <a:xfrm>
              <a:off x="3283661" y="7023607"/>
              <a:ext cx="104775" cy="104775"/>
            </a:xfrm>
            <a:custGeom>
              <a:rect b="b" l="l" r="r" t="t"/>
              <a:pathLst>
                <a:path extrusionOk="0" h="104775" w="104775">
                  <a:moveTo>
                    <a:pt x="52324" y="0"/>
                  </a:moveTo>
                  <a:lnTo>
                    <a:pt x="0" y="0"/>
                  </a:lnTo>
                  <a:lnTo>
                    <a:pt x="0" y="52374"/>
                  </a:lnTo>
                  <a:lnTo>
                    <a:pt x="52324" y="52374"/>
                  </a:lnTo>
                  <a:lnTo>
                    <a:pt x="52324" y="0"/>
                  </a:lnTo>
                  <a:close/>
                </a:path>
                <a:path extrusionOk="0" h="104775" w="104775">
                  <a:moveTo>
                    <a:pt x="104622" y="52374"/>
                  </a:moveTo>
                  <a:lnTo>
                    <a:pt x="52324" y="52374"/>
                  </a:lnTo>
                  <a:lnTo>
                    <a:pt x="52324" y="104775"/>
                  </a:lnTo>
                  <a:lnTo>
                    <a:pt x="104622" y="104775"/>
                  </a:lnTo>
                  <a:lnTo>
                    <a:pt x="104622" y="52374"/>
                  </a:lnTo>
                  <a:close/>
                </a:path>
              </a:pathLst>
            </a:custGeom>
            <a:solidFill>
              <a:srgbClr val="7C797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36" name="Google Shape;236;p1"/>
            <p:cNvSpPr/>
            <p:nvPr/>
          </p:nvSpPr>
          <p:spPr>
            <a:xfrm>
              <a:off x="3440609" y="7128359"/>
              <a:ext cx="52705" cy="52705"/>
            </a:xfrm>
            <a:custGeom>
              <a:rect b="b" l="l" r="r" t="t"/>
              <a:pathLst>
                <a:path extrusionOk="0" h="52704" w="52704">
                  <a:moveTo>
                    <a:pt x="52302" y="52378"/>
                  </a:moveTo>
                  <a:lnTo>
                    <a:pt x="0" y="52378"/>
                  </a:lnTo>
                  <a:lnTo>
                    <a:pt x="0" y="0"/>
                  </a:lnTo>
                  <a:lnTo>
                    <a:pt x="52302" y="0"/>
                  </a:lnTo>
                  <a:lnTo>
                    <a:pt x="52302" y="52378"/>
                  </a:lnTo>
                  <a:close/>
                </a:path>
              </a:pathLst>
            </a:custGeom>
            <a:solidFill>
              <a:srgbClr val="2420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37" name="Google Shape;237;p1"/>
            <p:cNvSpPr/>
            <p:nvPr/>
          </p:nvSpPr>
          <p:spPr>
            <a:xfrm>
              <a:off x="3388291" y="7075980"/>
              <a:ext cx="52705" cy="52705"/>
            </a:xfrm>
            <a:custGeom>
              <a:rect b="b" l="l" r="r" t="t"/>
              <a:pathLst>
                <a:path extrusionOk="0" h="52704" w="52704">
                  <a:moveTo>
                    <a:pt x="52302" y="52393"/>
                  </a:moveTo>
                  <a:lnTo>
                    <a:pt x="0" y="52393"/>
                  </a:lnTo>
                  <a:lnTo>
                    <a:pt x="0" y="0"/>
                  </a:lnTo>
                  <a:lnTo>
                    <a:pt x="52302" y="0"/>
                  </a:lnTo>
                  <a:lnTo>
                    <a:pt x="52302" y="52393"/>
                  </a:lnTo>
                  <a:close/>
                </a:path>
              </a:pathLst>
            </a:custGeom>
            <a:solidFill>
              <a:srgbClr val="332F3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38" name="Google Shape;238;p1"/>
            <p:cNvSpPr/>
            <p:nvPr/>
          </p:nvSpPr>
          <p:spPr>
            <a:xfrm>
              <a:off x="3283661" y="6971156"/>
              <a:ext cx="104775" cy="105410"/>
            </a:xfrm>
            <a:custGeom>
              <a:rect b="b" l="l" r="r" t="t"/>
              <a:pathLst>
                <a:path extrusionOk="0" h="105409" w="104775">
                  <a:moveTo>
                    <a:pt x="52324" y="0"/>
                  </a:moveTo>
                  <a:lnTo>
                    <a:pt x="0" y="0"/>
                  </a:lnTo>
                  <a:lnTo>
                    <a:pt x="0" y="52374"/>
                  </a:lnTo>
                  <a:lnTo>
                    <a:pt x="52324" y="52374"/>
                  </a:lnTo>
                  <a:lnTo>
                    <a:pt x="52324" y="0"/>
                  </a:lnTo>
                  <a:close/>
                </a:path>
                <a:path extrusionOk="0" h="105409" w="104775">
                  <a:moveTo>
                    <a:pt x="104622" y="52451"/>
                  </a:moveTo>
                  <a:lnTo>
                    <a:pt x="52324" y="52451"/>
                  </a:lnTo>
                  <a:lnTo>
                    <a:pt x="52324" y="104825"/>
                  </a:lnTo>
                  <a:lnTo>
                    <a:pt x="104622" y="104825"/>
                  </a:lnTo>
                  <a:lnTo>
                    <a:pt x="104622" y="52451"/>
                  </a:lnTo>
                  <a:close/>
                </a:path>
              </a:pathLst>
            </a:custGeom>
            <a:solidFill>
              <a:srgbClr val="A19EA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39" name="Google Shape;239;p1"/>
            <p:cNvSpPr/>
            <p:nvPr/>
          </p:nvSpPr>
          <p:spPr>
            <a:xfrm>
              <a:off x="3335985" y="6971156"/>
              <a:ext cx="157480" cy="157480"/>
            </a:xfrm>
            <a:custGeom>
              <a:rect b="b" l="l" r="r" t="t"/>
              <a:pathLst>
                <a:path extrusionOk="0" h="157479" w="157479">
                  <a:moveTo>
                    <a:pt x="52298" y="0"/>
                  </a:moveTo>
                  <a:lnTo>
                    <a:pt x="0" y="0"/>
                  </a:lnTo>
                  <a:lnTo>
                    <a:pt x="0" y="52374"/>
                  </a:lnTo>
                  <a:lnTo>
                    <a:pt x="52298" y="52374"/>
                  </a:lnTo>
                  <a:lnTo>
                    <a:pt x="52298" y="0"/>
                  </a:lnTo>
                  <a:close/>
                </a:path>
                <a:path extrusionOk="0" h="157479" w="157479">
                  <a:moveTo>
                    <a:pt x="104597" y="52451"/>
                  </a:moveTo>
                  <a:lnTo>
                    <a:pt x="52298" y="52451"/>
                  </a:lnTo>
                  <a:lnTo>
                    <a:pt x="52298" y="104825"/>
                  </a:lnTo>
                  <a:lnTo>
                    <a:pt x="104597" y="104825"/>
                  </a:lnTo>
                  <a:lnTo>
                    <a:pt x="104597" y="52451"/>
                  </a:lnTo>
                  <a:close/>
                </a:path>
                <a:path extrusionOk="0" h="157479" w="157479">
                  <a:moveTo>
                    <a:pt x="156921" y="104825"/>
                  </a:moveTo>
                  <a:lnTo>
                    <a:pt x="104597" y="104825"/>
                  </a:lnTo>
                  <a:lnTo>
                    <a:pt x="104597" y="157226"/>
                  </a:lnTo>
                  <a:lnTo>
                    <a:pt x="156921" y="157226"/>
                  </a:lnTo>
                  <a:lnTo>
                    <a:pt x="156921" y="104825"/>
                  </a:lnTo>
                  <a:close/>
                </a:path>
              </a:pathLst>
            </a:custGeom>
            <a:solidFill>
              <a:srgbClr val="908F8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40" name="Google Shape;240;p1"/>
            <p:cNvSpPr/>
            <p:nvPr/>
          </p:nvSpPr>
          <p:spPr>
            <a:xfrm>
              <a:off x="3074462" y="7495068"/>
              <a:ext cx="52705" cy="52705"/>
            </a:xfrm>
            <a:custGeom>
              <a:rect b="b" l="l" r="r" t="t"/>
              <a:pathLst>
                <a:path extrusionOk="0" h="52704" w="52705">
                  <a:moveTo>
                    <a:pt x="52302" y="52378"/>
                  </a:moveTo>
                  <a:lnTo>
                    <a:pt x="0" y="52378"/>
                  </a:lnTo>
                  <a:lnTo>
                    <a:pt x="0" y="0"/>
                  </a:lnTo>
                  <a:lnTo>
                    <a:pt x="52302" y="0"/>
                  </a:lnTo>
                  <a:lnTo>
                    <a:pt x="52302" y="52378"/>
                  </a:lnTo>
                  <a:close/>
                </a:path>
              </a:pathLst>
            </a:custGeom>
            <a:solidFill>
              <a:srgbClr val="2420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41" name="Google Shape;241;p1"/>
            <p:cNvSpPr/>
            <p:nvPr/>
          </p:nvSpPr>
          <p:spPr>
            <a:xfrm>
              <a:off x="3074462" y="7442705"/>
              <a:ext cx="52705" cy="52705"/>
            </a:xfrm>
            <a:custGeom>
              <a:rect b="b" l="l" r="r" t="t"/>
              <a:pathLst>
                <a:path extrusionOk="0" h="52704" w="52705">
                  <a:moveTo>
                    <a:pt x="52302" y="52362"/>
                  </a:moveTo>
                  <a:lnTo>
                    <a:pt x="0" y="52362"/>
                  </a:lnTo>
                  <a:lnTo>
                    <a:pt x="0" y="0"/>
                  </a:lnTo>
                  <a:lnTo>
                    <a:pt x="52302" y="0"/>
                  </a:lnTo>
                  <a:lnTo>
                    <a:pt x="52302" y="52362"/>
                  </a:lnTo>
                  <a:close/>
                </a:path>
              </a:pathLst>
            </a:custGeom>
            <a:solidFill>
              <a:srgbClr val="7C797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42" name="Google Shape;242;p1"/>
            <p:cNvSpPr/>
            <p:nvPr/>
          </p:nvSpPr>
          <p:spPr>
            <a:xfrm>
              <a:off x="3074454" y="7233157"/>
              <a:ext cx="52705" cy="209550"/>
            </a:xfrm>
            <a:custGeom>
              <a:rect b="b" l="l" r="r" t="t"/>
              <a:pathLst>
                <a:path extrusionOk="0" h="209550" w="52705">
                  <a:moveTo>
                    <a:pt x="52298" y="0"/>
                  </a:moveTo>
                  <a:lnTo>
                    <a:pt x="0" y="0"/>
                  </a:lnTo>
                  <a:lnTo>
                    <a:pt x="0" y="52387"/>
                  </a:lnTo>
                  <a:lnTo>
                    <a:pt x="0" y="104787"/>
                  </a:lnTo>
                  <a:lnTo>
                    <a:pt x="0" y="157162"/>
                  </a:lnTo>
                  <a:lnTo>
                    <a:pt x="0" y="209550"/>
                  </a:lnTo>
                  <a:lnTo>
                    <a:pt x="52298" y="209550"/>
                  </a:lnTo>
                  <a:lnTo>
                    <a:pt x="52298" y="157162"/>
                  </a:lnTo>
                  <a:lnTo>
                    <a:pt x="52298" y="104787"/>
                  </a:lnTo>
                  <a:lnTo>
                    <a:pt x="52298" y="52387"/>
                  </a:lnTo>
                  <a:lnTo>
                    <a:pt x="52298" y="0"/>
                  </a:lnTo>
                  <a:close/>
                </a:path>
              </a:pathLst>
            </a:custGeom>
            <a:solidFill>
              <a:srgbClr val="908F8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43" name="Google Shape;243;p1"/>
            <p:cNvSpPr/>
            <p:nvPr/>
          </p:nvSpPr>
          <p:spPr>
            <a:xfrm>
              <a:off x="3126765" y="7495068"/>
              <a:ext cx="52705" cy="52705"/>
            </a:xfrm>
            <a:custGeom>
              <a:rect b="b" l="l" r="r" t="t"/>
              <a:pathLst>
                <a:path extrusionOk="0" h="52704" w="52705">
                  <a:moveTo>
                    <a:pt x="52302" y="52378"/>
                  </a:moveTo>
                  <a:lnTo>
                    <a:pt x="0" y="52378"/>
                  </a:lnTo>
                  <a:lnTo>
                    <a:pt x="0" y="0"/>
                  </a:lnTo>
                  <a:lnTo>
                    <a:pt x="52302" y="0"/>
                  </a:lnTo>
                  <a:lnTo>
                    <a:pt x="52302" y="52378"/>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44" name="Google Shape;244;p1"/>
            <p:cNvSpPr/>
            <p:nvPr/>
          </p:nvSpPr>
          <p:spPr>
            <a:xfrm>
              <a:off x="3126765" y="7442705"/>
              <a:ext cx="52705" cy="52705"/>
            </a:xfrm>
            <a:custGeom>
              <a:rect b="b" l="l" r="r" t="t"/>
              <a:pathLst>
                <a:path extrusionOk="0" h="52704" w="52705">
                  <a:moveTo>
                    <a:pt x="52302" y="52362"/>
                  </a:moveTo>
                  <a:lnTo>
                    <a:pt x="0" y="52362"/>
                  </a:lnTo>
                  <a:lnTo>
                    <a:pt x="0" y="0"/>
                  </a:lnTo>
                  <a:lnTo>
                    <a:pt x="52302" y="0"/>
                  </a:lnTo>
                  <a:lnTo>
                    <a:pt x="52302" y="52362"/>
                  </a:lnTo>
                  <a:close/>
                </a:path>
              </a:pathLst>
            </a:custGeom>
            <a:solidFill>
              <a:srgbClr val="908F8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45" name="Google Shape;245;p1"/>
            <p:cNvSpPr/>
            <p:nvPr/>
          </p:nvSpPr>
          <p:spPr>
            <a:xfrm>
              <a:off x="3126765" y="7390312"/>
              <a:ext cx="52705" cy="52705"/>
            </a:xfrm>
            <a:custGeom>
              <a:rect b="b" l="l" r="r" t="t"/>
              <a:pathLst>
                <a:path extrusionOk="0" h="52704" w="52705">
                  <a:moveTo>
                    <a:pt x="52302" y="52393"/>
                  </a:moveTo>
                  <a:lnTo>
                    <a:pt x="0" y="52393"/>
                  </a:lnTo>
                  <a:lnTo>
                    <a:pt x="0" y="0"/>
                  </a:lnTo>
                  <a:lnTo>
                    <a:pt x="52302" y="0"/>
                  </a:lnTo>
                  <a:lnTo>
                    <a:pt x="52302" y="52393"/>
                  </a:lnTo>
                  <a:close/>
                </a:path>
              </a:pathLst>
            </a:custGeom>
            <a:solidFill>
              <a:srgbClr val="2420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46" name="Google Shape;246;p1"/>
            <p:cNvSpPr/>
            <p:nvPr/>
          </p:nvSpPr>
          <p:spPr>
            <a:xfrm>
              <a:off x="3126765" y="7337933"/>
              <a:ext cx="52705" cy="52705"/>
            </a:xfrm>
            <a:custGeom>
              <a:rect b="b" l="l" r="r" t="t"/>
              <a:pathLst>
                <a:path extrusionOk="0" h="52704" w="52705">
                  <a:moveTo>
                    <a:pt x="52302" y="52378"/>
                  </a:moveTo>
                  <a:lnTo>
                    <a:pt x="0" y="52378"/>
                  </a:lnTo>
                  <a:lnTo>
                    <a:pt x="0" y="0"/>
                  </a:lnTo>
                  <a:lnTo>
                    <a:pt x="52302" y="0"/>
                  </a:lnTo>
                  <a:lnTo>
                    <a:pt x="52302" y="52378"/>
                  </a:lnTo>
                  <a:close/>
                </a:path>
              </a:pathLst>
            </a:custGeom>
            <a:solidFill>
              <a:srgbClr val="908F8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47" name="Google Shape;247;p1"/>
            <p:cNvSpPr/>
            <p:nvPr/>
          </p:nvSpPr>
          <p:spPr>
            <a:xfrm>
              <a:off x="3126765" y="7285540"/>
              <a:ext cx="52705" cy="52705"/>
            </a:xfrm>
            <a:custGeom>
              <a:rect b="b" l="l" r="r" t="t"/>
              <a:pathLst>
                <a:path extrusionOk="0" h="52704" w="52705">
                  <a:moveTo>
                    <a:pt x="52302" y="52393"/>
                  </a:moveTo>
                  <a:lnTo>
                    <a:pt x="0" y="52393"/>
                  </a:lnTo>
                  <a:lnTo>
                    <a:pt x="0" y="0"/>
                  </a:lnTo>
                  <a:lnTo>
                    <a:pt x="52302" y="0"/>
                  </a:lnTo>
                  <a:lnTo>
                    <a:pt x="52302" y="52393"/>
                  </a:lnTo>
                  <a:close/>
                </a:path>
              </a:pathLst>
            </a:custGeom>
            <a:solidFill>
              <a:srgbClr val="7C797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48" name="Google Shape;248;p1"/>
            <p:cNvSpPr/>
            <p:nvPr/>
          </p:nvSpPr>
          <p:spPr>
            <a:xfrm>
              <a:off x="3126765" y="7233162"/>
              <a:ext cx="52705" cy="52705"/>
            </a:xfrm>
            <a:custGeom>
              <a:rect b="b" l="l" r="r" t="t"/>
              <a:pathLst>
                <a:path extrusionOk="0" h="52704" w="52705">
                  <a:moveTo>
                    <a:pt x="52302" y="52378"/>
                  </a:moveTo>
                  <a:lnTo>
                    <a:pt x="0" y="52378"/>
                  </a:lnTo>
                  <a:lnTo>
                    <a:pt x="0" y="0"/>
                  </a:lnTo>
                  <a:lnTo>
                    <a:pt x="52302" y="0"/>
                  </a:lnTo>
                  <a:lnTo>
                    <a:pt x="52302" y="52378"/>
                  </a:lnTo>
                  <a:close/>
                </a:path>
              </a:pathLst>
            </a:custGeom>
            <a:solidFill>
              <a:srgbClr val="A8A6A7"/>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49" name="Google Shape;249;p1"/>
            <p:cNvSpPr/>
            <p:nvPr/>
          </p:nvSpPr>
          <p:spPr>
            <a:xfrm>
              <a:off x="3126765" y="7180768"/>
              <a:ext cx="52705" cy="52705"/>
            </a:xfrm>
            <a:custGeom>
              <a:rect b="b" l="l" r="r" t="t"/>
              <a:pathLst>
                <a:path extrusionOk="0" h="52704" w="52705">
                  <a:moveTo>
                    <a:pt x="52302" y="52378"/>
                  </a:moveTo>
                  <a:lnTo>
                    <a:pt x="0" y="52378"/>
                  </a:lnTo>
                  <a:lnTo>
                    <a:pt x="0" y="0"/>
                  </a:lnTo>
                  <a:lnTo>
                    <a:pt x="52302" y="0"/>
                  </a:lnTo>
                  <a:lnTo>
                    <a:pt x="52302" y="52378"/>
                  </a:lnTo>
                  <a:close/>
                </a:path>
              </a:pathLst>
            </a:custGeom>
            <a:solidFill>
              <a:srgbClr val="908F8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50" name="Google Shape;250;p1"/>
            <p:cNvSpPr/>
            <p:nvPr/>
          </p:nvSpPr>
          <p:spPr>
            <a:xfrm>
              <a:off x="6740131" y="7332805"/>
              <a:ext cx="35560" cy="33655"/>
            </a:xfrm>
            <a:custGeom>
              <a:rect b="b" l="l" r="r" t="t"/>
              <a:pathLst>
                <a:path extrusionOk="0" h="33654" w="35559">
                  <a:moveTo>
                    <a:pt x="0" y="33509"/>
                  </a:moveTo>
                  <a:lnTo>
                    <a:pt x="35385" y="33509"/>
                  </a:lnTo>
                  <a:lnTo>
                    <a:pt x="35385" y="0"/>
                  </a:lnTo>
                  <a:lnTo>
                    <a:pt x="0" y="0"/>
                  </a:lnTo>
                  <a:lnTo>
                    <a:pt x="0" y="33509"/>
                  </a:lnTo>
                  <a:close/>
                </a:path>
              </a:pathLst>
            </a:custGeom>
            <a:solidFill>
              <a:srgbClr val="A1CA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51" name="Google Shape;251;p1"/>
            <p:cNvSpPr/>
            <p:nvPr/>
          </p:nvSpPr>
          <p:spPr>
            <a:xfrm>
              <a:off x="6704749" y="7438402"/>
              <a:ext cx="35560" cy="35560"/>
            </a:xfrm>
            <a:custGeom>
              <a:rect b="b" l="l" r="r" t="t"/>
              <a:pathLst>
                <a:path extrusionOk="0" h="35559" w="35559">
                  <a:moveTo>
                    <a:pt x="35382" y="0"/>
                  </a:moveTo>
                  <a:lnTo>
                    <a:pt x="0" y="0"/>
                  </a:lnTo>
                  <a:lnTo>
                    <a:pt x="0" y="1409"/>
                  </a:lnTo>
                  <a:lnTo>
                    <a:pt x="0" y="35204"/>
                  </a:lnTo>
                  <a:lnTo>
                    <a:pt x="35382" y="35204"/>
                  </a:lnTo>
                  <a:lnTo>
                    <a:pt x="35382" y="1409"/>
                  </a:lnTo>
                  <a:lnTo>
                    <a:pt x="35382" y="0"/>
                  </a:lnTo>
                  <a:close/>
                </a:path>
              </a:pathLst>
            </a:custGeom>
            <a:solidFill>
              <a:srgbClr val="1C371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52" name="Google Shape;252;p1"/>
            <p:cNvSpPr/>
            <p:nvPr/>
          </p:nvSpPr>
          <p:spPr>
            <a:xfrm>
              <a:off x="6704749" y="7367993"/>
              <a:ext cx="5080" cy="70485"/>
            </a:xfrm>
            <a:custGeom>
              <a:rect b="b" l="l" r="r" t="t"/>
              <a:pathLst>
                <a:path extrusionOk="0" h="70484" w="5079">
                  <a:moveTo>
                    <a:pt x="4889" y="0"/>
                  </a:moveTo>
                  <a:lnTo>
                    <a:pt x="0" y="0"/>
                  </a:lnTo>
                  <a:lnTo>
                    <a:pt x="0" y="35204"/>
                  </a:lnTo>
                  <a:lnTo>
                    <a:pt x="0" y="70408"/>
                  </a:lnTo>
                  <a:lnTo>
                    <a:pt x="4889" y="70408"/>
                  </a:lnTo>
                  <a:lnTo>
                    <a:pt x="4889" y="35204"/>
                  </a:lnTo>
                  <a:lnTo>
                    <a:pt x="4889" y="0"/>
                  </a:lnTo>
                  <a:close/>
                </a:path>
              </a:pathLst>
            </a:custGeom>
            <a:solidFill>
              <a:srgbClr val="A1CA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53" name="Google Shape;253;p1"/>
            <p:cNvSpPr/>
            <p:nvPr/>
          </p:nvSpPr>
          <p:spPr>
            <a:xfrm>
              <a:off x="6704749" y="7332814"/>
              <a:ext cx="35560" cy="35560"/>
            </a:xfrm>
            <a:custGeom>
              <a:rect b="b" l="l" r="r" t="t"/>
              <a:pathLst>
                <a:path extrusionOk="0" h="35559" w="35559">
                  <a:moveTo>
                    <a:pt x="35382" y="0"/>
                  </a:moveTo>
                  <a:lnTo>
                    <a:pt x="0" y="0"/>
                  </a:lnTo>
                  <a:lnTo>
                    <a:pt x="0" y="33502"/>
                  </a:lnTo>
                  <a:lnTo>
                    <a:pt x="0" y="35179"/>
                  </a:lnTo>
                  <a:lnTo>
                    <a:pt x="4889" y="35179"/>
                  </a:lnTo>
                  <a:lnTo>
                    <a:pt x="4889" y="33502"/>
                  </a:lnTo>
                  <a:lnTo>
                    <a:pt x="35382" y="33502"/>
                  </a:lnTo>
                  <a:lnTo>
                    <a:pt x="35382" y="0"/>
                  </a:lnTo>
                  <a:close/>
                </a:path>
              </a:pathLst>
            </a:custGeom>
            <a:solidFill>
              <a:srgbClr val="1C371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54" name="Google Shape;254;p1"/>
            <p:cNvSpPr/>
            <p:nvPr/>
          </p:nvSpPr>
          <p:spPr>
            <a:xfrm>
              <a:off x="6704749" y="7156792"/>
              <a:ext cx="35560" cy="106045"/>
            </a:xfrm>
            <a:custGeom>
              <a:rect b="b" l="l" r="r" t="t"/>
              <a:pathLst>
                <a:path extrusionOk="0" h="106045" w="35559">
                  <a:moveTo>
                    <a:pt x="35382" y="0"/>
                  </a:moveTo>
                  <a:lnTo>
                    <a:pt x="0" y="0"/>
                  </a:lnTo>
                  <a:lnTo>
                    <a:pt x="0" y="35217"/>
                  </a:lnTo>
                  <a:lnTo>
                    <a:pt x="0" y="70396"/>
                  </a:lnTo>
                  <a:lnTo>
                    <a:pt x="0" y="105613"/>
                  </a:lnTo>
                  <a:lnTo>
                    <a:pt x="35382" y="105613"/>
                  </a:lnTo>
                  <a:lnTo>
                    <a:pt x="35382" y="70396"/>
                  </a:lnTo>
                  <a:lnTo>
                    <a:pt x="35382" y="35217"/>
                  </a:lnTo>
                  <a:lnTo>
                    <a:pt x="35382" y="0"/>
                  </a:lnTo>
                  <a:close/>
                </a:path>
              </a:pathLst>
            </a:custGeom>
            <a:solidFill>
              <a:srgbClr val="A7691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55" name="Google Shape;255;p1"/>
            <p:cNvSpPr/>
            <p:nvPr/>
          </p:nvSpPr>
          <p:spPr>
            <a:xfrm>
              <a:off x="6669374" y="7438398"/>
              <a:ext cx="35560" cy="35560"/>
            </a:xfrm>
            <a:custGeom>
              <a:rect b="b" l="l" r="r" t="t"/>
              <a:pathLst>
                <a:path extrusionOk="0" h="35559" w="35559">
                  <a:moveTo>
                    <a:pt x="35385" y="35197"/>
                  </a:moveTo>
                  <a:lnTo>
                    <a:pt x="0" y="35197"/>
                  </a:lnTo>
                  <a:lnTo>
                    <a:pt x="0" y="0"/>
                  </a:lnTo>
                  <a:lnTo>
                    <a:pt x="35385" y="0"/>
                  </a:lnTo>
                  <a:lnTo>
                    <a:pt x="35385" y="35197"/>
                  </a:lnTo>
                  <a:close/>
                </a:path>
              </a:pathLst>
            </a:custGeom>
            <a:solidFill>
              <a:srgbClr val="1C371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56" name="Google Shape;256;p1"/>
            <p:cNvSpPr/>
            <p:nvPr/>
          </p:nvSpPr>
          <p:spPr>
            <a:xfrm>
              <a:off x="6669374" y="7403185"/>
              <a:ext cx="35560" cy="35560"/>
            </a:xfrm>
            <a:custGeom>
              <a:rect b="b" l="l" r="r" t="t"/>
              <a:pathLst>
                <a:path extrusionOk="0" h="35559" w="35559">
                  <a:moveTo>
                    <a:pt x="35385" y="35212"/>
                  </a:moveTo>
                  <a:lnTo>
                    <a:pt x="0" y="35212"/>
                  </a:lnTo>
                  <a:lnTo>
                    <a:pt x="0" y="0"/>
                  </a:lnTo>
                  <a:lnTo>
                    <a:pt x="35385" y="0"/>
                  </a:lnTo>
                  <a:lnTo>
                    <a:pt x="35385" y="35212"/>
                  </a:lnTo>
                  <a:close/>
                </a:path>
              </a:pathLst>
            </a:custGeom>
            <a:solidFill>
              <a:srgbClr val="66C43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57" name="Google Shape;257;p1"/>
            <p:cNvSpPr/>
            <p:nvPr/>
          </p:nvSpPr>
          <p:spPr>
            <a:xfrm>
              <a:off x="6669374" y="7367987"/>
              <a:ext cx="35560" cy="35560"/>
            </a:xfrm>
            <a:custGeom>
              <a:rect b="b" l="l" r="r" t="t"/>
              <a:pathLst>
                <a:path extrusionOk="0" h="35559" w="35559">
                  <a:moveTo>
                    <a:pt x="35385" y="35197"/>
                  </a:moveTo>
                  <a:lnTo>
                    <a:pt x="0" y="35197"/>
                  </a:lnTo>
                  <a:lnTo>
                    <a:pt x="0" y="0"/>
                  </a:lnTo>
                  <a:lnTo>
                    <a:pt x="35385" y="0"/>
                  </a:lnTo>
                  <a:lnTo>
                    <a:pt x="35385" y="35197"/>
                  </a:lnTo>
                  <a:close/>
                </a:path>
              </a:pathLst>
            </a:custGeom>
            <a:solidFill>
              <a:srgbClr val="1C371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58" name="Google Shape;258;p1"/>
            <p:cNvSpPr/>
            <p:nvPr/>
          </p:nvSpPr>
          <p:spPr>
            <a:xfrm>
              <a:off x="6669367" y="7227188"/>
              <a:ext cx="35560" cy="66040"/>
            </a:xfrm>
            <a:custGeom>
              <a:rect b="b" l="l" r="r" t="t"/>
              <a:pathLst>
                <a:path extrusionOk="0" h="66040" w="35559">
                  <a:moveTo>
                    <a:pt x="35382" y="0"/>
                  </a:moveTo>
                  <a:lnTo>
                    <a:pt x="0" y="0"/>
                  </a:lnTo>
                  <a:lnTo>
                    <a:pt x="0" y="35217"/>
                  </a:lnTo>
                  <a:lnTo>
                    <a:pt x="0" y="65646"/>
                  </a:lnTo>
                  <a:lnTo>
                    <a:pt x="35382" y="65646"/>
                  </a:lnTo>
                  <a:lnTo>
                    <a:pt x="35382" y="35217"/>
                  </a:lnTo>
                  <a:lnTo>
                    <a:pt x="35382" y="0"/>
                  </a:lnTo>
                  <a:close/>
                </a:path>
              </a:pathLst>
            </a:custGeom>
            <a:solidFill>
              <a:srgbClr val="A7691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59" name="Google Shape;259;p1"/>
            <p:cNvSpPr/>
            <p:nvPr/>
          </p:nvSpPr>
          <p:spPr>
            <a:xfrm>
              <a:off x="6669374" y="7191999"/>
              <a:ext cx="35560" cy="35560"/>
            </a:xfrm>
            <a:custGeom>
              <a:rect b="b" l="l" r="r" t="t"/>
              <a:pathLst>
                <a:path extrusionOk="0" h="35559" w="35559">
                  <a:moveTo>
                    <a:pt x="35385" y="35182"/>
                  </a:moveTo>
                  <a:lnTo>
                    <a:pt x="0" y="35182"/>
                  </a:lnTo>
                  <a:lnTo>
                    <a:pt x="0" y="0"/>
                  </a:lnTo>
                  <a:lnTo>
                    <a:pt x="35385" y="0"/>
                  </a:lnTo>
                  <a:lnTo>
                    <a:pt x="35385" y="35182"/>
                  </a:lnTo>
                  <a:close/>
                </a:path>
              </a:pathLst>
            </a:custGeom>
            <a:solidFill>
              <a:srgbClr val="D38C17"/>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60" name="Google Shape;260;p1"/>
            <p:cNvSpPr/>
            <p:nvPr/>
          </p:nvSpPr>
          <p:spPr>
            <a:xfrm>
              <a:off x="6669367" y="7121600"/>
              <a:ext cx="35560" cy="70485"/>
            </a:xfrm>
            <a:custGeom>
              <a:rect b="b" l="l" r="r" t="t"/>
              <a:pathLst>
                <a:path extrusionOk="0" h="70484" w="35559">
                  <a:moveTo>
                    <a:pt x="35382" y="0"/>
                  </a:moveTo>
                  <a:lnTo>
                    <a:pt x="0" y="0"/>
                  </a:lnTo>
                  <a:lnTo>
                    <a:pt x="0" y="35191"/>
                  </a:lnTo>
                  <a:lnTo>
                    <a:pt x="0" y="70408"/>
                  </a:lnTo>
                  <a:lnTo>
                    <a:pt x="35382" y="70408"/>
                  </a:lnTo>
                  <a:lnTo>
                    <a:pt x="35382" y="35191"/>
                  </a:lnTo>
                  <a:lnTo>
                    <a:pt x="35382" y="0"/>
                  </a:lnTo>
                  <a:close/>
                </a:path>
              </a:pathLst>
            </a:custGeom>
            <a:solidFill>
              <a:srgbClr val="A7691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61" name="Google Shape;261;p1"/>
            <p:cNvSpPr/>
            <p:nvPr/>
          </p:nvSpPr>
          <p:spPr>
            <a:xfrm>
              <a:off x="6634018" y="7508778"/>
              <a:ext cx="35560" cy="35560"/>
            </a:xfrm>
            <a:custGeom>
              <a:rect b="b" l="l" r="r" t="t"/>
              <a:pathLst>
                <a:path extrusionOk="0" h="35559" w="35559">
                  <a:moveTo>
                    <a:pt x="35355" y="35212"/>
                  </a:moveTo>
                  <a:lnTo>
                    <a:pt x="0" y="35212"/>
                  </a:lnTo>
                  <a:lnTo>
                    <a:pt x="0" y="0"/>
                  </a:lnTo>
                  <a:lnTo>
                    <a:pt x="35355" y="0"/>
                  </a:lnTo>
                  <a:lnTo>
                    <a:pt x="35355" y="35212"/>
                  </a:lnTo>
                  <a:close/>
                </a:path>
              </a:pathLst>
            </a:custGeom>
            <a:solidFill>
              <a:srgbClr val="3D373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62" name="Google Shape;262;p1"/>
            <p:cNvSpPr/>
            <p:nvPr/>
          </p:nvSpPr>
          <p:spPr>
            <a:xfrm>
              <a:off x="6634018" y="7473595"/>
              <a:ext cx="35560" cy="35560"/>
            </a:xfrm>
            <a:custGeom>
              <a:rect b="b" l="l" r="r" t="t"/>
              <a:pathLst>
                <a:path extrusionOk="0" h="35559" w="35559">
                  <a:moveTo>
                    <a:pt x="35355" y="35182"/>
                  </a:moveTo>
                  <a:lnTo>
                    <a:pt x="0" y="35182"/>
                  </a:lnTo>
                  <a:lnTo>
                    <a:pt x="0" y="0"/>
                  </a:lnTo>
                  <a:lnTo>
                    <a:pt x="35355" y="0"/>
                  </a:lnTo>
                  <a:lnTo>
                    <a:pt x="35355" y="35182"/>
                  </a:lnTo>
                  <a:close/>
                </a:path>
              </a:pathLst>
            </a:custGeom>
            <a:solidFill>
              <a:srgbClr val="1C371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63" name="Google Shape;263;p1"/>
            <p:cNvSpPr/>
            <p:nvPr/>
          </p:nvSpPr>
          <p:spPr>
            <a:xfrm>
              <a:off x="6634018" y="7438398"/>
              <a:ext cx="35560" cy="35560"/>
            </a:xfrm>
            <a:custGeom>
              <a:rect b="b" l="l" r="r" t="t"/>
              <a:pathLst>
                <a:path extrusionOk="0" h="35559" w="35559">
                  <a:moveTo>
                    <a:pt x="35355" y="35197"/>
                  </a:moveTo>
                  <a:lnTo>
                    <a:pt x="0" y="35197"/>
                  </a:lnTo>
                  <a:lnTo>
                    <a:pt x="0" y="0"/>
                  </a:lnTo>
                  <a:lnTo>
                    <a:pt x="35355" y="0"/>
                  </a:lnTo>
                  <a:lnTo>
                    <a:pt x="35355" y="35197"/>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64" name="Google Shape;264;p1"/>
            <p:cNvSpPr/>
            <p:nvPr/>
          </p:nvSpPr>
          <p:spPr>
            <a:xfrm>
              <a:off x="6634018" y="7403185"/>
              <a:ext cx="35560" cy="35560"/>
            </a:xfrm>
            <a:custGeom>
              <a:rect b="b" l="l" r="r" t="t"/>
              <a:pathLst>
                <a:path extrusionOk="0" h="35559" w="35559">
                  <a:moveTo>
                    <a:pt x="35355" y="35212"/>
                  </a:moveTo>
                  <a:lnTo>
                    <a:pt x="0" y="35212"/>
                  </a:lnTo>
                  <a:lnTo>
                    <a:pt x="0" y="0"/>
                  </a:lnTo>
                  <a:lnTo>
                    <a:pt x="35355" y="0"/>
                  </a:lnTo>
                  <a:lnTo>
                    <a:pt x="35355" y="35212"/>
                  </a:lnTo>
                  <a:close/>
                </a:path>
              </a:pathLst>
            </a:custGeom>
            <a:solidFill>
              <a:srgbClr val="66C43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65" name="Google Shape;265;p1"/>
            <p:cNvSpPr/>
            <p:nvPr/>
          </p:nvSpPr>
          <p:spPr>
            <a:xfrm>
              <a:off x="6634018" y="7367987"/>
              <a:ext cx="35560" cy="35560"/>
            </a:xfrm>
            <a:custGeom>
              <a:rect b="b" l="l" r="r" t="t"/>
              <a:pathLst>
                <a:path extrusionOk="0" h="35559" w="35559">
                  <a:moveTo>
                    <a:pt x="35355" y="35197"/>
                  </a:moveTo>
                  <a:lnTo>
                    <a:pt x="0" y="35197"/>
                  </a:lnTo>
                  <a:lnTo>
                    <a:pt x="0" y="0"/>
                  </a:lnTo>
                  <a:lnTo>
                    <a:pt x="35355" y="0"/>
                  </a:lnTo>
                  <a:lnTo>
                    <a:pt x="35355" y="35197"/>
                  </a:lnTo>
                  <a:close/>
                </a:path>
              </a:pathLst>
            </a:custGeom>
            <a:solidFill>
              <a:srgbClr val="1C371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66" name="Google Shape;266;p1"/>
            <p:cNvSpPr/>
            <p:nvPr/>
          </p:nvSpPr>
          <p:spPr>
            <a:xfrm>
              <a:off x="6634010" y="7262405"/>
              <a:ext cx="35560" cy="70485"/>
            </a:xfrm>
            <a:custGeom>
              <a:rect b="b" l="l" r="r" t="t"/>
              <a:pathLst>
                <a:path extrusionOk="0" h="70484" w="35559">
                  <a:moveTo>
                    <a:pt x="35356" y="0"/>
                  </a:moveTo>
                  <a:lnTo>
                    <a:pt x="0" y="0"/>
                  </a:lnTo>
                  <a:lnTo>
                    <a:pt x="0" y="30429"/>
                  </a:lnTo>
                  <a:lnTo>
                    <a:pt x="0" y="35191"/>
                  </a:lnTo>
                  <a:lnTo>
                    <a:pt x="0" y="70408"/>
                  </a:lnTo>
                  <a:lnTo>
                    <a:pt x="2260" y="70408"/>
                  </a:lnTo>
                  <a:lnTo>
                    <a:pt x="2260" y="35191"/>
                  </a:lnTo>
                  <a:lnTo>
                    <a:pt x="2260" y="30429"/>
                  </a:lnTo>
                  <a:lnTo>
                    <a:pt x="35356" y="30429"/>
                  </a:lnTo>
                  <a:lnTo>
                    <a:pt x="35356" y="0"/>
                  </a:lnTo>
                  <a:close/>
                </a:path>
              </a:pathLst>
            </a:custGeom>
            <a:solidFill>
              <a:srgbClr val="A7691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67" name="Google Shape;267;p1"/>
            <p:cNvSpPr/>
            <p:nvPr/>
          </p:nvSpPr>
          <p:spPr>
            <a:xfrm>
              <a:off x="6636276" y="7227182"/>
              <a:ext cx="33655" cy="35560"/>
            </a:xfrm>
            <a:custGeom>
              <a:rect b="b" l="l" r="r" t="t"/>
              <a:pathLst>
                <a:path extrusionOk="0" h="35559" w="33654">
                  <a:moveTo>
                    <a:pt x="0" y="35212"/>
                  </a:moveTo>
                  <a:lnTo>
                    <a:pt x="33098" y="35212"/>
                  </a:lnTo>
                  <a:lnTo>
                    <a:pt x="33098" y="0"/>
                  </a:lnTo>
                  <a:lnTo>
                    <a:pt x="0" y="0"/>
                  </a:lnTo>
                  <a:lnTo>
                    <a:pt x="0" y="35212"/>
                  </a:lnTo>
                  <a:close/>
                </a:path>
              </a:pathLst>
            </a:custGeom>
            <a:solidFill>
              <a:srgbClr val="FAD00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68" name="Google Shape;268;p1"/>
            <p:cNvSpPr/>
            <p:nvPr/>
          </p:nvSpPr>
          <p:spPr>
            <a:xfrm>
              <a:off x="6634010" y="7192009"/>
              <a:ext cx="35560" cy="35560"/>
            </a:xfrm>
            <a:custGeom>
              <a:rect b="b" l="l" r="r" t="t"/>
              <a:pathLst>
                <a:path extrusionOk="0" h="35559" w="35559">
                  <a:moveTo>
                    <a:pt x="35356" y="0"/>
                  </a:moveTo>
                  <a:lnTo>
                    <a:pt x="0" y="0"/>
                  </a:lnTo>
                  <a:lnTo>
                    <a:pt x="0" y="27330"/>
                  </a:lnTo>
                  <a:lnTo>
                    <a:pt x="0" y="35179"/>
                  </a:lnTo>
                  <a:lnTo>
                    <a:pt x="35356" y="35179"/>
                  </a:lnTo>
                  <a:lnTo>
                    <a:pt x="35356" y="27330"/>
                  </a:lnTo>
                  <a:lnTo>
                    <a:pt x="35356" y="0"/>
                  </a:lnTo>
                  <a:close/>
                </a:path>
              </a:pathLst>
            </a:custGeom>
            <a:solidFill>
              <a:srgbClr val="E3A0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69" name="Google Shape;269;p1"/>
            <p:cNvSpPr/>
            <p:nvPr/>
          </p:nvSpPr>
          <p:spPr>
            <a:xfrm>
              <a:off x="6634018" y="7156787"/>
              <a:ext cx="35560" cy="35560"/>
            </a:xfrm>
            <a:custGeom>
              <a:rect b="b" l="l" r="r" t="t"/>
              <a:pathLst>
                <a:path extrusionOk="0" h="35559" w="35559">
                  <a:moveTo>
                    <a:pt x="35355" y="35212"/>
                  </a:moveTo>
                  <a:lnTo>
                    <a:pt x="0" y="35212"/>
                  </a:lnTo>
                  <a:lnTo>
                    <a:pt x="0" y="0"/>
                  </a:lnTo>
                  <a:lnTo>
                    <a:pt x="35355" y="0"/>
                  </a:lnTo>
                  <a:lnTo>
                    <a:pt x="35355" y="35212"/>
                  </a:lnTo>
                  <a:close/>
                </a:path>
              </a:pathLst>
            </a:custGeom>
            <a:solidFill>
              <a:srgbClr val="D38C17"/>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70" name="Google Shape;270;p1"/>
            <p:cNvSpPr/>
            <p:nvPr/>
          </p:nvSpPr>
          <p:spPr>
            <a:xfrm>
              <a:off x="6634010" y="7086383"/>
              <a:ext cx="35560" cy="70485"/>
            </a:xfrm>
            <a:custGeom>
              <a:rect b="b" l="l" r="r" t="t"/>
              <a:pathLst>
                <a:path extrusionOk="0" h="70484" w="35559">
                  <a:moveTo>
                    <a:pt x="35356" y="0"/>
                  </a:moveTo>
                  <a:lnTo>
                    <a:pt x="0" y="0"/>
                  </a:lnTo>
                  <a:lnTo>
                    <a:pt x="0" y="35217"/>
                  </a:lnTo>
                  <a:lnTo>
                    <a:pt x="0" y="70408"/>
                  </a:lnTo>
                  <a:lnTo>
                    <a:pt x="35356" y="70408"/>
                  </a:lnTo>
                  <a:lnTo>
                    <a:pt x="35356" y="35217"/>
                  </a:lnTo>
                  <a:lnTo>
                    <a:pt x="35356" y="0"/>
                  </a:lnTo>
                  <a:close/>
                </a:path>
              </a:pathLst>
            </a:custGeom>
            <a:solidFill>
              <a:srgbClr val="A7691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71" name="Google Shape;271;p1"/>
            <p:cNvSpPr/>
            <p:nvPr/>
          </p:nvSpPr>
          <p:spPr>
            <a:xfrm>
              <a:off x="6598647" y="7508778"/>
              <a:ext cx="35560" cy="35560"/>
            </a:xfrm>
            <a:custGeom>
              <a:rect b="b" l="l" r="r" t="t"/>
              <a:pathLst>
                <a:path extrusionOk="0" h="35559" w="35559">
                  <a:moveTo>
                    <a:pt x="35370" y="35212"/>
                  </a:moveTo>
                  <a:lnTo>
                    <a:pt x="0" y="35212"/>
                  </a:lnTo>
                  <a:lnTo>
                    <a:pt x="0" y="0"/>
                  </a:lnTo>
                  <a:lnTo>
                    <a:pt x="35370" y="0"/>
                  </a:lnTo>
                  <a:lnTo>
                    <a:pt x="35370" y="35212"/>
                  </a:lnTo>
                  <a:close/>
                </a:path>
              </a:pathLst>
            </a:custGeom>
            <a:solidFill>
              <a:srgbClr val="3D373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72" name="Google Shape;272;p1"/>
            <p:cNvSpPr/>
            <p:nvPr/>
          </p:nvSpPr>
          <p:spPr>
            <a:xfrm>
              <a:off x="6598640" y="7438402"/>
              <a:ext cx="35560" cy="70485"/>
            </a:xfrm>
            <a:custGeom>
              <a:rect b="b" l="l" r="r" t="t"/>
              <a:pathLst>
                <a:path extrusionOk="0" h="70484" w="35559">
                  <a:moveTo>
                    <a:pt x="35369" y="0"/>
                  </a:moveTo>
                  <a:lnTo>
                    <a:pt x="0" y="0"/>
                  </a:lnTo>
                  <a:lnTo>
                    <a:pt x="0" y="35204"/>
                  </a:lnTo>
                  <a:lnTo>
                    <a:pt x="0" y="70383"/>
                  </a:lnTo>
                  <a:lnTo>
                    <a:pt x="35369" y="70383"/>
                  </a:lnTo>
                  <a:lnTo>
                    <a:pt x="35369" y="35204"/>
                  </a:lnTo>
                  <a:lnTo>
                    <a:pt x="35369" y="0"/>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73" name="Google Shape;273;p1"/>
            <p:cNvSpPr/>
            <p:nvPr/>
          </p:nvSpPr>
          <p:spPr>
            <a:xfrm>
              <a:off x="6598647" y="7403185"/>
              <a:ext cx="35560" cy="35560"/>
            </a:xfrm>
            <a:custGeom>
              <a:rect b="b" l="l" r="r" t="t"/>
              <a:pathLst>
                <a:path extrusionOk="0" h="35559" w="35559">
                  <a:moveTo>
                    <a:pt x="35370" y="35212"/>
                  </a:moveTo>
                  <a:lnTo>
                    <a:pt x="0" y="35212"/>
                  </a:lnTo>
                  <a:lnTo>
                    <a:pt x="0" y="0"/>
                  </a:lnTo>
                  <a:lnTo>
                    <a:pt x="35370" y="0"/>
                  </a:lnTo>
                  <a:lnTo>
                    <a:pt x="35370" y="35212"/>
                  </a:lnTo>
                  <a:close/>
                </a:path>
              </a:pathLst>
            </a:custGeom>
            <a:solidFill>
              <a:srgbClr val="1C371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74" name="Google Shape;274;p1"/>
            <p:cNvSpPr/>
            <p:nvPr/>
          </p:nvSpPr>
          <p:spPr>
            <a:xfrm>
              <a:off x="6598647" y="7297592"/>
              <a:ext cx="35560" cy="35560"/>
            </a:xfrm>
            <a:custGeom>
              <a:rect b="b" l="l" r="r" t="t"/>
              <a:pathLst>
                <a:path extrusionOk="0" h="35559" w="35559">
                  <a:moveTo>
                    <a:pt x="35370" y="35212"/>
                  </a:moveTo>
                  <a:lnTo>
                    <a:pt x="0" y="35212"/>
                  </a:lnTo>
                  <a:lnTo>
                    <a:pt x="0" y="0"/>
                  </a:lnTo>
                  <a:lnTo>
                    <a:pt x="35370" y="0"/>
                  </a:lnTo>
                  <a:lnTo>
                    <a:pt x="35370" y="35212"/>
                  </a:lnTo>
                  <a:close/>
                </a:path>
              </a:pathLst>
            </a:custGeom>
            <a:solidFill>
              <a:srgbClr val="A7691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75" name="Google Shape;275;p1"/>
            <p:cNvSpPr/>
            <p:nvPr/>
          </p:nvSpPr>
          <p:spPr>
            <a:xfrm>
              <a:off x="6598647" y="7292826"/>
              <a:ext cx="35560" cy="5080"/>
            </a:xfrm>
            <a:custGeom>
              <a:rect b="b" l="l" r="r" t="t"/>
              <a:pathLst>
                <a:path extrusionOk="0" h="5079" w="35559">
                  <a:moveTo>
                    <a:pt x="0" y="4765"/>
                  </a:moveTo>
                  <a:lnTo>
                    <a:pt x="35370" y="4765"/>
                  </a:lnTo>
                  <a:lnTo>
                    <a:pt x="35370" y="0"/>
                  </a:lnTo>
                  <a:lnTo>
                    <a:pt x="0" y="0"/>
                  </a:lnTo>
                  <a:lnTo>
                    <a:pt x="0" y="4765"/>
                  </a:lnTo>
                  <a:close/>
                </a:path>
              </a:pathLst>
            </a:custGeom>
            <a:solidFill>
              <a:srgbClr val="E3A0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76" name="Google Shape;276;p1"/>
            <p:cNvSpPr/>
            <p:nvPr/>
          </p:nvSpPr>
          <p:spPr>
            <a:xfrm>
              <a:off x="6598640" y="7156792"/>
              <a:ext cx="35560" cy="62865"/>
            </a:xfrm>
            <a:custGeom>
              <a:rect b="b" l="l" r="r" t="t"/>
              <a:pathLst>
                <a:path extrusionOk="0" h="62865" w="35559">
                  <a:moveTo>
                    <a:pt x="35369" y="0"/>
                  </a:moveTo>
                  <a:lnTo>
                    <a:pt x="0" y="0"/>
                  </a:lnTo>
                  <a:lnTo>
                    <a:pt x="0" y="35217"/>
                  </a:lnTo>
                  <a:lnTo>
                    <a:pt x="0" y="62547"/>
                  </a:lnTo>
                  <a:lnTo>
                    <a:pt x="35369" y="62547"/>
                  </a:lnTo>
                  <a:lnTo>
                    <a:pt x="35369" y="35217"/>
                  </a:lnTo>
                  <a:lnTo>
                    <a:pt x="35369" y="0"/>
                  </a:lnTo>
                  <a:close/>
                </a:path>
              </a:pathLst>
            </a:custGeom>
            <a:solidFill>
              <a:srgbClr val="FAD00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77" name="Google Shape;277;p1"/>
            <p:cNvSpPr/>
            <p:nvPr/>
          </p:nvSpPr>
          <p:spPr>
            <a:xfrm>
              <a:off x="6598647" y="7121589"/>
              <a:ext cx="35560" cy="35560"/>
            </a:xfrm>
            <a:custGeom>
              <a:rect b="b" l="l" r="r" t="t"/>
              <a:pathLst>
                <a:path extrusionOk="0" h="35559" w="35559">
                  <a:moveTo>
                    <a:pt x="35370" y="35197"/>
                  </a:moveTo>
                  <a:lnTo>
                    <a:pt x="0" y="35197"/>
                  </a:lnTo>
                  <a:lnTo>
                    <a:pt x="0" y="0"/>
                  </a:lnTo>
                  <a:lnTo>
                    <a:pt x="35370" y="0"/>
                  </a:lnTo>
                  <a:lnTo>
                    <a:pt x="35370" y="35197"/>
                  </a:lnTo>
                  <a:close/>
                </a:path>
              </a:pathLst>
            </a:custGeom>
            <a:solidFill>
              <a:srgbClr val="E3A0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78" name="Google Shape;278;p1"/>
            <p:cNvSpPr/>
            <p:nvPr/>
          </p:nvSpPr>
          <p:spPr>
            <a:xfrm>
              <a:off x="6598647" y="7086377"/>
              <a:ext cx="35560" cy="35560"/>
            </a:xfrm>
            <a:custGeom>
              <a:rect b="b" l="l" r="r" t="t"/>
              <a:pathLst>
                <a:path extrusionOk="0" h="35559" w="35559">
                  <a:moveTo>
                    <a:pt x="35370" y="35212"/>
                  </a:moveTo>
                  <a:lnTo>
                    <a:pt x="0" y="35212"/>
                  </a:lnTo>
                  <a:lnTo>
                    <a:pt x="0" y="0"/>
                  </a:lnTo>
                  <a:lnTo>
                    <a:pt x="35370" y="0"/>
                  </a:lnTo>
                  <a:lnTo>
                    <a:pt x="35370" y="35212"/>
                  </a:lnTo>
                  <a:close/>
                </a:path>
              </a:pathLst>
            </a:custGeom>
            <a:solidFill>
              <a:srgbClr val="A7691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79" name="Google Shape;279;p1"/>
            <p:cNvSpPr/>
            <p:nvPr/>
          </p:nvSpPr>
          <p:spPr>
            <a:xfrm>
              <a:off x="6563262" y="7508778"/>
              <a:ext cx="35560" cy="35560"/>
            </a:xfrm>
            <a:custGeom>
              <a:rect b="b" l="l" r="r" t="t"/>
              <a:pathLst>
                <a:path extrusionOk="0" h="35559" w="35559">
                  <a:moveTo>
                    <a:pt x="35385" y="35212"/>
                  </a:moveTo>
                  <a:lnTo>
                    <a:pt x="0" y="35212"/>
                  </a:lnTo>
                  <a:lnTo>
                    <a:pt x="0" y="0"/>
                  </a:lnTo>
                  <a:lnTo>
                    <a:pt x="35385" y="0"/>
                  </a:lnTo>
                  <a:lnTo>
                    <a:pt x="35385" y="35212"/>
                  </a:lnTo>
                  <a:close/>
                </a:path>
              </a:pathLst>
            </a:custGeom>
            <a:solidFill>
              <a:srgbClr val="1C371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80" name="Google Shape;280;p1"/>
            <p:cNvSpPr/>
            <p:nvPr/>
          </p:nvSpPr>
          <p:spPr>
            <a:xfrm>
              <a:off x="6563262" y="7473595"/>
              <a:ext cx="35560" cy="35560"/>
            </a:xfrm>
            <a:custGeom>
              <a:rect b="b" l="l" r="r" t="t"/>
              <a:pathLst>
                <a:path extrusionOk="0" h="35559" w="35559">
                  <a:moveTo>
                    <a:pt x="35385" y="35182"/>
                  </a:moveTo>
                  <a:lnTo>
                    <a:pt x="0" y="35182"/>
                  </a:lnTo>
                  <a:lnTo>
                    <a:pt x="0" y="0"/>
                  </a:lnTo>
                  <a:lnTo>
                    <a:pt x="35385" y="0"/>
                  </a:lnTo>
                  <a:lnTo>
                    <a:pt x="35385" y="35182"/>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81" name="Google Shape;281;p1"/>
            <p:cNvSpPr/>
            <p:nvPr/>
          </p:nvSpPr>
          <p:spPr>
            <a:xfrm>
              <a:off x="6563262" y="7438398"/>
              <a:ext cx="35560" cy="35560"/>
            </a:xfrm>
            <a:custGeom>
              <a:rect b="b" l="l" r="r" t="t"/>
              <a:pathLst>
                <a:path extrusionOk="0" h="35559" w="35559">
                  <a:moveTo>
                    <a:pt x="35385" y="35197"/>
                  </a:moveTo>
                  <a:lnTo>
                    <a:pt x="0" y="35197"/>
                  </a:lnTo>
                  <a:lnTo>
                    <a:pt x="0" y="0"/>
                  </a:lnTo>
                  <a:lnTo>
                    <a:pt x="35385" y="0"/>
                  </a:lnTo>
                  <a:lnTo>
                    <a:pt x="35385" y="35197"/>
                  </a:lnTo>
                  <a:close/>
                </a:path>
              </a:pathLst>
            </a:custGeom>
            <a:solidFill>
              <a:srgbClr val="1C371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82" name="Google Shape;282;p1"/>
            <p:cNvSpPr/>
            <p:nvPr/>
          </p:nvSpPr>
          <p:spPr>
            <a:xfrm>
              <a:off x="6563262" y="7403185"/>
              <a:ext cx="35560" cy="35560"/>
            </a:xfrm>
            <a:custGeom>
              <a:rect b="b" l="l" r="r" t="t"/>
              <a:pathLst>
                <a:path extrusionOk="0" h="35559" w="35559">
                  <a:moveTo>
                    <a:pt x="35385" y="35212"/>
                  </a:moveTo>
                  <a:lnTo>
                    <a:pt x="0" y="35212"/>
                  </a:lnTo>
                  <a:lnTo>
                    <a:pt x="0" y="0"/>
                  </a:lnTo>
                  <a:lnTo>
                    <a:pt x="35385" y="0"/>
                  </a:lnTo>
                  <a:lnTo>
                    <a:pt x="35385" y="35212"/>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83" name="Google Shape;283;p1"/>
            <p:cNvSpPr/>
            <p:nvPr/>
          </p:nvSpPr>
          <p:spPr>
            <a:xfrm>
              <a:off x="6563259" y="7332814"/>
              <a:ext cx="35560" cy="70485"/>
            </a:xfrm>
            <a:custGeom>
              <a:rect b="b" l="l" r="r" t="t"/>
              <a:pathLst>
                <a:path extrusionOk="0" h="70484" w="35559">
                  <a:moveTo>
                    <a:pt x="35382" y="0"/>
                  </a:moveTo>
                  <a:lnTo>
                    <a:pt x="0" y="0"/>
                  </a:lnTo>
                  <a:lnTo>
                    <a:pt x="0" y="35179"/>
                  </a:lnTo>
                  <a:lnTo>
                    <a:pt x="0" y="70383"/>
                  </a:lnTo>
                  <a:lnTo>
                    <a:pt x="35382" y="70383"/>
                  </a:lnTo>
                  <a:lnTo>
                    <a:pt x="35382" y="35179"/>
                  </a:lnTo>
                  <a:lnTo>
                    <a:pt x="35382" y="0"/>
                  </a:lnTo>
                  <a:close/>
                </a:path>
              </a:pathLst>
            </a:custGeom>
            <a:solidFill>
              <a:srgbClr val="1C371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84" name="Google Shape;284;p1"/>
            <p:cNvSpPr/>
            <p:nvPr/>
          </p:nvSpPr>
          <p:spPr>
            <a:xfrm>
              <a:off x="6563262" y="7297592"/>
              <a:ext cx="35560" cy="35560"/>
            </a:xfrm>
            <a:custGeom>
              <a:rect b="b" l="l" r="r" t="t"/>
              <a:pathLst>
                <a:path extrusionOk="0" h="35559" w="35559">
                  <a:moveTo>
                    <a:pt x="35385" y="35212"/>
                  </a:moveTo>
                  <a:lnTo>
                    <a:pt x="0" y="35212"/>
                  </a:lnTo>
                  <a:lnTo>
                    <a:pt x="0" y="0"/>
                  </a:lnTo>
                  <a:lnTo>
                    <a:pt x="35385" y="0"/>
                  </a:lnTo>
                  <a:lnTo>
                    <a:pt x="35385" y="35212"/>
                  </a:lnTo>
                  <a:close/>
                </a:path>
              </a:pathLst>
            </a:custGeom>
            <a:solidFill>
              <a:srgbClr val="A7691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85" name="Google Shape;285;p1"/>
            <p:cNvSpPr/>
            <p:nvPr/>
          </p:nvSpPr>
          <p:spPr>
            <a:xfrm>
              <a:off x="6563262" y="7292826"/>
              <a:ext cx="35560" cy="5080"/>
            </a:xfrm>
            <a:custGeom>
              <a:rect b="b" l="l" r="r" t="t"/>
              <a:pathLst>
                <a:path extrusionOk="0" h="5079" w="35559">
                  <a:moveTo>
                    <a:pt x="0" y="4765"/>
                  </a:moveTo>
                  <a:lnTo>
                    <a:pt x="35385" y="4765"/>
                  </a:lnTo>
                  <a:lnTo>
                    <a:pt x="35385" y="0"/>
                  </a:lnTo>
                  <a:lnTo>
                    <a:pt x="0" y="0"/>
                  </a:lnTo>
                  <a:lnTo>
                    <a:pt x="0" y="4765"/>
                  </a:lnTo>
                  <a:close/>
                </a:path>
              </a:pathLst>
            </a:custGeom>
            <a:solidFill>
              <a:srgbClr val="D38C17"/>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86" name="Google Shape;286;p1"/>
            <p:cNvSpPr/>
            <p:nvPr/>
          </p:nvSpPr>
          <p:spPr>
            <a:xfrm>
              <a:off x="6563259" y="7121600"/>
              <a:ext cx="35560" cy="97790"/>
            </a:xfrm>
            <a:custGeom>
              <a:rect b="b" l="l" r="r" t="t"/>
              <a:pathLst>
                <a:path extrusionOk="0" h="97790" w="35559">
                  <a:moveTo>
                    <a:pt x="35382" y="0"/>
                  </a:moveTo>
                  <a:lnTo>
                    <a:pt x="0" y="0"/>
                  </a:lnTo>
                  <a:lnTo>
                    <a:pt x="0" y="35191"/>
                  </a:lnTo>
                  <a:lnTo>
                    <a:pt x="0" y="70408"/>
                  </a:lnTo>
                  <a:lnTo>
                    <a:pt x="0" y="97739"/>
                  </a:lnTo>
                  <a:lnTo>
                    <a:pt x="35382" y="97739"/>
                  </a:lnTo>
                  <a:lnTo>
                    <a:pt x="35382" y="70408"/>
                  </a:lnTo>
                  <a:lnTo>
                    <a:pt x="35382" y="35191"/>
                  </a:lnTo>
                  <a:lnTo>
                    <a:pt x="35382" y="0"/>
                  </a:lnTo>
                  <a:close/>
                </a:path>
              </a:pathLst>
            </a:custGeom>
            <a:solidFill>
              <a:srgbClr val="FAD00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87" name="Google Shape;287;p1"/>
            <p:cNvSpPr/>
            <p:nvPr/>
          </p:nvSpPr>
          <p:spPr>
            <a:xfrm>
              <a:off x="6563262" y="7086377"/>
              <a:ext cx="35560" cy="35560"/>
            </a:xfrm>
            <a:custGeom>
              <a:rect b="b" l="l" r="r" t="t"/>
              <a:pathLst>
                <a:path extrusionOk="0" h="35559" w="35559">
                  <a:moveTo>
                    <a:pt x="35385" y="35212"/>
                  </a:moveTo>
                  <a:lnTo>
                    <a:pt x="0" y="35212"/>
                  </a:lnTo>
                  <a:lnTo>
                    <a:pt x="0" y="0"/>
                  </a:lnTo>
                  <a:lnTo>
                    <a:pt x="35385" y="0"/>
                  </a:lnTo>
                  <a:lnTo>
                    <a:pt x="35385" y="35212"/>
                  </a:lnTo>
                  <a:close/>
                </a:path>
              </a:pathLst>
            </a:custGeom>
            <a:solidFill>
              <a:srgbClr val="A7691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88" name="Google Shape;288;p1"/>
            <p:cNvSpPr/>
            <p:nvPr/>
          </p:nvSpPr>
          <p:spPr>
            <a:xfrm>
              <a:off x="6527889" y="7473606"/>
              <a:ext cx="35560" cy="70485"/>
            </a:xfrm>
            <a:custGeom>
              <a:rect b="b" l="l" r="r" t="t"/>
              <a:pathLst>
                <a:path extrusionOk="0" h="70484" w="35559">
                  <a:moveTo>
                    <a:pt x="35369" y="0"/>
                  </a:moveTo>
                  <a:lnTo>
                    <a:pt x="0" y="0"/>
                  </a:lnTo>
                  <a:lnTo>
                    <a:pt x="0" y="35179"/>
                  </a:lnTo>
                  <a:lnTo>
                    <a:pt x="0" y="70396"/>
                  </a:lnTo>
                  <a:lnTo>
                    <a:pt x="35369" y="70396"/>
                  </a:lnTo>
                  <a:lnTo>
                    <a:pt x="35369" y="35179"/>
                  </a:lnTo>
                  <a:lnTo>
                    <a:pt x="35369" y="0"/>
                  </a:lnTo>
                  <a:close/>
                </a:path>
              </a:pathLst>
            </a:custGeom>
            <a:solidFill>
              <a:srgbClr val="1C371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89" name="Google Shape;289;p1"/>
            <p:cNvSpPr/>
            <p:nvPr/>
          </p:nvSpPr>
          <p:spPr>
            <a:xfrm>
              <a:off x="6527889" y="7332814"/>
              <a:ext cx="35560" cy="140970"/>
            </a:xfrm>
            <a:custGeom>
              <a:rect b="b" l="l" r="r" t="t"/>
              <a:pathLst>
                <a:path extrusionOk="0" h="140970" w="35559">
                  <a:moveTo>
                    <a:pt x="35369" y="0"/>
                  </a:moveTo>
                  <a:lnTo>
                    <a:pt x="0" y="0"/>
                  </a:lnTo>
                  <a:lnTo>
                    <a:pt x="0" y="35179"/>
                  </a:lnTo>
                  <a:lnTo>
                    <a:pt x="0" y="70383"/>
                  </a:lnTo>
                  <a:lnTo>
                    <a:pt x="0" y="105587"/>
                  </a:lnTo>
                  <a:lnTo>
                    <a:pt x="0" y="140792"/>
                  </a:lnTo>
                  <a:lnTo>
                    <a:pt x="35369" y="140792"/>
                  </a:lnTo>
                  <a:lnTo>
                    <a:pt x="35369" y="105587"/>
                  </a:lnTo>
                  <a:lnTo>
                    <a:pt x="35369" y="70383"/>
                  </a:lnTo>
                  <a:lnTo>
                    <a:pt x="35369" y="35179"/>
                  </a:lnTo>
                  <a:lnTo>
                    <a:pt x="35369" y="0"/>
                  </a:lnTo>
                  <a:close/>
                </a:path>
              </a:pathLst>
            </a:custGeom>
            <a:solidFill>
              <a:srgbClr val="23542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90" name="Google Shape;290;p1"/>
            <p:cNvSpPr/>
            <p:nvPr/>
          </p:nvSpPr>
          <p:spPr>
            <a:xfrm>
              <a:off x="6527891" y="7297592"/>
              <a:ext cx="35560" cy="35560"/>
            </a:xfrm>
            <a:custGeom>
              <a:rect b="b" l="l" r="r" t="t"/>
              <a:pathLst>
                <a:path extrusionOk="0" h="35559" w="35559">
                  <a:moveTo>
                    <a:pt x="35370" y="35212"/>
                  </a:moveTo>
                  <a:lnTo>
                    <a:pt x="0" y="35212"/>
                  </a:lnTo>
                  <a:lnTo>
                    <a:pt x="0" y="0"/>
                  </a:lnTo>
                  <a:lnTo>
                    <a:pt x="35370" y="0"/>
                  </a:lnTo>
                  <a:lnTo>
                    <a:pt x="35370" y="35212"/>
                  </a:lnTo>
                  <a:close/>
                </a:path>
              </a:pathLst>
            </a:custGeom>
            <a:solidFill>
              <a:srgbClr val="A7691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91" name="Google Shape;291;p1"/>
            <p:cNvSpPr/>
            <p:nvPr/>
          </p:nvSpPr>
          <p:spPr>
            <a:xfrm>
              <a:off x="6527891" y="7262395"/>
              <a:ext cx="35560" cy="35560"/>
            </a:xfrm>
            <a:custGeom>
              <a:rect b="b" l="l" r="r" t="t"/>
              <a:pathLst>
                <a:path extrusionOk="0" h="35559" w="35559">
                  <a:moveTo>
                    <a:pt x="35370" y="35197"/>
                  </a:moveTo>
                  <a:lnTo>
                    <a:pt x="0" y="35197"/>
                  </a:lnTo>
                  <a:lnTo>
                    <a:pt x="0" y="0"/>
                  </a:lnTo>
                  <a:lnTo>
                    <a:pt x="35370" y="0"/>
                  </a:lnTo>
                  <a:lnTo>
                    <a:pt x="35370" y="35197"/>
                  </a:lnTo>
                  <a:close/>
                </a:path>
              </a:pathLst>
            </a:custGeom>
            <a:solidFill>
              <a:srgbClr val="E3A0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92" name="Google Shape;292;p1"/>
            <p:cNvSpPr/>
            <p:nvPr/>
          </p:nvSpPr>
          <p:spPr>
            <a:xfrm>
              <a:off x="6527889" y="7086383"/>
              <a:ext cx="35560" cy="176530"/>
            </a:xfrm>
            <a:custGeom>
              <a:rect b="b" l="l" r="r" t="t"/>
              <a:pathLst>
                <a:path extrusionOk="0" h="176529" w="35559">
                  <a:moveTo>
                    <a:pt x="35369" y="132880"/>
                  </a:moveTo>
                  <a:lnTo>
                    <a:pt x="0" y="132880"/>
                  </a:lnTo>
                  <a:lnTo>
                    <a:pt x="0" y="140804"/>
                  </a:lnTo>
                  <a:lnTo>
                    <a:pt x="0" y="176022"/>
                  </a:lnTo>
                  <a:lnTo>
                    <a:pt x="35369" y="176022"/>
                  </a:lnTo>
                  <a:lnTo>
                    <a:pt x="35369" y="140804"/>
                  </a:lnTo>
                  <a:lnTo>
                    <a:pt x="35369" y="132880"/>
                  </a:lnTo>
                  <a:close/>
                </a:path>
                <a:path extrusionOk="0" h="176529" w="35559">
                  <a:moveTo>
                    <a:pt x="35369" y="0"/>
                  </a:moveTo>
                  <a:lnTo>
                    <a:pt x="0" y="0"/>
                  </a:lnTo>
                  <a:lnTo>
                    <a:pt x="0" y="35217"/>
                  </a:lnTo>
                  <a:lnTo>
                    <a:pt x="0" y="59156"/>
                  </a:lnTo>
                  <a:lnTo>
                    <a:pt x="35369" y="59156"/>
                  </a:lnTo>
                  <a:lnTo>
                    <a:pt x="35369" y="35217"/>
                  </a:lnTo>
                  <a:lnTo>
                    <a:pt x="35369" y="0"/>
                  </a:lnTo>
                  <a:close/>
                </a:path>
              </a:pathLst>
            </a:custGeom>
            <a:solidFill>
              <a:srgbClr val="FAD00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93" name="Google Shape;293;p1"/>
            <p:cNvSpPr/>
            <p:nvPr/>
          </p:nvSpPr>
          <p:spPr>
            <a:xfrm>
              <a:off x="6527891" y="7051179"/>
              <a:ext cx="35560" cy="35560"/>
            </a:xfrm>
            <a:custGeom>
              <a:rect b="b" l="l" r="r" t="t"/>
              <a:pathLst>
                <a:path extrusionOk="0" h="35559" w="35559">
                  <a:moveTo>
                    <a:pt x="35370" y="35197"/>
                  </a:moveTo>
                  <a:lnTo>
                    <a:pt x="0" y="35197"/>
                  </a:lnTo>
                  <a:lnTo>
                    <a:pt x="0" y="0"/>
                  </a:lnTo>
                  <a:lnTo>
                    <a:pt x="35370" y="0"/>
                  </a:lnTo>
                  <a:lnTo>
                    <a:pt x="35370" y="35197"/>
                  </a:lnTo>
                  <a:close/>
                </a:path>
              </a:pathLst>
            </a:custGeom>
            <a:solidFill>
              <a:srgbClr val="A7691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94" name="Google Shape;294;p1"/>
            <p:cNvSpPr/>
            <p:nvPr/>
          </p:nvSpPr>
          <p:spPr>
            <a:xfrm>
              <a:off x="6492505" y="7508778"/>
              <a:ext cx="35560" cy="35560"/>
            </a:xfrm>
            <a:custGeom>
              <a:rect b="b" l="l" r="r" t="t"/>
              <a:pathLst>
                <a:path extrusionOk="0" h="35559" w="35559">
                  <a:moveTo>
                    <a:pt x="35385" y="35212"/>
                  </a:moveTo>
                  <a:lnTo>
                    <a:pt x="0" y="35212"/>
                  </a:lnTo>
                  <a:lnTo>
                    <a:pt x="0" y="0"/>
                  </a:lnTo>
                  <a:lnTo>
                    <a:pt x="35385" y="0"/>
                  </a:lnTo>
                  <a:lnTo>
                    <a:pt x="35385" y="35212"/>
                  </a:lnTo>
                  <a:close/>
                </a:path>
              </a:pathLst>
            </a:custGeom>
            <a:solidFill>
              <a:srgbClr val="1C371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95" name="Google Shape;295;p1"/>
            <p:cNvSpPr/>
            <p:nvPr/>
          </p:nvSpPr>
          <p:spPr>
            <a:xfrm>
              <a:off x="6492494" y="7332814"/>
              <a:ext cx="35560" cy="176530"/>
            </a:xfrm>
            <a:custGeom>
              <a:rect b="b" l="l" r="r" t="t"/>
              <a:pathLst>
                <a:path extrusionOk="0" h="176529" w="35559">
                  <a:moveTo>
                    <a:pt x="35394" y="0"/>
                  </a:moveTo>
                  <a:lnTo>
                    <a:pt x="0" y="0"/>
                  </a:lnTo>
                  <a:lnTo>
                    <a:pt x="0" y="35179"/>
                  </a:lnTo>
                  <a:lnTo>
                    <a:pt x="0" y="70383"/>
                  </a:lnTo>
                  <a:lnTo>
                    <a:pt x="0" y="105587"/>
                  </a:lnTo>
                  <a:lnTo>
                    <a:pt x="0" y="140792"/>
                  </a:lnTo>
                  <a:lnTo>
                    <a:pt x="0" y="175971"/>
                  </a:lnTo>
                  <a:lnTo>
                    <a:pt x="35394" y="175971"/>
                  </a:lnTo>
                  <a:lnTo>
                    <a:pt x="35394" y="140792"/>
                  </a:lnTo>
                  <a:lnTo>
                    <a:pt x="35394" y="105587"/>
                  </a:lnTo>
                  <a:lnTo>
                    <a:pt x="35394" y="70383"/>
                  </a:lnTo>
                  <a:lnTo>
                    <a:pt x="35394" y="35179"/>
                  </a:lnTo>
                  <a:lnTo>
                    <a:pt x="35394" y="0"/>
                  </a:lnTo>
                  <a:close/>
                </a:path>
              </a:pathLst>
            </a:custGeom>
            <a:solidFill>
              <a:srgbClr val="81738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96" name="Google Shape;296;p1"/>
            <p:cNvSpPr/>
            <p:nvPr/>
          </p:nvSpPr>
          <p:spPr>
            <a:xfrm>
              <a:off x="6492505" y="7297592"/>
              <a:ext cx="35560" cy="35560"/>
            </a:xfrm>
            <a:custGeom>
              <a:rect b="b" l="l" r="r" t="t"/>
              <a:pathLst>
                <a:path extrusionOk="0" h="35559" w="35559">
                  <a:moveTo>
                    <a:pt x="35385" y="35212"/>
                  </a:moveTo>
                  <a:lnTo>
                    <a:pt x="0" y="35212"/>
                  </a:lnTo>
                  <a:lnTo>
                    <a:pt x="0" y="0"/>
                  </a:lnTo>
                  <a:lnTo>
                    <a:pt x="35385" y="0"/>
                  </a:lnTo>
                  <a:lnTo>
                    <a:pt x="35385" y="35212"/>
                  </a:lnTo>
                  <a:close/>
                </a:path>
              </a:pathLst>
            </a:custGeom>
            <a:solidFill>
              <a:srgbClr val="A7691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97" name="Google Shape;297;p1"/>
            <p:cNvSpPr/>
            <p:nvPr/>
          </p:nvSpPr>
          <p:spPr>
            <a:xfrm>
              <a:off x="6492505" y="7262395"/>
              <a:ext cx="35560" cy="35560"/>
            </a:xfrm>
            <a:custGeom>
              <a:rect b="b" l="l" r="r" t="t"/>
              <a:pathLst>
                <a:path extrusionOk="0" h="35559" w="35559">
                  <a:moveTo>
                    <a:pt x="35385" y="35197"/>
                  </a:moveTo>
                  <a:lnTo>
                    <a:pt x="0" y="35197"/>
                  </a:lnTo>
                  <a:lnTo>
                    <a:pt x="0" y="0"/>
                  </a:lnTo>
                  <a:lnTo>
                    <a:pt x="35385" y="0"/>
                  </a:lnTo>
                  <a:lnTo>
                    <a:pt x="35385" y="35197"/>
                  </a:lnTo>
                  <a:close/>
                </a:path>
              </a:pathLst>
            </a:custGeom>
            <a:solidFill>
              <a:srgbClr val="D38C17"/>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98" name="Google Shape;298;p1"/>
            <p:cNvSpPr/>
            <p:nvPr/>
          </p:nvSpPr>
          <p:spPr>
            <a:xfrm>
              <a:off x="6492494" y="7219263"/>
              <a:ext cx="35560" cy="43180"/>
            </a:xfrm>
            <a:custGeom>
              <a:rect b="b" l="l" r="r" t="t"/>
              <a:pathLst>
                <a:path extrusionOk="0" h="43179" w="35559">
                  <a:moveTo>
                    <a:pt x="35394" y="0"/>
                  </a:moveTo>
                  <a:lnTo>
                    <a:pt x="0" y="0"/>
                  </a:lnTo>
                  <a:lnTo>
                    <a:pt x="0" y="7924"/>
                  </a:lnTo>
                  <a:lnTo>
                    <a:pt x="0" y="43141"/>
                  </a:lnTo>
                  <a:lnTo>
                    <a:pt x="35394" y="43141"/>
                  </a:lnTo>
                  <a:lnTo>
                    <a:pt x="35394" y="7924"/>
                  </a:lnTo>
                  <a:lnTo>
                    <a:pt x="35394" y="0"/>
                  </a:lnTo>
                  <a:close/>
                </a:path>
              </a:pathLst>
            </a:custGeom>
            <a:solidFill>
              <a:srgbClr val="FAD00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99" name="Google Shape;299;p1"/>
            <p:cNvSpPr/>
            <p:nvPr/>
          </p:nvSpPr>
          <p:spPr>
            <a:xfrm>
              <a:off x="6492505" y="7121589"/>
              <a:ext cx="35560" cy="24130"/>
            </a:xfrm>
            <a:custGeom>
              <a:rect b="b" l="l" r="r" t="t"/>
              <a:pathLst>
                <a:path extrusionOk="0" h="24129" w="35559">
                  <a:moveTo>
                    <a:pt x="0" y="23948"/>
                  </a:moveTo>
                  <a:lnTo>
                    <a:pt x="35385" y="23948"/>
                  </a:lnTo>
                  <a:lnTo>
                    <a:pt x="35385" y="0"/>
                  </a:lnTo>
                  <a:lnTo>
                    <a:pt x="0" y="0"/>
                  </a:lnTo>
                  <a:lnTo>
                    <a:pt x="0" y="23948"/>
                  </a:lnTo>
                  <a:close/>
                </a:path>
              </a:pathLst>
            </a:custGeom>
            <a:solidFill>
              <a:srgbClr val="A7691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00" name="Google Shape;300;p1"/>
            <p:cNvSpPr/>
            <p:nvPr/>
          </p:nvSpPr>
          <p:spPr>
            <a:xfrm>
              <a:off x="6492505" y="7086377"/>
              <a:ext cx="35560" cy="35560"/>
            </a:xfrm>
            <a:custGeom>
              <a:rect b="b" l="l" r="r" t="t"/>
              <a:pathLst>
                <a:path extrusionOk="0" h="35559" w="35559">
                  <a:moveTo>
                    <a:pt x="35385" y="35212"/>
                  </a:moveTo>
                  <a:lnTo>
                    <a:pt x="0" y="35212"/>
                  </a:lnTo>
                  <a:lnTo>
                    <a:pt x="0" y="0"/>
                  </a:lnTo>
                  <a:lnTo>
                    <a:pt x="35385" y="0"/>
                  </a:lnTo>
                  <a:lnTo>
                    <a:pt x="35385" y="35212"/>
                  </a:lnTo>
                  <a:close/>
                </a:path>
              </a:pathLst>
            </a:custGeom>
            <a:solidFill>
              <a:srgbClr val="E8811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01" name="Google Shape;301;p1"/>
            <p:cNvSpPr/>
            <p:nvPr/>
          </p:nvSpPr>
          <p:spPr>
            <a:xfrm>
              <a:off x="6492505" y="7051179"/>
              <a:ext cx="35560" cy="35560"/>
            </a:xfrm>
            <a:custGeom>
              <a:rect b="b" l="l" r="r" t="t"/>
              <a:pathLst>
                <a:path extrusionOk="0" h="35559" w="35559">
                  <a:moveTo>
                    <a:pt x="35385" y="35197"/>
                  </a:moveTo>
                  <a:lnTo>
                    <a:pt x="0" y="35197"/>
                  </a:lnTo>
                  <a:lnTo>
                    <a:pt x="0" y="0"/>
                  </a:lnTo>
                  <a:lnTo>
                    <a:pt x="35385" y="0"/>
                  </a:lnTo>
                  <a:lnTo>
                    <a:pt x="35385" y="35197"/>
                  </a:lnTo>
                  <a:close/>
                </a:path>
              </a:pathLst>
            </a:custGeom>
            <a:solidFill>
              <a:srgbClr val="A7691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02" name="Google Shape;302;p1"/>
            <p:cNvSpPr/>
            <p:nvPr/>
          </p:nvSpPr>
          <p:spPr>
            <a:xfrm>
              <a:off x="6489611" y="7508778"/>
              <a:ext cx="3175" cy="35560"/>
            </a:xfrm>
            <a:custGeom>
              <a:rect b="b" l="l" r="r" t="t"/>
              <a:pathLst>
                <a:path extrusionOk="0" h="35559" w="3175">
                  <a:moveTo>
                    <a:pt x="0" y="35212"/>
                  </a:moveTo>
                  <a:lnTo>
                    <a:pt x="2893" y="35212"/>
                  </a:lnTo>
                  <a:lnTo>
                    <a:pt x="2893" y="0"/>
                  </a:lnTo>
                  <a:lnTo>
                    <a:pt x="0" y="0"/>
                  </a:lnTo>
                  <a:lnTo>
                    <a:pt x="0" y="35212"/>
                  </a:lnTo>
                  <a:close/>
                </a:path>
              </a:pathLst>
            </a:custGeom>
            <a:solidFill>
              <a:srgbClr val="3D373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03" name="Google Shape;303;p1"/>
            <p:cNvSpPr/>
            <p:nvPr/>
          </p:nvSpPr>
          <p:spPr>
            <a:xfrm>
              <a:off x="6489611" y="7473595"/>
              <a:ext cx="3175" cy="35560"/>
            </a:xfrm>
            <a:custGeom>
              <a:rect b="b" l="l" r="r" t="t"/>
              <a:pathLst>
                <a:path extrusionOk="0" h="35559" w="3175">
                  <a:moveTo>
                    <a:pt x="0" y="35182"/>
                  </a:moveTo>
                  <a:lnTo>
                    <a:pt x="2893" y="35182"/>
                  </a:lnTo>
                  <a:lnTo>
                    <a:pt x="2893" y="0"/>
                  </a:lnTo>
                  <a:lnTo>
                    <a:pt x="0" y="0"/>
                  </a:lnTo>
                  <a:lnTo>
                    <a:pt x="0" y="35182"/>
                  </a:lnTo>
                  <a:close/>
                </a:path>
              </a:pathLst>
            </a:custGeom>
            <a:solidFill>
              <a:srgbClr val="81738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04" name="Google Shape;304;p1"/>
            <p:cNvSpPr/>
            <p:nvPr/>
          </p:nvSpPr>
          <p:spPr>
            <a:xfrm>
              <a:off x="6489611" y="7367993"/>
              <a:ext cx="3175" cy="106045"/>
            </a:xfrm>
            <a:custGeom>
              <a:rect b="b" l="l" r="r" t="t"/>
              <a:pathLst>
                <a:path extrusionOk="0" h="106045" w="3175">
                  <a:moveTo>
                    <a:pt x="2882" y="0"/>
                  </a:moveTo>
                  <a:lnTo>
                    <a:pt x="0" y="0"/>
                  </a:lnTo>
                  <a:lnTo>
                    <a:pt x="0" y="35204"/>
                  </a:lnTo>
                  <a:lnTo>
                    <a:pt x="0" y="70408"/>
                  </a:lnTo>
                  <a:lnTo>
                    <a:pt x="0" y="105613"/>
                  </a:lnTo>
                  <a:lnTo>
                    <a:pt x="2882" y="105613"/>
                  </a:lnTo>
                  <a:lnTo>
                    <a:pt x="2882" y="70408"/>
                  </a:lnTo>
                  <a:lnTo>
                    <a:pt x="2882" y="35204"/>
                  </a:lnTo>
                  <a:lnTo>
                    <a:pt x="2882" y="0"/>
                  </a:lnTo>
                  <a:close/>
                </a:path>
              </a:pathLst>
            </a:custGeom>
            <a:solidFill>
              <a:srgbClr val="B3ABB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05" name="Google Shape;305;p1"/>
            <p:cNvSpPr/>
            <p:nvPr/>
          </p:nvSpPr>
          <p:spPr>
            <a:xfrm>
              <a:off x="6489611" y="7332805"/>
              <a:ext cx="3175" cy="35560"/>
            </a:xfrm>
            <a:custGeom>
              <a:rect b="b" l="l" r="r" t="t"/>
              <a:pathLst>
                <a:path extrusionOk="0" h="35559" w="3175">
                  <a:moveTo>
                    <a:pt x="0" y="35182"/>
                  </a:moveTo>
                  <a:lnTo>
                    <a:pt x="2893" y="35182"/>
                  </a:lnTo>
                  <a:lnTo>
                    <a:pt x="2893" y="0"/>
                  </a:lnTo>
                  <a:lnTo>
                    <a:pt x="0" y="0"/>
                  </a:lnTo>
                  <a:lnTo>
                    <a:pt x="0" y="35182"/>
                  </a:lnTo>
                  <a:close/>
                </a:path>
              </a:pathLst>
            </a:custGeom>
            <a:solidFill>
              <a:srgbClr val="81738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06" name="Google Shape;306;p1"/>
            <p:cNvSpPr/>
            <p:nvPr/>
          </p:nvSpPr>
          <p:spPr>
            <a:xfrm>
              <a:off x="6489611" y="7297592"/>
              <a:ext cx="3175" cy="35560"/>
            </a:xfrm>
            <a:custGeom>
              <a:rect b="b" l="l" r="r" t="t"/>
              <a:pathLst>
                <a:path extrusionOk="0" h="35559" w="3175">
                  <a:moveTo>
                    <a:pt x="0" y="35212"/>
                  </a:moveTo>
                  <a:lnTo>
                    <a:pt x="2893" y="35212"/>
                  </a:lnTo>
                  <a:lnTo>
                    <a:pt x="2893" y="0"/>
                  </a:lnTo>
                  <a:lnTo>
                    <a:pt x="0" y="0"/>
                  </a:lnTo>
                  <a:lnTo>
                    <a:pt x="0" y="35212"/>
                  </a:lnTo>
                  <a:close/>
                </a:path>
              </a:pathLst>
            </a:custGeom>
            <a:solidFill>
              <a:srgbClr val="A7691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07" name="Google Shape;307;p1"/>
            <p:cNvSpPr/>
            <p:nvPr/>
          </p:nvSpPr>
          <p:spPr>
            <a:xfrm>
              <a:off x="6489611" y="7262395"/>
              <a:ext cx="3175" cy="35560"/>
            </a:xfrm>
            <a:custGeom>
              <a:rect b="b" l="l" r="r" t="t"/>
              <a:pathLst>
                <a:path extrusionOk="0" h="35559" w="3175">
                  <a:moveTo>
                    <a:pt x="0" y="35197"/>
                  </a:moveTo>
                  <a:lnTo>
                    <a:pt x="2893" y="35197"/>
                  </a:lnTo>
                  <a:lnTo>
                    <a:pt x="2893" y="0"/>
                  </a:lnTo>
                  <a:lnTo>
                    <a:pt x="0" y="0"/>
                  </a:lnTo>
                  <a:lnTo>
                    <a:pt x="0" y="35197"/>
                  </a:lnTo>
                  <a:close/>
                </a:path>
              </a:pathLst>
            </a:custGeom>
            <a:solidFill>
              <a:srgbClr val="E3A0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08" name="Google Shape;308;p1"/>
            <p:cNvSpPr/>
            <p:nvPr/>
          </p:nvSpPr>
          <p:spPr>
            <a:xfrm>
              <a:off x="6489611" y="7219263"/>
              <a:ext cx="3175" cy="43180"/>
            </a:xfrm>
            <a:custGeom>
              <a:rect b="b" l="l" r="r" t="t"/>
              <a:pathLst>
                <a:path extrusionOk="0" h="43179" w="3175">
                  <a:moveTo>
                    <a:pt x="2882" y="0"/>
                  </a:moveTo>
                  <a:lnTo>
                    <a:pt x="0" y="0"/>
                  </a:lnTo>
                  <a:lnTo>
                    <a:pt x="0" y="7924"/>
                  </a:lnTo>
                  <a:lnTo>
                    <a:pt x="0" y="43141"/>
                  </a:lnTo>
                  <a:lnTo>
                    <a:pt x="2882" y="43141"/>
                  </a:lnTo>
                  <a:lnTo>
                    <a:pt x="2882" y="7924"/>
                  </a:lnTo>
                  <a:lnTo>
                    <a:pt x="2882" y="0"/>
                  </a:lnTo>
                  <a:close/>
                </a:path>
              </a:pathLst>
            </a:custGeom>
            <a:solidFill>
              <a:srgbClr val="FAD00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09" name="Google Shape;309;p1"/>
            <p:cNvSpPr/>
            <p:nvPr/>
          </p:nvSpPr>
          <p:spPr>
            <a:xfrm>
              <a:off x="6457149" y="7121589"/>
              <a:ext cx="35560" cy="24130"/>
            </a:xfrm>
            <a:custGeom>
              <a:rect b="b" l="l" r="r" t="t"/>
              <a:pathLst>
                <a:path extrusionOk="0" h="24129" w="35560">
                  <a:moveTo>
                    <a:pt x="0" y="23948"/>
                  </a:moveTo>
                  <a:lnTo>
                    <a:pt x="35355" y="23948"/>
                  </a:lnTo>
                  <a:lnTo>
                    <a:pt x="35355" y="0"/>
                  </a:lnTo>
                  <a:lnTo>
                    <a:pt x="0" y="0"/>
                  </a:lnTo>
                  <a:lnTo>
                    <a:pt x="0" y="23948"/>
                  </a:lnTo>
                  <a:close/>
                </a:path>
              </a:pathLst>
            </a:custGeom>
            <a:solidFill>
              <a:srgbClr val="E8811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10" name="Google Shape;310;p1"/>
            <p:cNvSpPr/>
            <p:nvPr/>
          </p:nvSpPr>
          <p:spPr>
            <a:xfrm>
              <a:off x="6421768" y="7016000"/>
              <a:ext cx="71120" cy="106045"/>
            </a:xfrm>
            <a:custGeom>
              <a:rect b="b" l="l" r="r" t="t"/>
              <a:pathLst>
                <a:path extrusionOk="0" h="106045" w="71120">
                  <a:moveTo>
                    <a:pt x="70726" y="35191"/>
                  </a:moveTo>
                  <a:lnTo>
                    <a:pt x="35369" y="35191"/>
                  </a:lnTo>
                  <a:lnTo>
                    <a:pt x="35369" y="0"/>
                  </a:lnTo>
                  <a:lnTo>
                    <a:pt x="0" y="0"/>
                  </a:lnTo>
                  <a:lnTo>
                    <a:pt x="0" y="35191"/>
                  </a:lnTo>
                  <a:lnTo>
                    <a:pt x="0" y="55829"/>
                  </a:lnTo>
                  <a:lnTo>
                    <a:pt x="35369" y="55829"/>
                  </a:lnTo>
                  <a:lnTo>
                    <a:pt x="35369" y="70383"/>
                  </a:lnTo>
                  <a:lnTo>
                    <a:pt x="67843" y="70383"/>
                  </a:lnTo>
                  <a:lnTo>
                    <a:pt x="67843" y="105600"/>
                  </a:lnTo>
                  <a:lnTo>
                    <a:pt x="70726" y="105600"/>
                  </a:lnTo>
                  <a:lnTo>
                    <a:pt x="70726" y="70383"/>
                  </a:lnTo>
                  <a:lnTo>
                    <a:pt x="70726" y="55829"/>
                  </a:lnTo>
                  <a:lnTo>
                    <a:pt x="70726" y="35191"/>
                  </a:lnTo>
                  <a:close/>
                </a:path>
              </a:pathLst>
            </a:custGeom>
            <a:solidFill>
              <a:srgbClr val="A7691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11" name="Google Shape;311;p1"/>
            <p:cNvSpPr/>
            <p:nvPr/>
          </p:nvSpPr>
          <p:spPr>
            <a:xfrm>
              <a:off x="6386392" y="7508778"/>
              <a:ext cx="30480" cy="35560"/>
            </a:xfrm>
            <a:custGeom>
              <a:rect b="b" l="l" r="r" t="t"/>
              <a:pathLst>
                <a:path extrusionOk="0" h="35559" w="30479">
                  <a:moveTo>
                    <a:pt x="0" y="35212"/>
                  </a:moveTo>
                  <a:lnTo>
                    <a:pt x="29852" y="35212"/>
                  </a:lnTo>
                  <a:lnTo>
                    <a:pt x="29852" y="0"/>
                  </a:lnTo>
                  <a:lnTo>
                    <a:pt x="0" y="0"/>
                  </a:lnTo>
                  <a:lnTo>
                    <a:pt x="0" y="35212"/>
                  </a:lnTo>
                  <a:close/>
                </a:path>
              </a:pathLst>
            </a:custGeom>
            <a:solidFill>
              <a:srgbClr val="3D373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12" name="Google Shape;312;p1"/>
            <p:cNvSpPr/>
            <p:nvPr/>
          </p:nvSpPr>
          <p:spPr>
            <a:xfrm>
              <a:off x="6386392" y="7473595"/>
              <a:ext cx="30480" cy="35560"/>
            </a:xfrm>
            <a:custGeom>
              <a:rect b="b" l="l" r="r" t="t"/>
              <a:pathLst>
                <a:path extrusionOk="0" h="35559" w="30479">
                  <a:moveTo>
                    <a:pt x="0" y="35182"/>
                  </a:moveTo>
                  <a:lnTo>
                    <a:pt x="29852" y="35182"/>
                  </a:lnTo>
                  <a:lnTo>
                    <a:pt x="29852" y="0"/>
                  </a:lnTo>
                  <a:lnTo>
                    <a:pt x="0" y="0"/>
                  </a:lnTo>
                  <a:lnTo>
                    <a:pt x="0" y="35182"/>
                  </a:lnTo>
                  <a:close/>
                </a:path>
              </a:pathLst>
            </a:custGeom>
            <a:solidFill>
              <a:srgbClr val="B3ABB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13" name="Google Shape;313;p1"/>
            <p:cNvSpPr/>
            <p:nvPr/>
          </p:nvSpPr>
          <p:spPr>
            <a:xfrm>
              <a:off x="6386392" y="7438398"/>
              <a:ext cx="30480" cy="35560"/>
            </a:xfrm>
            <a:custGeom>
              <a:rect b="b" l="l" r="r" t="t"/>
              <a:pathLst>
                <a:path extrusionOk="0" h="35559" w="30479">
                  <a:moveTo>
                    <a:pt x="0" y="35197"/>
                  </a:moveTo>
                  <a:lnTo>
                    <a:pt x="29852" y="35197"/>
                  </a:lnTo>
                  <a:lnTo>
                    <a:pt x="29852" y="0"/>
                  </a:lnTo>
                  <a:lnTo>
                    <a:pt x="0" y="0"/>
                  </a:lnTo>
                  <a:lnTo>
                    <a:pt x="0" y="35197"/>
                  </a:lnTo>
                  <a:close/>
                </a:path>
              </a:pathLst>
            </a:custGeom>
            <a:solidFill>
              <a:srgbClr val="999799"/>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14" name="Google Shape;314;p1"/>
            <p:cNvSpPr/>
            <p:nvPr/>
          </p:nvSpPr>
          <p:spPr>
            <a:xfrm>
              <a:off x="6386392" y="7403185"/>
              <a:ext cx="30480" cy="35560"/>
            </a:xfrm>
            <a:custGeom>
              <a:rect b="b" l="l" r="r" t="t"/>
              <a:pathLst>
                <a:path extrusionOk="0" h="35559" w="30479">
                  <a:moveTo>
                    <a:pt x="0" y="35212"/>
                  </a:moveTo>
                  <a:lnTo>
                    <a:pt x="29852" y="35212"/>
                  </a:lnTo>
                  <a:lnTo>
                    <a:pt x="29852" y="0"/>
                  </a:lnTo>
                  <a:lnTo>
                    <a:pt x="0" y="0"/>
                  </a:lnTo>
                  <a:lnTo>
                    <a:pt x="0" y="35212"/>
                  </a:lnTo>
                  <a:close/>
                </a:path>
              </a:pathLst>
            </a:custGeom>
            <a:solidFill>
              <a:srgbClr val="C8BEC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15" name="Google Shape;315;p1"/>
            <p:cNvSpPr/>
            <p:nvPr/>
          </p:nvSpPr>
          <p:spPr>
            <a:xfrm>
              <a:off x="6386385" y="7332814"/>
              <a:ext cx="30480" cy="70485"/>
            </a:xfrm>
            <a:custGeom>
              <a:rect b="b" l="l" r="r" t="t"/>
              <a:pathLst>
                <a:path extrusionOk="0" h="70484" w="30479">
                  <a:moveTo>
                    <a:pt x="29857" y="0"/>
                  </a:moveTo>
                  <a:lnTo>
                    <a:pt x="0" y="0"/>
                  </a:lnTo>
                  <a:lnTo>
                    <a:pt x="0" y="35179"/>
                  </a:lnTo>
                  <a:lnTo>
                    <a:pt x="0" y="70383"/>
                  </a:lnTo>
                  <a:lnTo>
                    <a:pt x="29857" y="70383"/>
                  </a:lnTo>
                  <a:lnTo>
                    <a:pt x="29857" y="35179"/>
                  </a:lnTo>
                  <a:lnTo>
                    <a:pt x="29857" y="0"/>
                  </a:lnTo>
                  <a:close/>
                </a:path>
              </a:pathLst>
            </a:custGeom>
            <a:solidFill>
              <a:srgbClr val="999799"/>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16" name="Google Shape;316;p1"/>
            <p:cNvSpPr/>
            <p:nvPr/>
          </p:nvSpPr>
          <p:spPr>
            <a:xfrm>
              <a:off x="6386392" y="7297592"/>
              <a:ext cx="30480" cy="35560"/>
            </a:xfrm>
            <a:custGeom>
              <a:rect b="b" l="l" r="r" t="t"/>
              <a:pathLst>
                <a:path extrusionOk="0" h="35559" w="30479">
                  <a:moveTo>
                    <a:pt x="0" y="35212"/>
                  </a:moveTo>
                  <a:lnTo>
                    <a:pt x="29852" y="35212"/>
                  </a:lnTo>
                  <a:lnTo>
                    <a:pt x="29852" y="0"/>
                  </a:lnTo>
                  <a:lnTo>
                    <a:pt x="0" y="0"/>
                  </a:lnTo>
                  <a:lnTo>
                    <a:pt x="0" y="35212"/>
                  </a:lnTo>
                  <a:close/>
                </a:path>
              </a:pathLst>
            </a:custGeom>
            <a:solidFill>
              <a:srgbClr val="A7691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17" name="Google Shape;317;p1"/>
            <p:cNvSpPr/>
            <p:nvPr/>
          </p:nvSpPr>
          <p:spPr>
            <a:xfrm>
              <a:off x="6386392" y="7262395"/>
              <a:ext cx="30480" cy="35560"/>
            </a:xfrm>
            <a:custGeom>
              <a:rect b="b" l="l" r="r" t="t"/>
              <a:pathLst>
                <a:path extrusionOk="0" h="35559" w="30479">
                  <a:moveTo>
                    <a:pt x="0" y="35197"/>
                  </a:moveTo>
                  <a:lnTo>
                    <a:pt x="29852" y="35197"/>
                  </a:lnTo>
                  <a:lnTo>
                    <a:pt x="29852" y="0"/>
                  </a:lnTo>
                  <a:lnTo>
                    <a:pt x="0" y="0"/>
                  </a:lnTo>
                  <a:lnTo>
                    <a:pt x="0" y="35197"/>
                  </a:lnTo>
                  <a:close/>
                </a:path>
              </a:pathLst>
            </a:custGeom>
            <a:solidFill>
              <a:srgbClr val="E3A0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18" name="Google Shape;318;p1"/>
            <p:cNvSpPr/>
            <p:nvPr/>
          </p:nvSpPr>
          <p:spPr>
            <a:xfrm>
              <a:off x="6386385" y="7086383"/>
              <a:ext cx="35560" cy="176530"/>
            </a:xfrm>
            <a:custGeom>
              <a:rect b="b" l="l" r="r" t="t"/>
              <a:pathLst>
                <a:path extrusionOk="0" h="176529" w="35560">
                  <a:moveTo>
                    <a:pt x="35382" y="35217"/>
                  </a:moveTo>
                  <a:lnTo>
                    <a:pt x="29857" y="35217"/>
                  </a:lnTo>
                  <a:lnTo>
                    <a:pt x="29857" y="0"/>
                  </a:lnTo>
                  <a:lnTo>
                    <a:pt x="0" y="0"/>
                  </a:lnTo>
                  <a:lnTo>
                    <a:pt x="0" y="176022"/>
                  </a:lnTo>
                  <a:lnTo>
                    <a:pt x="29857" y="176022"/>
                  </a:lnTo>
                  <a:lnTo>
                    <a:pt x="29857" y="140804"/>
                  </a:lnTo>
                  <a:lnTo>
                    <a:pt x="29857" y="132880"/>
                  </a:lnTo>
                  <a:lnTo>
                    <a:pt x="35382" y="132880"/>
                  </a:lnTo>
                  <a:lnTo>
                    <a:pt x="35382" y="105625"/>
                  </a:lnTo>
                  <a:lnTo>
                    <a:pt x="29857" y="105625"/>
                  </a:lnTo>
                  <a:lnTo>
                    <a:pt x="29857" y="70408"/>
                  </a:lnTo>
                  <a:lnTo>
                    <a:pt x="29857" y="59156"/>
                  </a:lnTo>
                  <a:lnTo>
                    <a:pt x="35382" y="59156"/>
                  </a:lnTo>
                  <a:lnTo>
                    <a:pt x="35382" y="35217"/>
                  </a:lnTo>
                  <a:close/>
                </a:path>
              </a:pathLst>
            </a:custGeom>
            <a:solidFill>
              <a:srgbClr val="FAD00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19" name="Google Shape;319;p1"/>
            <p:cNvSpPr/>
            <p:nvPr/>
          </p:nvSpPr>
          <p:spPr>
            <a:xfrm>
              <a:off x="6386385" y="7051192"/>
              <a:ext cx="35560" cy="35560"/>
            </a:xfrm>
            <a:custGeom>
              <a:rect b="b" l="l" r="r" t="t"/>
              <a:pathLst>
                <a:path extrusionOk="0" h="35559" w="35560">
                  <a:moveTo>
                    <a:pt x="35382" y="0"/>
                  </a:moveTo>
                  <a:lnTo>
                    <a:pt x="0" y="0"/>
                  </a:lnTo>
                  <a:lnTo>
                    <a:pt x="0" y="20637"/>
                  </a:lnTo>
                  <a:lnTo>
                    <a:pt x="0" y="35191"/>
                  </a:lnTo>
                  <a:lnTo>
                    <a:pt x="35382" y="35191"/>
                  </a:lnTo>
                  <a:lnTo>
                    <a:pt x="35382" y="20637"/>
                  </a:lnTo>
                  <a:lnTo>
                    <a:pt x="35382" y="0"/>
                  </a:lnTo>
                  <a:close/>
                </a:path>
              </a:pathLst>
            </a:custGeom>
            <a:solidFill>
              <a:srgbClr val="F5E2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20" name="Google Shape;320;p1"/>
            <p:cNvSpPr/>
            <p:nvPr/>
          </p:nvSpPr>
          <p:spPr>
            <a:xfrm>
              <a:off x="6386392" y="7015997"/>
              <a:ext cx="35560" cy="35560"/>
            </a:xfrm>
            <a:custGeom>
              <a:rect b="b" l="l" r="r" t="t"/>
              <a:pathLst>
                <a:path extrusionOk="0" h="35559" w="35560">
                  <a:moveTo>
                    <a:pt x="35385" y="35182"/>
                  </a:moveTo>
                  <a:lnTo>
                    <a:pt x="0" y="35182"/>
                  </a:lnTo>
                  <a:lnTo>
                    <a:pt x="0" y="0"/>
                  </a:lnTo>
                  <a:lnTo>
                    <a:pt x="35385" y="0"/>
                  </a:lnTo>
                  <a:lnTo>
                    <a:pt x="35385" y="35182"/>
                  </a:lnTo>
                  <a:close/>
                </a:path>
              </a:pathLst>
            </a:custGeom>
            <a:solidFill>
              <a:srgbClr val="A7691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21" name="Google Shape;321;p1"/>
            <p:cNvSpPr/>
            <p:nvPr/>
          </p:nvSpPr>
          <p:spPr>
            <a:xfrm>
              <a:off x="6351006" y="7508778"/>
              <a:ext cx="35560" cy="35560"/>
            </a:xfrm>
            <a:custGeom>
              <a:rect b="b" l="l" r="r" t="t"/>
              <a:pathLst>
                <a:path extrusionOk="0" h="35559" w="35560">
                  <a:moveTo>
                    <a:pt x="35385" y="35212"/>
                  </a:moveTo>
                  <a:lnTo>
                    <a:pt x="0" y="35212"/>
                  </a:lnTo>
                  <a:lnTo>
                    <a:pt x="0" y="0"/>
                  </a:lnTo>
                  <a:lnTo>
                    <a:pt x="35385" y="0"/>
                  </a:lnTo>
                  <a:lnTo>
                    <a:pt x="35385" y="35212"/>
                  </a:lnTo>
                  <a:close/>
                </a:path>
              </a:pathLst>
            </a:custGeom>
            <a:solidFill>
              <a:srgbClr val="3D373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22" name="Google Shape;322;p1"/>
            <p:cNvSpPr/>
            <p:nvPr/>
          </p:nvSpPr>
          <p:spPr>
            <a:xfrm>
              <a:off x="6351006" y="7473595"/>
              <a:ext cx="35560" cy="35560"/>
            </a:xfrm>
            <a:custGeom>
              <a:rect b="b" l="l" r="r" t="t"/>
              <a:pathLst>
                <a:path extrusionOk="0" h="35559" w="35560">
                  <a:moveTo>
                    <a:pt x="35385" y="35182"/>
                  </a:moveTo>
                  <a:lnTo>
                    <a:pt x="0" y="35182"/>
                  </a:lnTo>
                  <a:lnTo>
                    <a:pt x="0" y="0"/>
                  </a:lnTo>
                  <a:lnTo>
                    <a:pt x="35385" y="0"/>
                  </a:lnTo>
                  <a:lnTo>
                    <a:pt x="35385" y="35182"/>
                  </a:lnTo>
                  <a:close/>
                </a:path>
              </a:pathLst>
            </a:custGeom>
            <a:solidFill>
              <a:srgbClr val="C8BEC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23" name="Google Shape;323;p1"/>
            <p:cNvSpPr/>
            <p:nvPr/>
          </p:nvSpPr>
          <p:spPr>
            <a:xfrm>
              <a:off x="6351006" y="7438398"/>
              <a:ext cx="35560" cy="35560"/>
            </a:xfrm>
            <a:custGeom>
              <a:rect b="b" l="l" r="r" t="t"/>
              <a:pathLst>
                <a:path extrusionOk="0" h="35559" w="35560">
                  <a:moveTo>
                    <a:pt x="35385" y="35197"/>
                  </a:moveTo>
                  <a:lnTo>
                    <a:pt x="0" y="35197"/>
                  </a:lnTo>
                  <a:lnTo>
                    <a:pt x="0" y="0"/>
                  </a:lnTo>
                  <a:lnTo>
                    <a:pt x="35385" y="0"/>
                  </a:lnTo>
                  <a:lnTo>
                    <a:pt x="35385" y="35197"/>
                  </a:lnTo>
                  <a:close/>
                </a:path>
              </a:pathLst>
            </a:custGeom>
            <a:solidFill>
              <a:srgbClr val="B3ABB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24" name="Google Shape;324;p1"/>
            <p:cNvSpPr/>
            <p:nvPr/>
          </p:nvSpPr>
          <p:spPr>
            <a:xfrm>
              <a:off x="6351006" y="7403185"/>
              <a:ext cx="35560" cy="35560"/>
            </a:xfrm>
            <a:custGeom>
              <a:rect b="b" l="l" r="r" t="t"/>
              <a:pathLst>
                <a:path extrusionOk="0" h="35559" w="35560">
                  <a:moveTo>
                    <a:pt x="35385" y="35212"/>
                  </a:moveTo>
                  <a:lnTo>
                    <a:pt x="0" y="35212"/>
                  </a:lnTo>
                  <a:lnTo>
                    <a:pt x="0" y="0"/>
                  </a:lnTo>
                  <a:lnTo>
                    <a:pt x="35385" y="0"/>
                  </a:lnTo>
                  <a:lnTo>
                    <a:pt x="35385" y="35212"/>
                  </a:lnTo>
                  <a:close/>
                </a:path>
              </a:pathLst>
            </a:custGeom>
            <a:solidFill>
              <a:srgbClr val="999799"/>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25" name="Google Shape;325;p1"/>
            <p:cNvSpPr/>
            <p:nvPr/>
          </p:nvSpPr>
          <p:spPr>
            <a:xfrm>
              <a:off x="6351006" y="7367987"/>
              <a:ext cx="35560" cy="35560"/>
            </a:xfrm>
            <a:custGeom>
              <a:rect b="b" l="l" r="r" t="t"/>
              <a:pathLst>
                <a:path extrusionOk="0" h="35559" w="35560">
                  <a:moveTo>
                    <a:pt x="35385" y="35197"/>
                  </a:moveTo>
                  <a:lnTo>
                    <a:pt x="0" y="35197"/>
                  </a:lnTo>
                  <a:lnTo>
                    <a:pt x="0" y="0"/>
                  </a:lnTo>
                  <a:lnTo>
                    <a:pt x="35385" y="0"/>
                  </a:lnTo>
                  <a:lnTo>
                    <a:pt x="35385" y="35197"/>
                  </a:lnTo>
                  <a:close/>
                </a:path>
              </a:pathLst>
            </a:custGeom>
            <a:solidFill>
              <a:srgbClr val="C8BEC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26" name="Google Shape;326;p1"/>
            <p:cNvSpPr/>
            <p:nvPr/>
          </p:nvSpPr>
          <p:spPr>
            <a:xfrm>
              <a:off x="6351006" y="7332805"/>
              <a:ext cx="35560" cy="35560"/>
            </a:xfrm>
            <a:custGeom>
              <a:rect b="b" l="l" r="r" t="t"/>
              <a:pathLst>
                <a:path extrusionOk="0" h="35559" w="35560">
                  <a:moveTo>
                    <a:pt x="35385" y="35182"/>
                  </a:moveTo>
                  <a:lnTo>
                    <a:pt x="0" y="35182"/>
                  </a:lnTo>
                  <a:lnTo>
                    <a:pt x="0" y="0"/>
                  </a:lnTo>
                  <a:lnTo>
                    <a:pt x="35385" y="0"/>
                  </a:lnTo>
                  <a:lnTo>
                    <a:pt x="35385" y="35182"/>
                  </a:lnTo>
                  <a:close/>
                </a:path>
              </a:pathLst>
            </a:custGeom>
            <a:solidFill>
              <a:srgbClr val="999799"/>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27" name="Google Shape;327;p1"/>
            <p:cNvSpPr/>
            <p:nvPr/>
          </p:nvSpPr>
          <p:spPr>
            <a:xfrm>
              <a:off x="6351006" y="7297592"/>
              <a:ext cx="35560" cy="35560"/>
            </a:xfrm>
            <a:custGeom>
              <a:rect b="b" l="l" r="r" t="t"/>
              <a:pathLst>
                <a:path extrusionOk="0" h="35559" w="35560">
                  <a:moveTo>
                    <a:pt x="35385" y="35212"/>
                  </a:moveTo>
                  <a:lnTo>
                    <a:pt x="0" y="35212"/>
                  </a:lnTo>
                  <a:lnTo>
                    <a:pt x="0" y="0"/>
                  </a:lnTo>
                  <a:lnTo>
                    <a:pt x="35385" y="0"/>
                  </a:lnTo>
                  <a:lnTo>
                    <a:pt x="35385" y="35212"/>
                  </a:lnTo>
                  <a:close/>
                </a:path>
              </a:pathLst>
            </a:custGeom>
            <a:solidFill>
              <a:srgbClr val="A7691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28" name="Google Shape;328;p1"/>
            <p:cNvSpPr/>
            <p:nvPr/>
          </p:nvSpPr>
          <p:spPr>
            <a:xfrm>
              <a:off x="6351006" y="7262395"/>
              <a:ext cx="35560" cy="35560"/>
            </a:xfrm>
            <a:custGeom>
              <a:rect b="b" l="l" r="r" t="t"/>
              <a:pathLst>
                <a:path extrusionOk="0" h="35559" w="35560">
                  <a:moveTo>
                    <a:pt x="35385" y="35197"/>
                  </a:moveTo>
                  <a:lnTo>
                    <a:pt x="0" y="35197"/>
                  </a:lnTo>
                  <a:lnTo>
                    <a:pt x="0" y="0"/>
                  </a:lnTo>
                  <a:lnTo>
                    <a:pt x="35385" y="0"/>
                  </a:lnTo>
                  <a:lnTo>
                    <a:pt x="35385" y="35197"/>
                  </a:lnTo>
                  <a:close/>
                </a:path>
              </a:pathLst>
            </a:custGeom>
            <a:solidFill>
              <a:srgbClr val="E3A0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29" name="Google Shape;329;p1"/>
            <p:cNvSpPr/>
            <p:nvPr/>
          </p:nvSpPr>
          <p:spPr>
            <a:xfrm>
              <a:off x="6351003" y="7086383"/>
              <a:ext cx="35560" cy="176530"/>
            </a:xfrm>
            <a:custGeom>
              <a:rect b="b" l="l" r="r" t="t"/>
              <a:pathLst>
                <a:path extrusionOk="0" h="176529" w="35560">
                  <a:moveTo>
                    <a:pt x="35382" y="0"/>
                  </a:moveTo>
                  <a:lnTo>
                    <a:pt x="0" y="0"/>
                  </a:lnTo>
                  <a:lnTo>
                    <a:pt x="0" y="35217"/>
                  </a:lnTo>
                  <a:lnTo>
                    <a:pt x="0" y="70408"/>
                  </a:lnTo>
                  <a:lnTo>
                    <a:pt x="0" y="105625"/>
                  </a:lnTo>
                  <a:lnTo>
                    <a:pt x="0" y="140804"/>
                  </a:lnTo>
                  <a:lnTo>
                    <a:pt x="0" y="176022"/>
                  </a:lnTo>
                  <a:lnTo>
                    <a:pt x="35382" y="176022"/>
                  </a:lnTo>
                  <a:lnTo>
                    <a:pt x="35382" y="140804"/>
                  </a:lnTo>
                  <a:lnTo>
                    <a:pt x="35382" y="105625"/>
                  </a:lnTo>
                  <a:lnTo>
                    <a:pt x="35382" y="70408"/>
                  </a:lnTo>
                  <a:lnTo>
                    <a:pt x="35382" y="35217"/>
                  </a:lnTo>
                  <a:lnTo>
                    <a:pt x="35382" y="0"/>
                  </a:lnTo>
                  <a:close/>
                </a:path>
              </a:pathLst>
            </a:custGeom>
            <a:solidFill>
              <a:srgbClr val="FAD00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30" name="Google Shape;330;p1"/>
            <p:cNvSpPr/>
            <p:nvPr/>
          </p:nvSpPr>
          <p:spPr>
            <a:xfrm>
              <a:off x="6351006" y="7051179"/>
              <a:ext cx="35560" cy="35560"/>
            </a:xfrm>
            <a:custGeom>
              <a:rect b="b" l="l" r="r" t="t"/>
              <a:pathLst>
                <a:path extrusionOk="0" h="35559" w="35560">
                  <a:moveTo>
                    <a:pt x="35385" y="35197"/>
                  </a:moveTo>
                  <a:lnTo>
                    <a:pt x="0" y="35197"/>
                  </a:lnTo>
                  <a:lnTo>
                    <a:pt x="0" y="0"/>
                  </a:lnTo>
                  <a:lnTo>
                    <a:pt x="35385" y="0"/>
                  </a:lnTo>
                  <a:lnTo>
                    <a:pt x="35385" y="35197"/>
                  </a:lnTo>
                  <a:close/>
                </a:path>
              </a:pathLst>
            </a:custGeom>
            <a:solidFill>
              <a:srgbClr val="F5E2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31" name="Google Shape;331;p1"/>
            <p:cNvSpPr/>
            <p:nvPr/>
          </p:nvSpPr>
          <p:spPr>
            <a:xfrm>
              <a:off x="6351006" y="7015997"/>
              <a:ext cx="35560" cy="35560"/>
            </a:xfrm>
            <a:custGeom>
              <a:rect b="b" l="l" r="r" t="t"/>
              <a:pathLst>
                <a:path extrusionOk="0" h="35559" w="35560">
                  <a:moveTo>
                    <a:pt x="35385" y="35182"/>
                  </a:moveTo>
                  <a:lnTo>
                    <a:pt x="0" y="35182"/>
                  </a:lnTo>
                  <a:lnTo>
                    <a:pt x="0" y="0"/>
                  </a:lnTo>
                  <a:lnTo>
                    <a:pt x="35385" y="0"/>
                  </a:lnTo>
                  <a:lnTo>
                    <a:pt x="35385" y="35182"/>
                  </a:lnTo>
                  <a:close/>
                </a:path>
              </a:pathLst>
            </a:custGeom>
            <a:solidFill>
              <a:srgbClr val="A7691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32" name="Google Shape;332;p1"/>
            <p:cNvSpPr/>
            <p:nvPr/>
          </p:nvSpPr>
          <p:spPr>
            <a:xfrm>
              <a:off x="6315650" y="7508778"/>
              <a:ext cx="35560" cy="35560"/>
            </a:xfrm>
            <a:custGeom>
              <a:rect b="b" l="l" r="r" t="t"/>
              <a:pathLst>
                <a:path extrusionOk="0" h="35559" w="35560">
                  <a:moveTo>
                    <a:pt x="35355" y="35212"/>
                  </a:moveTo>
                  <a:lnTo>
                    <a:pt x="0" y="35212"/>
                  </a:lnTo>
                  <a:lnTo>
                    <a:pt x="0" y="0"/>
                  </a:lnTo>
                  <a:lnTo>
                    <a:pt x="35355" y="0"/>
                  </a:lnTo>
                  <a:lnTo>
                    <a:pt x="35355" y="35212"/>
                  </a:lnTo>
                  <a:close/>
                </a:path>
              </a:pathLst>
            </a:custGeom>
            <a:solidFill>
              <a:srgbClr val="3D373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33" name="Google Shape;333;p1"/>
            <p:cNvSpPr/>
            <p:nvPr/>
          </p:nvSpPr>
          <p:spPr>
            <a:xfrm>
              <a:off x="6315646" y="7403197"/>
              <a:ext cx="35560" cy="106045"/>
            </a:xfrm>
            <a:custGeom>
              <a:rect b="b" l="l" r="r" t="t"/>
              <a:pathLst>
                <a:path extrusionOk="0" h="106045" w="35560">
                  <a:moveTo>
                    <a:pt x="35356" y="0"/>
                  </a:moveTo>
                  <a:lnTo>
                    <a:pt x="0" y="0"/>
                  </a:lnTo>
                  <a:lnTo>
                    <a:pt x="0" y="35204"/>
                  </a:lnTo>
                  <a:lnTo>
                    <a:pt x="0" y="70408"/>
                  </a:lnTo>
                  <a:lnTo>
                    <a:pt x="0" y="105587"/>
                  </a:lnTo>
                  <a:lnTo>
                    <a:pt x="35356" y="105587"/>
                  </a:lnTo>
                  <a:lnTo>
                    <a:pt x="35356" y="70408"/>
                  </a:lnTo>
                  <a:lnTo>
                    <a:pt x="35356" y="35204"/>
                  </a:lnTo>
                  <a:lnTo>
                    <a:pt x="35356" y="0"/>
                  </a:lnTo>
                  <a:close/>
                </a:path>
              </a:pathLst>
            </a:custGeom>
            <a:solidFill>
              <a:srgbClr val="C8BEC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34" name="Google Shape;334;p1"/>
            <p:cNvSpPr/>
            <p:nvPr/>
          </p:nvSpPr>
          <p:spPr>
            <a:xfrm>
              <a:off x="6315650" y="7367987"/>
              <a:ext cx="35560" cy="35560"/>
            </a:xfrm>
            <a:custGeom>
              <a:rect b="b" l="l" r="r" t="t"/>
              <a:pathLst>
                <a:path extrusionOk="0" h="35559" w="35560">
                  <a:moveTo>
                    <a:pt x="35355" y="35197"/>
                  </a:moveTo>
                  <a:lnTo>
                    <a:pt x="0" y="35197"/>
                  </a:lnTo>
                  <a:lnTo>
                    <a:pt x="0" y="0"/>
                  </a:lnTo>
                  <a:lnTo>
                    <a:pt x="35355" y="0"/>
                  </a:lnTo>
                  <a:lnTo>
                    <a:pt x="35355" y="35197"/>
                  </a:lnTo>
                  <a:close/>
                </a:path>
              </a:pathLst>
            </a:custGeom>
            <a:solidFill>
              <a:srgbClr val="999799"/>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35" name="Google Shape;335;p1"/>
            <p:cNvSpPr/>
            <p:nvPr/>
          </p:nvSpPr>
          <p:spPr>
            <a:xfrm>
              <a:off x="6315650" y="7332805"/>
              <a:ext cx="35560" cy="35560"/>
            </a:xfrm>
            <a:custGeom>
              <a:rect b="b" l="l" r="r" t="t"/>
              <a:pathLst>
                <a:path extrusionOk="0" h="35559" w="35560">
                  <a:moveTo>
                    <a:pt x="35355" y="35182"/>
                  </a:moveTo>
                  <a:lnTo>
                    <a:pt x="0" y="35182"/>
                  </a:lnTo>
                  <a:lnTo>
                    <a:pt x="0" y="0"/>
                  </a:lnTo>
                  <a:lnTo>
                    <a:pt x="35355" y="0"/>
                  </a:lnTo>
                  <a:lnTo>
                    <a:pt x="35355" y="35182"/>
                  </a:lnTo>
                  <a:close/>
                </a:path>
              </a:pathLst>
            </a:custGeom>
            <a:solidFill>
              <a:srgbClr val="81738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36" name="Google Shape;336;p1"/>
            <p:cNvSpPr/>
            <p:nvPr/>
          </p:nvSpPr>
          <p:spPr>
            <a:xfrm>
              <a:off x="6315650" y="7297592"/>
              <a:ext cx="35560" cy="35560"/>
            </a:xfrm>
            <a:custGeom>
              <a:rect b="b" l="l" r="r" t="t"/>
              <a:pathLst>
                <a:path extrusionOk="0" h="35559" w="35560">
                  <a:moveTo>
                    <a:pt x="35355" y="35212"/>
                  </a:moveTo>
                  <a:lnTo>
                    <a:pt x="0" y="35212"/>
                  </a:lnTo>
                  <a:lnTo>
                    <a:pt x="0" y="0"/>
                  </a:lnTo>
                  <a:lnTo>
                    <a:pt x="35355" y="0"/>
                  </a:lnTo>
                  <a:lnTo>
                    <a:pt x="35355" y="35212"/>
                  </a:lnTo>
                  <a:close/>
                </a:path>
              </a:pathLst>
            </a:custGeom>
            <a:solidFill>
              <a:srgbClr val="A7691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37" name="Google Shape;337;p1"/>
            <p:cNvSpPr/>
            <p:nvPr/>
          </p:nvSpPr>
          <p:spPr>
            <a:xfrm>
              <a:off x="6315650" y="7262395"/>
              <a:ext cx="35560" cy="35560"/>
            </a:xfrm>
            <a:custGeom>
              <a:rect b="b" l="l" r="r" t="t"/>
              <a:pathLst>
                <a:path extrusionOk="0" h="35559" w="35560">
                  <a:moveTo>
                    <a:pt x="35355" y="35197"/>
                  </a:moveTo>
                  <a:lnTo>
                    <a:pt x="0" y="35197"/>
                  </a:lnTo>
                  <a:lnTo>
                    <a:pt x="0" y="0"/>
                  </a:lnTo>
                  <a:lnTo>
                    <a:pt x="35355" y="0"/>
                  </a:lnTo>
                  <a:lnTo>
                    <a:pt x="35355" y="35197"/>
                  </a:lnTo>
                  <a:close/>
                </a:path>
              </a:pathLst>
            </a:custGeom>
            <a:solidFill>
              <a:srgbClr val="E3A0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38" name="Google Shape;338;p1"/>
            <p:cNvSpPr/>
            <p:nvPr/>
          </p:nvSpPr>
          <p:spPr>
            <a:xfrm>
              <a:off x="6315646" y="7121600"/>
              <a:ext cx="35560" cy="140970"/>
            </a:xfrm>
            <a:custGeom>
              <a:rect b="b" l="l" r="r" t="t"/>
              <a:pathLst>
                <a:path extrusionOk="0" h="140970" w="35560">
                  <a:moveTo>
                    <a:pt x="35356" y="0"/>
                  </a:moveTo>
                  <a:lnTo>
                    <a:pt x="0" y="0"/>
                  </a:lnTo>
                  <a:lnTo>
                    <a:pt x="0" y="35191"/>
                  </a:lnTo>
                  <a:lnTo>
                    <a:pt x="0" y="70408"/>
                  </a:lnTo>
                  <a:lnTo>
                    <a:pt x="0" y="105587"/>
                  </a:lnTo>
                  <a:lnTo>
                    <a:pt x="0" y="140804"/>
                  </a:lnTo>
                  <a:lnTo>
                    <a:pt x="35356" y="140804"/>
                  </a:lnTo>
                  <a:lnTo>
                    <a:pt x="35356" y="105587"/>
                  </a:lnTo>
                  <a:lnTo>
                    <a:pt x="35356" y="70408"/>
                  </a:lnTo>
                  <a:lnTo>
                    <a:pt x="35356" y="35191"/>
                  </a:lnTo>
                  <a:lnTo>
                    <a:pt x="35356" y="0"/>
                  </a:lnTo>
                  <a:close/>
                </a:path>
              </a:pathLst>
            </a:custGeom>
            <a:solidFill>
              <a:srgbClr val="FAD00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39" name="Google Shape;339;p1"/>
            <p:cNvSpPr/>
            <p:nvPr/>
          </p:nvSpPr>
          <p:spPr>
            <a:xfrm>
              <a:off x="6315646" y="7051192"/>
              <a:ext cx="35560" cy="70485"/>
            </a:xfrm>
            <a:custGeom>
              <a:rect b="b" l="l" r="r" t="t"/>
              <a:pathLst>
                <a:path extrusionOk="0" h="70484" w="35560">
                  <a:moveTo>
                    <a:pt x="35356" y="0"/>
                  </a:moveTo>
                  <a:lnTo>
                    <a:pt x="0" y="0"/>
                  </a:lnTo>
                  <a:lnTo>
                    <a:pt x="0" y="35191"/>
                  </a:lnTo>
                  <a:lnTo>
                    <a:pt x="0" y="70408"/>
                  </a:lnTo>
                  <a:lnTo>
                    <a:pt x="35356" y="70408"/>
                  </a:lnTo>
                  <a:lnTo>
                    <a:pt x="35356" y="35191"/>
                  </a:lnTo>
                  <a:lnTo>
                    <a:pt x="35356" y="0"/>
                  </a:lnTo>
                  <a:close/>
                </a:path>
              </a:pathLst>
            </a:custGeom>
            <a:solidFill>
              <a:srgbClr val="F5E2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40" name="Google Shape;340;p1"/>
            <p:cNvSpPr/>
            <p:nvPr/>
          </p:nvSpPr>
          <p:spPr>
            <a:xfrm>
              <a:off x="6315650" y="7015997"/>
              <a:ext cx="35560" cy="35560"/>
            </a:xfrm>
            <a:custGeom>
              <a:rect b="b" l="l" r="r" t="t"/>
              <a:pathLst>
                <a:path extrusionOk="0" h="35559" w="35560">
                  <a:moveTo>
                    <a:pt x="35355" y="35182"/>
                  </a:moveTo>
                  <a:lnTo>
                    <a:pt x="0" y="35182"/>
                  </a:lnTo>
                  <a:lnTo>
                    <a:pt x="0" y="0"/>
                  </a:lnTo>
                  <a:lnTo>
                    <a:pt x="35355" y="0"/>
                  </a:lnTo>
                  <a:lnTo>
                    <a:pt x="35355" y="35182"/>
                  </a:lnTo>
                  <a:close/>
                </a:path>
              </a:pathLst>
            </a:custGeom>
            <a:solidFill>
              <a:srgbClr val="A7691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41" name="Google Shape;341;p1"/>
            <p:cNvSpPr/>
            <p:nvPr/>
          </p:nvSpPr>
          <p:spPr>
            <a:xfrm>
              <a:off x="6280280" y="7508778"/>
              <a:ext cx="35560" cy="35560"/>
            </a:xfrm>
            <a:custGeom>
              <a:rect b="b" l="l" r="r" t="t"/>
              <a:pathLst>
                <a:path extrusionOk="0" h="35559" w="35560">
                  <a:moveTo>
                    <a:pt x="35370" y="35212"/>
                  </a:moveTo>
                  <a:lnTo>
                    <a:pt x="0" y="35212"/>
                  </a:lnTo>
                  <a:lnTo>
                    <a:pt x="0" y="0"/>
                  </a:lnTo>
                  <a:lnTo>
                    <a:pt x="35370" y="0"/>
                  </a:lnTo>
                  <a:lnTo>
                    <a:pt x="35370" y="35212"/>
                  </a:lnTo>
                  <a:close/>
                </a:path>
              </a:pathLst>
            </a:custGeom>
            <a:solidFill>
              <a:srgbClr val="3D373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42" name="Google Shape;342;p1"/>
            <p:cNvSpPr/>
            <p:nvPr/>
          </p:nvSpPr>
          <p:spPr>
            <a:xfrm>
              <a:off x="6280280" y="7473595"/>
              <a:ext cx="35560" cy="35560"/>
            </a:xfrm>
            <a:custGeom>
              <a:rect b="b" l="l" r="r" t="t"/>
              <a:pathLst>
                <a:path extrusionOk="0" h="35559" w="35560">
                  <a:moveTo>
                    <a:pt x="35370" y="35182"/>
                  </a:moveTo>
                  <a:lnTo>
                    <a:pt x="0" y="35182"/>
                  </a:lnTo>
                  <a:lnTo>
                    <a:pt x="0" y="0"/>
                  </a:lnTo>
                  <a:lnTo>
                    <a:pt x="35370" y="0"/>
                  </a:lnTo>
                  <a:lnTo>
                    <a:pt x="35370" y="35182"/>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43" name="Google Shape;343;p1"/>
            <p:cNvSpPr/>
            <p:nvPr/>
          </p:nvSpPr>
          <p:spPr>
            <a:xfrm>
              <a:off x="6280277" y="7367993"/>
              <a:ext cx="35560" cy="106045"/>
            </a:xfrm>
            <a:custGeom>
              <a:rect b="b" l="l" r="r" t="t"/>
              <a:pathLst>
                <a:path extrusionOk="0" h="106045" w="35560">
                  <a:moveTo>
                    <a:pt x="35369" y="0"/>
                  </a:moveTo>
                  <a:lnTo>
                    <a:pt x="0" y="0"/>
                  </a:lnTo>
                  <a:lnTo>
                    <a:pt x="0" y="35204"/>
                  </a:lnTo>
                  <a:lnTo>
                    <a:pt x="0" y="70408"/>
                  </a:lnTo>
                  <a:lnTo>
                    <a:pt x="0" y="105613"/>
                  </a:lnTo>
                  <a:lnTo>
                    <a:pt x="35369" y="105613"/>
                  </a:lnTo>
                  <a:lnTo>
                    <a:pt x="35369" y="70408"/>
                  </a:lnTo>
                  <a:lnTo>
                    <a:pt x="35369" y="35204"/>
                  </a:lnTo>
                  <a:lnTo>
                    <a:pt x="35369" y="0"/>
                  </a:lnTo>
                  <a:close/>
                </a:path>
              </a:pathLst>
            </a:custGeom>
            <a:solidFill>
              <a:srgbClr val="C8BEC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44" name="Google Shape;344;p1"/>
            <p:cNvSpPr/>
            <p:nvPr/>
          </p:nvSpPr>
          <p:spPr>
            <a:xfrm>
              <a:off x="6280280" y="7332805"/>
              <a:ext cx="35560" cy="35560"/>
            </a:xfrm>
            <a:custGeom>
              <a:rect b="b" l="l" r="r" t="t"/>
              <a:pathLst>
                <a:path extrusionOk="0" h="35559" w="35560">
                  <a:moveTo>
                    <a:pt x="35370" y="35182"/>
                  </a:moveTo>
                  <a:lnTo>
                    <a:pt x="0" y="35182"/>
                  </a:lnTo>
                  <a:lnTo>
                    <a:pt x="0" y="0"/>
                  </a:lnTo>
                  <a:lnTo>
                    <a:pt x="35370" y="0"/>
                  </a:lnTo>
                  <a:lnTo>
                    <a:pt x="35370" y="35182"/>
                  </a:lnTo>
                  <a:close/>
                </a:path>
              </a:pathLst>
            </a:custGeom>
            <a:solidFill>
              <a:srgbClr val="81738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45" name="Google Shape;345;p1"/>
            <p:cNvSpPr/>
            <p:nvPr/>
          </p:nvSpPr>
          <p:spPr>
            <a:xfrm>
              <a:off x="6280280" y="7297592"/>
              <a:ext cx="35560" cy="35560"/>
            </a:xfrm>
            <a:custGeom>
              <a:rect b="b" l="l" r="r" t="t"/>
              <a:pathLst>
                <a:path extrusionOk="0" h="35559" w="35560">
                  <a:moveTo>
                    <a:pt x="35370" y="35212"/>
                  </a:moveTo>
                  <a:lnTo>
                    <a:pt x="0" y="35212"/>
                  </a:lnTo>
                  <a:lnTo>
                    <a:pt x="0" y="0"/>
                  </a:lnTo>
                  <a:lnTo>
                    <a:pt x="35370" y="0"/>
                  </a:lnTo>
                  <a:lnTo>
                    <a:pt x="35370" y="35212"/>
                  </a:lnTo>
                  <a:close/>
                </a:path>
              </a:pathLst>
            </a:custGeom>
            <a:solidFill>
              <a:srgbClr val="A7691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46" name="Google Shape;346;p1"/>
            <p:cNvSpPr/>
            <p:nvPr/>
          </p:nvSpPr>
          <p:spPr>
            <a:xfrm>
              <a:off x="6280280" y="7262395"/>
              <a:ext cx="35560" cy="35560"/>
            </a:xfrm>
            <a:custGeom>
              <a:rect b="b" l="l" r="r" t="t"/>
              <a:pathLst>
                <a:path extrusionOk="0" h="35559" w="35560">
                  <a:moveTo>
                    <a:pt x="35370" y="35197"/>
                  </a:moveTo>
                  <a:lnTo>
                    <a:pt x="0" y="35197"/>
                  </a:lnTo>
                  <a:lnTo>
                    <a:pt x="0" y="0"/>
                  </a:lnTo>
                  <a:lnTo>
                    <a:pt x="35370" y="0"/>
                  </a:lnTo>
                  <a:lnTo>
                    <a:pt x="35370" y="35197"/>
                  </a:lnTo>
                  <a:close/>
                </a:path>
              </a:pathLst>
            </a:custGeom>
            <a:solidFill>
              <a:srgbClr val="E3A0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47" name="Google Shape;347;p1"/>
            <p:cNvSpPr/>
            <p:nvPr/>
          </p:nvSpPr>
          <p:spPr>
            <a:xfrm>
              <a:off x="6280277" y="7121600"/>
              <a:ext cx="35560" cy="140970"/>
            </a:xfrm>
            <a:custGeom>
              <a:rect b="b" l="l" r="r" t="t"/>
              <a:pathLst>
                <a:path extrusionOk="0" h="140970" w="35560">
                  <a:moveTo>
                    <a:pt x="35369" y="0"/>
                  </a:moveTo>
                  <a:lnTo>
                    <a:pt x="0" y="0"/>
                  </a:lnTo>
                  <a:lnTo>
                    <a:pt x="0" y="35191"/>
                  </a:lnTo>
                  <a:lnTo>
                    <a:pt x="0" y="70408"/>
                  </a:lnTo>
                  <a:lnTo>
                    <a:pt x="0" y="105587"/>
                  </a:lnTo>
                  <a:lnTo>
                    <a:pt x="0" y="140804"/>
                  </a:lnTo>
                  <a:lnTo>
                    <a:pt x="35369" y="140804"/>
                  </a:lnTo>
                  <a:lnTo>
                    <a:pt x="35369" y="105587"/>
                  </a:lnTo>
                  <a:lnTo>
                    <a:pt x="35369" y="70408"/>
                  </a:lnTo>
                  <a:lnTo>
                    <a:pt x="35369" y="35191"/>
                  </a:lnTo>
                  <a:lnTo>
                    <a:pt x="35369" y="0"/>
                  </a:lnTo>
                  <a:close/>
                </a:path>
              </a:pathLst>
            </a:custGeom>
            <a:solidFill>
              <a:srgbClr val="FAD00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48" name="Google Shape;348;p1"/>
            <p:cNvSpPr/>
            <p:nvPr/>
          </p:nvSpPr>
          <p:spPr>
            <a:xfrm>
              <a:off x="6280277" y="7051192"/>
              <a:ext cx="35560" cy="70485"/>
            </a:xfrm>
            <a:custGeom>
              <a:rect b="b" l="l" r="r" t="t"/>
              <a:pathLst>
                <a:path extrusionOk="0" h="70484" w="35560">
                  <a:moveTo>
                    <a:pt x="35369" y="0"/>
                  </a:moveTo>
                  <a:lnTo>
                    <a:pt x="0" y="0"/>
                  </a:lnTo>
                  <a:lnTo>
                    <a:pt x="0" y="35191"/>
                  </a:lnTo>
                  <a:lnTo>
                    <a:pt x="0" y="70408"/>
                  </a:lnTo>
                  <a:lnTo>
                    <a:pt x="35369" y="70408"/>
                  </a:lnTo>
                  <a:lnTo>
                    <a:pt x="35369" y="35191"/>
                  </a:lnTo>
                  <a:lnTo>
                    <a:pt x="35369" y="0"/>
                  </a:lnTo>
                  <a:close/>
                </a:path>
              </a:pathLst>
            </a:custGeom>
            <a:solidFill>
              <a:srgbClr val="F5E2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49" name="Google Shape;349;p1"/>
            <p:cNvSpPr/>
            <p:nvPr/>
          </p:nvSpPr>
          <p:spPr>
            <a:xfrm>
              <a:off x="6280280" y="7015997"/>
              <a:ext cx="35560" cy="35560"/>
            </a:xfrm>
            <a:custGeom>
              <a:rect b="b" l="l" r="r" t="t"/>
              <a:pathLst>
                <a:path extrusionOk="0" h="35559" w="35560">
                  <a:moveTo>
                    <a:pt x="35370" y="35182"/>
                  </a:moveTo>
                  <a:lnTo>
                    <a:pt x="0" y="35182"/>
                  </a:lnTo>
                  <a:lnTo>
                    <a:pt x="0" y="0"/>
                  </a:lnTo>
                  <a:lnTo>
                    <a:pt x="35370" y="0"/>
                  </a:lnTo>
                  <a:lnTo>
                    <a:pt x="35370" y="35182"/>
                  </a:lnTo>
                  <a:close/>
                </a:path>
              </a:pathLst>
            </a:custGeom>
            <a:solidFill>
              <a:srgbClr val="A7691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50" name="Google Shape;350;p1"/>
            <p:cNvSpPr/>
            <p:nvPr/>
          </p:nvSpPr>
          <p:spPr>
            <a:xfrm>
              <a:off x="6244894" y="7508778"/>
              <a:ext cx="35560" cy="35560"/>
            </a:xfrm>
            <a:custGeom>
              <a:rect b="b" l="l" r="r" t="t"/>
              <a:pathLst>
                <a:path extrusionOk="0" h="35559" w="35560">
                  <a:moveTo>
                    <a:pt x="35385" y="35212"/>
                  </a:moveTo>
                  <a:lnTo>
                    <a:pt x="0" y="35212"/>
                  </a:lnTo>
                  <a:lnTo>
                    <a:pt x="0" y="0"/>
                  </a:lnTo>
                  <a:lnTo>
                    <a:pt x="35385" y="0"/>
                  </a:lnTo>
                  <a:lnTo>
                    <a:pt x="35385" y="35212"/>
                  </a:lnTo>
                  <a:close/>
                </a:path>
              </a:pathLst>
            </a:custGeom>
            <a:solidFill>
              <a:srgbClr val="3D373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51" name="Google Shape;351;p1"/>
            <p:cNvSpPr/>
            <p:nvPr/>
          </p:nvSpPr>
          <p:spPr>
            <a:xfrm>
              <a:off x="6244882" y="7438402"/>
              <a:ext cx="35560" cy="70485"/>
            </a:xfrm>
            <a:custGeom>
              <a:rect b="b" l="l" r="r" t="t"/>
              <a:pathLst>
                <a:path extrusionOk="0" h="70484" w="35560">
                  <a:moveTo>
                    <a:pt x="35394" y="0"/>
                  </a:moveTo>
                  <a:lnTo>
                    <a:pt x="0" y="0"/>
                  </a:lnTo>
                  <a:lnTo>
                    <a:pt x="0" y="35204"/>
                  </a:lnTo>
                  <a:lnTo>
                    <a:pt x="0" y="70383"/>
                  </a:lnTo>
                  <a:lnTo>
                    <a:pt x="35394" y="70383"/>
                  </a:lnTo>
                  <a:lnTo>
                    <a:pt x="35394" y="35204"/>
                  </a:lnTo>
                  <a:lnTo>
                    <a:pt x="35394" y="0"/>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52" name="Google Shape;352;p1"/>
            <p:cNvSpPr/>
            <p:nvPr/>
          </p:nvSpPr>
          <p:spPr>
            <a:xfrm>
              <a:off x="6244882" y="7367993"/>
              <a:ext cx="35560" cy="70485"/>
            </a:xfrm>
            <a:custGeom>
              <a:rect b="b" l="l" r="r" t="t"/>
              <a:pathLst>
                <a:path extrusionOk="0" h="70484" w="35560">
                  <a:moveTo>
                    <a:pt x="35394" y="0"/>
                  </a:moveTo>
                  <a:lnTo>
                    <a:pt x="0" y="0"/>
                  </a:lnTo>
                  <a:lnTo>
                    <a:pt x="0" y="35204"/>
                  </a:lnTo>
                  <a:lnTo>
                    <a:pt x="0" y="70408"/>
                  </a:lnTo>
                  <a:lnTo>
                    <a:pt x="35394" y="70408"/>
                  </a:lnTo>
                  <a:lnTo>
                    <a:pt x="35394" y="35204"/>
                  </a:lnTo>
                  <a:lnTo>
                    <a:pt x="35394" y="0"/>
                  </a:lnTo>
                  <a:close/>
                </a:path>
              </a:pathLst>
            </a:custGeom>
            <a:solidFill>
              <a:srgbClr val="C8BEC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53" name="Google Shape;353;p1"/>
            <p:cNvSpPr/>
            <p:nvPr/>
          </p:nvSpPr>
          <p:spPr>
            <a:xfrm>
              <a:off x="6244894" y="7332805"/>
              <a:ext cx="35560" cy="35560"/>
            </a:xfrm>
            <a:custGeom>
              <a:rect b="b" l="l" r="r" t="t"/>
              <a:pathLst>
                <a:path extrusionOk="0" h="35559" w="35560">
                  <a:moveTo>
                    <a:pt x="35385" y="35182"/>
                  </a:moveTo>
                  <a:lnTo>
                    <a:pt x="0" y="35182"/>
                  </a:lnTo>
                  <a:lnTo>
                    <a:pt x="0" y="0"/>
                  </a:lnTo>
                  <a:lnTo>
                    <a:pt x="35385" y="0"/>
                  </a:lnTo>
                  <a:lnTo>
                    <a:pt x="35385" y="35182"/>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54" name="Google Shape;354;p1"/>
            <p:cNvSpPr/>
            <p:nvPr/>
          </p:nvSpPr>
          <p:spPr>
            <a:xfrm>
              <a:off x="6244894" y="7297592"/>
              <a:ext cx="35560" cy="35560"/>
            </a:xfrm>
            <a:custGeom>
              <a:rect b="b" l="l" r="r" t="t"/>
              <a:pathLst>
                <a:path extrusionOk="0" h="35559" w="35560">
                  <a:moveTo>
                    <a:pt x="35385" y="35212"/>
                  </a:moveTo>
                  <a:lnTo>
                    <a:pt x="0" y="35212"/>
                  </a:lnTo>
                  <a:lnTo>
                    <a:pt x="0" y="0"/>
                  </a:lnTo>
                  <a:lnTo>
                    <a:pt x="35385" y="0"/>
                  </a:lnTo>
                  <a:lnTo>
                    <a:pt x="35385" y="35212"/>
                  </a:lnTo>
                  <a:close/>
                </a:path>
              </a:pathLst>
            </a:custGeom>
            <a:solidFill>
              <a:srgbClr val="A7691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55" name="Google Shape;355;p1"/>
            <p:cNvSpPr/>
            <p:nvPr/>
          </p:nvSpPr>
          <p:spPr>
            <a:xfrm>
              <a:off x="6244894" y="7262395"/>
              <a:ext cx="35560" cy="35560"/>
            </a:xfrm>
            <a:custGeom>
              <a:rect b="b" l="l" r="r" t="t"/>
              <a:pathLst>
                <a:path extrusionOk="0" h="35559" w="35560">
                  <a:moveTo>
                    <a:pt x="35385" y="35197"/>
                  </a:moveTo>
                  <a:lnTo>
                    <a:pt x="0" y="35197"/>
                  </a:lnTo>
                  <a:lnTo>
                    <a:pt x="0" y="0"/>
                  </a:lnTo>
                  <a:lnTo>
                    <a:pt x="35385" y="0"/>
                  </a:lnTo>
                  <a:lnTo>
                    <a:pt x="35385" y="35197"/>
                  </a:lnTo>
                  <a:close/>
                </a:path>
              </a:pathLst>
            </a:custGeom>
            <a:solidFill>
              <a:srgbClr val="E8811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56" name="Google Shape;356;p1"/>
            <p:cNvSpPr/>
            <p:nvPr/>
          </p:nvSpPr>
          <p:spPr>
            <a:xfrm>
              <a:off x="6244894" y="7227182"/>
              <a:ext cx="35560" cy="35560"/>
            </a:xfrm>
            <a:custGeom>
              <a:rect b="b" l="l" r="r" t="t"/>
              <a:pathLst>
                <a:path extrusionOk="0" h="35559" w="35560">
                  <a:moveTo>
                    <a:pt x="35385" y="35212"/>
                  </a:moveTo>
                  <a:lnTo>
                    <a:pt x="0" y="35212"/>
                  </a:lnTo>
                  <a:lnTo>
                    <a:pt x="0" y="0"/>
                  </a:lnTo>
                  <a:lnTo>
                    <a:pt x="35385" y="0"/>
                  </a:lnTo>
                  <a:lnTo>
                    <a:pt x="35385" y="35212"/>
                  </a:lnTo>
                  <a:close/>
                </a:path>
              </a:pathLst>
            </a:custGeom>
            <a:solidFill>
              <a:srgbClr val="A7691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57" name="Google Shape;357;p1"/>
            <p:cNvSpPr/>
            <p:nvPr/>
          </p:nvSpPr>
          <p:spPr>
            <a:xfrm>
              <a:off x="6244894" y="7191999"/>
              <a:ext cx="35560" cy="35560"/>
            </a:xfrm>
            <a:custGeom>
              <a:rect b="b" l="l" r="r" t="t"/>
              <a:pathLst>
                <a:path extrusionOk="0" h="35559" w="35560">
                  <a:moveTo>
                    <a:pt x="35385" y="35182"/>
                  </a:moveTo>
                  <a:lnTo>
                    <a:pt x="0" y="35182"/>
                  </a:lnTo>
                  <a:lnTo>
                    <a:pt x="0" y="0"/>
                  </a:lnTo>
                  <a:lnTo>
                    <a:pt x="35385" y="0"/>
                  </a:lnTo>
                  <a:lnTo>
                    <a:pt x="35385" y="35182"/>
                  </a:lnTo>
                  <a:close/>
                </a:path>
              </a:pathLst>
            </a:custGeom>
            <a:solidFill>
              <a:srgbClr val="E8811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58" name="Google Shape;358;p1"/>
            <p:cNvSpPr/>
            <p:nvPr/>
          </p:nvSpPr>
          <p:spPr>
            <a:xfrm>
              <a:off x="6244882" y="7121600"/>
              <a:ext cx="35560" cy="70485"/>
            </a:xfrm>
            <a:custGeom>
              <a:rect b="b" l="l" r="r" t="t"/>
              <a:pathLst>
                <a:path extrusionOk="0" h="70484" w="35560">
                  <a:moveTo>
                    <a:pt x="35394" y="0"/>
                  </a:moveTo>
                  <a:lnTo>
                    <a:pt x="0" y="0"/>
                  </a:lnTo>
                  <a:lnTo>
                    <a:pt x="0" y="35191"/>
                  </a:lnTo>
                  <a:lnTo>
                    <a:pt x="0" y="70408"/>
                  </a:lnTo>
                  <a:lnTo>
                    <a:pt x="35394" y="70408"/>
                  </a:lnTo>
                  <a:lnTo>
                    <a:pt x="35394" y="35191"/>
                  </a:lnTo>
                  <a:lnTo>
                    <a:pt x="35394" y="0"/>
                  </a:lnTo>
                  <a:close/>
                </a:path>
              </a:pathLst>
            </a:custGeom>
            <a:solidFill>
              <a:srgbClr val="FAD00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59" name="Google Shape;359;p1"/>
            <p:cNvSpPr/>
            <p:nvPr/>
          </p:nvSpPr>
          <p:spPr>
            <a:xfrm>
              <a:off x="6244882" y="7051192"/>
              <a:ext cx="35560" cy="70485"/>
            </a:xfrm>
            <a:custGeom>
              <a:rect b="b" l="l" r="r" t="t"/>
              <a:pathLst>
                <a:path extrusionOk="0" h="70484" w="35560">
                  <a:moveTo>
                    <a:pt x="35394" y="0"/>
                  </a:moveTo>
                  <a:lnTo>
                    <a:pt x="0" y="0"/>
                  </a:lnTo>
                  <a:lnTo>
                    <a:pt x="0" y="35191"/>
                  </a:lnTo>
                  <a:lnTo>
                    <a:pt x="0" y="70408"/>
                  </a:lnTo>
                  <a:lnTo>
                    <a:pt x="35394" y="70408"/>
                  </a:lnTo>
                  <a:lnTo>
                    <a:pt x="35394" y="35191"/>
                  </a:lnTo>
                  <a:lnTo>
                    <a:pt x="35394" y="0"/>
                  </a:lnTo>
                  <a:close/>
                </a:path>
              </a:pathLst>
            </a:custGeom>
            <a:solidFill>
              <a:srgbClr val="F5E2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60" name="Google Shape;360;p1"/>
            <p:cNvSpPr/>
            <p:nvPr/>
          </p:nvSpPr>
          <p:spPr>
            <a:xfrm>
              <a:off x="6244894" y="7015997"/>
              <a:ext cx="35560" cy="35560"/>
            </a:xfrm>
            <a:custGeom>
              <a:rect b="b" l="l" r="r" t="t"/>
              <a:pathLst>
                <a:path extrusionOk="0" h="35559" w="35560">
                  <a:moveTo>
                    <a:pt x="35385" y="35182"/>
                  </a:moveTo>
                  <a:lnTo>
                    <a:pt x="0" y="35182"/>
                  </a:lnTo>
                  <a:lnTo>
                    <a:pt x="0" y="0"/>
                  </a:lnTo>
                  <a:lnTo>
                    <a:pt x="35385" y="0"/>
                  </a:lnTo>
                  <a:lnTo>
                    <a:pt x="35385" y="35182"/>
                  </a:lnTo>
                  <a:close/>
                </a:path>
              </a:pathLst>
            </a:custGeom>
            <a:solidFill>
              <a:srgbClr val="A7691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61" name="Google Shape;361;p1"/>
            <p:cNvSpPr/>
            <p:nvPr/>
          </p:nvSpPr>
          <p:spPr>
            <a:xfrm>
              <a:off x="6209523" y="7508778"/>
              <a:ext cx="35560" cy="35560"/>
            </a:xfrm>
            <a:custGeom>
              <a:rect b="b" l="l" r="r" t="t"/>
              <a:pathLst>
                <a:path extrusionOk="0" h="35559" w="35560">
                  <a:moveTo>
                    <a:pt x="35370" y="35212"/>
                  </a:moveTo>
                  <a:lnTo>
                    <a:pt x="0" y="35212"/>
                  </a:lnTo>
                  <a:lnTo>
                    <a:pt x="0" y="0"/>
                  </a:lnTo>
                  <a:lnTo>
                    <a:pt x="35370" y="0"/>
                  </a:lnTo>
                  <a:lnTo>
                    <a:pt x="35370" y="35212"/>
                  </a:lnTo>
                  <a:close/>
                </a:path>
              </a:pathLst>
            </a:custGeom>
            <a:solidFill>
              <a:srgbClr val="1C371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62" name="Google Shape;362;p1"/>
            <p:cNvSpPr/>
            <p:nvPr/>
          </p:nvSpPr>
          <p:spPr>
            <a:xfrm>
              <a:off x="6209523" y="7473595"/>
              <a:ext cx="35560" cy="35560"/>
            </a:xfrm>
            <a:custGeom>
              <a:rect b="b" l="l" r="r" t="t"/>
              <a:pathLst>
                <a:path extrusionOk="0" h="35559" w="35560">
                  <a:moveTo>
                    <a:pt x="35370" y="35182"/>
                  </a:moveTo>
                  <a:lnTo>
                    <a:pt x="0" y="35182"/>
                  </a:lnTo>
                  <a:lnTo>
                    <a:pt x="0" y="0"/>
                  </a:lnTo>
                  <a:lnTo>
                    <a:pt x="35370" y="0"/>
                  </a:lnTo>
                  <a:lnTo>
                    <a:pt x="35370" y="35182"/>
                  </a:lnTo>
                  <a:close/>
                </a:path>
              </a:pathLst>
            </a:custGeom>
            <a:solidFill>
              <a:srgbClr val="81738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63" name="Google Shape;363;p1"/>
            <p:cNvSpPr/>
            <p:nvPr/>
          </p:nvSpPr>
          <p:spPr>
            <a:xfrm>
              <a:off x="6209512" y="7367993"/>
              <a:ext cx="35560" cy="106045"/>
            </a:xfrm>
            <a:custGeom>
              <a:rect b="b" l="l" r="r" t="t"/>
              <a:pathLst>
                <a:path extrusionOk="0" h="106045" w="35560">
                  <a:moveTo>
                    <a:pt x="35369" y="0"/>
                  </a:moveTo>
                  <a:lnTo>
                    <a:pt x="0" y="0"/>
                  </a:lnTo>
                  <a:lnTo>
                    <a:pt x="0" y="35204"/>
                  </a:lnTo>
                  <a:lnTo>
                    <a:pt x="0" y="70408"/>
                  </a:lnTo>
                  <a:lnTo>
                    <a:pt x="0" y="105613"/>
                  </a:lnTo>
                  <a:lnTo>
                    <a:pt x="35369" y="105613"/>
                  </a:lnTo>
                  <a:lnTo>
                    <a:pt x="35369" y="70408"/>
                  </a:lnTo>
                  <a:lnTo>
                    <a:pt x="35369" y="35204"/>
                  </a:lnTo>
                  <a:lnTo>
                    <a:pt x="35369" y="0"/>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64" name="Google Shape;364;p1"/>
            <p:cNvSpPr/>
            <p:nvPr/>
          </p:nvSpPr>
          <p:spPr>
            <a:xfrm>
              <a:off x="6209523" y="7332805"/>
              <a:ext cx="35560" cy="35560"/>
            </a:xfrm>
            <a:custGeom>
              <a:rect b="b" l="l" r="r" t="t"/>
              <a:pathLst>
                <a:path extrusionOk="0" h="35559" w="35560">
                  <a:moveTo>
                    <a:pt x="35370" y="35182"/>
                  </a:moveTo>
                  <a:lnTo>
                    <a:pt x="0" y="35182"/>
                  </a:lnTo>
                  <a:lnTo>
                    <a:pt x="0" y="0"/>
                  </a:lnTo>
                  <a:lnTo>
                    <a:pt x="35370" y="0"/>
                  </a:lnTo>
                  <a:lnTo>
                    <a:pt x="35370" y="35182"/>
                  </a:lnTo>
                  <a:close/>
                </a:path>
              </a:pathLst>
            </a:custGeom>
            <a:solidFill>
              <a:srgbClr val="23542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65" name="Google Shape;365;p1"/>
            <p:cNvSpPr/>
            <p:nvPr/>
          </p:nvSpPr>
          <p:spPr>
            <a:xfrm>
              <a:off x="6209523" y="7297592"/>
              <a:ext cx="35560" cy="35560"/>
            </a:xfrm>
            <a:custGeom>
              <a:rect b="b" l="l" r="r" t="t"/>
              <a:pathLst>
                <a:path extrusionOk="0" h="35559" w="35560">
                  <a:moveTo>
                    <a:pt x="35370" y="35212"/>
                  </a:moveTo>
                  <a:lnTo>
                    <a:pt x="0" y="35212"/>
                  </a:lnTo>
                  <a:lnTo>
                    <a:pt x="0" y="0"/>
                  </a:lnTo>
                  <a:lnTo>
                    <a:pt x="35370" y="0"/>
                  </a:lnTo>
                  <a:lnTo>
                    <a:pt x="35370" y="35212"/>
                  </a:lnTo>
                  <a:close/>
                </a:path>
              </a:pathLst>
            </a:custGeom>
            <a:solidFill>
              <a:srgbClr val="A7691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66" name="Google Shape;366;p1"/>
            <p:cNvSpPr/>
            <p:nvPr/>
          </p:nvSpPr>
          <p:spPr>
            <a:xfrm>
              <a:off x="6209512" y="7227188"/>
              <a:ext cx="35560" cy="70485"/>
            </a:xfrm>
            <a:custGeom>
              <a:rect b="b" l="l" r="r" t="t"/>
              <a:pathLst>
                <a:path extrusionOk="0" h="70484" w="35560">
                  <a:moveTo>
                    <a:pt x="35369" y="0"/>
                  </a:moveTo>
                  <a:lnTo>
                    <a:pt x="0" y="0"/>
                  </a:lnTo>
                  <a:lnTo>
                    <a:pt x="0" y="35217"/>
                  </a:lnTo>
                  <a:lnTo>
                    <a:pt x="0" y="70408"/>
                  </a:lnTo>
                  <a:lnTo>
                    <a:pt x="35369" y="70408"/>
                  </a:lnTo>
                  <a:lnTo>
                    <a:pt x="35369" y="35217"/>
                  </a:lnTo>
                  <a:lnTo>
                    <a:pt x="35369" y="0"/>
                  </a:lnTo>
                  <a:close/>
                </a:path>
              </a:pathLst>
            </a:custGeom>
            <a:solidFill>
              <a:srgbClr val="E3A0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67" name="Google Shape;367;p1"/>
            <p:cNvSpPr/>
            <p:nvPr/>
          </p:nvSpPr>
          <p:spPr>
            <a:xfrm>
              <a:off x="6209523" y="7191999"/>
              <a:ext cx="35560" cy="35560"/>
            </a:xfrm>
            <a:custGeom>
              <a:rect b="b" l="l" r="r" t="t"/>
              <a:pathLst>
                <a:path extrusionOk="0" h="35559" w="35560">
                  <a:moveTo>
                    <a:pt x="35370" y="35182"/>
                  </a:moveTo>
                  <a:lnTo>
                    <a:pt x="0" y="35182"/>
                  </a:lnTo>
                  <a:lnTo>
                    <a:pt x="0" y="0"/>
                  </a:lnTo>
                  <a:lnTo>
                    <a:pt x="35370" y="0"/>
                  </a:lnTo>
                  <a:lnTo>
                    <a:pt x="35370" y="35182"/>
                  </a:lnTo>
                  <a:close/>
                </a:path>
              </a:pathLst>
            </a:custGeom>
            <a:solidFill>
              <a:srgbClr val="E8811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68" name="Google Shape;368;p1"/>
            <p:cNvSpPr/>
            <p:nvPr/>
          </p:nvSpPr>
          <p:spPr>
            <a:xfrm>
              <a:off x="6209523" y="7156787"/>
              <a:ext cx="35560" cy="35560"/>
            </a:xfrm>
            <a:custGeom>
              <a:rect b="b" l="l" r="r" t="t"/>
              <a:pathLst>
                <a:path extrusionOk="0" h="35559" w="35560">
                  <a:moveTo>
                    <a:pt x="35370" y="35212"/>
                  </a:moveTo>
                  <a:lnTo>
                    <a:pt x="0" y="35212"/>
                  </a:lnTo>
                  <a:lnTo>
                    <a:pt x="0" y="0"/>
                  </a:lnTo>
                  <a:lnTo>
                    <a:pt x="35370" y="0"/>
                  </a:lnTo>
                  <a:lnTo>
                    <a:pt x="35370" y="35212"/>
                  </a:lnTo>
                  <a:close/>
                </a:path>
              </a:pathLst>
            </a:custGeom>
            <a:solidFill>
              <a:srgbClr val="A7691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69" name="Google Shape;369;p1"/>
            <p:cNvSpPr/>
            <p:nvPr/>
          </p:nvSpPr>
          <p:spPr>
            <a:xfrm>
              <a:off x="6209512" y="7086383"/>
              <a:ext cx="35560" cy="70485"/>
            </a:xfrm>
            <a:custGeom>
              <a:rect b="b" l="l" r="r" t="t"/>
              <a:pathLst>
                <a:path extrusionOk="0" h="70484" w="35560">
                  <a:moveTo>
                    <a:pt x="35369" y="0"/>
                  </a:moveTo>
                  <a:lnTo>
                    <a:pt x="0" y="0"/>
                  </a:lnTo>
                  <a:lnTo>
                    <a:pt x="0" y="35217"/>
                  </a:lnTo>
                  <a:lnTo>
                    <a:pt x="0" y="70408"/>
                  </a:lnTo>
                  <a:lnTo>
                    <a:pt x="35369" y="70408"/>
                  </a:lnTo>
                  <a:lnTo>
                    <a:pt x="35369" y="35217"/>
                  </a:lnTo>
                  <a:lnTo>
                    <a:pt x="35369" y="0"/>
                  </a:lnTo>
                  <a:close/>
                </a:path>
              </a:pathLst>
            </a:custGeom>
            <a:solidFill>
              <a:srgbClr val="F5E2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70" name="Google Shape;370;p1"/>
            <p:cNvSpPr/>
            <p:nvPr/>
          </p:nvSpPr>
          <p:spPr>
            <a:xfrm>
              <a:off x="6209523" y="7051179"/>
              <a:ext cx="35560" cy="35560"/>
            </a:xfrm>
            <a:custGeom>
              <a:rect b="b" l="l" r="r" t="t"/>
              <a:pathLst>
                <a:path extrusionOk="0" h="35559" w="35560">
                  <a:moveTo>
                    <a:pt x="35370" y="35197"/>
                  </a:moveTo>
                  <a:lnTo>
                    <a:pt x="0" y="35197"/>
                  </a:lnTo>
                  <a:lnTo>
                    <a:pt x="0" y="0"/>
                  </a:lnTo>
                  <a:lnTo>
                    <a:pt x="35370" y="0"/>
                  </a:lnTo>
                  <a:lnTo>
                    <a:pt x="35370" y="35197"/>
                  </a:lnTo>
                  <a:close/>
                </a:path>
              </a:pathLst>
            </a:custGeom>
            <a:solidFill>
              <a:srgbClr val="A7691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71" name="Google Shape;371;p1"/>
            <p:cNvSpPr/>
            <p:nvPr/>
          </p:nvSpPr>
          <p:spPr>
            <a:xfrm>
              <a:off x="6174156" y="6980795"/>
              <a:ext cx="71120" cy="563245"/>
            </a:xfrm>
            <a:custGeom>
              <a:rect b="b" l="l" r="r" t="t"/>
              <a:pathLst>
                <a:path extrusionOk="0" h="563245" w="71120">
                  <a:moveTo>
                    <a:pt x="35356" y="527989"/>
                  </a:moveTo>
                  <a:lnTo>
                    <a:pt x="0" y="527989"/>
                  </a:lnTo>
                  <a:lnTo>
                    <a:pt x="0" y="563206"/>
                  </a:lnTo>
                  <a:lnTo>
                    <a:pt x="35356" y="563206"/>
                  </a:lnTo>
                  <a:lnTo>
                    <a:pt x="35356" y="527989"/>
                  </a:lnTo>
                  <a:close/>
                </a:path>
                <a:path extrusionOk="0" h="563245" w="71120">
                  <a:moveTo>
                    <a:pt x="70726" y="0"/>
                  </a:moveTo>
                  <a:lnTo>
                    <a:pt x="35356" y="0"/>
                  </a:lnTo>
                  <a:lnTo>
                    <a:pt x="35356" y="35204"/>
                  </a:lnTo>
                  <a:lnTo>
                    <a:pt x="35356" y="70396"/>
                  </a:lnTo>
                  <a:lnTo>
                    <a:pt x="70726" y="70396"/>
                  </a:lnTo>
                  <a:lnTo>
                    <a:pt x="70726" y="35204"/>
                  </a:lnTo>
                  <a:lnTo>
                    <a:pt x="70726" y="0"/>
                  </a:lnTo>
                  <a:close/>
                </a:path>
              </a:pathLst>
            </a:custGeom>
            <a:solidFill>
              <a:srgbClr val="1C371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72" name="Google Shape;372;p1"/>
            <p:cNvSpPr/>
            <p:nvPr/>
          </p:nvSpPr>
          <p:spPr>
            <a:xfrm>
              <a:off x="6174156" y="7403197"/>
              <a:ext cx="35560" cy="106045"/>
            </a:xfrm>
            <a:custGeom>
              <a:rect b="b" l="l" r="r" t="t"/>
              <a:pathLst>
                <a:path extrusionOk="0" h="106045" w="35560">
                  <a:moveTo>
                    <a:pt x="35356" y="0"/>
                  </a:moveTo>
                  <a:lnTo>
                    <a:pt x="0" y="0"/>
                  </a:lnTo>
                  <a:lnTo>
                    <a:pt x="0" y="35204"/>
                  </a:lnTo>
                  <a:lnTo>
                    <a:pt x="0" y="70408"/>
                  </a:lnTo>
                  <a:lnTo>
                    <a:pt x="0" y="105587"/>
                  </a:lnTo>
                  <a:lnTo>
                    <a:pt x="35356" y="105587"/>
                  </a:lnTo>
                  <a:lnTo>
                    <a:pt x="35356" y="70408"/>
                  </a:lnTo>
                  <a:lnTo>
                    <a:pt x="35356" y="35204"/>
                  </a:lnTo>
                  <a:lnTo>
                    <a:pt x="35356" y="0"/>
                  </a:lnTo>
                  <a:close/>
                </a:path>
              </a:pathLst>
            </a:custGeom>
            <a:solidFill>
              <a:srgbClr val="81738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73" name="Google Shape;373;p1"/>
            <p:cNvSpPr/>
            <p:nvPr/>
          </p:nvSpPr>
          <p:spPr>
            <a:xfrm>
              <a:off x="6174156" y="7332814"/>
              <a:ext cx="35560" cy="70485"/>
            </a:xfrm>
            <a:custGeom>
              <a:rect b="b" l="l" r="r" t="t"/>
              <a:pathLst>
                <a:path extrusionOk="0" h="70484" w="35560">
                  <a:moveTo>
                    <a:pt x="35356" y="0"/>
                  </a:moveTo>
                  <a:lnTo>
                    <a:pt x="0" y="0"/>
                  </a:lnTo>
                  <a:lnTo>
                    <a:pt x="0" y="35179"/>
                  </a:lnTo>
                  <a:lnTo>
                    <a:pt x="0" y="70383"/>
                  </a:lnTo>
                  <a:lnTo>
                    <a:pt x="35356" y="70383"/>
                  </a:lnTo>
                  <a:lnTo>
                    <a:pt x="35356" y="35179"/>
                  </a:lnTo>
                  <a:lnTo>
                    <a:pt x="35356" y="0"/>
                  </a:lnTo>
                  <a:close/>
                </a:path>
              </a:pathLst>
            </a:custGeom>
            <a:solidFill>
              <a:srgbClr val="23542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74" name="Google Shape;374;p1"/>
            <p:cNvSpPr/>
            <p:nvPr/>
          </p:nvSpPr>
          <p:spPr>
            <a:xfrm>
              <a:off x="6174156" y="7262405"/>
              <a:ext cx="35560" cy="70485"/>
            </a:xfrm>
            <a:custGeom>
              <a:rect b="b" l="l" r="r" t="t"/>
              <a:pathLst>
                <a:path extrusionOk="0" h="70484" w="35560">
                  <a:moveTo>
                    <a:pt x="35356" y="0"/>
                  </a:moveTo>
                  <a:lnTo>
                    <a:pt x="0" y="0"/>
                  </a:lnTo>
                  <a:lnTo>
                    <a:pt x="0" y="35191"/>
                  </a:lnTo>
                  <a:lnTo>
                    <a:pt x="0" y="70408"/>
                  </a:lnTo>
                  <a:lnTo>
                    <a:pt x="35356" y="70408"/>
                  </a:lnTo>
                  <a:lnTo>
                    <a:pt x="35356" y="35191"/>
                  </a:lnTo>
                  <a:lnTo>
                    <a:pt x="35356" y="0"/>
                  </a:lnTo>
                  <a:close/>
                </a:path>
              </a:pathLst>
            </a:custGeom>
            <a:solidFill>
              <a:srgbClr val="A7691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75" name="Google Shape;375;p1"/>
            <p:cNvSpPr/>
            <p:nvPr/>
          </p:nvSpPr>
          <p:spPr>
            <a:xfrm>
              <a:off x="6174167" y="7227182"/>
              <a:ext cx="35560" cy="35560"/>
            </a:xfrm>
            <a:custGeom>
              <a:rect b="b" l="l" r="r" t="t"/>
              <a:pathLst>
                <a:path extrusionOk="0" h="35559" w="35560">
                  <a:moveTo>
                    <a:pt x="35355" y="35212"/>
                  </a:moveTo>
                  <a:lnTo>
                    <a:pt x="0" y="35212"/>
                  </a:lnTo>
                  <a:lnTo>
                    <a:pt x="0" y="0"/>
                  </a:lnTo>
                  <a:lnTo>
                    <a:pt x="35355" y="0"/>
                  </a:lnTo>
                  <a:lnTo>
                    <a:pt x="35355" y="35212"/>
                  </a:lnTo>
                  <a:close/>
                </a:path>
              </a:pathLst>
            </a:custGeom>
            <a:solidFill>
              <a:srgbClr val="E3A0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76" name="Google Shape;376;p1"/>
            <p:cNvSpPr/>
            <p:nvPr/>
          </p:nvSpPr>
          <p:spPr>
            <a:xfrm>
              <a:off x="6174167" y="7191999"/>
              <a:ext cx="35560" cy="35560"/>
            </a:xfrm>
            <a:custGeom>
              <a:rect b="b" l="l" r="r" t="t"/>
              <a:pathLst>
                <a:path extrusionOk="0" h="35559" w="35560">
                  <a:moveTo>
                    <a:pt x="35355" y="35182"/>
                  </a:moveTo>
                  <a:lnTo>
                    <a:pt x="0" y="35182"/>
                  </a:lnTo>
                  <a:lnTo>
                    <a:pt x="0" y="0"/>
                  </a:lnTo>
                  <a:lnTo>
                    <a:pt x="35355" y="0"/>
                  </a:lnTo>
                  <a:lnTo>
                    <a:pt x="35355" y="35182"/>
                  </a:lnTo>
                  <a:close/>
                </a:path>
              </a:pathLst>
            </a:custGeom>
            <a:solidFill>
              <a:srgbClr val="A7691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77" name="Google Shape;377;p1"/>
            <p:cNvSpPr/>
            <p:nvPr/>
          </p:nvSpPr>
          <p:spPr>
            <a:xfrm>
              <a:off x="6174167" y="7156787"/>
              <a:ext cx="35560" cy="35560"/>
            </a:xfrm>
            <a:custGeom>
              <a:rect b="b" l="l" r="r" t="t"/>
              <a:pathLst>
                <a:path extrusionOk="0" h="35559" w="35560">
                  <a:moveTo>
                    <a:pt x="35355" y="35212"/>
                  </a:moveTo>
                  <a:lnTo>
                    <a:pt x="0" y="35212"/>
                  </a:lnTo>
                  <a:lnTo>
                    <a:pt x="0" y="0"/>
                  </a:lnTo>
                  <a:lnTo>
                    <a:pt x="35355" y="0"/>
                  </a:lnTo>
                  <a:lnTo>
                    <a:pt x="35355" y="35212"/>
                  </a:lnTo>
                  <a:close/>
                </a:path>
              </a:pathLst>
            </a:custGeom>
            <a:solidFill>
              <a:srgbClr val="E3A0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78" name="Google Shape;378;p1"/>
            <p:cNvSpPr/>
            <p:nvPr/>
          </p:nvSpPr>
          <p:spPr>
            <a:xfrm>
              <a:off x="6174156" y="7086383"/>
              <a:ext cx="35560" cy="70485"/>
            </a:xfrm>
            <a:custGeom>
              <a:rect b="b" l="l" r="r" t="t"/>
              <a:pathLst>
                <a:path extrusionOk="0" h="70484" w="35560">
                  <a:moveTo>
                    <a:pt x="35356" y="0"/>
                  </a:moveTo>
                  <a:lnTo>
                    <a:pt x="0" y="0"/>
                  </a:lnTo>
                  <a:lnTo>
                    <a:pt x="0" y="35217"/>
                  </a:lnTo>
                  <a:lnTo>
                    <a:pt x="0" y="70408"/>
                  </a:lnTo>
                  <a:lnTo>
                    <a:pt x="35356" y="70408"/>
                  </a:lnTo>
                  <a:lnTo>
                    <a:pt x="35356" y="35217"/>
                  </a:lnTo>
                  <a:lnTo>
                    <a:pt x="35356" y="0"/>
                  </a:lnTo>
                  <a:close/>
                </a:path>
              </a:pathLst>
            </a:custGeom>
            <a:solidFill>
              <a:srgbClr val="F5E2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79" name="Google Shape;379;p1"/>
            <p:cNvSpPr/>
            <p:nvPr/>
          </p:nvSpPr>
          <p:spPr>
            <a:xfrm>
              <a:off x="6174167" y="7051179"/>
              <a:ext cx="35560" cy="35560"/>
            </a:xfrm>
            <a:custGeom>
              <a:rect b="b" l="l" r="r" t="t"/>
              <a:pathLst>
                <a:path extrusionOk="0" h="35559" w="35560">
                  <a:moveTo>
                    <a:pt x="35355" y="35197"/>
                  </a:moveTo>
                  <a:lnTo>
                    <a:pt x="0" y="35197"/>
                  </a:lnTo>
                  <a:lnTo>
                    <a:pt x="0" y="0"/>
                  </a:lnTo>
                  <a:lnTo>
                    <a:pt x="35355" y="0"/>
                  </a:lnTo>
                  <a:lnTo>
                    <a:pt x="35355" y="35197"/>
                  </a:lnTo>
                  <a:close/>
                </a:path>
              </a:pathLst>
            </a:custGeom>
            <a:solidFill>
              <a:srgbClr val="A7691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80" name="Google Shape;380;p1"/>
            <p:cNvSpPr/>
            <p:nvPr/>
          </p:nvSpPr>
          <p:spPr>
            <a:xfrm>
              <a:off x="6174167" y="7015997"/>
              <a:ext cx="35560" cy="35560"/>
            </a:xfrm>
            <a:custGeom>
              <a:rect b="b" l="l" r="r" t="t"/>
              <a:pathLst>
                <a:path extrusionOk="0" h="35559" w="35560">
                  <a:moveTo>
                    <a:pt x="35355" y="35182"/>
                  </a:moveTo>
                  <a:lnTo>
                    <a:pt x="0" y="35182"/>
                  </a:lnTo>
                  <a:lnTo>
                    <a:pt x="0" y="0"/>
                  </a:lnTo>
                  <a:lnTo>
                    <a:pt x="35355" y="0"/>
                  </a:lnTo>
                  <a:lnTo>
                    <a:pt x="35355" y="35182"/>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81" name="Google Shape;381;p1"/>
            <p:cNvSpPr/>
            <p:nvPr/>
          </p:nvSpPr>
          <p:spPr>
            <a:xfrm>
              <a:off x="6138773" y="6945591"/>
              <a:ext cx="71120" cy="598805"/>
            </a:xfrm>
            <a:custGeom>
              <a:rect b="b" l="l" r="r" t="t"/>
              <a:pathLst>
                <a:path extrusionOk="0" h="598804" w="71120">
                  <a:moveTo>
                    <a:pt x="35382" y="492810"/>
                  </a:moveTo>
                  <a:lnTo>
                    <a:pt x="0" y="492810"/>
                  </a:lnTo>
                  <a:lnTo>
                    <a:pt x="0" y="528015"/>
                  </a:lnTo>
                  <a:lnTo>
                    <a:pt x="0" y="563194"/>
                  </a:lnTo>
                  <a:lnTo>
                    <a:pt x="0" y="598411"/>
                  </a:lnTo>
                  <a:lnTo>
                    <a:pt x="35382" y="598411"/>
                  </a:lnTo>
                  <a:lnTo>
                    <a:pt x="35382" y="563194"/>
                  </a:lnTo>
                  <a:lnTo>
                    <a:pt x="35382" y="528015"/>
                  </a:lnTo>
                  <a:lnTo>
                    <a:pt x="35382" y="492810"/>
                  </a:lnTo>
                  <a:close/>
                </a:path>
                <a:path extrusionOk="0" h="598804" w="71120">
                  <a:moveTo>
                    <a:pt x="70739" y="0"/>
                  </a:moveTo>
                  <a:lnTo>
                    <a:pt x="35382" y="0"/>
                  </a:lnTo>
                  <a:lnTo>
                    <a:pt x="35382" y="35204"/>
                  </a:lnTo>
                  <a:lnTo>
                    <a:pt x="35382" y="70408"/>
                  </a:lnTo>
                  <a:lnTo>
                    <a:pt x="70739" y="70408"/>
                  </a:lnTo>
                  <a:lnTo>
                    <a:pt x="70739" y="35204"/>
                  </a:lnTo>
                  <a:lnTo>
                    <a:pt x="70739" y="0"/>
                  </a:lnTo>
                  <a:close/>
                </a:path>
              </a:pathLst>
            </a:custGeom>
            <a:solidFill>
              <a:srgbClr val="1C371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82" name="Google Shape;382;p1"/>
            <p:cNvSpPr/>
            <p:nvPr/>
          </p:nvSpPr>
          <p:spPr>
            <a:xfrm>
              <a:off x="6138773" y="7367993"/>
              <a:ext cx="35560" cy="70485"/>
            </a:xfrm>
            <a:custGeom>
              <a:rect b="b" l="l" r="r" t="t"/>
              <a:pathLst>
                <a:path extrusionOk="0" h="70484" w="35560">
                  <a:moveTo>
                    <a:pt x="35382" y="0"/>
                  </a:moveTo>
                  <a:lnTo>
                    <a:pt x="0" y="0"/>
                  </a:lnTo>
                  <a:lnTo>
                    <a:pt x="0" y="35204"/>
                  </a:lnTo>
                  <a:lnTo>
                    <a:pt x="0" y="70408"/>
                  </a:lnTo>
                  <a:lnTo>
                    <a:pt x="35382" y="70408"/>
                  </a:lnTo>
                  <a:lnTo>
                    <a:pt x="35382" y="35204"/>
                  </a:lnTo>
                  <a:lnTo>
                    <a:pt x="35382" y="0"/>
                  </a:lnTo>
                  <a:close/>
                </a:path>
              </a:pathLst>
            </a:custGeom>
            <a:solidFill>
              <a:srgbClr val="23542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83" name="Google Shape;383;p1"/>
            <p:cNvSpPr/>
            <p:nvPr/>
          </p:nvSpPr>
          <p:spPr>
            <a:xfrm>
              <a:off x="6138781" y="7332805"/>
              <a:ext cx="35560" cy="35560"/>
            </a:xfrm>
            <a:custGeom>
              <a:rect b="b" l="l" r="r" t="t"/>
              <a:pathLst>
                <a:path extrusionOk="0" h="35559" w="35560">
                  <a:moveTo>
                    <a:pt x="35385" y="35182"/>
                  </a:moveTo>
                  <a:lnTo>
                    <a:pt x="0" y="35182"/>
                  </a:lnTo>
                  <a:lnTo>
                    <a:pt x="0" y="0"/>
                  </a:lnTo>
                  <a:lnTo>
                    <a:pt x="35385" y="0"/>
                  </a:lnTo>
                  <a:lnTo>
                    <a:pt x="35385" y="35182"/>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84" name="Google Shape;384;p1"/>
            <p:cNvSpPr/>
            <p:nvPr/>
          </p:nvSpPr>
          <p:spPr>
            <a:xfrm>
              <a:off x="6138781" y="7297592"/>
              <a:ext cx="35560" cy="35560"/>
            </a:xfrm>
            <a:custGeom>
              <a:rect b="b" l="l" r="r" t="t"/>
              <a:pathLst>
                <a:path extrusionOk="0" h="35559" w="35560">
                  <a:moveTo>
                    <a:pt x="35385" y="35212"/>
                  </a:moveTo>
                  <a:lnTo>
                    <a:pt x="0" y="35212"/>
                  </a:lnTo>
                  <a:lnTo>
                    <a:pt x="0" y="0"/>
                  </a:lnTo>
                  <a:lnTo>
                    <a:pt x="35385" y="0"/>
                  </a:lnTo>
                  <a:lnTo>
                    <a:pt x="35385" y="35212"/>
                  </a:lnTo>
                  <a:close/>
                </a:path>
              </a:pathLst>
            </a:custGeom>
            <a:solidFill>
              <a:srgbClr val="A7691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85" name="Google Shape;385;p1"/>
            <p:cNvSpPr/>
            <p:nvPr/>
          </p:nvSpPr>
          <p:spPr>
            <a:xfrm>
              <a:off x="6138781" y="7262395"/>
              <a:ext cx="35560" cy="35560"/>
            </a:xfrm>
            <a:custGeom>
              <a:rect b="b" l="l" r="r" t="t"/>
              <a:pathLst>
                <a:path extrusionOk="0" h="35559" w="35560">
                  <a:moveTo>
                    <a:pt x="35385" y="35197"/>
                  </a:moveTo>
                  <a:lnTo>
                    <a:pt x="0" y="35197"/>
                  </a:lnTo>
                  <a:lnTo>
                    <a:pt x="0" y="0"/>
                  </a:lnTo>
                  <a:lnTo>
                    <a:pt x="35385" y="0"/>
                  </a:lnTo>
                  <a:lnTo>
                    <a:pt x="35385" y="35197"/>
                  </a:lnTo>
                  <a:close/>
                </a:path>
              </a:pathLst>
            </a:custGeom>
            <a:solidFill>
              <a:srgbClr val="E8811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86" name="Google Shape;386;p1"/>
            <p:cNvSpPr/>
            <p:nvPr/>
          </p:nvSpPr>
          <p:spPr>
            <a:xfrm>
              <a:off x="6138781" y="7227182"/>
              <a:ext cx="35560" cy="35560"/>
            </a:xfrm>
            <a:custGeom>
              <a:rect b="b" l="l" r="r" t="t"/>
              <a:pathLst>
                <a:path extrusionOk="0" h="35559" w="35560">
                  <a:moveTo>
                    <a:pt x="35385" y="35212"/>
                  </a:moveTo>
                  <a:lnTo>
                    <a:pt x="0" y="35212"/>
                  </a:lnTo>
                  <a:lnTo>
                    <a:pt x="0" y="0"/>
                  </a:lnTo>
                  <a:lnTo>
                    <a:pt x="35385" y="0"/>
                  </a:lnTo>
                  <a:lnTo>
                    <a:pt x="35385" y="35212"/>
                  </a:lnTo>
                  <a:close/>
                </a:path>
              </a:pathLst>
            </a:custGeom>
            <a:solidFill>
              <a:srgbClr val="D38C17"/>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87" name="Google Shape;387;p1"/>
            <p:cNvSpPr/>
            <p:nvPr/>
          </p:nvSpPr>
          <p:spPr>
            <a:xfrm>
              <a:off x="6138781" y="7191999"/>
              <a:ext cx="35560" cy="35560"/>
            </a:xfrm>
            <a:custGeom>
              <a:rect b="b" l="l" r="r" t="t"/>
              <a:pathLst>
                <a:path extrusionOk="0" h="35559" w="35560">
                  <a:moveTo>
                    <a:pt x="35385" y="35182"/>
                  </a:moveTo>
                  <a:lnTo>
                    <a:pt x="0" y="35182"/>
                  </a:lnTo>
                  <a:lnTo>
                    <a:pt x="0" y="0"/>
                  </a:lnTo>
                  <a:lnTo>
                    <a:pt x="35385" y="0"/>
                  </a:lnTo>
                  <a:lnTo>
                    <a:pt x="35385" y="35182"/>
                  </a:lnTo>
                  <a:close/>
                </a:path>
              </a:pathLst>
            </a:custGeom>
            <a:solidFill>
              <a:srgbClr val="FAD00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88" name="Google Shape;388;p1"/>
            <p:cNvSpPr/>
            <p:nvPr/>
          </p:nvSpPr>
          <p:spPr>
            <a:xfrm>
              <a:off x="6138773" y="7086383"/>
              <a:ext cx="35560" cy="106045"/>
            </a:xfrm>
            <a:custGeom>
              <a:rect b="b" l="l" r="r" t="t"/>
              <a:pathLst>
                <a:path extrusionOk="0" h="106045" w="35560">
                  <a:moveTo>
                    <a:pt x="35382" y="0"/>
                  </a:moveTo>
                  <a:lnTo>
                    <a:pt x="0" y="0"/>
                  </a:lnTo>
                  <a:lnTo>
                    <a:pt x="0" y="35217"/>
                  </a:lnTo>
                  <a:lnTo>
                    <a:pt x="0" y="70408"/>
                  </a:lnTo>
                  <a:lnTo>
                    <a:pt x="0" y="105625"/>
                  </a:lnTo>
                  <a:lnTo>
                    <a:pt x="35382" y="105625"/>
                  </a:lnTo>
                  <a:lnTo>
                    <a:pt x="35382" y="70408"/>
                  </a:lnTo>
                  <a:lnTo>
                    <a:pt x="35382" y="35217"/>
                  </a:lnTo>
                  <a:lnTo>
                    <a:pt x="35382" y="0"/>
                  </a:lnTo>
                  <a:close/>
                </a:path>
              </a:pathLst>
            </a:custGeom>
            <a:solidFill>
              <a:srgbClr val="F5E2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89" name="Google Shape;389;p1"/>
            <p:cNvSpPr/>
            <p:nvPr/>
          </p:nvSpPr>
          <p:spPr>
            <a:xfrm>
              <a:off x="6138781" y="7051179"/>
              <a:ext cx="35560" cy="35560"/>
            </a:xfrm>
            <a:custGeom>
              <a:rect b="b" l="l" r="r" t="t"/>
              <a:pathLst>
                <a:path extrusionOk="0" h="35559" w="35560">
                  <a:moveTo>
                    <a:pt x="35385" y="35197"/>
                  </a:moveTo>
                  <a:lnTo>
                    <a:pt x="0" y="35197"/>
                  </a:lnTo>
                  <a:lnTo>
                    <a:pt x="0" y="0"/>
                  </a:lnTo>
                  <a:lnTo>
                    <a:pt x="35385" y="0"/>
                  </a:lnTo>
                  <a:lnTo>
                    <a:pt x="35385" y="35197"/>
                  </a:lnTo>
                  <a:close/>
                </a:path>
              </a:pathLst>
            </a:custGeom>
            <a:solidFill>
              <a:srgbClr val="A7691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90" name="Google Shape;390;p1"/>
            <p:cNvSpPr/>
            <p:nvPr/>
          </p:nvSpPr>
          <p:spPr>
            <a:xfrm>
              <a:off x="6138781" y="7015997"/>
              <a:ext cx="35560" cy="35560"/>
            </a:xfrm>
            <a:custGeom>
              <a:rect b="b" l="l" r="r" t="t"/>
              <a:pathLst>
                <a:path extrusionOk="0" h="35559" w="35560">
                  <a:moveTo>
                    <a:pt x="35385" y="35182"/>
                  </a:moveTo>
                  <a:lnTo>
                    <a:pt x="0" y="35182"/>
                  </a:lnTo>
                  <a:lnTo>
                    <a:pt x="0" y="0"/>
                  </a:lnTo>
                  <a:lnTo>
                    <a:pt x="35385" y="0"/>
                  </a:lnTo>
                  <a:lnTo>
                    <a:pt x="35385" y="35182"/>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91" name="Google Shape;391;p1"/>
            <p:cNvSpPr/>
            <p:nvPr/>
          </p:nvSpPr>
          <p:spPr>
            <a:xfrm>
              <a:off x="6138773" y="6945591"/>
              <a:ext cx="35560" cy="70485"/>
            </a:xfrm>
            <a:custGeom>
              <a:rect b="b" l="l" r="r" t="t"/>
              <a:pathLst>
                <a:path extrusionOk="0" h="70484" w="35560">
                  <a:moveTo>
                    <a:pt x="35382" y="0"/>
                  </a:moveTo>
                  <a:lnTo>
                    <a:pt x="0" y="0"/>
                  </a:lnTo>
                  <a:lnTo>
                    <a:pt x="0" y="35204"/>
                  </a:lnTo>
                  <a:lnTo>
                    <a:pt x="0" y="70408"/>
                  </a:lnTo>
                  <a:lnTo>
                    <a:pt x="35382" y="70408"/>
                  </a:lnTo>
                  <a:lnTo>
                    <a:pt x="35382" y="35204"/>
                  </a:lnTo>
                  <a:lnTo>
                    <a:pt x="35382" y="0"/>
                  </a:lnTo>
                  <a:close/>
                </a:path>
              </a:pathLst>
            </a:custGeom>
            <a:solidFill>
              <a:srgbClr val="66C43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92" name="Google Shape;392;p1"/>
            <p:cNvSpPr/>
            <p:nvPr/>
          </p:nvSpPr>
          <p:spPr>
            <a:xfrm>
              <a:off x="6138773" y="6875195"/>
              <a:ext cx="35560" cy="70485"/>
            </a:xfrm>
            <a:custGeom>
              <a:rect b="b" l="l" r="r" t="t"/>
              <a:pathLst>
                <a:path extrusionOk="0" h="70484" w="35560">
                  <a:moveTo>
                    <a:pt x="35382" y="0"/>
                  </a:moveTo>
                  <a:lnTo>
                    <a:pt x="0" y="0"/>
                  </a:lnTo>
                  <a:lnTo>
                    <a:pt x="0" y="35179"/>
                  </a:lnTo>
                  <a:lnTo>
                    <a:pt x="0" y="70396"/>
                  </a:lnTo>
                  <a:lnTo>
                    <a:pt x="35382" y="70396"/>
                  </a:lnTo>
                  <a:lnTo>
                    <a:pt x="35382" y="35179"/>
                  </a:lnTo>
                  <a:lnTo>
                    <a:pt x="35382" y="0"/>
                  </a:lnTo>
                  <a:close/>
                </a:path>
              </a:pathLst>
            </a:custGeom>
            <a:solidFill>
              <a:srgbClr val="1C371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93" name="Google Shape;393;p1"/>
            <p:cNvSpPr/>
            <p:nvPr/>
          </p:nvSpPr>
          <p:spPr>
            <a:xfrm>
              <a:off x="6138773" y="6734402"/>
              <a:ext cx="35560" cy="106045"/>
            </a:xfrm>
            <a:custGeom>
              <a:rect b="b" l="l" r="r" t="t"/>
              <a:pathLst>
                <a:path extrusionOk="0" h="106045" w="35560">
                  <a:moveTo>
                    <a:pt x="35382" y="0"/>
                  </a:moveTo>
                  <a:lnTo>
                    <a:pt x="0" y="0"/>
                  </a:lnTo>
                  <a:lnTo>
                    <a:pt x="0" y="35166"/>
                  </a:lnTo>
                  <a:lnTo>
                    <a:pt x="0" y="70383"/>
                  </a:lnTo>
                  <a:lnTo>
                    <a:pt x="0" y="105587"/>
                  </a:lnTo>
                  <a:lnTo>
                    <a:pt x="35382" y="105587"/>
                  </a:lnTo>
                  <a:lnTo>
                    <a:pt x="35382" y="70383"/>
                  </a:lnTo>
                  <a:lnTo>
                    <a:pt x="35382" y="35166"/>
                  </a:lnTo>
                  <a:lnTo>
                    <a:pt x="35382" y="0"/>
                  </a:lnTo>
                  <a:close/>
                </a:path>
              </a:pathLst>
            </a:custGeom>
            <a:solidFill>
              <a:srgbClr val="B3319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94" name="Google Shape;394;p1"/>
            <p:cNvSpPr/>
            <p:nvPr/>
          </p:nvSpPr>
          <p:spPr>
            <a:xfrm>
              <a:off x="6103410" y="7508778"/>
              <a:ext cx="35560" cy="35560"/>
            </a:xfrm>
            <a:custGeom>
              <a:rect b="b" l="l" r="r" t="t"/>
              <a:pathLst>
                <a:path extrusionOk="0" h="35559" w="35560">
                  <a:moveTo>
                    <a:pt x="35370" y="35212"/>
                  </a:moveTo>
                  <a:lnTo>
                    <a:pt x="0" y="35212"/>
                  </a:lnTo>
                  <a:lnTo>
                    <a:pt x="0" y="0"/>
                  </a:lnTo>
                  <a:lnTo>
                    <a:pt x="35370" y="0"/>
                  </a:lnTo>
                  <a:lnTo>
                    <a:pt x="35370" y="35212"/>
                  </a:lnTo>
                  <a:close/>
                </a:path>
              </a:pathLst>
            </a:custGeom>
            <a:solidFill>
              <a:srgbClr val="1C371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95" name="Google Shape;395;p1"/>
            <p:cNvSpPr/>
            <p:nvPr/>
          </p:nvSpPr>
          <p:spPr>
            <a:xfrm>
              <a:off x="6103410" y="7473595"/>
              <a:ext cx="35560" cy="35560"/>
            </a:xfrm>
            <a:custGeom>
              <a:rect b="b" l="l" r="r" t="t"/>
              <a:pathLst>
                <a:path extrusionOk="0" h="35559" w="35560">
                  <a:moveTo>
                    <a:pt x="35370" y="35182"/>
                  </a:moveTo>
                  <a:lnTo>
                    <a:pt x="0" y="35182"/>
                  </a:lnTo>
                  <a:lnTo>
                    <a:pt x="0" y="0"/>
                  </a:lnTo>
                  <a:lnTo>
                    <a:pt x="35370" y="0"/>
                  </a:lnTo>
                  <a:lnTo>
                    <a:pt x="35370" y="35182"/>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96" name="Google Shape;396;p1"/>
            <p:cNvSpPr/>
            <p:nvPr/>
          </p:nvSpPr>
          <p:spPr>
            <a:xfrm>
              <a:off x="6103404" y="7332814"/>
              <a:ext cx="35560" cy="140970"/>
            </a:xfrm>
            <a:custGeom>
              <a:rect b="b" l="l" r="r" t="t"/>
              <a:pathLst>
                <a:path extrusionOk="0" h="140970" w="35560">
                  <a:moveTo>
                    <a:pt x="35369" y="0"/>
                  </a:moveTo>
                  <a:lnTo>
                    <a:pt x="0" y="0"/>
                  </a:lnTo>
                  <a:lnTo>
                    <a:pt x="0" y="35179"/>
                  </a:lnTo>
                  <a:lnTo>
                    <a:pt x="0" y="70383"/>
                  </a:lnTo>
                  <a:lnTo>
                    <a:pt x="0" y="105587"/>
                  </a:lnTo>
                  <a:lnTo>
                    <a:pt x="0" y="140792"/>
                  </a:lnTo>
                  <a:lnTo>
                    <a:pt x="35369" y="140792"/>
                  </a:lnTo>
                  <a:lnTo>
                    <a:pt x="35369" y="105587"/>
                  </a:lnTo>
                  <a:lnTo>
                    <a:pt x="35369" y="70383"/>
                  </a:lnTo>
                  <a:lnTo>
                    <a:pt x="35369" y="35179"/>
                  </a:lnTo>
                  <a:lnTo>
                    <a:pt x="35369" y="0"/>
                  </a:lnTo>
                  <a:close/>
                </a:path>
              </a:pathLst>
            </a:custGeom>
            <a:solidFill>
              <a:srgbClr val="1C371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97" name="Google Shape;397;p1"/>
            <p:cNvSpPr/>
            <p:nvPr/>
          </p:nvSpPr>
          <p:spPr>
            <a:xfrm>
              <a:off x="6103410" y="7297592"/>
              <a:ext cx="35560" cy="35560"/>
            </a:xfrm>
            <a:custGeom>
              <a:rect b="b" l="l" r="r" t="t"/>
              <a:pathLst>
                <a:path extrusionOk="0" h="35559" w="35560">
                  <a:moveTo>
                    <a:pt x="35370" y="35212"/>
                  </a:moveTo>
                  <a:lnTo>
                    <a:pt x="0" y="35212"/>
                  </a:lnTo>
                  <a:lnTo>
                    <a:pt x="0" y="0"/>
                  </a:lnTo>
                  <a:lnTo>
                    <a:pt x="35370" y="0"/>
                  </a:lnTo>
                  <a:lnTo>
                    <a:pt x="35370" y="35212"/>
                  </a:lnTo>
                  <a:close/>
                </a:path>
              </a:pathLst>
            </a:custGeom>
            <a:solidFill>
              <a:srgbClr val="A7691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98" name="Google Shape;398;p1"/>
            <p:cNvSpPr/>
            <p:nvPr/>
          </p:nvSpPr>
          <p:spPr>
            <a:xfrm>
              <a:off x="6103410" y="7262395"/>
              <a:ext cx="35560" cy="35560"/>
            </a:xfrm>
            <a:custGeom>
              <a:rect b="b" l="l" r="r" t="t"/>
              <a:pathLst>
                <a:path extrusionOk="0" h="35559" w="35560">
                  <a:moveTo>
                    <a:pt x="35370" y="35197"/>
                  </a:moveTo>
                  <a:lnTo>
                    <a:pt x="0" y="35197"/>
                  </a:lnTo>
                  <a:lnTo>
                    <a:pt x="0" y="0"/>
                  </a:lnTo>
                  <a:lnTo>
                    <a:pt x="35370" y="0"/>
                  </a:lnTo>
                  <a:lnTo>
                    <a:pt x="35370" y="35197"/>
                  </a:lnTo>
                  <a:close/>
                </a:path>
              </a:pathLst>
            </a:custGeom>
            <a:solidFill>
              <a:srgbClr val="D38C17"/>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99" name="Google Shape;399;p1"/>
            <p:cNvSpPr/>
            <p:nvPr/>
          </p:nvSpPr>
          <p:spPr>
            <a:xfrm>
              <a:off x="6103410" y="7227182"/>
              <a:ext cx="35560" cy="35560"/>
            </a:xfrm>
            <a:custGeom>
              <a:rect b="b" l="l" r="r" t="t"/>
              <a:pathLst>
                <a:path extrusionOk="0" h="35559" w="35560">
                  <a:moveTo>
                    <a:pt x="35370" y="35212"/>
                  </a:moveTo>
                  <a:lnTo>
                    <a:pt x="0" y="35212"/>
                  </a:lnTo>
                  <a:lnTo>
                    <a:pt x="0" y="0"/>
                  </a:lnTo>
                  <a:lnTo>
                    <a:pt x="35370" y="0"/>
                  </a:lnTo>
                  <a:lnTo>
                    <a:pt x="35370" y="35212"/>
                  </a:lnTo>
                  <a:close/>
                </a:path>
              </a:pathLst>
            </a:custGeom>
            <a:solidFill>
              <a:srgbClr val="E3A0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00" name="Google Shape;400;p1"/>
            <p:cNvSpPr/>
            <p:nvPr/>
          </p:nvSpPr>
          <p:spPr>
            <a:xfrm>
              <a:off x="6103404" y="7121600"/>
              <a:ext cx="35560" cy="106045"/>
            </a:xfrm>
            <a:custGeom>
              <a:rect b="b" l="l" r="r" t="t"/>
              <a:pathLst>
                <a:path extrusionOk="0" h="106045" w="35560">
                  <a:moveTo>
                    <a:pt x="35369" y="0"/>
                  </a:moveTo>
                  <a:lnTo>
                    <a:pt x="0" y="0"/>
                  </a:lnTo>
                  <a:lnTo>
                    <a:pt x="0" y="35191"/>
                  </a:lnTo>
                  <a:lnTo>
                    <a:pt x="0" y="70408"/>
                  </a:lnTo>
                  <a:lnTo>
                    <a:pt x="0" y="105587"/>
                  </a:lnTo>
                  <a:lnTo>
                    <a:pt x="35369" y="105587"/>
                  </a:lnTo>
                  <a:lnTo>
                    <a:pt x="35369" y="70408"/>
                  </a:lnTo>
                  <a:lnTo>
                    <a:pt x="35369" y="35191"/>
                  </a:lnTo>
                  <a:lnTo>
                    <a:pt x="35369" y="0"/>
                  </a:lnTo>
                  <a:close/>
                </a:path>
              </a:pathLst>
            </a:custGeom>
            <a:solidFill>
              <a:srgbClr val="F5E2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01" name="Google Shape;401;p1"/>
            <p:cNvSpPr/>
            <p:nvPr/>
          </p:nvSpPr>
          <p:spPr>
            <a:xfrm>
              <a:off x="6103410" y="7086377"/>
              <a:ext cx="35560" cy="35560"/>
            </a:xfrm>
            <a:custGeom>
              <a:rect b="b" l="l" r="r" t="t"/>
              <a:pathLst>
                <a:path extrusionOk="0" h="35559" w="35560">
                  <a:moveTo>
                    <a:pt x="35370" y="35212"/>
                  </a:moveTo>
                  <a:lnTo>
                    <a:pt x="0" y="35212"/>
                  </a:lnTo>
                  <a:lnTo>
                    <a:pt x="0" y="0"/>
                  </a:lnTo>
                  <a:lnTo>
                    <a:pt x="35370" y="0"/>
                  </a:lnTo>
                  <a:lnTo>
                    <a:pt x="35370" y="35212"/>
                  </a:lnTo>
                  <a:close/>
                </a:path>
              </a:pathLst>
            </a:custGeom>
            <a:solidFill>
              <a:srgbClr val="A7691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02" name="Google Shape;402;p1"/>
            <p:cNvSpPr/>
            <p:nvPr/>
          </p:nvSpPr>
          <p:spPr>
            <a:xfrm>
              <a:off x="6103410" y="7051179"/>
              <a:ext cx="35560" cy="35560"/>
            </a:xfrm>
            <a:custGeom>
              <a:rect b="b" l="l" r="r" t="t"/>
              <a:pathLst>
                <a:path extrusionOk="0" h="35559" w="35560">
                  <a:moveTo>
                    <a:pt x="35370" y="35197"/>
                  </a:moveTo>
                  <a:lnTo>
                    <a:pt x="0" y="35197"/>
                  </a:lnTo>
                  <a:lnTo>
                    <a:pt x="0" y="0"/>
                  </a:lnTo>
                  <a:lnTo>
                    <a:pt x="35370" y="0"/>
                  </a:lnTo>
                  <a:lnTo>
                    <a:pt x="35370" y="35197"/>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03" name="Google Shape;403;p1"/>
            <p:cNvSpPr/>
            <p:nvPr/>
          </p:nvSpPr>
          <p:spPr>
            <a:xfrm>
              <a:off x="6103404" y="6980795"/>
              <a:ext cx="35560" cy="70485"/>
            </a:xfrm>
            <a:custGeom>
              <a:rect b="b" l="l" r="r" t="t"/>
              <a:pathLst>
                <a:path extrusionOk="0" h="70484" w="35560">
                  <a:moveTo>
                    <a:pt x="35369" y="0"/>
                  </a:moveTo>
                  <a:lnTo>
                    <a:pt x="0" y="0"/>
                  </a:lnTo>
                  <a:lnTo>
                    <a:pt x="0" y="35204"/>
                  </a:lnTo>
                  <a:lnTo>
                    <a:pt x="0" y="70396"/>
                  </a:lnTo>
                  <a:lnTo>
                    <a:pt x="35369" y="70396"/>
                  </a:lnTo>
                  <a:lnTo>
                    <a:pt x="35369" y="35204"/>
                  </a:lnTo>
                  <a:lnTo>
                    <a:pt x="35369" y="0"/>
                  </a:lnTo>
                  <a:close/>
                </a:path>
              </a:pathLst>
            </a:custGeom>
            <a:solidFill>
              <a:srgbClr val="66C43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04" name="Google Shape;404;p1"/>
            <p:cNvSpPr/>
            <p:nvPr/>
          </p:nvSpPr>
          <p:spPr>
            <a:xfrm>
              <a:off x="6103410" y="6945586"/>
              <a:ext cx="35560" cy="35560"/>
            </a:xfrm>
            <a:custGeom>
              <a:rect b="b" l="l" r="r" t="t"/>
              <a:pathLst>
                <a:path extrusionOk="0" h="35559" w="35560">
                  <a:moveTo>
                    <a:pt x="35370" y="35197"/>
                  </a:moveTo>
                  <a:lnTo>
                    <a:pt x="0" y="35197"/>
                  </a:lnTo>
                  <a:lnTo>
                    <a:pt x="0" y="0"/>
                  </a:lnTo>
                  <a:lnTo>
                    <a:pt x="35370" y="0"/>
                  </a:lnTo>
                  <a:lnTo>
                    <a:pt x="35370" y="35197"/>
                  </a:lnTo>
                  <a:close/>
                </a:path>
              </a:pathLst>
            </a:custGeom>
            <a:solidFill>
              <a:srgbClr val="1C371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05" name="Google Shape;405;p1"/>
            <p:cNvSpPr/>
            <p:nvPr/>
          </p:nvSpPr>
          <p:spPr>
            <a:xfrm>
              <a:off x="6103404" y="6804786"/>
              <a:ext cx="35560" cy="70485"/>
            </a:xfrm>
            <a:custGeom>
              <a:rect b="b" l="l" r="r" t="t"/>
              <a:pathLst>
                <a:path extrusionOk="0" h="70484" w="35560">
                  <a:moveTo>
                    <a:pt x="35369" y="0"/>
                  </a:moveTo>
                  <a:lnTo>
                    <a:pt x="0" y="0"/>
                  </a:lnTo>
                  <a:lnTo>
                    <a:pt x="0" y="35204"/>
                  </a:lnTo>
                  <a:lnTo>
                    <a:pt x="0" y="70408"/>
                  </a:lnTo>
                  <a:lnTo>
                    <a:pt x="35369" y="70408"/>
                  </a:lnTo>
                  <a:lnTo>
                    <a:pt x="35369" y="35204"/>
                  </a:lnTo>
                  <a:lnTo>
                    <a:pt x="35369" y="0"/>
                  </a:lnTo>
                  <a:close/>
                </a:path>
              </a:pathLst>
            </a:custGeom>
            <a:solidFill>
              <a:srgbClr val="B3319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06" name="Google Shape;406;p1"/>
            <p:cNvSpPr/>
            <p:nvPr/>
          </p:nvSpPr>
          <p:spPr>
            <a:xfrm>
              <a:off x="6103410" y="6769569"/>
              <a:ext cx="35560" cy="35560"/>
            </a:xfrm>
            <a:custGeom>
              <a:rect b="b" l="l" r="r" t="t"/>
              <a:pathLst>
                <a:path extrusionOk="0" h="35559" w="35560">
                  <a:moveTo>
                    <a:pt x="35370" y="35212"/>
                  </a:moveTo>
                  <a:lnTo>
                    <a:pt x="0" y="35212"/>
                  </a:lnTo>
                  <a:lnTo>
                    <a:pt x="0" y="0"/>
                  </a:lnTo>
                  <a:lnTo>
                    <a:pt x="35370" y="0"/>
                  </a:lnTo>
                  <a:lnTo>
                    <a:pt x="35370" y="35212"/>
                  </a:lnTo>
                  <a:close/>
                </a:path>
              </a:pathLst>
            </a:custGeom>
            <a:solidFill>
              <a:srgbClr val="D96BB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07" name="Google Shape;407;p1"/>
            <p:cNvSpPr/>
            <p:nvPr/>
          </p:nvSpPr>
          <p:spPr>
            <a:xfrm>
              <a:off x="6103404" y="6699198"/>
              <a:ext cx="35560" cy="70485"/>
            </a:xfrm>
            <a:custGeom>
              <a:rect b="b" l="l" r="r" t="t"/>
              <a:pathLst>
                <a:path extrusionOk="0" h="70484" w="35560">
                  <a:moveTo>
                    <a:pt x="35369" y="0"/>
                  </a:moveTo>
                  <a:lnTo>
                    <a:pt x="0" y="0"/>
                  </a:lnTo>
                  <a:lnTo>
                    <a:pt x="0" y="35204"/>
                  </a:lnTo>
                  <a:lnTo>
                    <a:pt x="0" y="70370"/>
                  </a:lnTo>
                  <a:lnTo>
                    <a:pt x="35369" y="70370"/>
                  </a:lnTo>
                  <a:lnTo>
                    <a:pt x="35369" y="35204"/>
                  </a:lnTo>
                  <a:lnTo>
                    <a:pt x="35369" y="0"/>
                  </a:lnTo>
                  <a:close/>
                </a:path>
              </a:pathLst>
            </a:custGeom>
            <a:solidFill>
              <a:srgbClr val="B3319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08" name="Google Shape;408;p1"/>
            <p:cNvSpPr/>
            <p:nvPr/>
          </p:nvSpPr>
          <p:spPr>
            <a:xfrm>
              <a:off x="6068024" y="7508778"/>
              <a:ext cx="35560" cy="35560"/>
            </a:xfrm>
            <a:custGeom>
              <a:rect b="b" l="l" r="r" t="t"/>
              <a:pathLst>
                <a:path extrusionOk="0" h="35559" w="35560">
                  <a:moveTo>
                    <a:pt x="35385" y="35212"/>
                  </a:moveTo>
                  <a:lnTo>
                    <a:pt x="0" y="35212"/>
                  </a:lnTo>
                  <a:lnTo>
                    <a:pt x="0" y="0"/>
                  </a:lnTo>
                  <a:lnTo>
                    <a:pt x="35385" y="0"/>
                  </a:lnTo>
                  <a:lnTo>
                    <a:pt x="35385" y="35212"/>
                  </a:lnTo>
                  <a:close/>
                </a:path>
              </a:pathLst>
            </a:custGeom>
            <a:solidFill>
              <a:srgbClr val="1C371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09" name="Google Shape;409;p1"/>
            <p:cNvSpPr/>
            <p:nvPr/>
          </p:nvSpPr>
          <p:spPr>
            <a:xfrm>
              <a:off x="6068022" y="7438402"/>
              <a:ext cx="35560" cy="70485"/>
            </a:xfrm>
            <a:custGeom>
              <a:rect b="b" l="l" r="r" t="t"/>
              <a:pathLst>
                <a:path extrusionOk="0" h="70484" w="35560">
                  <a:moveTo>
                    <a:pt x="35382" y="0"/>
                  </a:moveTo>
                  <a:lnTo>
                    <a:pt x="0" y="0"/>
                  </a:lnTo>
                  <a:lnTo>
                    <a:pt x="0" y="35204"/>
                  </a:lnTo>
                  <a:lnTo>
                    <a:pt x="0" y="70383"/>
                  </a:lnTo>
                  <a:lnTo>
                    <a:pt x="35382" y="70383"/>
                  </a:lnTo>
                  <a:lnTo>
                    <a:pt x="35382" y="35204"/>
                  </a:lnTo>
                  <a:lnTo>
                    <a:pt x="35382" y="0"/>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10" name="Google Shape;410;p1"/>
            <p:cNvSpPr/>
            <p:nvPr/>
          </p:nvSpPr>
          <p:spPr>
            <a:xfrm>
              <a:off x="6068024" y="7403185"/>
              <a:ext cx="35560" cy="35560"/>
            </a:xfrm>
            <a:custGeom>
              <a:rect b="b" l="l" r="r" t="t"/>
              <a:pathLst>
                <a:path extrusionOk="0" h="35559" w="35560">
                  <a:moveTo>
                    <a:pt x="35385" y="35212"/>
                  </a:moveTo>
                  <a:lnTo>
                    <a:pt x="0" y="35212"/>
                  </a:lnTo>
                  <a:lnTo>
                    <a:pt x="0" y="0"/>
                  </a:lnTo>
                  <a:lnTo>
                    <a:pt x="35385" y="0"/>
                  </a:lnTo>
                  <a:lnTo>
                    <a:pt x="35385" y="35212"/>
                  </a:lnTo>
                  <a:close/>
                </a:path>
              </a:pathLst>
            </a:custGeom>
            <a:solidFill>
              <a:srgbClr val="1C371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11" name="Google Shape;411;p1"/>
            <p:cNvSpPr/>
            <p:nvPr/>
          </p:nvSpPr>
          <p:spPr>
            <a:xfrm>
              <a:off x="6068022" y="7332814"/>
              <a:ext cx="35560" cy="70485"/>
            </a:xfrm>
            <a:custGeom>
              <a:rect b="b" l="l" r="r" t="t"/>
              <a:pathLst>
                <a:path extrusionOk="0" h="70484" w="35560">
                  <a:moveTo>
                    <a:pt x="35382" y="0"/>
                  </a:moveTo>
                  <a:lnTo>
                    <a:pt x="0" y="0"/>
                  </a:lnTo>
                  <a:lnTo>
                    <a:pt x="0" y="35179"/>
                  </a:lnTo>
                  <a:lnTo>
                    <a:pt x="0" y="70383"/>
                  </a:lnTo>
                  <a:lnTo>
                    <a:pt x="35382" y="70383"/>
                  </a:lnTo>
                  <a:lnTo>
                    <a:pt x="35382" y="35179"/>
                  </a:lnTo>
                  <a:lnTo>
                    <a:pt x="35382" y="0"/>
                  </a:lnTo>
                  <a:close/>
                </a:path>
              </a:pathLst>
            </a:custGeom>
            <a:solidFill>
              <a:srgbClr val="23542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12" name="Google Shape;412;p1"/>
            <p:cNvSpPr/>
            <p:nvPr/>
          </p:nvSpPr>
          <p:spPr>
            <a:xfrm>
              <a:off x="6068024" y="7297592"/>
              <a:ext cx="35560" cy="35560"/>
            </a:xfrm>
            <a:custGeom>
              <a:rect b="b" l="l" r="r" t="t"/>
              <a:pathLst>
                <a:path extrusionOk="0" h="35559" w="35560">
                  <a:moveTo>
                    <a:pt x="35385" y="35212"/>
                  </a:moveTo>
                  <a:lnTo>
                    <a:pt x="0" y="35212"/>
                  </a:lnTo>
                  <a:lnTo>
                    <a:pt x="0" y="0"/>
                  </a:lnTo>
                  <a:lnTo>
                    <a:pt x="35385" y="0"/>
                  </a:lnTo>
                  <a:lnTo>
                    <a:pt x="35385" y="35212"/>
                  </a:lnTo>
                  <a:close/>
                </a:path>
              </a:pathLst>
            </a:custGeom>
            <a:solidFill>
              <a:srgbClr val="A7691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13" name="Google Shape;413;p1"/>
            <p:cNvSpPr/>
            <p:nvPr/>
          </p:nvSpPr>
          <p:spPr>
            <a:xfrm>
              <a:off x="6068022" y="7227188"/>
              <a:ext cx="35560" cy="70485"/>
            </a:xfrm>
            <a:custGeom>
              <a:rect b="b" l="l" r="r" t="t"/>
              <a:pathLst>
                <a:path extrusionOk="0" h="70484" w="35560">
                  <a:moveTo>
                    <a:pt x="35382" y="0"/>
                  </a:moveTo>
                  <a:lnTo>
                    <a:pt x="0" y="0"/>
                  </a:lnTo>
                  <a:lnTo>
                    <a:pt x="0" y="35217"/>
                  </a:lnTo>
                  <a:lnTo>
                    <a:pt x="0" y="70408"/>
                  </a:lnTo>
                  <a:lnTo>
                    <a:pt x="35382" y="70408"/>
                  </a:lnTo>
                  <a:lnTo>
                    <a:pt x="35382" y="35217"/>
                  </a:lnTo>
                  <a:lnTo>
                    <a:pt x="35382" y="0"/>
                  </a:lnTo>
                  <a:close/>
                </a:path>
              </a:pathLst>
            </a:custGeom>
            <a:solidFill>
              <a:srgbClr val="D38C17"/>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14" name="Google Shape;414;p1"/>
            <p:cNvSpPr/>
            <p:nvPr/>
          </p:nvSpPr>
          <p:spPr>
            <a:xfrm>
              <a:off x="6068022" y="7121600"/>
              <a:ext cx="35560" cy="106045"/>
            </a:xfrm>
            <a:custGeom>
              <a:rect b="b" l="l" r="r" t="t"/>
              <a:pathLst>
                <a:path extrusionOk="0" h="106045" w="35560">
                  <a:moveTo>
                    <a:pt x="35382" y="0"/>
                  </a:moveTo>
                  <a:lnTo>
                    <a:pt x="0" y="0"/>
                  </a:lnTo>
                  <a:lnTo>
                    <a:pt x="0" y="35191"/>
                  </a:lnTo>
                  <a:lnTo>
                    <a:pt x="0" y="70408"/>
                  </a:lnTo>
                  <a:lnTo>
                    <a:pt x="0" y="105587"/>
                  </a:lnTo>
                  <a:lnTo>
                    <a:pt x="35382" y="105587"/>
                  </a:lnTo>
                  <a:lnTo>
                    <a:pt x="35382" y="70408"/>
                  </a:lnTo>
                  <a:lnTo>
                    <a:pt x="35382" y="35191"/>
                  </a:lnTo>
                  <a:lnTo>
                    <a:pt x="35382" y="0"/>
                  </a:lnTo>
                  <a:close/>
                </a:path>
              </a:pathLst>
            </a:custGeom>
            <a:solidFill>
              <a:srgbClr val="F5E2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15" name="Google Shape;415;p1"/>
            <p:cNvSpPr/>
            <p:nvPr/>
          </p:nvSpPr>
          <p:spPr>
            <a:xfrm>
              <a:off x="6068024" y="7086377"/>
              <a:ext cx="35560" cy="35560"/>
            </a:xfrm>
            <a:custGeom>
              <a:rect b="b" l="l" r="r" t="t"/>
              <a:pathLst>
                <a:path extrusionOk="0" h="35559" w="35560">
                  <a:moveTo>
                    <a:pt x="35385" y="35212"/>
                  </a:moveTo>
                  <a:lnTo>
                    <a:pt x="0" y="35212"/>
                  </a:lnTo>
                  <a:lnTo>
                    <a:pt x="0" y="0"/>
                  </a:lnTo>
                  <a:lnTo>
                    <a:pt x="35385" y="0"/>
                  </a:lnTo>
                  <a:lnTo>
                    <a:pt x="35385" y="35212"/>
                  </a:lnTo>
                  <a:close/>
                </a:path>
              </a:pathLst>
            </a:custGeom>
            <a:solidFill>
              <a:srgbClr val="A7691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16" name="Google Shape;416;p1"/>
            <p:cNvSpPr/>
            <p:nvPr/>
          </p:nvSpPr>
          <p:spPr>
            <a:xfrm>
              <a:off x="6068022" y="6875195"/>
              <a:ext cx="35560" cy="211454"/>
            </a:xfrm>
            <a:custGeom>
              <a:rect b="b" l="l" r="r" t="t"/>
              <a:pathLst>
                <a:path extrusionOk="0" h="211454" w="35560">
                  <a:moveTo>
                    <a:pt x="35382" y="105600"/>
                  </a:moveTo>
                  <a:lnTo>
                    <a:pt x="0" y="105600"/>
                  </a:lnTo>
                  <a:lnTo>
                    <a:pt x="0" y="140804"/>
                  </a:lnTo>
                  <a:lnTo>
                    <a:pt x="0" y="175996"/>
                  </a:lnTo>
                  <a:lnTo>
                    <a:pt x="0" y="211188"/>
                  </a:lnTo>
                  <a:lnTo>
                    <a:pt x="35382" y="211188"/>
                  </a:lnTo>
                  <a:lnTo>
                    <a:pt x="35382" y="175996"/>
                  </a:lnTo>
                  <a:lnTo>
                    <a:pt x="35382" y="140804"/>
                  </a:lnTo>
                  <a:lnTo>
                    <a:pt x="35382" y="105600"/>
                  </a:lnTo>
                  <a:close/>
                </a:path>
                <a:path extrusionOk="0" h="211454" w="35560">
                  <a:moveTo>
                    <a:pt x="35382" y="0"/>
                  </a:moveTo>
                  <a:lnTo>
                    <a:pt x="0" y="0"/>
                  </a:lnTo>
                  <a:lnTo>
                    <a:pt x="0" y="35179"/>
                  </a:lnTo>
                  <a:lnTo>
                    <a:pt x="35382" y="35179"/>
                  </a:lnTo>
                  <a:lnTo>
                    <a:pt x="35382" y="0"/>
                  </a:lnTo>
                  <a:close/>
                </a:path>
              </a:pathLst>
            </a:custGeom>
            <a:solidFill>
              <a:srgbClr val="1C371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17" name="Google Shape;417;p1"/>
            <p:cNvSpPr/>
            <p:nvPr/>
          </p:nvSpPr>
          <p:spPr>
            <a:xfrm>
              <a:off x="6068024" y="6839979"/>
              <a:ext cx="35560" cy="35560"/>
            </a:xfrm>
            <a:custGeom>
              <a:rect b="b" l="l" r="r" t="t"/>
              <a:pathLst>
                <a:path extrusionOk="0" h="35559" w="35560">
                  <a:moveTo>
                    <a:pt x="35385" y="35212"/>
                  </a:moveTo>
                  <a:lnTo>
                    <a:pt x="0" y="35212"/>
                  </a:lnTo>
                  <a:lnTo>
                    <a:pt x="0" y="0"/>
                  </a:lnTo>
                  <a:lnTo>
                    <a:pt x="35385" y="0"/>
                  </a:lnTo>
                  <a:lnTo>
                    <a:pt x="35385" y="35212"/>
                  </a:lnTo>
                  <a:close/>
                </a:path>
              </a:pathLst>
            </a:custGeom>
            <a:solidFill>
              <a:srgbClr val="B3319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18" name="Google Shape;418;p1"/>
            <p:cNvSpPr/>
            <p:nvPr/>
          </p:nvSpPr>
          <p:spPr>
            <a:xfrm>
              <a:off x="6068022" y="6769569"/>
              <a:ext cx="35560" cy="70485"/>
            </a:xfrm>
            <a:custGeom>
              <a:rect b="b" l="l" r="r" t="t"/>
              <a:pathLst>
                <a:path extrusionOk="0" h="70484" w="35560">
                  <a:moveTo>
                    <a:pt x="35382" y="0"/>
                  </a:moveTo>
                  <a:lnTo>
                    <a:pt x="0" y="0"/>
                  </a:lnTo>
                  <a:lnTo>
                    <a:pt x="0" y="35217"/>
                  </a:lnTo>
                  <a:lnTo>
                    <a:pt x="0" y="70421"/>
                  </a:lnTo>
                  <a:lnTo>
                    <a:pt x="35382" y="70421"/>
                  </a:lnTo>
                  <a:lnTo>
                    <a:pt x="35382" y="35217"/>
                  </a:lnTo>
                  <a:lnTo>
                    <a:pt x="35382" y="0"/>
                  </a:lnTo>
                  <a:close/>
                </a:path>
              </a:pathLst>
            </a:custGeom>
            <a:solidFill>
              <a:srgbClr val="D96BB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19" name="Google Shape;419;p1"/>
            <p:cNvSpPr/>
            <p:nvPr/>
          </p:nvSpPr>
          <p:spPr>
            <a:xfrm>
              <a:off x="6068024" y="6734401"/>
              <a:ext cx="35560" cy="35560"/>
            </a:xfrm>
            <a:custGeom>
              <a:rect b="b" l="l" r="r" t="t"/>
              <a:pathLst>
                <a:path extrusionOk="0" h="35559" w="35560">
                  <a:moveTo>
                    <a:pt x="35385" y="35167"/>
                  </a:moveTo>
                  <a:lnTo>
                    <a:pt x="0" y="35167"/>
                  </a:lnTo>
                  <a:lnTo>
                    <a:pt x="0" y="0"/>
                  </a:lnTo>
                  <a:lnTo>
                    <a:pt x="35385" y="0"/>
                  </a:lnTo>
                  <a:lnTo>
                    <a:pt x="35385" y="35167"/>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20" name="Google Shape;420;p1"/>
            <p:cNvSpPr/>
            <p:nvPr/>
          </p:nvSpPr>
          <p:spPr>
            <a:xfrm>
              <a:off x="6068024" y="6699188"/>
              <a:ext cx="35560" cy="35560"/>
            </a:xfrm>
            <a:custGeom>
              <a:rect b="b" l="l" r="r" t="t"/>
              <a:pathLst>
                <a:path extrusionOk="0" h="35559" w="35560">
                  <a:moveTo>
                    <a:pt x="35385" y="35212"/>
                  </a:moveTo>
                  <a:lnTo>
                    <a:pt x="0" y="35212"/>
                  </a:lnTo>
                  <a:lnTo>
                    <a:pt x="0" y="0"/>
                  </a:lnTo>
                  <a:lnTo>
                    <a:pt x="35385" y="0"/>
                  </a:lnTo>
                  <a:lnTo>
                    <a:pt x="35385" y="35212"/>
                  </a:lnTo>
                  <a:close/>
                </a:path>
              </a:pathLst>
            </a:custGeom>
            <a:solidFill>
              <a:srgbClr val="B3319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21" name="Google Shape;421;p1"/>
            <p:cNvSpPr/>
            <p:nvPr/>
          </p:nvSpPr>
          <p:spPr>
            <a:xfrm>
              <a:off x="6032665" y="7473606"/>
              <a:ext cx="35560" cy="70485"/>
            </a:xfrm>
            <a:custGeom>
              <a:rect b="b" l="l" r="r" t="t"/>
              <a:pathLst>
                <a:path extrusionOk="0" h="70484" w="35560">
                  <a:moveTo>
                    <a:pt x="35356" y="0"/>
                  </a:moveTo>
                  <a:lnTo>
                    <a:pt x="0" y="0"/>
                  </a:lnTo>
                  <a:lnTo>
                    <a:pt x="0" y="35179"/>
                  </a:lnTo>
                  <a:lnTo>
                    <a:pt x="0" y="70396"/>
                  </a:lnTo>
                  <a:lnTo>
                    <a:pt x="35356" y="70396"/>
                  </a:lnTo>
                  <a:lnTo>
                    <a:pt x="35356" y="35179"/>
                  </a:lnTo>
                  <a:lnTo>
                    <a:pt x="35356" y="0"/>
                  </a:lnTo>
                  <a:close/>
                </a:path>
              </a:pathLst>
            </a:custGeom>
            <a:solidFill>
              <a:srgbClr val="1C371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22" name="Google Shape;422;p1"/>
            <p:cNvSpPr/>
            <p:nvPr/>
          </p:nvSpPr>
          <p:spPr>
            <a:xfrm>
              <a:off x="6032668" y="7438398"/>
              <a:ext cx="35560" cy="35560"/>
            </a:xfrm>
            <a:custGeom>
              <a:rect b="b" l="l" r="r" t="t"/>
              <a:pathLst>
                <a:path extrusionOk="0" h="35559" w="35560">
                  <a:moveTo>
                    <a:pt x="35355" y="35197"/>
                  </a:moveTo>
                  <a:lnTo>
                    <a:pt x="0" y="35197"/>
                  </a:lnTo>
                  <a:lnTo>
                    <a:pt x="0" y="0"/>
                  </a:lnTo>
                  <a:lnTo>
                    <a:pt x="35355" y="0"/>
                  </a:lnTo>
                  <a:lnTo>
                    <a:pt x="35355" y="35197"/>
                  </a:lnTo>
                  <a:close/>
                </a:path>
              </a:pathLst>
            </a:custGeom>
            <a:solidFill>
              <a:srgbClr val="66C43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23" name="Google Shape;423;p1"/>
            <p:cNvSpPr/>
            <p:nvPr/>
          </p:nvSpPr>
          <p:spPr>
            <a:xfrm>
              <a:off x="6032668" y="7403185"/>
              <a:ext cx="35560" cy="35560"/>
            </a:xfrm>
            <a:custGeom>
              <a:rect b="b" l="l" r="r" t="t"/>
              <a:pathLst>
                <a:path extrusionOk="0" h="35559" w="35560">
                  <a:moveTo>
                    <a:pt x="35355" y="35212"/>
                  </a:moveTo>
                  <a:lnTo>
                    <a:pt x="0" y="35212"/>
                  </a:lnTo>
                  <a:lnTo>
                    <a:pt x="0" y="0"/>
                  </a:lnTo>
                  <a:lnTo>
                    <a:pt x="35355" y="0"/>
                  </a:lnTo>
                  <a:lnTo>
                    <a:pt x="35355" y="35212"/>
                  </a:lnTo>
                  <a:close/>
                </a:path>
              </a:pathLst>
            </a:custGeom>
            <a:solidFill>
              <a:srgbClr val="1C371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24" name="Google Shape;424;p1"/>
            <p:cNvSpPr/>
            <p:nvPr/>
          </p:nvSpPr>
          <p:spPr>
            <a:xfrm>
              <a:off x="6032668" y="7367987"/>
              <a:ext cx="35560" cy="35560"/>
            </a:xfrm>
            <a:custGeom>
              <a:rect b="b" l="l" r="r" t="t"/>
              <a:pathLst>
                <a:path extrusionOk="0" h="35559" w="35560">
                  <a:moveTo>
                    <a:pt x="35355" y="35197"/>
                  </a:moveTo>
                  <a:lnTo>
                    <a:pt x="0" y="35197"/>
                  </a:lnTo>
                  <a:lnTo>
                    <a:pt x="0" y="0"/>
                  </a:lnTo>
                  <a:lnTo>
                    <a:pt x="35355" y="0"/>
                  </a:lnTo>
                  <a:lnTo>
                    <a:pt x="35355" y="35197"/>
                  </a:lnTo>
                  <a:close/>
                </a:path>
              </a:pathLst>
            </a:custGeom>
            <a:solidFill>
              <a:srgbClr val="23542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25" name="Google Shape;425;p1"/>
            <p:cNvSpPr/>
            <p:nvPr/>
          </p:nvSpPr>
          <p:spPr>
            <a:xfrm>
              <a:off x="6032668" y="7332805"/>
              <a:ext cx="35560" cy="35560"/>
            </a:xfrm>
            <a:custGeom>
              <a:rect b="b" l="l" r="r" t="t"/>
              <a:pathLst>
                <a:path extrusionOk="0" h="35559" w="35560">
                  <a:moveTo>
                    <a:pt x="35355" y="35182"/>
                  </a:moveTo>
                  <a:lnTo>
                    <a:pt x="0" y="35182"/>
                  </a:lnTo>
                  <a:lnTo>
                    <a:pt x="0" y="0"/>
                  </a:lnTo>
                  <a:lnTo>
                    <a:pt x="35355" y="0"/>
                  </a:lnTo>
                  <a:lnTo>
                    <a:pt x="35355" y="35182"/>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26" name="Google Shape;426;p1"/>
            <p:cNvSpPr/>
            <p:nvPr/>
          </p:nvSpPr>
          <p:spPr>
            <a:xfrm>
              <a:off x="6032665" y="7262405"/>
              <a:ext cx="35560" cy="70485"/>
            </a:xfrm>
            <a:custGeom>
              <a:rect b="b" l="l" r="r" t="t"/>
              <a:pathLst>
                <a:path extrusionOk="0" h="70484" w="35560">
                  <a:moveTo>
                    <a:pt x="35356" y="0"/>
                  </a:moveTo>
                  <a:lnTo>
                    <a:pt x="0" y="0"/>
                  </a:lnTo>
                  <a:lnTo>
                    <a:pt x="0" y="35191"/>
                  </a:lnTo>
                  <a:lnTo>
                    <a:pt x="0" y="70408"/>
                  </a:lnTo>
                  <a:lnTo>
                    <a:pt x="35356" y="70408"/>
                  </a:lnTo>
                  <a:lnTo>
                    <a:pt x="35356" y="35191"/>
                  </a:lnTo>
                  <a:lnTo>
                    <a:pt x="35356" y="0"/>
                  </a:lnTo>
                  <a:close/>
                </a:path>
              </a:pathLst>
            </a:custGeom>
            <a:solidFill>
              <a:srgbClr val="A7691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27" name="Google Shape;427;p1"/>
            <p:cNvSpPr/>
            <p:nvPr/>
          </p:nvSpPr>
          <p:spPr>
            <a:xfrm>
              <a:off x="6032668" y="7227182"/>
              <a:ext cx="35560" cy="35560"/>
            </a:xfrm>
            <a:custGeom>
              <a:rect b="b" l="l" r="r" t="t"/>
              <a:pathLst>
                <a:path extrusionOk="0" h="35559" w="35560">
                  <a:moveTo>
                    <a:pt x="35355" y="35212"/>
                  </a:moveTo>
                  <a:lnTo>
                    <a:pt x="0" y="35212"/>
                  </a:lnTo>
                  <a:lnTo>
                    <a:pt x="0" y="0"/>
                  </a:lnTo>
                  <a:lnTo>
                    <a:pt x="35355" y="0"/>
                  </a:lnTo>
                  <a:lnTo>
                    <a:pt x="35355" y="35212"/>
                  </a:lnTo>
                  <a:close/>
                </a:path>
              </a:pathLst>
            </a:custGeom>
            <a:solidFill>
              <a:srgbClr val="FAD00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28" name="Google Shape;428;p1"/>
            <p:cNvSpPr/>
            <p:nvPr/>
          </p:nvSpPr>
          <p:spPr>
            <a:xfrm>
              <a:off x="6032668" y="7191999"/>
              <a:ext cx="35560" cy="35560"/>
            </a:xfrm>
            <a:custGeom>
              <a:rect b="b" l="l" r="r" t="t"/>
              <a:pathLst>
                <a:path extrusionOk="0" h="35559" w="35560">
                  <a:moveTo>
                    <a:pt x="35355" y="35182"/>
                  </a:moveTo>
                  <a:lnTo>
                    <a:pt x="0" y="35182"/>
                  </a:lnTo>
                  <a:lnTo>
                    <a:pt x="0" y="0"/>
                  </a:lnTo>
                  <a:lnTo>
                    <a:pt x="35355" y="0"/>
                  </a:lnTo>
                  <a:lnTo>
                    <a:pt x="35355" y="35182"/>
                  </a:lnTo>
                  <a:close/>
                </a:path>
              </a:pathLst>
            </a:custGeom>
            <a:solidFill>
              <a:srgbClr val="F5E2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29" name="Google Shape;429;p1"/>
            <p:cNvSpPr/>
            <p:nvPr/>
          </p:nvSpPr>
          <p:spPr>
            <a:xfrm>
              <a:off x="6032668" y="7156787"/>
              <a:ext cx="35560" cy="35560"/>
            </a:xfrm>
            <a:custGeom>
              <a:rect b="b" l="l" r="r" t="t"/>
              <a:pathLst>
                <a:path extrusionOk="0" h="35559" w="35560">
                  <a:moveTo>
                    <a:pt x="35355" y="35212"/>
                  </a:moveTo>
                  <a:lnTo>
                    <a:pt x="0" y="35212"/>
                  </a:lnTo>
                  <a:lnTo>
                    <a:pt x="0" y="0"/>
                  </a:lnTo>
                  <a:lnTo>
                    <a:pt x="35355" y="0"/>
                  </a:lnTo>
                  <a:lnTo>
                    <a:pt x="35355" y="35212"/>
                  </a:lnTo>
                  <a:close/>
                </a:path>
              </a:pathLst>
            </a:custGeom>
            <a:solidFill>
              <a:srgbClr val="D38C17"/>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30" name="Google Shape;430;p1"/>
            <p:cNvSpPr/>
            <p:nvPr/>
          </p:nvSpPr>
          <p:spPr>
            <a:xfrm>
              <a:off x="6032665" y="7086383"/>
              <a:ext cx="35560" cy="70485"/>
            </a:xfrm>
            <a:custGeom>
              <a:rect b="b" l="l" r="r" t="t"/>
              <a:pathLst>
                <a:path extrusionOk="0" h="70484" w="35560">
                  <a:moveTo>
                    <a:pt x="35356" y="0"/>
                  </a:moveTo>
                  <a:lnTo>
                    <a:pt x="0" y="0"/>
                  </a:lnTo>
                  <a:lnTo>
                    <a:pt x="0" y="35217"/>
                  </a:lnTo>
                  <a:lnTo>
                    <a:pt x="0" y="70408"/>
                  </a:lnTo>
                  <a:lnTo>
                    <a:pt x="35356" y="70408"/>
                  </a:lnTo>
                  <a:lnTo>
                    <a:pt x="35356" y="35217"/>
                  </a:lnTo>
                  <a:lnTo>
                    <a:pt x="35356" y="0"/>
                  </a:lnTo>
                  <a:close/>
                </a:path>
              </a:pathLst>
            </a:custGeom>
            <a:solidFill>
              <a:srgbClr val="A7691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31" name="Google Shape;431;p1"/>
            <p:cNvSpPr/>
            <p:nvPr/>
          </p:nvSpPr>
          <p:spPr>
            <a:xfrm>
              <a:off x="6032668" y="6945586"/>
              <a:ext cx="35560" cy="35560"/>
            </a:xfrm>
            <a:custGeom>
              <a:rect b="b" l="l" r="r" t="t"/>
              <a:pathLst>
                <a:path extrusionOk="0" h="35559" w="35560">
                  <a:moveTo>
                    <a:pt x="35355" y="35197"/>
                  </a:moveTo>
                  <a:lnTo>
                    <a:pt x="0" y="35197"/>
                  </a:lnTo>
                  <a:lnTo>
                    <a:pt x="0" y="0"/>
                  </a:lnTo>
                  <a:lnTo>
                    <a:pt x="35355" y="0"/>
                  </a:lnTo>
                  <a:lnTo>
                    <a:pt x="35355" y="35197"/>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32" name="Google Shape;432;p1"/>
            <p:cNvSpPr/>
            <p:nvPr/>
          </p:nvSpPr>
          <p:spPr>
            <a:xfrm>
              <a:off x="6032665" y="6875195"/>
              <a:ext cx="35560" cy="70485"/>
            </a:xfrm>
            <a:custGeom>
              <a:rect b="b" l="l" r="r" t="t"/>
              <a:pathLst>
                <a:path extrusionOk="0" h="70484" w="35560">
                  <a:moveTo>
                    <a:pt x="35356" y="0"/>
                  </a:moveTo>
                  <a:lnTo>
                    <a:pt x="0" y="0"/>
                  </a:lnTo>
                  <a:lnTo>
                    <a:pt x="0" y="35179"/>
                  </a:lnTo>
                  <a:lnTo>
                    <a:pt x="0" y="70396"/>
                  </a:lnTo>
                  <a:lnTo>
                    <a:pt x="35356" y="70396"/>
                  </a:lnTo>
                  <a:lnTo>
                    <a:pt x="35356" y="35179"/>
                  </a:lnTo>
                  <a:lnTo>
                    <a:pt x="35356" y="0"/>
                  </a:lnTo>
                  <a:close/>
                </a:path>
              </a:pathLst>
            </a:custGeom>
            <a:solidFill>
              <a:srgbClr val="1C371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33" name="Google Shape;433;p1"/>
            <p:cNvSpPr/>
            <p:nvPr/>
          </p:nvSpPr>
          <p:spPr>
            <a:xfrm>
              <a:off x="6032665" y="6804786"/>
              <a:ext cx="35560" cy="70485"/>
            </a:xfrm>
            <a:custGeom>
              <a:rect b="b" l="l" r="r" t="t"/>
              <a:pathLst>
                <a:path extrusionOk="0" h="70484" w="35560">
                  <a:moveTo>
                    <a:pt x="35356" y="0"/>
                  </a:moveTo>
                  <a:lnTo>
                    <a:pt x="0" y="0"/>
                  </a:lnTo>
                  <a:lnTo>
                    <a:pt x="0" y="35204"/>
                  </a:lnTo>
                  <a:lnTo>
                    <a:pt x="0" y="70408"/>
                  </a:lnTo>
                  <a:lnTo>
                    <a:pt x="35356" y="70408"/>
                  </a:lnTo>
                  <a:lnTo>
                    <a:pt x="35356" y="35204"/>
                  </a:lnTo>
                  <a:lnTo>
                    <a:pt x="35356" y="0"/>
                  </a:lnTo>
                  <a:close/>
                </a:path>
              </a:pathLst>
            </a:custGeom>
            <a:solidFill>
              <a:srgbClr val="B3319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34" name="Google Shape;434;p1"/>
            <p:cNvSpPr/>
            <p:nvPr/>
          </p:nvSpPr>
          <p:spPr>
            <a:xfrm>
              <a:off x="6032665" y="6734402"/>
              <a:ext cx="35560" cy="70485"/>
            </a:xfrm>
            <a:custGeom>
              <a:rect b="b" l="l" r="r" t="t"/>
              <a:pathLst>
                <a:path extrusionOk="0" h="70484" w="35560">
                  <a:moveTo>
                    <a:pt x="35356" y="0"/>
                  </a:moveTo>
                  <a:lnTo>
                    <a:pt x="0" y="0"/>
                  </a:lnTo>
                  <a:lnTo>
                    <a:pt x="0" y="35166"/>
                  </a:lnTo>
                  <a:lnTo>
                    <a:pt x="0" y="70383"/>
                  </a:lnTo>
                  <a:lnTo>
                    <a:pt x="35356" y="70383"/>
                  </a:lnTo>
                  <a:lnTo>
                    <a:pt x="35356" y="35166"/>
                  </a:lnTo>
                  <a:lnTo>
                    <a:pt x="35356" y="0"/>
                  </a:lnTo>
                  <a:close/>
                </a:path>
              </a:pathLst>
            </a:custGeom>
            <a:solidFill>
              <a:srgbClr val="D96BB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35" name="Google Shape;435;p1"/>
            <p:cNvSpPr/>
            <p:nvPr/>
          </p:nvSpPr>
          <p:spPr>
            <a:xfrm>
              <a:off x="6032668" y="6699188"/>
              <a:ext cx="35560" cy="35560"/>
            </a:xfrm>
            <a:custGeom>
              <a:rect b="b" l="l" r="r" t="t"/>
              <a:pathLst>
                <a:path extrusionOk="0" h="35559" w="35560">
                  <a:moveTo>
                    <a:pt x="35355" y="35212"/>
                  </a:moveTo>
                  <a:lnTo>
                    <a:pt x="0" y="35212"/>
                  </a:lnTo>
                  <a:lnTo>
                    <a:pt x="0" y="0"/>
                  </a:lnTo>
                  <a:lnTo>
                    <a:pt x="35355" y="0"/>
                  </a:lnTo>
                  <a:lnTo>
                    <a:pt x="35355" y="35212"/>
                  </a:lnTo>
                  <a:close/>
                </a:path>
              </a:pathLst>
            </a:custGeom>
            <a:solidFill>
              <a:srgbClr val="B3319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36" name="Google Shape;436;p1"/>
            <p:cNvSpPr/>
            <p:nvPr/>
          </p:nvSpPr>
          <p:spPr>
            <a:xfrm>
              <a:off x="5997283" y="7508778"/>
              <a:ext cx="35560" cy="35560"/>
            </a:xfrm>
            <a:custGeom>
              <a:rect b="b" l="l" r="r" t="t"/>
              <a:pathLst>
                <a:path extrusionOk="0" h="35559" w="35560">
                  <a:moveTo>
                    <a:pt x="35385" y="35212"/>
                  </a:moveTo>
                  <a:lnTo>
                    <a:pt x="0" y="35212"/>
                  </a:lnTo>
                  <a:lnTo>
                    <a:pt x="0" y="0"/>
                  </a:lnTo>
                  <a:lnTo>
                    <a:pt x="35385" y="0"/>
                  </a:lnTo>
                  <a:lnTo>
                    <a:pt x="35385" y="35212"/>
                  </a:lnTo>
                  <a:close/>
                </a:path>
              </a:pathLst>
            </a:custGeom>
            <a:solidFill>
              <a:srgbClr val="3D373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37" name="Google Shape;437;p1"/>
            <p:cNvSpPr/>
            <p:nvPr/>
          </p:nvSpPr>
          <p:spPr>
            <a:xfrm>
              <a:off x="5997283" y="7473595"/>
              <a:ext cx="35560" cy="35560"/>
            </a:xfrm>
            <a:custGeom>
              <a:rect b="b" l="l" r="r" t="t"/>
              <a:pathLst>
                <a:path extrusionOk="0" h="35559" w="35560">
                  <a:moveTo>
                    <a:pt x="35385" y="35182"/>
                  </a:moveTo>
                  <a:lnTo>
                    <a:pt x="0" y="35182"/>
                  </a:lnTo>
                  <a:lnTo>
                    <a:pt x="0" y="0"/>
                  </a:lnTo>
                  <a:lnTo>
                    <a:pt x="35385" y="0"/>
                  </a:lnTo>
                  <a:lnTo>
                    <a:pt x="35385" y="35182"/>
                  </a:lnTo>
                  <a:close/>
                </a:path>
              </a:pathLst>
            </a:custGeom>
            <a:solidFill>
              <a:srgbClr val="1C371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38" name="Google Shape;438;p1"/>
            <p:cNvSpPr/>
            <p:nvPr/>
          </p:nvSpPr>
          <p:spPr>
            <a:xfrm>
              <a:off x="5997283" y="7403197"/>
              <a:ext cx="35560" cy="70485"/>
            </a:xfrm>
            <a:custGeom>
              <a:rect b="b" l="l" r="r" t="t"/>
              <a:pathLst>
                <a:path extrusionOk="0" h="70484" w="35560">
                  <a:moveTo>
                    <a:pt x="35382" y="0"/>
                  </a:moveTo>
                  <a:lnTo>
                    <a:pt x="0" y="0"/>
                  </a:lnTo>
                  <a:lnTo>
                    <a:pt x="0" y="35204"/>
                  </a:lnTo>
                  <a:lnTo>
                    <a:pt x="0" y="70408"/>
                  </a:lnTo>
                  <a:lnTo>
                    <a:pt x="35382" y="70408"/>
                  </a:lnTo>
                  <a:lnTo>
                    <a:pt x="35382" y="35204"/>
                  </a:lnTo>
                  <a:lnTo>
                    <a:pt x="35382" y="0"/>
                  </a:lnTo>
                  <a:close/>
                </a:path>
              </a:pathLst>
            </a:custGeom>
            <a:solidFill>
              <a:srgbClr val="66C43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39" name="Google Shape;439;p1"/>
            <p:cNvSpPr/>
            <p:nvPr/>
          </p:nvSpPr>
          <p:spPr>
            <a:xfrm>
              <a:off x="5997283" y="7367987"/>
              <a:ext cx="35560" cy="35560"/>
            </a:xfrm>
            <a:custGeom>
              <a:rect b="b" l="l" r="r" t="t"/>
              <a:pathLst>
                <a:path extrusionOk="0" h="35559" w="35560">
                  <a:moveTo>
                    <a:pt x="35385" y="35197"/>
                  </a:moveTo>
                  <a:lnTo>
                    <a:pt x="0" y="35197"/>
                  </a:lnTo>
                  <a:lnTo>
                    <a:pt x="0" y="0"/>
                  </a:lnTo>
                  <a:lnTo>
                    <a:pt x="35385" y="0"/>
                  </a:lnTo>
                  <a:lnTo>
                    <a:pt x="35385" y="35197"/>
                  </a:lnTo>
                  <a:close/>
                </a:path>
              </a:pathLst>
            </a:custGeom>
            <a:solidFill>
              <a:srgbClr val="1C371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40" name="Google Shape;440;p1"/>
            <p:cNvSpPr/>
            <p:nvPr/>
          </p:nvSpPr>
          <p:spPr>
            <a:xfrm>
              <a:off x="5997283" y="7297597"/>
              <a:ext cx="35560" cy="70485"/>
            </a:xfrm>
            <a:custGeom>
              <a:rect b="b" l="l" r="r" t="t"/>
              <a:pathLst>
                <a:path extrusionOk="0" h="70484" w="35560">
                  <a:moveTo>
                    <a:pt x="35382" y="0"/>
                  </a:moveTo>
                  <a:lnTo>
                    <a:pt x="0" y="0"/>
                  </a:lnTo>
                  <a:lnTo>
                    <a:pt x="0" y="35217"/>
                  </a:lnTo>
                  <a:lnTo>
                    <a:pt x="0" y="70396"/>
                  </a:lnTo>
                  <a:lnTo>
                    <a:pt x="35382" y="70396"/>
                  </a:lnTo>
                  <a:lnTo>
                    <a:pt x="35382" y="35217"/>
                  </a:lnTo>
                  <a:lnTo>
                    <a:pt x="35382" y="0"/>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41" name="Google Shape;441;p1"/>
            <p:cNvSpPr/>
            <p:nvPr/>
          </p:nvSpPr>
          <p:spPr>
            <a:xfrm>
              <a:off x="5997283" y="7227188"/>
              <a:ext cx="35560" cy="70485"/>
            </a:xfrm>
            <a:custGeom>
              <a:rect b="b" l="l" r="r" t="t"/>
              <a:pathLst>
                <a:path extrusionOk="0" h="70484" w="35560">
                  <a:moveTo>
                    <a:pt x="35382" y="0"/>
                  </a:moveTo>
                  <a:lnTo>
                    <a:pt x="0" y="0"/>
                  </a:lnTo>
                  <a:lnTo>
                    <a:pt x="0" y="35217"/>
                  </a:lnTo>
                  <a:lnTo>
                    <a:pt x="0" y="70408"/>
                  </a:lnTo>
                  <a:lnTo>
                    <a:pt x="35382" y="70408"/>
                  </a:lnTo>
                  <a:lnTo>
                    <a:pt x="35382" y="35217"/>
                  </a:lnTo>
                  <a:lnTo>
                    <a:pt x="35382" y="0"/>
                  </a:lnTo>
                  <a:close/>
                </a:path>
              </a:pathLst>
            </a:custGeom>
            <a:solidFill>
              <a:srgbClr val="A7691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42" name="Google Shape;442;p1"/>
            <p:cNvSpPr/>
            <p:nvPr/>
          </p:nvSpPr>
          <p:spPr>
            <a:xfrm>
              <a:off x="5997283" y="7191999"/>
              <a:ext cx="35560" cy="35560"/>
            </a:xfrm>
            <a:custGeom>
              <a:rect b="b" l="l" r="r" t="t"/>
              <a:pathLst>
                <a:path extrusionOk="0" h="35559" w="35560">
                  <a:moveTo>
                    <a:pt x="35385" y="35182"/>
                  </a:moveTo>
                  <a:lnTo>
                    <a:pt x="0" y="35182"/>
                  </a:lnTo>
                  <a:lnTo>
                    <a:pt x="0" y="0"/>
                  </a:lnTo>
                  <a:lnTo>
                    <a:pt x="35385" y="0"/>
                  </a:lnTo>
                  <a:lnTo>
                    <a:pt x="35385" y="35182"/>
                  </a:lnTo>
                  <a:close/>
                </a:path>
              </a:pathLst>
            </a:custGeom>
            <a:solidFill>
              <a:srgbClr val="D38C17"/>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43" name="Google Shape;443;p1"/>
            <p:cNvSpPr/>
            <p:nvPr/>
          </p:nvSpPr>
          <p:spPr>
            <a:xfrm>
              <a:off x="5997283" y="7156787"/>
              <a:ext cx="35560" cy="35560"/>
            </a:xfrm>
            <a:custGeom>
              <a:rect b="b" l="l" r="r" t="t"/>
              <a:pathLst>
                <a:path extrusionOk="0" h="35559" w="35560">
                  <a:moveTo>
                    <a:pt x="35385" y="35212"/>
                  </a:moveTo>
                  <a:lnTo>
                    <a:pt x="0" y="35212"/>
                  </a:lnTo>
                  <a:lnTo>
                    <a:pt x="0" y="0"/>
                  </a:lnTo>
                  <a:lnTo>
                    <a:pt x="35385" y="0"/>
                  </a:lnTo>
                  <a:lnTo>
                    <a:pt x="35385" y="35212"/>
                  </a:lnTo>
                  <a:close/>
                </a:path>
              </a:pathLst>
            </a:custGeom>
            <a:solidFill>
              <a:srgbClr val="A7691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44" name="Google Shape;444;p1"/>
            <p:cNvSpPr/>
            <p:nvPr/>
          </p:nvSpPr>
          <p:spPr>
            <a:xfrm>
              <a:off x="5997283" y="7051192"/>
              <a:ext cx="35560" cy="106045"/>
            </a:xfrm>
            <a:custGeom>
              <a:rect b="b" l="l" r="r" t="t"/>
              <a:pathLst>
                <a:path extrusionOk="0" h="106045" w="35560">
                  <a:moveTo>
                    <a:pt x="35382" y="0"/>
                  </a:moveTo>
                  <a:lnTo>
                    <a:pt x="0" y="0"/>
                  </a:lnTo>
                  <a:lnTo>
                    <a:pt x="0" y="35191"/>
                  </a:lnTo>
                  <a:lnTo>
                    <a:pt x="0" y="70408"/>
                  </a:lnTo>
                  <a:lnTo>
                    <a:pt x="0" y="105600"/>
                  </a:lnTo>
                  <a:lnTo>
                    <a:pt x="35382" y="105600"/>
                  </a:lnTo>
                  <a:lnTo>
                    <a:pt x="35382" y="70408"/>
                  </a:lnTo>
                  <a:lnTo>
                    <a:pt x="35382" y="35191"/>
                  </a:lnTo>
                  <a:lnTo>
                    <a:pt x="35382" y="0"/>
                  </a:lnTo>
                  <a:close/>
                </a:path>
              </a:pathLst>
            </a:custGeom>
            <a:solidFill>
              <a:srgbClr val="1C371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45" name="Google Shape;445;p1"/>
            <p:cNvSpPr/>
            <p:nvPr/>
          </p:nvSpPr>
          <p:spPr>
            <a:xfrm>
              <a:off x="5997283" y="6945591"/>
              <a:ext cx="35560" cy="106045"/>
            </a:xfrm>
            <a:custGeom>
              <a:rect b="b" l="l" r="r" t="t"/>
              <a:pathLst>
                <a:path extrusionOk="0" h="106045" w="35560">
                  <a:moveTo>
                    <a:pt x="35382" y="0"/>
                  </a:moveTo>
                  <a:lnTo>
                    <a:pt x="0" y="0"/>
                  </a:lnTo>
                  <a:lnTo>
                    <a:pt x="0" y="35204"/>
                  </a:lnTo>
                  <a:lnTo>
                    <a:pt x="0" y="70408"/>
                  </a:lnTo>
                  <a:lnTo>
                    <a:pt x="0" y="105600"/>
                  </a:lnTo>
                  <a:lnTo>
                    <a:pt x="35382" y="105600"/>
                  </a:lnTo>
                  <a:lnTo>
                    <a:pt x="35382" y="70408"/>
                  </a:lnTo>
                  <a:lnTo>
                    <a:pt x="35382" y="35204"/>
                  </a:lnTo>
                  <a:lnTo>
                    <a:pt x="35382" y="0"/>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46" name="Google Shape;446;p1"/>
            <p:cNvSpPr/>
            <p:nvPr/>
          </p:nvSpPr>
          <p:spPr>
            <a:xfrm>
              <a:off x="5997283" y="6699198"/>
              <a:ext cx="35560" cy="140970"/>
            </a:xfrm>
            <a:custGeom>
              <a:rect b="b" l="l" r="r" t="t"/>
              <a:pathLst>
                <a:path extrusionOk="0" h="140970" w="35560">
                  <a:moveTo>
                    <a:pt x="35382" y="0"/>
                  </a:moveTo>
                  <a:lnTo>
                    <a:pt x="0" y="0"/>
                  </a:lnTo>
                  <a:lnTo>
                    <a:pt x="0" y="35204"/>
                  </a:lnTo>
                  <a:lnTo>
                    <a:pt x="0" y="70370"/>
                  </a:lnTo>
                  <a:lnTo>
                    <a:pt x="0" y="105587"/>
                  </a:lnTo>
                  <a:lnTo>
                    <a:pt x="0" y="140792"/>
                  </a:lnTo>
                  <a:lnTo>
                    <a:pt x="35382" y="140792"/>
                  </a:lnTo>
                  <a:lnTo>
                    <a:pt x="35382" y="105587"/>
                  </a:lnTo>
                  <a:lnTo>
                    <a:pt x="35382" y="70370"/>
                  </a:lnTo>
                  <a:lnTo>
                    <a:pt x="35382" y="35204"/>
                  </a:lnTo>
                  <a:lnTo>
                    <a:pt x="35382" y="0"/>
                  </a:lnTo>
                  <a:close/>
                </a:path>
              </a:pathLst>
            </a:custGeom>
            <a:solidFill>
              <a:srgbClr val="B3319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47" name="Google Shape;447;p1"/>
            <p:cNvSpPr/>
            <p:nvPr/>
          </p:nvSpPr>
          <p:spPr>
            <a:xfrm>
              <a:off x="5961912" y="7473595"/>
              <a:ext cx="35560" cy="35560"/>
            </a:xfrm>
            <a:custGeom>
              <a:rect b="b" l="l" r="r" t="t"/>
              <a:pathLst>
                <a:path extrusionOk="0" h="35559" w="35560">
                  <a:moveTo>
                    <a:pt x="35370" y="35182"/>
                  </a:moveTo>
                  <a:lnTo>
                    <a:pt x="0" y="35182"/>
                  </a:lnTo>
                  <a:lnTo>
                    <a:pt x="0" y="0"/>
                  </a:lnTo>
                  <a:lnTo>
                    <a:pt x="35370" y="0"/>
                  </a:lnTo>
                  <a:lnTo>
                    <a:pt x="35370" y="35182"/>
                  </a:lnTo>
                  <a:close/>
                </a:path>
              </a:pathLst>
            </a:custGeom>
            <a:solidFill>
              <a:srgbClr val="1C371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48" name="Google Shape;448;p1"/>
            <p:cNvSpPr/>
            <p:nvPr/>
          </p:nvSpPr>
          <p:spPr>
            <a:xfrm>
              <a:off x="5961912" y="7438398"/>
              <a:ext cx="35560" cy="35560"/>
            </a:xfrm>
            <a:custGeom>
              <a:rect b="b" l="l" r="r" t="t"/>
              <a:pathLst>
                <a:path extrusionOk="0" h="35559" w="35560">
                  <a:moveTo>
                    <a:pt x="35370" y="35197"/>
                  </a:moveTo>
                  <a:lnTo>
                    <a:pt x="0" y="35197"/>
                  </a:lnTo>
                  <a:lnTo>
                    <a:pt x="0" y="0"/>
                  </a:lnTo>
                  <a:lnTo>
                    <a:pt x="35370" y="0"/>
                  </a:lnTo>
                  <a:lnTo>
                    <a:pt x="35370" y="35197"/>
                  </a:lnTo>
                  <a:close/>
                </a:path>
              </a:pathLst>
            </a:custGeom>
            <a:solidFill>
              <a:srgbClr val="66C43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49" name="Google Shape;449;p1"/>
            <p:cNvSpPr/>
            <p:nvPr/>
          </p:nvSpPr>
          <p:spPr>
            <a:xfrm>
              <a:off x="5961912" y="7403185"/>
              <a:ext cx="35560" cy="35560"/>
            </a:xfrm>
            <a:custGeom>
              <a:rect b="b" l="l" r="r" t="t"/>
              <a:pathLst>
                <a:path extrusionOk="0" h="35559" w="35560">
                  <a:moveTo>
                    <a:pt x="35370" y="35212"/>
                  </a:moveTo>
                  <a:lnTo>
                    <a:pt x="0" y="35212"/>
                  </a:lnTo>
                  <a:lnTo>
                    <a:pt x="0" y="0"/>
                  </a:lnTo>
                  <a:lnTo>
                    <a:pt x="35370" y="0"/>
                  </a:lnTo>
                  <a:lnTo>
                    <a:pt x="35370" y="35212"/>
                  </a:lnTo>
                  <a:close/>
                </a:path>
              </a:pathLst>
            </a:custGeom>
            <a:solidFill>
              <a:srgbClr val="A1CA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50" name="Google Shape;450;p1"/>
            <p:cNvSpPr/>
            <p:nvPr/>
          </p:nvSpPr>
          <p:spPr>
            <a:xfrm>
              <a:off x="5961912" y="7367987"/>
              <a:ext cx="35560" cy="35560"/>
            </a:xfrm>
            <a:custGeom>
              <a:rect b="b" l="l" r="r" t="t"/>
              <a:pathLst>
                <a:path extrusionOk="0" h="35559" w="35560">
                  <a:moveTo>
                    <a:pt x="35370" y="35197"/>
                  </a:moveTo>
                  <a:lnTo>
                    <a:pt x="0" y="35197"/>
                  </a:lnTo>
                  <a:lnTo>
                    <a:pt x="0" y="0"/>
                  </a:lnTo>
                  <a:lnTo>
                    <a:pt x="35370" y="0"/>
                  </a:lnTo>
                  <a:lnTo>
                    <a:pt x="35370" y="35197"/>
                  </a:lnTo>
                  <a:close/>
                </a:path>
              </a:pathLst>
            </a:custGeom>
            <a:solidFill>
              <a:srgbClr val="1C371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51" name="Google Shape;451;p1"/>
            <p:cNvSpPr/>
            <p:nvPr/>
          </p:nvSpPr>
          <p:spPr>
            <a:xfrm>
              <a:off x="5961912" y="7332805"/>
              <a:ext cx="35560" cy="35560"/>
            </a:xfrm>
            <a:custGeom>
              <a:rect b="b" l="l" r="r" t="t"/>
              <a:pathLst>
                <a:path extrusionOk="0" h="35559" w="35560">
                  <a:moveTo>
                    <a:pt x="35370" y="35182"/>
                  </a:moveTo>
                  <a:lnTo>
                    <a:pt x="0" y="35182"/>
                  </a:lnTo>
                  <a:lnTo>
                    <a:pt x="0" y="0"/>
                  </a:lnTo>
                  <a:lnTo>
                    <a:pt x="35370" y="0"/>
                  </a:lnTo>
                  <a:lnTo>
                    <a:pt x="35370" y="35182"/>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52" name="Google Shape;452;p1"/>
            <p:cNvSpPr/>
            <p:nvPr/>
          </p:nvSpPr>
          <p:spPr>
            <a:xfrm>
              <a:off x="5961900" y="7262405"/>
              <a:ext cx="35560" cy="70485"/>
            </a:xfrm>
            <a:custGeom>
              <a:rect b="b" l="l" r="r" t="t"/>
              <a:pathLst>
                <a:path extrusionOk="0" h="70484" w="35560">
                  <a:moveTo>
                    <a:pt x="35382" y="0"/>
                  </a:moveTo>
                  <a:lnTo>
                    <a:pt x="0" y="0"/>
                  </a:lnTo>
                  <a:lnTo>
                    <a:pt x="0" y="35191"/>
                  </a:lnTo>
                  <a:lnTo>
                    <a:pt x="0" y="70408"/>
                  </a:lnTo>
                  <a:lnTo>
                    <a:pt x="35382" y="70408"/>
                  </a:lnTo>
                  <a:lnTo>
                    <a:pt x="35382" y="35191"/>
                  </a:lnTo>
                  <a:lnTo>
                    <a:pt x="35382" y="0"/>
                  </a:lnTo>
                  <a:close/>
                </a:path>
              </a:pathLst>
            </a:custGeom>
            <a:solidFill>
              <a:srgbClr val="66C43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53" name="Google Shape;453;p1"/>
            <p:cNvSpPr/>
            <p:nvPr/>
          </p:nvSpPr>
          <p:spPr>
            <a:xfrm>
              <a:off x="5961900" y="7156792"/>
              <a:ext cx="35560" cy="106045"/>
            </a:xfrm>
            <a:custGeom>
              <a:rect b="b" l="l" r="r" t="t"/>
              <a:pathLst>
                <a:path extrusionOk="0" h="106045" w="35560">
                  <a:moveTo>
                    <a:pt x="35382" y="0"/>
                  </a:moveTo>
                  <a:lnTo>
                    <a:pt x="0" y="0"/>
                  </a:lnTo>
                  <a:lnTo>
                    <a:pt x="0" y="35217"/>
                  </a:lnTo>
                  <a:lnTo>
                    <a:pt x="0" y="70396"/>
                  </a:lnTo>
                  <a:lnTo>
                    <a:pt x="0" y="105613"/>
                  </a:lnTo>
                  <a:lnTo>
                    <a:pt x="35382" y="105613"/>
                  </a:lnTo>
                  <a:lnTo>
                    <a:pt x="35382" y="70396"/>
                  </a:lnTo>
                  <a:lnTo>
                    <a:pt x="35382" y="35217"/>
                  </a:lnTo>
                  <a:lnTo>
                    <a:pt x="35382" y="0"/>
                  </a:lnTo>
                  <a:close/>
                </a:path>
              </a:pathLst>
            </a:custGeom>
            <a:solidFill>
              <a:srgbClr val="A7691C"/>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54" name="Google Shape;454;p1"/>
            <p:cNvSpPr/>
            <p:nvPr/>
          </p:nvSpPr>
          <p:spPr>
            <a:xfrm>
              <a:off x="5926526" y="7438398"/>
              <a:ext cx="35560" cy="35560"/>
            </a:xfrm>
            <a:custGeom>
              <a:rect b="b" l="l" r="r" t="t"/>
              <a:pathLst>
                <a:path extrusionOk="0" h="35559" w="35560">
                  <a:moveTo>
                    <a:pt x="35385" y="35197"/>
                  </a:moveTo>
                  <a:lnTo>
                    <a:pt x="0" y="35197"/>
                  </a:lnTo>
                  <a:lnTo>
                    <a:pt x="0" y="0"/>
                  </a:lnTo>
                  <a:lnTo>
                    <a:pt x="35385" y="0"/>
                  </a:lnTo>
                  <a:lnTo>
                    <a:pt x="35385" y="35197"/>
                  </a:lnTo>
                  <a:close/>
                </a:path>
              </a:pathLst>
            </a:custGeom>
            <a:solidFill>
              <a:srgbClr val="1C371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55" name="Google Shape;455;p1"/>
            <p:cNvSpPr/>
            <p:nvPr/>
          </p:nvSpPr>
          <p:spPr>
            <a:xfrm>
              <a:off x="5926526" y="7403185"/>
              <a:ext cx="35560" cy="35560"/>
            </a:xfrm>
            <a:custGeom>
              <a:rect b="b" l="l" r="r" t="t"/>
              <a:pathLst>
                <a:path extrusionOk="0" h="35559" w="35560">
                  <a:moveTo>
                    <a:pt x="35385" y="35212"/>
                  </a:moveTo>
                  <a:lnTo>
                    <a:pt x="0" y="35212"/>
                  </a:lnTo>
                  <a:lnTo>
                    <a:pt x="0" y="0"/>
                  </a:lnTo>
                  <a:lnTo>
                    <a:pt x="35385" y="0"/>
                  </a:lnTo>
                  <a:lnTo>
                    <a:pt x="35385" y="35212"/>
                  </a:lnTo>
                  <a:close/>
                </a:path>
              </a:pathLst>
            </a:custGeom>
            <a:solidFill>
              <a:srgbClr val="A1CA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56" name="Google Shape;456;p1"/>
            <p:cNvSpPr/>
            <p:nvPr/>
          </p:nvSpPr>
          <p:spPr>
            <a:xfrm>
              <a:off x="5926518" y="7332814"/>
              <a:ext cx="35560" cy="70485"/>
            </a:xfrm>
            <a:custGeom>
              <a:rect b="b" l="l" r="r" t="t"/>
              <a:pathLst>
                <a:path extrusionOk="0" h="70484" w="35560">
                  <a:moveTo>
                    <a:pt x="35382" y="0"/>
                  </a:moveTo>
                  <a:lnTo>
                    <a:pt x="0" y="0"/>
                  </a:lnTo>
                  <a:lnTo>
                    <a:pt x="0" y="35179"/>
                  </a:lnTo>
                  <a:lnTo>
                    <a:pt x="0" y="70383"/>
                  </a:lnTo>
                  <a:lnTo>
                    <a:pt x="35382" y="70383"/>
                  </a:lnTo>
                  <a:lnTo>
                    <a:pt x="35382" y="35179"/>
                  </a:lnTo>
                  <a:lnTo>
                    <a:pt x="35382" y="0"/>
                  </a:lnTo>
                  <a:close/>
                </a:path>
              </a:pathLst>
            </a:custGeom>
            <a:solidFill>
              <a:srgbClr val="1C371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57" name="Google Shape;457;p1"/>
            <p:cNvSpPr/>
            <p:nvPr/>
          </p:nvSpPr>
          <p:spPr>
            <a:xfrm>
              <a:off x="5926526" y="7297592"/>
              <a:ext cx="35560" cy="35560"/>
            </a:xfrm>
            <a:custGeom>
              <a:rect b="b" l="l" r="r" t="t"/>
              <a:pathLst>
                <a:path extrusionOk="0" h="35559" w="35560">
                  <a:moveTo>
                    <a:pt x="35385" y="35212"/>
                  </a:moveTo>
                  <a:lnTo>
                    <a:pt x="0" y="35212"/>
                  </a:lnTo>
                  <a:lnTo>
                    <a:pt x="0" y="0"/>
                  </a:lnTo>
                  <a:lnTo>
                    <a:pt x="35385" y="0"/>
                  </a:lnTo>
                  <a:lnTo>
                    <a:pt x="35385" y="35212"/>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58" name="Google Shape;458;p1"/>
            <p:cNvSpPr/>
            <p:nvPr/>
          </p:nvSpPr>
          <p:spPr>
            <a:xfrm>
              <a:off x="5926518" y="7227188"/>
              <a:ext cx="35560" cy="70485"/>
            </a:xfrm>
            <a:custGeom>
              <a:rect b="b" l="l" r="r" t="t"/>
              <a:pathLst>
                <a:path extrusionOk="0" h="70484" w="35560">
                  <a:moveTo>
                    <a:pt x="35382" y="0"/>
                  </a:moveTo>
                  <a:lnTo>
                    <a:pt x="0" y="0"/>
                  </a:lnTo>
                  <a:lnTo>
                    <a:pt x="0" y="35217"/>
                  </a:lnTo>
                  <a:lnTo>
                    <a:pt x="0" y="70408"/>
                  </a:lnTo>
                  <a:lnTo>
                    <a:pt x="35382" y="70408"/>
                  </a:lnTo>
                  <a:lnTo>
                    <a:pt x="35382" y="35217"/>
                  </a:lnTo>
                  <a:lnTo>
                    <a:pt x="35382" y="0"/>
                  </a:lnTo>
                  <a:close/>
                </a:path>
              </a:pathLst>
            </a:custGeom>
            <a:solidFill>
              <a:srgbClr val="66C43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59" name="Google Shape;459;p1"/>
            <p:cNvSpPr/>
            <p:nvPr/>
          </p:nvSpPr>
          <p:spPr>
            <a:xfrm>
              <a:off x="5926526" y="7191999"/>
              <a:ext cx="35560" cy="35560"/>
            </a:xfrm>
            <a:custGeom>
              <a:rect b="b" l="l" r="r" t="t"/>
              <a:pathLst>
                <a:path extrusionOk="0" h="35559" w="35560">
                  <a:moveTo>
                    <a:pt x="35385" y="35182"/>
                  </a:moveTo>
                  <a:lnTo>
                    <a:pt x="0" y="35182"/>
                  </a:lnTo>
                  <a:lnTo>
                    <a:pt x="0" y="0"/>
                  </a:lnTo>
                  <a:lnTo>
                    <a:pt x="35385" y="0"/>
                  </a:lnTo>
                  <a:lnTo>
                    <a:pt x="35385" y="35182"/>
                  </a:lnTo>
                  <a:close/>
                </a:path>
              </a:pathLst>
            </a:custGeom>
            <a:solidFill>
              <a:srgbClr val="1C371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60" name="Google Shape;460;p1"/>
            <p:cNvSpPr/>
            <p:nvPr/>
          </p:nvSpPr>
          <p:spPr>
            <a:xfrm>
              <a:off x="5926518" y="7086383"/>
              <a:ext cx="35560" cy="106045"/>
            </a:xfrm>
            <a:custGeom>
              <a:rect b="b" l="l" r="r" t="t"/>
              <a:pathLst>
                <a:path extrusionOk="0" h="106045" w="35560">
                  <a:moveTo>
                    <a:pt x="35382" y="0"/>
                  </a:moveTo>
                  <a:lnTo>
                    <a:pt x="0" y="0"/>
                  </a:lnTo>
                  <a:lnTo>
                    <a:pt x="0" y="35217"/>
                  </a:lnTo>
                  <a:lnTo>
                    <a:pt x="0" y="70408"/>
                  </a:lnTo>
                  <a:lnTo>
                    <a:pt x="0" y="105625"/>
                  </a:lnTo>
                  <a:lnTo>
                    <a:pt x="35382" y="105625"/>
                  </a:lnTo>
                  <a:lnTo>
                    <a:pt x="35382" y="70408"/>
                  </a:lnTo>
                  <a:lnTo>
                    <a:pt x="35382" y="35217"/>
                  </a:lnTo>
                  <a:lnTo>
                    <a:pt x="35382" y="0"/>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61" name="Google Shape;461;p1"/>
            <p:cNvSpPr/>
            <p:nvPr/>
          </p:nvSpPr>
          <p:spPr>
            <a:xfrm>
              <a:off x="5926526" y="7051179"/>
              <a:ext cx="35560" cy="35560"/>
            </a:xfrm>
            <a:custGeom>
              <a:rect b="b" l="l" r="r" t="t"/>
              <a:pathLst>
                <a:path extrusionOk="0" h="35559" w="35560">
                  <a:moveTo>
                    <a:pt x="35385" y="35197"/>
                  </a:moveTo>
                  <a:lnTo>
                    <a:pt x="0" y="35197"/>
                  </a:lnTo>
                  <a:lnTo>
                    <a:pt x="0" y="0"/>
                  </a:lnTo>
                  <a:lnTo>
                    <a:pt x="35385" y="0"/>
                  </a:lnTo>
                  <a:lnTo>
                    <a:pt x="35385" y="35197"/>
                  </a:lnTo>
                  <a:close/>
                </a:path>
              </a:pathLst>
            </a:custGeom>
            <a:solidFill>
              <a:srgbClr val="1C371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62" name="Google Shape;462;p1"/>
            <p:cNvSpPr/>
            <p:nvPr/>
          </p:nvSpPr>
          <p:spPr>
            <a:xfrm>
              <a:off x="5926518" y="6910374"/>
              <a:ext cx="35560" cy="140970"/>
            </a:xfrm>
            <a:custGeom>
              <a:rect b="b" l="l" r="r" t="t"/>
              <a:pathLst>
                <a:path extrusionOk="0" h="140970" w="35560">
                  <a:moveTo>
                    <a:pt x="35382" y="0"/>
                  </a:moveTo>
                  <a:lnTo>
                    <a:pt x="0" y="0"/>
                  </a:lnTo>
                  <a:lnTo>
                    <a:pt x="0" y="35217"/>
                  </a:lnTo>
                  <a:lnTo>
                    <a:pt x="0" y="70421"/>
                  </a:lnTo>
                  <a:lnTo>
                    <a:pt x="0" y="105625"/>
                  </a:lnTo>
                  <a:lnTo>
                    <a:pt x="0" y="140817"/>
                  </a:lnTo>
                  <a:lnTo>
                    <a:pt x="35382" y="140817"/>
                  </a:lnTo>
                  <a:lnTo>
                    <a:pt x="35382" y="105625"/>
                  </a:lnTo>
                  <a:lnTo>
                    <a:pt x="35382" y="70421"/>
                  </a:lnTo>
                  <a:lnTo>
                    <a:pt x="35382" y="35217"/>
                  </a:lnTo>
                  <a:lnTo>
                    <a:pt x="35382" y="0"/>
                  </a:lnTo>
                  <a:close/>
                </a:path>
              </a:pathLst>
            </a:custGeom>
            <a:solidFill>
              <a:srgbClr val="B3319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63" name="Google Shape;463;p1"/>
            <p:cNvSpPr/>
            <p:nvPr/>
          </p:nvSpPr>
          <p:spPr>
            <a:xfrm>
              <a:off x="5891155" y="7403185"/>
              <a:ext cx="35560" cy="35560"/>
            </a:xfrm>
            <a:custGeom>
              <a:rect b="b" l="l" r="r" t="t"/>
              <a:pathLst>
                <a:path extrusionOk="0" h="35559" w="35560">
                  <a:moveTo>
                    <a:pt x="35370" y="35212"/>
                  </a:moveTo>
                  <a:lnTo>
                    <a:pt x="0" y="35212"/>
                  </a:lnTo>
                  <a:lnTo>
                    <a:pt x="0" y="0"/>
                  </a:lnTo>
                  <a:lnTo>
                    <a:pt x="35370" y="0"/>
                  </a:lnTo>
                  <a:lnTo>
                    <a:pt x="35370" y="35212"/>
                  </a:lnTo>
                  <a:close/>
                </a:path>
              </a:pathLst>
            </a:custGeom>
            <a:solidFill>
              <a:srgbClr val="1C371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64" name="Google Shape;464;p1"/>
            <p:cNvSpPr/>
            <p:nvPr/>
          </p:nvSpPr>
          <p:spPr>
            <a:xfrm>
              <a:off x="5891149" y="7332814"/>
              <a:ext cx="35560" cy="70485"/>
            </a:xfrm>
            <a:custGeom>
              <a:rect b="b" l="l" r="r" t="t"/>
              <a:pathLst>
                <a:path extrusionOk="0" h="70484" w="35560">
                  <a:moveTo>
                    <a:pt x="35369" y="0"/>
                  </a:moveTo>
                  <a:lnTo>
                    <a:pt x="0" y="0"/>
                  </a:lnTo>
                  <a:lnTo>
                    <a:pt x="0" y="35179"/>
                  </a:lnTo>
                  <a:lnTo>
                    <a:pt x="0" y="70383"/>
                  </a:lnTo>
                  <a:lnTo>
                    <a:pt x="35369" y="70383"/>
                  </a:lnTo>
                  <a:lnTo>
                    <a:pt x="35369" y="35179"/>
                  </a:lnTo>
                  <a:lnTo>
                    <a:pt x="35369" y="0"/>
                  </a:lnTo>
                  <a:close/>
                </a:path>
              </a:pathLst>
            </a:custGeom>
            <a:solidFill>
              <a:srgbClr val="A1CA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65" name="Google Shape;465;p1"/>
            <p:cNvSpPr/>
            <p:nvPr/>
          </p:nvSpPr>
          <p:spPr>
            <a:xfrm>
              <a:off x="5891149" y="7262405"/>
              <a:ext cx="35560" cy="70485"/>
            </a:xfrm>
            <a:custGeom>
              <a:rect b="b" l="l" r="r" t="t"/>
              <a:pathLst>
                <a:path extrusionOk="0" h="70484" w="35560">
                  <a:moveTo>
                    <a:pt x="35369" y="0"/>
                  </a:moveTo>
                  <a:lnTo>
                    <a:pt x="0" y="0"/>
                  </a:lnTo>
                  <a:lnTo>
                    <a:pt x="0" y="35191"/>
                  </a:lnTo>
                  <a:lnTo>
                    <a:pt x="0" y="70408"/>
                  </a:lnTo>
                  <a:lnTo>
                    <a:pt x="35369" y="70408"/>
                  </a:lnTo>
                  <a:lnTo>
                    <a:pt x="35369" y="35191"/>
                  </a:lnTo>
                  <a:lnTo>
                    <a:pt x="35369" y="0"/>
                  </a:lnTo>
                  <a:close/>
                </a:path>
              </a:pathLst>
            </a:custGeom>
            <a:solidFill>
              <a:srgbClr val="1C371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66" name="Google Shape;466;p1"/>
            <p:cNvSpPr/>
            <p:nvPr/>
          </p:nvSpPr>
          <p:spPr>
            <a:xfrm>
              <a:off x="5891155" y="7227182"/>
              <a:ext cx="35560" cy="35560"/>
            </a:xfrm>
            <a:custGeom>
              <a:rect b="b" l="l" r="r" t="t"/>
              <a:pathLst>
                <a:path extrusionOk="0" h="35559" w="35560">
                  <a:moveTo>
                    <a:pt x="35370" y="35212"/>
                  </a:moveTo>
                  <a:lnTo>
                    <a:pt x="0" y="35212"/>
                  </a:lnTo>
                  <a:lnTo>
                    <a:pt x="0" y="0"/>
                  </a:lnTo>
                  <a:lnTo>
                    <a:pt x="35370" y="0"/>
                  </a:lnTo>
                  <a:lnTo>
                    <a:pt x="35370" y="35212"/>
                  </a:lnTo>
                  <a:close/>
                </a:path>
              </a:pathLst>
            </a:custGeom>
            <a:solidFill>
              <a:srgbClr val="A1CA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67" name="Google Shape;467;p1"/>
            <p:cNvSpPr/>
            <p:nvPr/>
          </p:nvSpPr>
          <p:spPr>
            <a:xfrm>
              <a:off x="5891149" y="7051192"/>
              <a:ext cx="35560" cy="176530"/>
            </a:xfrm>
            <a:custGeom>
              <a:rect b="b" l="l" r="r" t="t"/>
              <a:pathLst>
                <a:path extrusionOk="0" h="176529" w="35560">
                  <a:moveTo>
                    <a:pt x="35369" y="140817"/>
                  </a:moveTo>
                  <a:lnTo>
                    <a:pt x="0" y="140817"/>
                  </a:lnTo>
                  <a:lnTo>
                    <a:pt x="0" y="175996"/>
                  </a:lnTo>
                  <a:lnTo>
                    <a:pt x="35369" y="175996"/>
                  </a:lnTo>
                  <a:lnTo>
                    <a:pt x="35369" y="140817"/>
                  </a:lnTo>
                  <a:close/>
                </a:path>
                <a:path extrusionOk="0" h="176529" w="35560">
                  <a:moveTo>
                    <a:pt x="35369" y="0"/>
                  </a:moveTo>
                  <a:lnTo>
                    <a:pt x="0" y="0"/>
                  </a:lnTo>
                  <a:lnTo>
                    <a:pt x="0" y="35191"/>
                  </a:lnTo>
                  <a:lnTo>
                    <a:pt x="35369" y="35191"/>
                  </a:lnTo>
                  <a:lnTo>
                    <a:pt x="35369" y="0"/>
                  </a:lnTo>
                  <a:close/>
                </a:path>
              </a:pathLst>
            </a:custGeom>
            <a:solidFill>
              <a:srgbClr val="1C371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68" name="Google Shape;468;p1"/>
            <p:cNvSpPr/>
            <p:nvPr/>
          </p:nvSpPr>
          <p:spPr>
            <a:xfrm>
              <a:off x="5891155" y="7015997"/>
              <a:ext cx="35560" cy="35560"/>
            </a:xfrm>
            <a:custGeom>
              <a:rect b="b" l="l" r="r" t="t"/>
              <a:pathLst>
                <a:path extrusionOk="0" h="35559" w="35560">
                  <a:moveTo>
                    <a:pt x="35370" y="35182"/>
                  </a:moveTo>
                  <a:lnTo>
                    <a:pt x="0" y="35182"/>
                  </a:lnTo>
                  <a:lnTo>
                    <a:pt x="0" y="0"/>
                  </a:lnTo>
                  <a:lnTo>
                    <a:pt x="35370" y="0"/>
                  </a:lnTo>
                  <a:lnTo>
                    <a:pt x="35370" y="35182"/>
                  </a:lnTo>
                  <a:close/>
                </a:path>
              </a:pathLst>
            </a:custGeom>
            <a:solidFill>
              <a:srgbClr val="B3319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69" name="Google Shape;469;p1"/>
            <p:cNvSpPr/>
            <p:nvPr/>
          </p:nvSpPr>
          <p:spPr>
            <a:xfrm>
              <a:off x="5891149" y="6945591"/>
              <a:ext cx="35560" cy="70485"/>
            </a:xfrm>
            <a:custGeom>
              <a:rect b="b" l="l" r="r" t="t"/>
              <a:pathLst>
                <a:path extrusionOk="0" h="70484" w="35560">
                  <a:moveTo>
                    <a:pt x="35369" y="0"/>
                  </a:moveTo>
                  <a:lnTo>
                    <a:pt x="0" y="0"/>
                  </a:lnTo>
                  <a:lnTo>
                    <a:pt x="0" y="35204"/>
                  </a:lnTo>
                  <a:lnTo>
                    <a:pt x="0" y="70408"/>
                  </a:lnTo>
                  <a:lnTo>
                    <a:pt x="35369" y="70408"/>
                  </a:lnTo>
                  <a:lnTo>
                    <a:pt x="35369" y="35204"/>
                  </a:lnTo>
                  <a:lnTo>
                    <a:pt x="35369" y="0"/>
                  </a:lnTo>
                  <a:close/>
                </a:path>
              </a:pathLst>
            </a:custGeom>
            <a:solidFill>
              <a:srgbClr val="D96BB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70" name="Google Shape;470;p1"/>
            <p:cNvSpPr/>
            <p:nvPr/>
          </p:nvSpPr>
          <p:spPr>
            <a:xfrm>
              <a:off x="5891149" y="6875195"/>
              <a:ext cx="35560" cy="70485"/>
            </a:xfrm>
            <a:custGeom>
              <a:rect b="b" l="l" r="r" t="t"/>
              <a:pathLst>
                <a:path extrusionOk="0" h="70484" w="35560">
                  <a:moveTo>
                    <a:pt x="35369" y="0"/>
                  </a:moveTo>
                  <a:lnTo>
                    <a:pt x="0" y="0"/>
                  </a:lnTo>
                  <a:lnTo>
                    <a:pt x="0" y="35179"/>
                  </a:lnTo>
                  <a:lnTo>
                    <a:pt x="0" y="70396"/>
                  </a:lnTo>
                  <a:lnTo>
                    <a:pt x="35369" y="70396"/>
                  </a:lnTo>
                  <a:lnTo>
                    <a:pt x="35369" y="35179"/>
                  </a:lnTo>
                  <a:lnTo>
                    <a:pt x="35369" y="0"/>
                  </a:lnTo>
                  <a:close/>
                </a:path>
              </a:pathLst>
            </a:custGeom>
            <a:solidFill>
              <a:srgbClr val="B3319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71" name="Google Shape;471;p1"/>
            <p:cNvSpPr/>
            <p:nvPr/>
          </p:nvSpPr>
          <p:spPr>
            <a:xfrm>
              <a:off x="5855799" y="7367987"/>
              <a:ext cx="35560" cy="35560"/>
            </a:xfrm>
            <a:custGeom>
              <a:rect b="b" l="l" r="r" t="t"/>
              <a:pathLst>
                <a:path extrusionOk="0" h="35559" w="35560">
                  <a:moveTo>
                    <a:pt x="35355" y="35197"/>
                  </a:moveTo>
                  <a:lnTo>
                    <a:pt x="0" y="35197"/>
                  </a:lnTo>
                  <a:lnTo>
                    <a:pt x="0" y="0"/>
                  </a:lnTo>
                  <a:lnTo>
                    <a:pt x="35355" y="0"/>
                  </a:lnTo>
                  <a:lnTo>
                    <a:pt x="35355" y="35197"/>
                  </a:lnTo>
                  <a:close/>
                </a:path>
              </a:pathLst>
            </a:custGeom>
            <a:solidFill>
              <a:srgbClr val="1C371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72" name="Google Shape;472;p1"/>
            <p:cNvSpPr/>
            <p:nvPr/>
          </p:nvSpPr>
          <p:spPr>
            <a:xfrm>
              <a:off x="5855799" y="7332805"/>
              <a:ext cx="35560" cy="35560"/>
            </a:xfrm>
            <a:custGeom>
              <a:rect b="b" l="l" r="r" t="t"/>
              <a:pathLst>
                <a:path extrusionOk="0" h="35559" w="35560">
                  <a:moveTo>
                    <a:pt x="35355" y="35182"/>
                  </a:moveTo>
                  <a:lnTo>
                    <a:pt x="0" y="35182"/>
                  </a:lnTo>
                  <a:lnTo>
                    <a:pt x="0" y="0"/>
                  </a:lnTo>
                  <a:lnTo>
                    <a:pt x="35355" y="0"/>
                  </a:lnTo>
                  <a:lnTo>
                    <a:pt x="35355" y="35182"/>
                  </a:lnTo>
                  <a:close/>
                </a:path>
              </a:pathLst>
            </a:custGeom>
            <a:solidFill>
              <a:srgbClr val="A1CA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73" name="Google Shape;473;p1"/>
            <p:cNvSpPr/>
            <p:nvPr/>
          </p:nvSpPr>
          <p:spPr>
            <a:xfrm>
              <a:off x="5855799" y="7262395"/>
              <a:ext cx="35560" cy="35560"/>
            </a:xfrm>
            <a:custGeom>
              <a:rect b="b" l="l" r="r" t="t"/>
              <a:pathLst>
                <a:path extrusionOk="0" h="35559" w="35560">
                  <a:moveTo>
                    <a:pt x="35355" y="35197"/>
                  </a:moveTo>
                  <a:lnTo>
                    <a:pt x="0" y="35197"/>
                  </a:lnTo>
                  <a:lnTo>
                    <a:pt x="0" y="0"/>
                  </a:lnTo>
                  <a:lnTo>
                    <a:pt x="35355" y="0"/>
                  </a:lnTo>
                  <a:lnTo>
                    <a:pt x="35355" y="35197"/>
                  </a:lnTo>
                  <a:close/>
                </a:path>
              </a:pathLst>
            </a:custGeom>
            <a:solidFill>
              <a:srgbClr val="1C371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74" name="Google Shape;474;p1"/>
            <p:cNvSpPr/>
            <p:nvPr/>
          </p:nvSpPr>
          <p:spPr>
            <a:xfrm>
              <a:off x="5855792" y="7192009"/>
              <a:ext cx="35560" cy="70485"/>
            </a:xfrm>
            <a:custGeom>
              <a:rect b="b" l="l" r="r" t="t"/>
              <a:pathLst>
                <a:path extrusionOk="0" h="70484" w="35560">
                  <a:moveTo>
                    <a:pt x="35356" y="0"/>
                  </a:moveTo>
                  <a:lnTo>
                    <a:pt x="0" y="0"/>
                  </a:lnTo>
                  <a:lnTo>
                    <a:pt x="0" y="35179"/>
                  </a:lnTo>
                  <a:lnTo>
                    <a:pt x="0" y="70396"/>
                  </a:lnTo>
                  <a:lnTo>
                    <a:pt x="35356" y="70396"/>
                  </a:lnTo>
                  <a:lnTo>
                    <a:pt x="35356" y="35179"/>
                  </a:lnTo>
                  <a:lnTo>
                    <a:pt x="35356" y="0"/>
                  </a:lnTo>
                  <a:close/>
                </a:path>
              </a:pathLst>
            </a:custGeom>
            <a:solidFill>
              <a:srgbClr val="A1CA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75" name="Google Shape;475;p1"/>
            <p:cNvSpPr/>
            <p:nvPr/>
          </p:nvSpPr>
          <p:spPr>
            <a:xfrm>
              <a:off x="5855799" y="7156787"/>
              <a:ext cx="35560" cy="35560"/>
            </a:xfrm>
            <a:custGeom>
              <a:rect b="b" l="l" r="r" t="t"/>
              <a:pathLst>
                <a:path extrusionOk="0" h="35559" w="35560">
                  <a:moveTo>
                    <a:pt x="35355" y="35212"/>
                  </a:moveTo>
                  <a:lnTo>
                    <a:pt x="0" y="35212"/>
                  </a:lnTo>
                  <a:lnTo>
                    <a:pt x="0" y="0"/>
                  </a:lnTo>
                  <a:lnTo>
                    <a:pt x="35355" y="0"/>
                  </a:lnTo>
                  <a:lnTo>
                    <a:pt x="35355" y="35212"/>
                  </a:lnTo>
                  <a:close/>
                </a:path>
              </a:pathLst>
            </a:custGeom>
            <a:solidFill>
              <a:srgbClr val="1C371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76" name="Google Shape;476;p1"/>
            <p:cNvSpPr/>
            <p:nvPr/>
          </p:nvSpPr>
          <p:spPr>
            <a:xfrm>
              <a:off x="5855792" y="7016000"/>
              <a:ext cx="35560" cy="70485"/>
            </a:xfrm>
            <a:custGeom>
              <a:rect b="b" l="l" r="r" t="t"/>
              <a:pathLst>
                <a:path extrusionOk="0" h="70484" w="35560">
                  <a:moveTo>
                    <a:pt x="35356" y="0"/>
                  </a:moveTo>
                  <a:lnTo>
                    <a:pt x="0" y="0"/>
                  </a:lnTo>
                  <a:lnTo>
                    <a:pt x="0" y="35191"/>
                  </a:lnTo>
                  <a:lnTo>
                    <a:pt x="0" y="70383"/>
                  </a:lnTo>
                  <a:lnTo>
                    <a:pt x="35356" y="70383"/>
                  </a:lnTo>
                  <a:lnTo>
                    <a:pt x="35356" y="35191"/>
                  </a:lnTo>
                  <a:lnTo>
                    <a:pt x="35356" y="0"/>
                  </a:lnTo>
                  <a:close/>
                </a:path>
              </a:pathLst>
            </a:custGeom>
            <a:solidFill>
              <a:srgbClr val="B3319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77" name="Google Shape;477;p1"/>
            <p:cNvSpPr/>
            <p:nvPr/>
          </p:nvSpPr>
          <p:spPr>
            <a:xfrm>
              <a:off x="5855792" y="6945591"/>
              <a:ext cx="35560" cy="70485"/>
            </a:xfrm>
            <a:custGeom>
              <a:rect b="b" l="l" r="r" t="t"/>
              <a:pathLst>
                <a:path extrusionOk="0" h="70484" w="35560">
                  <a:moveTo>
                    <a:pt x="35356" y="0"/>
                  </a:moveTo>
                  <a:lnTo>
                    <a:pt x="0" y="0"/>
                  </a:lnTo>
                  <a:lnTo>
                    <a:pt x="0" y="35204"/>
                  </a:lnTo>
                  <a:lnTo>
                    <a:pt x="0" y="70408"/>
                  </a:lnTo>
                  <a:lnTo>
                    <a:pt x="35356" y="70408"/>
                  </a:lnTo>
                  <a:lnTo>
                    <a:pt x="35356" y="35204"/>
                  </a:lnTo>
                  <a:lnTo>
                    <a:pt x="35356" y="0"/>
                  </a:lnTo>
                  <a:close/>
                </a:path>
              </a:pathLst>
            </a:custGeom>
            <a:solidFill>
              <a:srgbClr val="D96BB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78" name="Google Shape;478;p1"/>
            <p:cNvSpPr/>
            <p:nvPr/>
          </p:nvSpPr>
          <p:spPr>
            <a:xfrm>
              <a:off x="5855799" y="6875191"/>
              <a:ext cx="35560" cy="35560"/>
            </a:xfrm>
            <a:custGeom>
              <a:rect b="b" l="l" r="r" t="t"/>
              <a:pathLst>
                <a:path extrusionOk="0" h="35559" w="35560">
                  <a:moveTo>
                    <a:pt x="35355" y="35182"/>
                  </a:moveTo>
                  <a:lnTo>
                    <a:pt x="0" y="35182"/>
                  </a:lnTo>
                  <a:lnTo>
                    <a:pt x="0" y="0"/>
                  </a:lnTo>
                  <a:lnTo>
                    <a:pt x="35355" y="0"/>
                  </a:lnTo>
                  <a:lnTo>
                    <a:pt x="35355" y="35182"/>
                  </a:lnTo>
                  <a:close/>
                </a:path>
              </a:pathLst>
            </a:custGeom>
            <a:solidFill>
              <a:srgbClr val="B3319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79" name="Google Shape;479;p1"/>
            <p:cNvSpPr/>
            <p:nvPr/>
          </p:nvSpPr>
          <p:spPr>
            <a:xfrm>
              <a:off x="5820410" y="7156792"/>
              <a:ext cx="35560" cy="211454"/>
            </a:xfrm>
            <a:custGeom>
              <a:rect b="b" l="l" r="r" t="t"/>
              <a:pathLst>
                <a:path extrusionOk="0" h="211454" w="35560">
                  <a:moveTo>
                    <a:pt x="35382" y="176022"/>
                  </a:moveTo>
                  <a:lnTo>
                    <a:pt x="0" y="176022"/>
                  </a:lnTo>
                  <a:lnTo>
                    <a:pt x="0" y="211201"/>
                  </a:lnTo>
                  <a:lnTo>
                    <a:pt x="35382" y="211201"/>
                  </a:lnTo>
                  <a:lnTo>
                    <a:pt x="35382" y="176022"/>
                  </a:lnTo>
                  <a:close/>
                </a:path>
                <a:path extrusionOk="0" h="211454" w="35560">
                  <a:moveTo>
                    <a:pt x="35382" y="0"/>
                  </a:moveTo>
                  <a:lnTo>
                    <a:pt x="0" y="0"/>
                  </a:lnTo>
                  <a:lnTo>
                    <a:pt x="0" y="35217"/>
                  </a:lnTo>
                  <a:lnTo>
                    <a:pt x="0" y="70396"/>
                  </a:lnTo>
                  <a:lnTo>
                    <a:pt x="0" y="105613"/>
                  </a:lnTo>
                  <a:lnTo>
                    <a:pt x="35382" y="105613"/>
                  </a:lnTo>
                  <a:lnTo>
                    <a:pt x="35382" y="70396"/>
                  </a:lnTo>
                  <a:lnTo>
                    <a:pt x="35382" y="35217"/>
                  </a:lnTo>
                  <a:lnTo>
                    <a:pt x="35382" y="0"/>
                  </a:lnTo>
                  <a:close/>
                </a:path>
              </a:pathLst>
            </a:custGeom>
            <a:solidFill>
              <a:srgbClr val="1C371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80" name="Google Shape;480;p1"/>
            <p:cNvSpPr/>
            <p:nvPr/>
          </p:nvSpPr>
          <p:spPr>
            <a:xfrm>
              <a:off x="5820413" y="7051179"/>
              <a:ext cx="35560" cy="35560"/>
            </a:xfrm>
            <a:custGeom>
              <a:rect b="b" l="l" r="r" t="t"/>
              <a:pathLst>
                <a:path extrusionOk="0" h="35559" w="35560">
                  <a:moveTo>
                    <a:pt x="35385" y="35197"/>
                  </a:moveTo>
                  <a:lnTo>
                    <a:pt x="0" y="35197"/>
                  </a:lnTo>
                  <a:lnTo>
                    <a:pt x="0" y="0"/>
                  </a:lnTo>
                  <a:lnTo>
                    <a:pt x="35385" y="0"/>
                  </a:lnTo>
                  <a:lnTo>
                    <a:pt x="35385" y="35197"/>
                  </a:lnTo>
                  <a:close/>
                </a:path>
              </a:pathLst>
            </a:custGeom>
            <a:solidFill>
              <a:srgbClr val="B3319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81" name="Google Shape;481;p1"/>
            <p:cNvSpPr/>
            <p:nvPr/>
          </p:nvSpPr>
          <p:spPr>
            <a:xfrm>
              <a:off x="5820410" y="6945591"/>
              <a:ext cx="35560" cy="106045"/>
            </a:xfrm>
            <a:custGeom>
              <a:rect b="b" l="l" r="r" t="t"/>
              <a:pathLst>
                <a:path extrusionOk="0" h="106045" w="35560">
                  <a:moveTo>
                    <a:pt x="35382" y="0"/>
                  </a:moveTo>
                  <a:lnTo>
                    <a:pt x="0" y="0"/>
                  </a:lnTo>
                  <a:lnTo>
                    <a:pt x="0" y="35204"/>
                  </a:lnTo>
                  <a:lnTo>
                    <a:pt x="0" y="70408"/>
                  </a:lnTo>
                  <a:lnTo>
                    <a:pt x="0" y="105600"/>
                  </a:lnTo>
                  <a:lnTo>
                    <a:pt x="35382" y="105600"/>
                  </a:lnTo>
                  <a:lnTo>
                    <a:pt x="35382" y="70408"/>
                  </a:lnTo>
                  <a:lnTo>
                    <a:pt x="35382" y="35204"/>
                  </a:lnTo>
                  <a:lnTo>
                    <a:pt x="35382" y="0"/>
                  </a:lnTo>
                  <a:close/>
                </a:path>
              </a:pathLst>
            </a:custGeom>
            <a:solidFill>
              <a:srgbClr val="D96BB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82" name="Google Shape;482;p1"/>
            <p:cNvSpPr/>
            <p:nvPr/>
          </p:nvSpPr>
          <p:spPr>
            <a:xfrm>
              <a:off x="5785040" y="6875195"/>
              <a:ext cx="71120" cy="176530"/>
            </a:xfrm>
            <a:custGeom>
              <a:rect b="b" l="l" r="r" t="t"/>
              <a:pathLst>
                <a:path extrusionOk="0" h="176529" w="71120">
                  <a:moveTo>
                    <a:pt x="70751" y="0"/>
                  </a:moveTo>
                  <a:lnTo>
                    <a:pt x="35369" y="0"/>
                  </a:lnTo>
                  <a:lnTo>
                    <a:pt x="35369" y="35179"/>
                  </a:lnTo>
                  <a:lnTo>
                    <a:pt x="0" y="35179"/>
                  </a:lnTo>
                  <a:lnTo>
                    <a:pt x="0" y="70396"/>
                  </a:lnTo>
                  <a:lnTo>
                    <a:pt x="0" y="105600"/>
                  </a:lnTo>
                  <a:lnTo>
                    <a:pt x="0" y="140804"/>
                  </a:lnTo>
                  <a:lnTo>
                    <a:pt x="0" y="175996"/>
                  </a:lnTo>
                  <a:lnTo>
                    <a:pt x="35369" y="175996"/>
                  </a:lnTo>
                  <a:lnTo>
                    <a:pt x="35369" y="140804"/>
                  </a:lnTo>
                  <a:lnTo>
                    <a:pt x="35369" y="105600"/>
                  </a:lnTo>
                  <a:lnTo>
                    <a:pt x="35369" y="70396"/>
                  </a:lnTo>
                  <a:lnTo>
                    <a:pt x="70751" y="70396"/>
                  </a:lnTo>
                  <a:lnTo>
                    <a:pt x="70751" y="35179"/>
                  </a:lnTo>
                  <a:lnTo>
                    <a:pt x="70751" y="0"/>
                  </a:lnTo>
                  <a:close/>
                </a:path>
              </a:pathLst>
            </a:custGeom>
            <a:solidFill>
              <a:srgbClr val="B3319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pic>
          <p:nvPicPr>
            <p:cNvPr id="483" name="Google Shape;483;p1"/>
            <p:cNvPicPr preferRelativeResize="0"/>
            <p:nvPr/>
          </p:nvPicPr>
          <p:blipFill rotWithShape="1">
            <a:blip r:embed="rId8">
              <a:alphaModFix/>
            </a:blip>
            <a:srcRect b="0" l="0" r="0" t="0"/>
            <a:stretch/>
          </p:blipFill>
          <p:spPr>
            <a:xfrm>
              <a:off x="6488396" y="7071817"/>
              <a:ext cx="880267" cy="1543056"/>
            </a:xfrm>
            <a:prstGeom prst="rect">
              <a:avLst/>
            </a:prstGeom>
            <a:noFill/>
            <a:ln>
              <a:noFill/>
            </a:ln>
          </p:spPr>
        </p:pic>
        <p:sp>
          <p:nvSpPr>
            <p:cNvPr id="484" name="Google Shape;484;p1"/>
            <p:cNvSpPr/>
            <p:nvPr/>
          </p:nvSpPr>
          <p:spPr>
            <a:xfrm>
              <a:off x="6416243" y="7071829"/>
              <a:ext cx="880744" cy="1543685"/>
            </a:xfrm>
            <a:custGeom>
              <a:rect b="b" l="l" r="r" t="t"/>
              <a:pathLst>
                <a:path extrusionOk="0" h="1543684" w="880745">
                  <a:moveTo>
                    <a:pt x="146723" y="73710"/>
                  </a:moveTo>
                  <a:lnTo>
                    <a:pt x="73367" y="73710"/>
                  </a:lnTo>
                  <a:lnTo>
                    <a:pt x="73367" y="0"/>
                  </a:lnTo>
                  <a:lnTo>
                    <a:pt x="0" y="0"/>
                  </a:lnTo>
                  <a:lnTo>
                    <a:pt x="0" y="1249438"/>
                  </a:lnTo>
                  <a:lnTo>
                    <a:pt x="73367" y="1249438"/>
                  </a:lnTo>
                  <a:lnTo>
                    <a:pt x="73367" y="1175715"/>
                  </a:lnTo>
                  <a:lnTo>
                    <a:pt x="146723" y="1175715"/>
                  </a:lnTo>
                  <a:lnTo>
                    <a:pt x="146723" y="1103261"/>
                  </a:lnTo>
                  <a:lnTo>
                    <a:pt x="73367" y="1103261"/>
                  </a:lnTo>
                  <a:lnTo>
                    <a:pt x="73367" y="147434"/>
                  </a:lnTo>
                  <a:lnTo>
                    <a:pt x="146723" y="147434"/>
                  </a:lnTo>
                  <a:lnTo>
                    <a:pt x="146723" y="73710"/>
                  </a:lnTo>
                  <a:close/>
                </a:path>
                <a:path extrusionOk="0" h="1543684" w="880745">
                  <a:moveTo>
                    <a:pt x="220027" y="147510"/>
                  </a:moveTo>
                  <a:lnTo>
                    <a:pt x="146723" y="147510"/>
                  </a:lnTo>
                  <a:lnTo>
                    <a:pt x="146723" y="221005"/>
                  </a:lnTo>
                  <a:lnTo>
                    <a:pt x="220027" y="221005"/>
                  </a:lnTo>
                  <a:lnTo>
                    <a:pt x="220027" y="147510"/>
                  </a:lnTo>
                  <a:close/>
                </a:path>
                <a:path extrusionOk="0" h="1543684" w="880745">
                  <a:moveTo>
                    <a:pt x="293395" y="221005"/>
                  </a:moveTo>
                  <a:lnTo>
                    <a:pt x="220027" y="221005"/>
                  </a:lnTo>
                  <a:lnTo>
                    <a:pt x="220027" y="294487"/>
                  </a:lnTo>
                  <a:lnTo>
                    <a:pt x="293395" y="294487"/>
                  </a:lnTo>
                  <a:lnTo>
                    <a:pt x="293395" y="221005"/>
                  </a:lnTo>
                  <a:close/>
                </a:path>
                <a:path extrusionOk="0" h="1543684" w="880745">
                  <a:moveTo>
                    <a:pt x="366763" y="294487"/>
                  </a:moveTo>
                  <a:lnTo>
                    <a:pt x="293395" y="294487"/>
                  </a:lnTo>
                  <a:lnTo>
                    <a:pt x="293395" y="367982"/>
                  </a:lnTo>
                  <a:lnTo>
                    <a:pt x="366763" y="367982"/>
                  </a:lnTo>
                  <a:lnTo>
                    <a:pt x="366763" y="294487"/>
                  </a:lnTo>
                  <a:close/>
                </a:path>
                <a:path extrusionOk="0" h="1543684" w="880745">
                  <a:moveTo>
                    <a:pt x="440131" y="1029309"/>
                  </a:moveTo>
                  <a:lnTo>
                    <a:pt x="366763" y="1029309"/>
                  </a:lnTo>
                  <a:lnTo>
                    <a:pt x="366763" y="955827"/>
                  </a:lnTo>
                  <a:lnTo>
                    <a:pt x="366763" y="882103"/>
                  </a:lnTo>
                  <a:lnTo>
                    <a:pt x="293395" y="882103"/>
                  </a:lnTo>
                  <a:lnTo>
                    <a:pt x="293395" y="955827"/>
                  </a:lnTo>
                  <a:lnTo>
                    <a:pt x="220027" y="955827"/>
                  </a:lnTo>
                  <a:lnTo>
                    <a:pt x="220027" y="1029309"/>
                  </a:lnTo>
                  <a:lnTo>
                    <a:pt x="146723" y="1029309"/>
                  </a:lnTo>
                  <a:lnTo>
                    <a:pt x="146723" y="1102791"/>
                  </a:lnTo>
                  <a:lnTo>
                    <a:pt x="220027" y="1102791"/>
                  </a:lnTo>
                  <a:lnTo>
                    <a:pt x="220027" y="1029550"/>
                  </a:lnTo>
                  <a:lnTo>
                    <a:pt x="366763" y="1029550"/>
                  </a:lnTo>
                  <a:lnTo>
                    <a:pt x="366763" y="1176210"/>
                  </a:lnTo>
                  <a:lnTo>
                    <a:pt x="440131" y="1176210"/>
                  </a:lnTo>
                  <a:lnTo>
                    <a:pt x="440131" y="1029309"/>
                  </a:lnTo>
                  <a:close/>
                </a:path>
                <a:path extrusionOk="0" h="1543684" w="880745">
                  <a:moveTo>
                    <a:pt x="440131" y="367982"/>
                  </a:moveTo>
                  <a:lnTo>
                    <a:pt x="366763" y="367982"/>
                  </a:lnTo>
                  <a:lnTo>
                    <a:pt x="366763" y="441464"/>
                  </a:lnTo>
                  <a:lnTo>
                    <a:pt x="440131" y="441464"/>
                  </a:lnTo>
                  <a:lnTo>
                    <a:pt x="440131" y="367982"/>
                  </a:lnTo>
                  <a:close/>
                </a:path>
                <a:path extrusionOk="0" h="1543684" w="880745">
                  <a:moveTo>
                    <a:pt x="513499" y="1176210"/>
                  </a:moveTo>
                  <a:lnTo>
                    <a:pt x="440131" y="1176210"/>
                  </a:lnTo>
                  <a:lnTo>
                    <a:pt x="440131" y="1323187"/>
                  </a:lnTo>
                  <a:lnTo>
                    <a:pt x="513499" y="1323187"/>
                  </a:lnTo>
                  <a:lnTo>
                    <a:pt x="513499" y="1176210"/>
                  </a:lnTo>
                  <a:close/>
                </a:path>
                <a:path extrusionOk="0" h="1543684" w="880745">
                  <a:moveTo>
                    <a:pt x="513499" y="441464"/>
                  </a:moveTo>
                  <a:lnTo>
                    <a:pt x="440131" y="441464"/>
                  </a:lnTo>
                  <a:lnTo>
                    <a:pt x="440131" y="514959"/>
                  </a:lnTo>
                  <a:lnTo>
                    <a:pt x="513499" y="514959"/>
                  </a:lnTo>
                  <a:lnTo>
                    <a:pt x="513499" y="441464"/>
                  </a:lnTo>
                  <a:close/>
                </a:path>
                <a:path extrusionOk="0" h="1543684" w="880745">
                  <a:moveTo>
                    <a:pt x="586854" y="1323187"/>
                  </a:moveTo>
                  <a:lnTo>
                    <a:pt x="513499" y="1323187"/>
                  </a:lnTo>
                  <a:lnTo>
                    <a:pt x="513499" y="1470164"/>
                  </a:lnTo>
                  <a:lnTo>
                    <a:pt x="586854" y="1470164"/>
                  </a:lnTo>
                  <a:lnTo>
                    <a:pt x="586854" y="1323187"/>
                  </a:lnTo>
                  <a:close/>
                </a:path>
                <a:path extrusionOk="0" h="1543684" w="880745">
                  <a:moveTo>
                    <a:pt x="586854" y="514959"/>
                  </a:moveTo>
                  <a:lnTo>
                    <a:pt x="513499" y="514959"/>
                  </a:lnTo>
                  <a:lnTo>
                    <a:pt x="513499" y="588441"/>
                  </a:lnTo>
                  <a:lnTo>
                    <a:pt x="586854" y="588441"/>
                  </a:lnTo>
                  <a:lnTo>
                    <a:pt x="586854" y="514959"/>
                  </a:lnTo>
                  <a:close/>
                </a:path>
                <a:path extrusionOk="0" h="1543684" w="880745">
                  <a:moveTo>
                    <a:pt x="660222" y="588441"/>
                  </a:moveTo>
                  <a:lnTo>
                    <a:pt x="586854" y="588441"/>
                  </a:lnTo>
                  <a:lnTo>
                    <a:pt x="586854" y="661860"/>
                  </a:lnTo>
                  <a:lnTo>
                    <a:pt x="660222" y="661860"/>
                  </a:lnTo>
                  <a:lnTo>
                    <a:pt x="660222" y="588441"/>
                  </a:lnTo>
                  <a:close/>
                </a:path>
                <a:path extrusionOk="0" h="1543684" w="880745">
                  <a:moveTo>
                    <a:pt x="733526" y="1470164"/>
                  </a:moveTo>
                  <a:lnTo>
                    <a:pt x="586854" y="1470164"/>
                  </a:lnTo>
                  <a:lnTo>
                    <a:pt x="586854" y="1543646"/>
                  </a:lnTo>
                  <a:lnTo>
                    <a:pt x="733526" y="1543646"/>
                  </a:lnTo>
                  <a:lnTo>
                    <a:pt x="733526" y="1470164"/>
                  </a:lnTo>
                  <a:close/>
                </a:path>
                <a:path extrusionOk="0" h="1543684" w="880745">
                  <a:moveTo>
                    <a:pt x="733526" y="1176210"/>
                  </a:moveTo>
                  <a:lnTo>
                    <a:pt x="660222" y="1176210"/>
                  </a:lnTo>
                  <a:lnTo>
                    <a:pt x="660222" y="1323187"/>
                  </a:lnTo>
                  <a:lnTo>
                    <a:pt x="733526" y="1323187"/>
                  </a:lnTo>
                  <a:lnTo>
                    <a:pt x="733526" y="1176210"/>
                  </a:lnTo>
                  <a:close/>
                </a:path>
                <a:path extrusionOk="0" h="1543684" w="880745">
                  <a:moveTo>
                    <a:pt x="733526" y="661860"/>
                  </a:moveTo>
                  <a:lnTo>
                    <a:pt x="660222" y="661860"/>
                  </a:lnTo>
                  <a:lnTo>
                    <a:pt x="660222" y="735355"/>
                  </a:lnTo>
                  <a:lnTo>
                    <a:pt x="733526" y="735355"/>
                  </a:lnTo>
                  <a:lnTo>
                    <a:pt x="733526" y="661860"/>
                  </a:lnTo>
                  <a:close/>
                </a:path>
                <a:path extrusionOk="0" h="1543684" w="880745">
                  <a:moveTo>
                    <a:pt x="806894" y="1323187"/>
                  </a:moveTo>
                  <a:lnTo>
                    <a:pt x="733526" y="1323187"/>
                  </a:lnTo>
                  <a:lnTo>
                    <a:pt x="733526" y="1470164"/>
                  </a:lnTo>
                  <a:lnTo>
                    <a:pt x="806894" y="1470164"/>
                  </a:lnTo>
                  <a:lnTo>
                    <a:pt x="806894" y="1323187"/>
                  </a:lnTo>
                  <a:close/>
                </a:path>
                <a:path extrusionOk="0" h="1543684" w="880745">
                  <a:moveTo>
                    <a:pt x="880262" y="808380"/>
                  </a:moveTo>
                  <a:lnTo>
                    <a:pt x="806894" y="808380"/>
                  </a:lnTo>
                  <a:lnTo>
                    <a:pt x="806894" y="735926"/>
                  </a:lnTo>
                  <a:lnTo>
                    <a:pt x="733526" y="735926"/>
                  </a:lnTo>
                  <a:lnTo>
                    <a:pt x="733526" y="808380"/>
                  </a:lnTo>
                  <a:lnTo>
                    <a:pt x="513499" y="808380"/>
                  </a:lnTo>
                  <a:lnTo>
                    <a:pt x="513499" y="882103"/>
                  </a:lnTo>
                  <a:lnTo>
                    <a:pt x="513499" y="1029550"/>
                  </a:lnTo>
                  <a:lnTo>
                    <a:pt x="586854" y="1029550"/>
                  </a:lnTo>
                  <a:lnTo>
                    <a:pt x="586854" y="1176210"/>
                  </a:lnTo>
                  <a:lnTo>
                    <a:pt x="660222" y="1176210"/>
                  </a:lnTo>
                  <a:lnTo>
                    <a:pt x="660222" y="1029309"/>
                  </a:lnTo>
                  <a:lnTo>
                    <a:pt x="586867" y="1029309"/>
                  </a:lnTo>
                  <a:lnTo>
                    <a:pt x="586867" y="882103"/>
                  </a:lnTo>
                  <a:lnTo>
                    <a:pt x="880262" y="882103"/>
                  </a:lnTo>
                  <a:lnTo>
                    <a:pt x="880262" y="808380"/>
                  </a:lnTo>
                  <a:close/>
                </a:path>
              </a:pathLst>
            </a:custGeom>
            <a:solidFill>
              <a:srgbClr val="00000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85" name="Google Shape;485;p1"/>
            <p:cNvSpPr/>
            <p:nvPr/>
          </p:nvSpPr>
          <p:spPr>
            <a:xfrm>
              <a:off x="6489598" y="7219263"/>
              <a:ext cx="660400" cy="1323340"/>
            </a:xfrm>
            <a:custGeom>
              <a:rect b="b" l="l" r="r" t="t"/>
              <a:pathLst>
                <a:path extrusionOk="0" h="1323340" w="660400">
                  <a:moveTo>
                    <a:pt x="660171" y="1175753"/>
                  </a:moveTo>
                  <a:lnTo>
                    <a:pt x="586867" y="1175753"/>
                  </a:lnTo>
                  <a:lnTo>
                    <a:pt x="586867" y="1028776"/>
                  </a:lnTo>
                  <a:lnTo>
                    <a:pt x="513499" y="1028776"/>
                  </a:lnTo>
                  <a:lnTo>
                    <a:pt x="513499" y="881862"/>
                  </a:lnTo>
                  <a:lnTo>
                    <a:pt x="440143" y="881862"/>
                  </a:lnTo>
                  <a:lnTo>
                    <a:pt x="440143" y="734898"/>
                  </a:lnTo>
                  <a:lnTo>
                    <a:pt x="293408" y="734898"/>
                  </a:lnTo>
                  <a:lnTo>
                    <a:pt x="293408" y="881862"/>
                  </a:lnTo>
                  <a:lnTo>
                    <a:pt x="366776" y="881862"/>
                  </a:lnTo>
                  <a:lnTo>
                    <a:pt x="366776" y="1028776"/>
                  </a:lnTo>
                  <a:lnTo>
                    <a:pt x="440143" y="1028776"/>
                  </a:lnTo>
                  <a:lnTo>
                    <a:pt x="440143" y="1175753"/>
                  </a:lnTo>
                  <a:lnTo>
                    <a:pt x="513499" y="1175753"/>
                  </a:lnTo>
                  <a:lnTo>
                    <a:pt x="513499" y="1322730"/>
                  </a:lnTo>
                  <a:lnTo>
                    <a:pt x="660171" y="1322730"/>
                  </a:lnTo>
                  <a:lnTo>
                    <a:pt x="660171" y="1175753"/>
                  </a:lnTo>
                  <a:close/>
                </a:path>
                <a:path extrusionOk="0" h="1323340" w="660400">
                  <a:moveTo>
                    <a:pt x="660171" y="588492"/>
                  </a:moveTo>
                  <a:lnTo>
                    <a:pt x="586867" y="588492"/>
                  </a:lnTo>
                  <a:lnTo>
                    <a:pt x="586867" y="514781"/>
                  </a:lnTo>
                  <a:lnTo>
                    <a:pt x="513499" y="514781"/>
                  </a:lnTo>
                  <a:lnTo>
                    <a:pt x="513499" y="441058"/>
                  </a:lnTo>
                  <a:lnTo>
                    <a:pt x="440131" y="441058"/>
                  </a:lnTo>
                  <a:lnTo>
                    <a:pt x="440131" y="367334"/>
                  </a:lnTo>
                  <a:lnTo>
                    <a:pt x="366763" y="367334"/>
                  </a:lnTo>
                  <a:lnTo>
                    <a:pt x="366763" y="293611"/>
                  </a:lnTo>
                  <a:lnTo>
                    <a:pt x="293395" y="293611"/>
                  </a:lnTo>
                  <a:lnTo>
                    <a:pt x="293395" y="221170"/>
                  </a:lnTo>
                  <a:lnTo>
                    <a:pt x="220040" y="221170"/>
                  </a:lnTo>
                  <a:lnTo>
                    <a:pt x="220040" y="147447"/>
                  </a:lnTo>
                  <a:lnTo>
                    <a:pt x="146672" y="147447"/>
                  </a:lnTo>
                  <a:lnTo>
                    <a:pt x="146672" y="73723"/>
                  </a:lnTo>
                  <a:lnTo>
                    <a:pt x="73367" y="73723"/>
                  </a:lnTo>
                  <a:lnTo>
                    <a:pt x="73367" y="0"/>
                  </a:lnTo>
                  <a:lnTo>
                    <a:pt x="0" y="0"/>
                  </a:lnTo>
                  <a:lnTo>
                    <a:pt x="0" y="73723"/>
                  </a:lnTo>
                  <a:lnTo>
                    <a:pt x="0" y="147447"/>
                  </a:lnTo>
                  <a:lnTo>
                    <a:pt x="0" y="955827"/>
                  </a:lnTo>
                  <a:lnTo>
                    <a:pt x="73367" y="955827"/>
                  </a:lnTo>
                  <a:lnTo>
                    <a:pt x="73367" y="882116"/>
                  </a:lnTo>
                  <a:lnTo>
                    <a:pt x="146672" y="882116"/>
                  </a:lnTo>
                  <a:lnTo>
                    <a:pt x="146672" y="808393"/>
                  </a:lnTo>
                  <a:lnTo>
                    <a:pt x="220040" y="808393"/>
                  </a:lnTo>
                  <a:lnTo>
                    <a:pt x="220040" y="734669"/>
                  </a:lnTo>
                  <a:lnTo>
                    <a:pt x="440143" y="734669"/>
                  </a:lnTo>
                  <a:lnTo>
                    <a:pt x="440143" y="660946"/>
                  </a:lnTo>
                  <a:lnTo>
                    <a:pt x="660171" y="660946"/>
                  </a:lnTo>
                  <a:lnTo>
                    <a:pt x="660171" y="588492"/>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86" name="Google Shape;486;p1"/>
            <p:cNvSpPr/>
            <p:nvPr/>
          </p:nvSpPr>
          <p:spPr>
            <a:xfrm>
              <a:off x="5496128" y="6934427"/>
              <a:ext cx="81915" cy="285115"/>
            </a:xfrm>
            <a:custGeom>
              <a:rect b="b" l="l" r="r" t="t"/>
              <a:pathLst>
                <a:path extrusionOk="0" h="285115" w="81914">
                  <a:moveTo>
                    <a:pt x="40640" y="81343"/>
                  </a:moveTo>
                  <a:lnTo>
                    <a:pt x="0" y="81343"/>
                  </a:lnTo>
                  <a:lnTo>
                    <a:pt x="0" y="122008"/>
                  </a:lnTo>
                  <a:lnTo>
                    <a:pt x="0" y="162648"/>
                  </a:lnTo>
                  <a:lnTo>
                    <a:pt x="0" y="203327"/>
                  </a:lnTo>
                  <a:lnTo>
                    <a:pt x="0" y="244017"/>
                  </a:lnTo>
                  <a:lnTo>
                    <a:pt x="0" y="284670"/>
                  </a:lnTo>
                  <a:lnTo>
                    <a:pt x="40640" y="284670"/>
                  </a:lnTo>
                  <a:lnTo>
                    <a:pt x="40640" y="244017"/>
                  </a:lnTo>
                  <a:lnTo>
                    <a:pt x="40640" y="203327"/>
                  </a:lnTo>
                  <a:lnTo>
                    <a:pt x="40640" y="162648"/>
                  </a:lnTo>
                  <a:lnTo>
                    <a:pt x="40640" y="122008"/>
                  </a:lnTo>
                  <a:lnTo>
                    <a:pt x="40640" y="81343"/>
                  </a:lnTo>
                  <a:close/>
                </a:path>
                <a:path extrusionOk="0" h="285115" w="81914">
                  <a:moveTo>
                    <a:pt x="81305" y="0"/>
                  </a:moveTo>
                  <a:lnTo>
                    <a:pt x="40640" y="0"/>
                  </a:lnTo>
                  <a:lnTo>
                    <a:pt x="40640" y="40665"/>
                  </a:lnTo>
                  <a:lnTo>
                    <a:pt x="40640" y="81343"/>
                  </a:lnTo>
                  <a:lnTo>
                    <a:pt x="81305" y="81343"/>
                  </a:lnTo>
                  <a:lnTo>
                    <a:pt x="81305" y="40665"/>
                  </a:lnTo>
                  <a:lnTo>
                    <a:pt x="81305"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87" name="Google Shape;487;p1"/>
            <p:cNvSpPr/>
            <p:nvPr/>
          </p:nvSpPr>
          <p:spPr>
            <a:xfrm>
              <a:off x="5496131" y="6975085"/>
              <a:ext cx="40640" cy="41275"/>
            </a:xfrm>
            <a:custGeom>
              <a:rect b="b" l="l" r="r" t="t"/>
              <a:pathLst>
                <a:path extrusionOk="0" h="41275" w="40639">
                  <a:moveTo>
                    <a:pt x="40645" y="40680"/>
                  </a:moveTo>
                  <a:lnTo>
                    <a:pt x="0" y="40680"/>
                  </a:lnTo>
                  <a:lnTo>
                    <a:pt x="0" y="0"/>
                  </a:lnTo>
                  <a:lnTo>
                    <a:pt x="40645" y="0"/>
                  </a:lnTo>
                  <a:lnTo>
                    <a:pt x="40645" y="40680"/>
                  </a:lnTo>
                  <a:close/>
                </a:path>
              </a:pathLst>
            </a:custGeom>
            <a:solidFill>
              <a:srgbClr val="66C43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88" name="Google Shape;488;p1"/>
            <p:cNvSpPr/>
            <p:nvPr/>
          </p:nvSpPr>
          <p:spPr>
            <a:xfrm>
              <a:off x="5455450" y="6934427"/>
              <a:ext cx="81915" cy="325755"/>
            </a:xfrm>
            <a:custGeom>
              <a:rect b="b" l="l" r="r" t="t"/>
              <a:pathLst>
                <a:path extrusionOk="0" h="325754" w="81914">
                  <a:moveTo>
                    <a:pt x="40678" y="244017"/>
                  </a:moveTo>
                  <a:lnTo>
                    <a:pt x="0" y="244017"/>
                  </a:lnTo>
                  <a:lnTo>
                    <a:pt x="0" y="284670"/>
                  </a:lnTo>
                  <a:lnTo>
                    <a:pt x="0" y="325323"/>
                  </a:lnTo>
                  <a:lnTo>
                    <a:pt x="40678" y="325323"/>
                  </a:lnTo>
                  <a:lnTo>
                    <a:pt x="40678" y="284670"/>
                  </a:lnTo>
                  <a:lnTo>
                    <a:pt x="40678" y="244017"/>
                  </a:lnTo>
                  <a:close/>
                </a:path>
                <a:path extrusionOk="0" h="325754" w="81914">
                  <a:moveTo>
                    <a:pt x="81318" y="0"/>
                  </a:moveTo>
                  <a:lnTo>
                    <a:pt x="40678" y="0"/>
                  </a:lnTo>
                  <a:lnTo>
                    <a:pt x="40678" y="40665"/>
                  </a:lnTo>
                  <a:lnTo>
                    <a:pt x="81318" y="40665"/>
                  </a:lnTo>
                  <a:lnTo>
                    <a:pt x="81318"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89" name="Google Shape;489;p1"/>
            <p:cNvSpPr/>
            <p:nvPr/>
          </p:nvSpPr>
          <p:spPr>
            <a:xfrm>
              <a:off x="5455451" y="7137754"/>
              <a:ext cx="41275" cy="41275"/>
            </a:xfrm>
            <a:custGeom>
              <a:rect b="b" l="l" r="r" t="t"/>
              <a:pathLst>
                <a:path extrusionOk="0" h="41275" w="41275">
                  <a:moveTo>
                    <a:pt x="40680" y="40680"/>
                  </a:moveTo>
                  <a:lnTo>
                    <a:pt x="0" y="40680"/>
                  </a:lnTo>
                  <a:lnTo>
                    <a:pt x="0" y="0"/>
                  </a:lnTo>
                  <a:lnTo>
                    <a:pt x="40680" y="0"/>
                  </a:lnTo>
                  <a:lnTo>
                    <a:pt x="40680" y="40680"/>
                  </a:lnTo>
                  <a:close/>
                </a:path>
              </a:pathLst>
            </a:custGeom>
            <a:solidFill>
              <a:srgbClr val="A1CA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90" name="Google Shape;490;p1"/>
            <p:cNvSpPr/>
            <p:nvPr/>
          </p:nvSpPr>
          <p:spPr>
            <a:xfrm>
              <a:off x="5455451" y="7097074"/>
              <a:ext cx="41275" cy="41275"/>
            </a:xfrm>
            <a:custGeom>
              <a:rect b="b" l="l" r="r" t="t"/>
              <a:pathLst>
                <a:path extrusionOk="0" h="41275" w="41275">
                  <a:moveTo>
                    <a:pt x="40680" y="40680"/>
                  </a:moveTo>
                  <a:lnTo>
                    <a:pt x="0" y="40680"/>
                  </a:lnTo>
                  <a:lnTo>
                    <a:pt x="0" y="0"/>
                  </a:lnTo>
                  <a:lnTo>
                    <a:pt x="40680" y="0"/>
                  </a:lnTo>
                  <a:lnTo>
                    <a:pt x="40680" y="4068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91" name="Google Shape;491;p1"/>
            <p:cNvSpPr/>
            <p:nvPr/>
          </p:nvSpPr>
          <p:spPr>
            <a:xfrm>
              <a:off x="5455451" y="7056429"/>
              <a:ext cx="41275" cy="40640"/>
            </a:xfrm>
            <a:custGeom>
              <a:rect b="b" l="l" r="r" t="t"/>
              <a:pathLst>
                <a:path extrusionOk="0" h="40640" w="41275">
                  <a:moveTo>
                    <a:pt x="40680" y="40645"/>
                  </a:moveTo>
                  <a:lnTo>
                    <a:pt x="0" y="40645"/>
                  </a:lnTo>
                  <a:lnTo>
                    <a:pt x="0" y="0"/>
                  </a:lnTo>
                  <a:lnTo>
                    <a:pt x="40680" y="0"/>
                  </a:lnTo>
                  <a:lnTo>
                    <a:pt x="40680" y="40645"/>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92" name="Google Shape;492;p1"/>
            <p:cNvSpPr/>
            <p:nvPr/>
          </p:nvSpPr>
          <p:spPr>
            <a:xfrm>
              <a:off x="5455451" y="7015766"/>
              <a:ext cx="41275" cy="41275"/>
            </a:xfrm>
            <a:custGeom>
              <a:rect b="b" l="l" r="r" t="t"/>
              <a:pathLst>
                <a:path extrusionOk="0" h="41275" w="41275">
                  <a:moveTo>
                    <a:pt x="40680" y="40662"/>
                  </a:moveTo>
                  <a:lnTo>
                    <a:pt x="0" y="40662"/>
                  </a:lnTo>
                  <a:lnTo>
                    <a:pt x="0" y="0"/>
                  </a:lnTo>
                  <a:lnTo>
                    <a:pt x="40680" y="0"/>
                  </a:lnTo>
                  <a:lnTo>
                    <a:pt x="40680" y="40662"/>
                  </a:lnTo>
                  <a:close/>
                </a:path>
              </a:pathLst>
            </a:custGeom>
            <a:solidFill>
              <a:srgbClr val="66C43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93" name="Google Shape;493;p1"/>
            <p:cNvSpPr/>
            <p:nvPr/>
          </p:nvSpPr>
          <p:spPr>
            <a:xfrm>
              <a:off x="5414784" y="6975093"/>
              <a:ext cx="81915" cy="488315"/>
            </a:xfrm>
            <a:custGeom>
              <a:rect b="b" l="l" r="r" t="t"/>
              <a:pathLst>
                <a:path extrusionOk="0" h="488315" w="81914">
                  <a:moveTo>
                    <a:pt x="40665" y="284657"/>
                  </a:moveTo>
                  <a:lnTo>
                    <a:pt x="0" y="284657"/>
                  </a:lnTo>
                  <a:lnTo>
                    <a:pt x="0" y="325335"/>
                  </a:lnTo>
                  <a:lnTo>
                    <a:pt x="0" y="366001"/>
                  </a:lnTo>
                  <a:lnTo>
                    <a:pt x="0" y="406679"/>
                  </a:lnTo>
                  <a:lnTo>
                    <a:pt x="0" y="447319"/>
                  </a:lnTo>
                  <a:lnTo>
                    <a:pt x="0" y="487984"/>
                  </a:lnTo>
                  <a:lnTo>
                    <a:pt x="40665" y="487984"/>
                  </a:lnTo>
                  <a:lnTo>
                    <a:pt x="40665" y="447319"/>
                  </a:lnTo>
                  <a:lnTo>
                    <a:pt x="40665" y="406679"/>
                  </a:lnTo>
                  <a:lnTo>
                    <a:pt x="40665" y="366001"/>
                  </a:lnTo>
                  <a:lnTo>
                    <a:pt x="40665" y="325335"/>
                  </a:lnTo>
                  <a:lnTo>
                    <a:pt x="40665" y="284657"/>
                  </a:lnTo>
                  <a:close/>
                </a:path>
                <a:path extrusionOk="0" h="488315" w="81914">
                  <a:moveTo>
                    <a:pt x="81343" y="0"/>
                  </a:moveTo>
                  <a:lnTo>
                    <a:pt x="40665" y="0"/>
                  </a:lnTo>
                  <a:lnTo>
                    <a:pt x="40665" y="40678"/>
                  </a:lnTo>
                  <a:lnTo>
                    <a:pt x="81343" y="40678"/>
                  </a:lnTo>
                  <a:lnTo>
                    <a:pt x="81343"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94" name="Google Shape;494;p1"/>
            <p:cNvSpPr/>
            <p:nvPr/>
          </p:nvSpPr>
          <p:spPr>
            <a:xfrm>
              <a:off x="5414784" y="7178446"/>
              <a:ext cx="41275" cy="81915"/>
            </a:xfrm>
            <a:custGeom>
              <a:rect b="b" l="l" r="r" t="t"/>
              <a:pathLst>
                <a:path extrusionOk="0" h="81915" w="41275">
                  <a:moveTo>
                    <a:pt x="40665" y="0"/>
                  </a:moveTo>
                  <a:lnTo>
                    <a:pt x="0" y="0"/>
                  </a:lnTo>
                  <a:lnTo>
                    <a:pt x="0" y="40652"/>
                  </a:lnTo>
                  <a:lnTo>
                    <a:pt x="0" y="81305"/>
                  </a:lnTo>
                  <a:lnTo>
                    <a:pt x="40665" y="81305"/>
                  </a:lnTo>
                  <a:lnTo>
                    <a:pt x="40665" y="40652"/>
                  </a:lnTo>
                  <a:lnTo>
                    <a:pt x="40665" y="0"/>
                  </a:lnTo>
                  <a:close/>
                </a:path>
              </a:pathLst>
            </a:custGeom>
            <a:solidFill>
              <a:srgbClr val="66C43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95" name="Google Shape;495;p1"/>
            <p:cNvSpPr/>
            <p:nvPr/>
          </p:nvSpPr>
          <p:spPr>
            <a:xfrm>
              <a:off x="5414788" y="7137754"/>
              <a:ext cx="41275" cy="41275"/>
            </a:xfrm>
            <a:custGeom>
              <a:rect b="b" l="l" r="r" t="t"/>
              <a:pathLst>
                <a:path extrusionOk="0" h="41275" w="41275">
                  <a:moveTo>
                    <a:pt x="40662" y="40680"/>
                  </a:moveTo>
                  <a:lnTo>
                    <a:pt x="0" y="40680"/>
                  </a:lnTo>
                  <a:lnTo>
                    <a:pt x="0" y="0"/>
                  </a:lnTo>
                  <a:lnTo>
                    <a:pt x="40662" y="0"/>
                  </a:lnTo>
                  <a:lnTo>
                    <a:pt x="40662" y="4068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96" name="Google Shape;496;p1"/>
            <p:cNvSpPr/>
            <p:nvPr/>
          </p:nvSpPr>
          <p:spPr>
            <a:xfrm>
              <a:off x="5414788" y="7097074"/>
              <a:ext cx="41275" cy="41275"/>
            </a:xfrm>
            <a:custGeom>
              <a:rect b="b" l="l" r="r" t="t"/>
              <a:pathLst>
                <a:path extrusionOk="0" h="41275" w="41275">
                  <a:moveTo>
                    <a:pt x="40662" y="40680"/>
                  </a:moveTo>
                  <a:lnTo>
                    <a:pt x="0" y="40680"/>
                  </a:lnTo>
                  <a:lnTo>
                    <a:pt x="0" y="0"/>
                  </a:lnTo>
                  <a:lnTo>
                    <a:pt x="40662" y="0"/>
                  </a:lnTo>
                  <a:lnTo>
                    <a:pt x="40662" y="40680"/>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97" name="Google Shape;497;p1"/>
            <p:cNvSpPr/>
            <p:nvPr/>
          </p:nvSpPr>
          <p:spPr>
            <a:xfrm>
              <a:off x="5414788" y="7056429"/>
              <a:ext cx="41275" cy="40640"/>
            </a:xfrm>
            <a:custGeom>
              <a:rect b="b" l="l" r="r" t="t"/>
              <a:pathLst>
                <a:path extrusionOk="0" h="40640" w="41275">
                  <a:moveTo>
                    <a:pt x="40662" y="40645"/>
                  </a:moveTo>
                  <a:lnTo>
                    <a:pt x="0" y="40645"/>
                  </a:lnTo>
                  <a:lnTo>
                    <a:pt x="0" y="0"/>
                  </a:lnTo>
                  <a:lnTo>
                    <a:pt x="40662" y="0"/>
                  </a:lnTo>
                  <a:lnTo>
                    <a:pt x="40662" y="40645"/>
                  </a:lnTo>
                  <a:close/>
                </a:path>
              </a:pathLst>
            </a:custGeom>
            <a:solidFill>
              <a:srgbClr val="66C43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98" name="Google Shape;498;p1"/>
            <p:cNvSpPr/>
            <p:nvPr/>
          </p:nvSpPr>
          <p:spPr>
            <a:xfrm>
              <a:off x="5374106" y="7015771"/>
              <a:ext cx="81915" cy="528955"/>
            </a:xfrm>
            <a:custGeom>
              <a:rect b="b" l="l" r="r" t="t"/>
              <a:pathLst>
                <a:path extrusionOk="0" h="528954" w="81914">
                  <a:moveTo>
                    <a:pt x="40678" y="406641"/>
                  </a:moveTo>
                  <a:lnTo>
                    <a:pt x="0" y="406641"/>
                  </a:lnTo>
                  <a:lnTo>
                    <a:pt x="0" y="447306"/>
                  </a:lnTo>
                  <a:lnTo>
                    <a:pt x="0" y="487984"/>
                  </a:lnTo>
                  <a:lnTo>
                    <a:pt x="0" y="528650"/>
                  </a:lnTo>
                  <a:lnTo>
                    <a:pt x="40678" y="528650"/>
                  </a:lnTo>
                  <a:lnTo>
                    <a:pt x="40678" y="487984"/>
                  </a:lnTo>
                  <a:lnTo>
                    <a:pt x="40678" y="447306"/>
                  </a:lnTo>
                  <a:lnTo>
                    <a:pt x="40678" y="406641"/>
                  </a:lnTo>
                  <a:close/>
                </a:path>
                <a:path extrusionOk="0" h="528954" w="81914">
                  <a:moveTo>
                    <a:pt x="81343" y="0"/>
                  </a:moveTo>
                  <a:lnTo>
                    <a:pt x="40678" y="0"/>
                  </a:lnTo>
                  <a:lnTo>
                    <a:pt x="40678" y="40665"/>
                  </a:lnTo>
                  <a:lnTo>
                    <a:pt x="81343" y="40665"/>
                  </a:lnTo>
                  <a:lnTo>
                    <a:pt x="81343"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99" name="Google Shape;499;p1"/>
            <p:cNvSpPr/>
            <p:nvPr/>
          </p:nvSpPr>
          <p:spPr>
            <a:xfrm>
              <a:off x="5374106" y="7341095"/>
              <a:ext cx="41275" cy="81915"/>
            </a:xfrm>
            <a:custGeom>
              <a:rect b="b" l="l" r="r" t="t"/>
              <a:pathLst>
                <a:path extrusionOk="0" h="81915" w="41275">
                  <a:moveTo>
                    <a:pt x="40678" y="0"/>
                  </a:moveTo>
                  <a:lnTo>
                    <a:pt x="0" y="0"/>
                  </a:lnTo>
                  <a:lnTo>
                    <a:pt x="0" y="40678"/>
                  </a:lnTo>
                  <a:lnTo>
                    <a:pt x="0" y="81318"/>
                  </a:lnTo>
                  <a:lnTo>
                    <a:pt x="40678" y="81318"/>
                  </a:lnTo>
                  <a:lnTo>
                    <a:pt x="40678" y="40678"/>
                  </a:lnTo>
                  <a:lnTo>
                    <a:pt x="40678" y="0"/>
                  </a:lnTo>
                  <a:close/>
                </a:path>
              </a:pathLst>
            </a:custGeom>
            <a:solidFill>
              <a:srgbClr val="66C43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00" name="Google Shape;500;p1"/>
            <p:cNvSpPr/>
            <p:nvPr/>
          </p:nvSpPr>
          <p:spPr>
            <a:xfrm>
              <a:off x="5374106" y="7259751"/>
              <a:ext cx="41275" cy="81915"/>
            </a:xfrm>
            <a:custGeom>
              <a:rect b="b" l="l" r="r" t="t"/>
              <a:pathLst>
                <a:path extrusionOk="0" h="81915" w="41275">
                  <a:moveTo>
                    <a:pt x="40678" y="0"/>
                  </a:moveTo>
                  <a:lnTo>
                    <a:pt x="0" y="0"/>
                  </a:lnTo>
                  <a:lnTo>
                    <a:pt x="0" y="40678"/>
                  </a:lnTo>
                  <a:lnTo>
                    <a:pt x="0" y="81343"/>
                  </a:lnTo>
                  <a:lnTo>
                    <a:pt x="40678" y="81343"/>
                  </a:lnTo>
                  <a:lnTo>
                    <a:pt x="40678" y="40678"/>
                  </a:lnTo>
                  <a:lnTo>
                    <a:pt x="40678"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01" name="Google Shape;501;p1"/>
            <p:cNvSpPr/>
            <p:nvPr/>
          </p:nvSpPr>
          <p:spPr>
            <a:xfrm>
              <a:off x="5374108" y="7219097"/>
              <a:ext cx="41275" cy="40640"/>
            </a:xfrm>
            <a:custGeom>
              <a:rect b="b" l="l" r="r" t="t"/>
              <a:pathLst>
                <a:path extrusionOk="0" h="40640" w="41275">
                  <a:moveTo>
                    <a:pt x="40680" y="40645"/>
                  </a:moveTo>
                  <a:lnTo>
                    <a:pt x="0" y="40645"/>
                  </a:lnTo>
                  <a:lnTo>
                    <a:pt x="0" y="0"/>
                  </a:lnTo>
                  <a:lnTo>
                    <a:pt x="40680" y="0"/>
                  </a:lnTo>
                  <a:lnTo>
                    <a:pt x="40680" y="40645"/>
                  </a:lnTo>
                  <a:close/>
                </a:path>
              </a:pathLst>
            </a:custGeom>
            <a:solidFill>
              <a:srgbClr val="66C43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02" name="Google Shape;502;p1"/>
            <p:cNvSpPr/>
            <p:nvPr/>
          </p:nvSpPr>
          <p:spPr>
            <a:xfrm>
              <a:off x="5374108" y="7178434"/>
              <a:ext cx="41275" cy="41275"/>
            </a:xfrm>
            <a:custGeom>
              <a:rect b="b" l="l" r="r" t="t"/>
              <a:pathLst>
                <a:path extrusionOk="0" h="41275" w="41275">
                  <a:moveTo>
                    <a:pt x="40680" y="40662"/>
                  </a:moveTo>
                  <a:lnTo>
                    <a:pt x="0" y="40662"/>
                  </a:lnTo>
                  <a:lnTo>
                    <a:pt x="0" y="0"/>
                  </a:lnTo>
                  <a:lnTo>
                    <a:pt x="40680" y="0"/>
                  </a:lnTo>
                  <a:lnTo>
                    <a:pt x="40680" y="40662"/>
                  </a:lnTo>
                  <a:close/>
                </a:path>
              </a:pathLst>
            </a:custGeom>
            <a:solidFill>
              <a:srgbClr val="A1CA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03" name="Google Shape;503;p1"/>
            <p:cNvSpPr/>
            <p:nvPr/>
          </p:nvSpPr>
          <p:spPr>
            <a:xfrm>
              <a:off x="5374108" y="7137754"/>
              <a:ext cx="41275" cy="41275"/>
            </a:xfrm>
            <a:custGeom>
              <a:rect b="b" l="l" r="r" t="t"/>
              <a:pathLst>
                <a:path extrusionOk="0" h="41275" w="41275">
                  <a:moveTo>
                    <a:pt x="40680" y="40680"/>
                  </a:moveTo>
                  <a:lnTo>
                    <a:pt x="0" y="40680"/>
                  </a:lnTo>
                  <a:lnTo>
                    <a:pt x="0" y="0"/>
                  </a:lnTo>
                  <a:lnTo>
                    <a:pt x="40680" y="0"/>
                  </a:lnTo>
                  <a:lnTo>
                    <a:pt x="40680" y="4068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04" name="Google Shape;504;p1"/>
            <p:cNvSpPr/>
            <p:nvPr/>
          </p:nvSpPr>
          <p:spPr>
            <a:xfrm>
              <a:off x="5374108" y="7097074"/>
              <a:ext cx="41275" cy="41275"/>
            </a:xfrm>
            <a:custGeom>
              <a:rect b="b" l="l" r="r" t="t"/>
              <a:pathLst>
                <a:path extrusionOk="0" h="41275" w="41275">
                  <a:moveTo>
                    <a:pt x="40680" y="40680"/>
                  </a:moveTo>
                  <a:lnTo>
                    <a:pt x="0" y="40680"/>
                  </a:lnTo>
                  <a:lnTo>
                    <a:pt x="0" y="0"/>
                  </a:lnTo>
                  <a:lnTo>
                    <a:pt x="40680" y="0"/>
                  </a:lnTo>
                  <a:lnTo>
                    <a:pt x="40680" y="40680"/>
                  </a:lnTo>
                  <a:close/>
                </a:path>
              </a:pathLst>
            </a:custGeom>
            <a:solidFill>
              <a:srgbClr val="66C43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05" name="Google Shape;505;p1"/>
            <p:cNvSpPr/>
            <p:nvPr/>
          </p:nvSpPr>
          <p:spPr>
            <a:xfrm>
              <a:off x="5333441" y="7056437"/>
              <a:ext cx="81915" cy="488315"/>
            </a:xfrm>
            <a:custGeom>
              <a:rect b="b" l="l" r="r" t="t"/>
              <a:pathLst>
                <a:path extrusionOk="0" h="488315" w="81914">
                  <a:moveTo>
                    <a:pt x="40665" y="447319"/>
                  </a:moveTo>
                  <a:lnTo>
                    <a:pt x="0" y="447319"/>
                  </a:lnTo>
                  <a:lnTo>
                    <a:pt x="0" y="487984"/>
                  </a:lnTo>
                  <a:lnTo>
                    <a:pt x="40665" y="487984"/>
                  </a:lnTo>
                  <a:lnTo>
                    <a:pt x="40665" y="447319"/>
                  </a:lnTo>
                  <a:close/>
                </a:path>
                <a:path extrusionOk="0" h="488315" w="81914">
                  <a:moveTo>
                    <a:pt x="81343" y="0"/>
                  </a:moveTo>
                  <a:lnTo>
                    <a:pt x="40665" y="0"/>
                  </a:lnTo>
                  <a:lnTo>
                    <a:pt x="40665" y="40640"/>
                  </a:lnTo>
                  <a:lnTo>
                    <a:pt x="81343" y="40640"/>
                  </a:lnTo>
                  <a:lnTo>
                    <a:pt x="81343"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06" name="Google Shape;506;p1"/>
            <p:cNvSpPr/>
            <p:nvPr/>
          </p:nvSpPr>
          <p:spPr>
            <a:xfrm>
              <a:off x="5333441" y="7381773"/>
              <a:ext cx="41275" cy="122555"/>
            </a:xfrm>
            <a:custGeom>
              <a:rect b="b" l="l" r="r" t="t"/>
              <a:pathLst>
                <a:path extrusionOk="0" h="122554" w="41275">
                  <a:moveTo>
                    <a:pt x="40665" y="0"/>
                  </a:moveTo>
                  <a:lnTo>
                    <a:pt x="0" y="0"/>
                  </a:lnTo>
                  <a:lnTo>
                    <a:pt x="0" y="40640"/>
                  </a:lnTo>
                  <a:lnTo>
                    <a:pt x="0" y="81305"/>
                  </a:lnTo>
                  <a:lnTo>
                    <a:pt x="0" y="121983"/>
                  </a:lnTo>
                  <a:lnTo>
                    <a:pt x="40665" y="121983"/>
                  </a:lnTo>
                  <a:lnTo>
                    <a:pt x="40665" y="81305"/>
                  </a:lnTo>
                  <a:lnTo>
                    <a:pt x="40665" y="40640"/>
                  </a:lnTo>
                  <a:lnTo>
                    <a:pt x="40665" y="0"/>
                  </a:lnTo>
                  <a:close/>
                </a:path>
              </a:pathLst>
            </a:custGeom>
            <a:solidFill>
              <a:srgbClr val="66C43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07" name="Google Shape;507;p1"/>
            <p:cNvSpPr/>
            <p:nvPr/>
          </p:nvSpPr>
          <p:spPr>
            <a:xfrm>
              <a:off x="5333446" y="7341086"/>
              <a:ext cx="41275" cy="41275"/>
            </a:xfrm>
            <a:custGeom>
              <a:rect b="b" l="l" r="r" t="t"/>
              <a:pathLst>
                <a:path extrusionOk="0" h="41275" w="41275">
                  <a:moveTo>
                    <a:pt x="40662" y="40680"/>
                  </a:moveTo>
                  <a:lnTo>
                    <a:pt x="0" y="40680"/>
                  </a:lnTo>
                  <a:lnTo>
                    <a:pt x="0" y="0"/>
                  </a:lnTo>
                  <a:lnTo>
                    <a:pt x="40662" y="0"/>
                  </a:lnTo>
                  <a:lnTo>
                    <a:pt x="40662" y="40680"/>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08" name="Google Shape;508;p1"/>
            <p:cNvSpPr/>
            <p:nvPr/>
          </p:nvSpPr>
          <p:spPr>
            <a:xfrm>
              <a:off x="5333446" y="7300423"/>
              <a:ext cx="41275" cy="41275"/>
            </a:xfrm>
            <a:custGeom>
              <a:rect b="b" l="l" r="r" t="t"/>
              <a:pathLst>
                <a:path extrusionOk="0" h="41275" w="41275">
                  <a:moveTo>
                    <a:pt x="40662" y="40662"/>
                  </a:moveTo>
                  <a:lnTo>
                    <a:pt x="0" y="40662"/>
                  </a:lnTo>
                  <a:lnTo>
                    <a:pt x="0" y="0"/>
                  </a:lnTo>
                  <a:lnTo>
                    <a:pt x="40662" y="0"/>
                  </a:lnTo>
                  <a:lnTo>
                    <a:pt x="40662" y="40662"/>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09" name="Google Shape;509;p1"/>
            <p:cNvSpPr/>
            <p:nvPr/>
          </p:nvSpPr>
          <p:spPr>
            <a:xfrm>
              <a:off x="5333441" y="7219098"/>
              <a:ext cx="41275" cy="81915"/>
            </a:xfrm>
            <a:custGeom>
              <a:rect b="b" l="l" r="r" t="t"/>
              <a:pathLst>
                <a:path extrusionOk="0" h="81915" w="41275">
                  <a:moveTo>
                    <a:pt x="40665" y="0"/>
                  </a:moveTo>
                  <a:lnTo>
                    <a:pt x="0" y="0"/>
                  </a:lnTo>
                  <a:lnTo>
                    <a:pt x="0" y="40652"/>
                  </a:lnTo>
                  <a:lnTo>
                    <a:pt x="0" y="81330"/>
                  </a:lnTo>
                  <a:lnTo>
                    <a:pt x="40665" y="81330"/>
                  </a:lnTo>
                  <a:lnTo>
                    <a:pt x="40665" y="40652"/>
                  </a:lnTo>
                  <a:lnTo>
                    <a:pt x="40665" y="0"/>
                  </a:lnTo>
                  <a:close/>
                </a:path>
              </a:pathLst>
            </a:custGeom>
            <a:solidFill>
              <a:srgbClr val="66C43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10" name="Google Shape;510;p1"/>
            <p:cNvSpPr/>
            <p:nvPr/>
          </p:nvSpPr>
          <p:spPr>
            <a:xfrm>
              <a:off x="5333446" y="7178434"/>
              <a:ext cx="41275" cy="41275"/>
            </a:xfrm>
            <a:custGeom>
              <a:rect b="b" l="l" r="r" t="t"/>
              <a:pathLst>
                <a:path extrusionOk="0" h="41275" w="41275">
                  <a:moveTo>
                    <a:pt x="40662" y="40662"/>
                  </a:moveTo>
                  <a:lnTo>
                    <a:pt x="0" y="40662"/>
                  </a:lnTo>
                  <a:lnTo>
                    <a:pt x="0" y="0"/>
                  </a:lnTo>
                  <a:lnTo>
                    <a:pt x="40662" y="0"/>
                  </a:lnTo>
                  <a:lnTo>
                    <a:pt x="40662" y="40662"/>
                  </a:lnTo>
                  <a:close/>
                </a:path>
              </a:pathLst>
            </a:custGeom>
            <a:solidFill>
              <a:srgbClr val="A1CA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11" name="Google Shape;511;p1"/>
            <p:cNvSpPr/>
            <p:nvPr/>
          </p:nvSpPr>
          <p:spPr>
            <a:xfrm>
              <a:off x="5292788" y="6893750"/>
              <a:ext cx="81915" cy="650875"/>
            </a:xfrm>
            <a:custGeom>
              <a:rect b="b" l="l" r="r" t="t"/>
              <a:pathLst>
                <a:path extrusionOk="0" h="650875" w="81914">
                  <a:moveTo>
                    <a:pt x="40652" y="610006"/>
                  </a:moveTo>
                  <a:lnTo>
                    <a:pt x="0" y="610006"/>
                  </a:lnTo>
                  <a:lnTo>
                    <a:pt x="0" y="650671"/>
                  </a:lnTo>
                  <a:lnTo>
                    <a:pt x="40652" y="650671"/>
                  </a:lnTo>
                  <a:lnTo>
                    <a:pt x="40652" y="610006"/>
                  </a:lnTo>
                  <a:close/>
                </a:path>
                <a:path extrusionOk="0" h="650875" w="81914">
                  <a:moveTo>
                    <a:pt x="81318" y="203327"/>
                  </a:moveTo>
                  <a:lnTo>
                    <a:pt x="40652" y="203327"/>
                  </a:lnTo>
                  <a:lnTo>
                    <a:pt x="40652" y="244005"/>
                  </a:lnTo>
                  <a:lnTo>
                    <a:pt x="40652" y="284695"/>
                  </a:lnTo>
                  <a:lnTo>
                    <a:pt x="81318" y="284695"/>
                  </a:lnTo>
                  <a:lnTo>
                    <a:pt x="81318" y="244005"/>
                  </a:lnTo>
                  <a:lnTo>
                    <a:pt x="81318" y="203327"/>
                  </a:lnTo>
                  <a:close/>
                </a:path>
                <a:path extrusionOk="0" h="650875" w="81914">
                  <a:moveTo>
                    <a:pt x="81318" y="0"/>
                  </a:moveTo>
                  <a:lnTo>
                    <a:pt x="40652" y="0"/>
                  </a:lnTo>
                  <a:lnTo>
                    <a:pt x="40652" y="40678"/>
                  </a:lnTo>
                  <a:lnTo>
                    <a:pt x="40652" y="81343"/>
                  </a:lnTo>
                  <a:lnTo>
                    <a:pt x="40652" y="122021"/>
                  </a:lnTo>
                  <a:lnTo>
                    <a:pt x="81318" y="122021"/>
                  </a:lnTo>
                  <a:lnTo>
                    <a:pt x="81318" y="81343"/>
                  </a:lnTo>
                  <a:lnTo>
                    <a:pt x="81318" y="40678"/>
                  </a:lnTo>
                  <a:lnTo>
                    <a:pt x="81318"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12" name="Google Shape;512;p1"/>
            <p:cNvSpPr/>
            <p:nvPr/>
          </p:nvSpPr>
          <p:spPr>
            <a:xfrm>
              <a:off x="5292788" y="7381773"/>
              <a:ext cx="41275" cy="122555"/>
            </a:xfrm>
            <a:custGeom>
              <a:rect b="b" l="l" r="r" t="t"/>
              <a:pathLst>
                <a:path extrusionOk="0" h="122554" w="41275">
                  <a:moveTo>
                    <a:pt x="40652" y="0"/>
                  </a:moveTo>
                  <a:lnTo>
                    <a:pt x="0" y="0"/>
                  </a:lnTo>
                  <a:lnTo>
                    <a:pt x="0" y="40640"/>
                  </a:lnTo>
                  <a:lnTo>
                    <a:pt x="0" y="81305"/>
                  </a:lnTo>
                  <a:lnTo>
                    <a:pt x="0" y="121983"/>
                  </a:lnTo>
                  <a:lnTo>
                    <a:pt x="40652" y="121983"/>
                  </a:lnTo>
                  <a:lnTo>
                    <a:pt x="40652" y="81305"/>
                  </a:lnTo>
                  <a:lnTo>
                    <a:pt x="40652" y="40640"/>
                  </a:lnTo>
                  <a:lnTo>
                    <a:pt x="40652" y="0"/>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13" name="Google Shape;513;p1"/>
            <p:cNvSpPr/>
            <p:nvPr/>
          </p:nvSpPr>
          <p:spPr>
            <a:xfrm>
              <a:off x="5292800" y="7341086"/>
              <a:ext cx="40640" cy="41275"/>
            </a:xfrm>
            <a:custGeom>
              <a:rect b="b" l="l" r="r" t="t"/>
              <a:pathLst>
                <a:path extrusionOk="0" h="41275" w="40639">
                  <a:moveTo>
                    <a:pt x="40645" y="40680"/>
                  </a:moveTo>
                  <a:lnTo>
                    <a:pt x="0" y="40680"/>
                  </a:lnTo>
                  <a:lnTo>
                    <a:pt x="0" y="0"/>
                  </a:lnTo>
                  <a:lnTo>
                    <a:pt x="40645" y="0"/>
                  </a:lnTo>
                  <a:lnTo>
                    <a:pt x="40645" y="4068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14" name="Google Shape;514;p1"/>
            <p:cNvSpPr/>
            <p:nvPr/>
          </p:nvSpPr>
          <p:spPr>
            <a:xfrm>
              <a:off x="5292788" y="7259751"/>
              <a:ext cx="41275" cy="81915"/>
            </a:xfrm>
            <a:custGeom>
              <a:rect b="b" l="l" r="r" t="t"/>
              <a:pathLst>
                <a:path extrusionOk="0" h="81915" w="41275">
                  <a:moveTo>
                    <a:pt x="40652" y="0"/>
                  </a:moveTo>
                  <a:lnTo>
                    <a:pt x="0" y="0"/>
                  </a:lnTo>
                  <a:lnTo>
                    <a:pt x="0" y="40678"/>
                  </a:lnTo>
                  <a:lnTo>
                    <a:pt x="0" y="81343"/>
                  </a:lnTo>
                  <a:lnTo>
                    <a:pt x="40652" y="81343"/>
                  </a:lnTo>
                  <a:lnTo>
                    <a:pt x="40652" y="40678"/>
                  </a:lnTo>
                  <a:lnTo>
                    <a:pt x="40652" y="0"/>
                  </a:lnTo>
                  <a:close/>
                </a:path>
              </a:pathLst>
            </a:custGeom>
            <a:solidFill>
              <a:srgbClr val="66C43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15" name="Google Shape;515;p1"/>
            <p:cNvSpPr/>
            <p:nvPr/>
          </p:nvSpPr>
          <p:spPr>
            <a:xfrm>
              <a:off x="5292800" y="7219097"/>
              <a:ext cx="40640" cy="40640"/>
            </a:xfrm>
            <a:custGeom>
              <a:rect b="b" l="l" r="r" t="t"/>
              <a:pathLst>
                <a:path extrusionOk="0" h="40640" w="40639">
                  <a:moveTo>
                    <a:pt x="40645" y="40645"/>
                  </a:moveTo>
                  <a:lnTo>
                    <a:pt x="0" y="40645"/>
                  </a:lnTo>
                  <a:lnTo>
                    <a:pt x="0" y="0"/>
                  </a:lnTo>
                  <a:lnTo>
                    <a:pt x="40645" y="0"/>
                  </a:lnTo>
                  <a:lnTo>
                    <a:pt x="40645" y="40645"/>
                  </a:lnTo>
                  <a:close/>
                </a:path>
              </a:pathLst>
            </a:custGeom>
            <a:solidFill>
              <a:srgbClr val="A1CA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16" name="Google Shape;516;p1"/>
            <p:cNvSpPr/>
            <p:nvPr/>
          </p:nvSpPr>
          <p:spPr>
            <a:xfrm>
              <a:off x="5292788" y="6975093"/>
              <a:ext cx="41275" cy="244475"/>
            </a:xfrm>
            <a:custGeom>
              <a:rect b="b" l="l" r="r" t="t"/>
              <a:pathLst>
                <a:path extrusionOk="0" h="244475" w="41275">
                  <a:moveTo>
                    <a:pt x="40652" y="203352"/>
                  </a:moveTo>
                  <a:lnTo>
                    <a:pt x="0" y="203352"/>
                  </a:lnTo>
                  <a:lnTo>
                    <a:pt x="0" y="244005"/>
                  </a:lnTo>
                  <a:lnTo>
                    <a:pt x="40652" y="244005"/>
                  </a:lnTo>
                  <a:lnTo>
                    <a:pt x="40652" y="203352"/>
                  </a:lnTo>
                  <a:close/>
                </a:path>
                <a:path extrusionOk="0" h="244475" w="41275">
                  <a:moveTo>
                    <a:pt x="40652" y="0"/>
                  </a:moveTo>
                  <a:lnTo>
                    <a:pt x="0" y="0"/>
                  </a:lnTo>
                  <a:lnTo>
                    <a:pt x="0" y="40678"/>
                  </a:lnTo>
                  <a:lnTo>
                    <a:pt x="0" y="81343"/>
                  </a:lnTo>
                  <a:lnTo>
                    <a:pt x="0" y="121983"/>
                  </a:lnTo>
                  <a:lnTo>
                    <a:pt x="40652" y="121983"/>
                  </a:lnTo>
                  <a:lnTo>
                    <a:pt x="40652" y="81343"/>
                  </a:lnTo>
                  <a:lnTo>
                    <a:pt x="40652" y="40678"/>
                  </a:lnTo>
                  <a:lnTo>
                    <a:pt x="40652"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17" name="Google Shape;517;p1"/>
            <p:cNvSpPr/>
            <p:nvPr/>
          </p:nvSpPr>
          <p:spPr>
            <a:xfrm>
              <a:off x="5292800" y="6934423"/>
              <a:ext cx="40640" cy="41275"/>
            </a:xfrm>
            <a:custGeom>
              <a:rect b="b" l="l" r="r" t="t"/>
              <a:pathLst>
                <a:path extrusionOk="0" h="41275" w="40639">
                  <a:moveTo>
                    <a:pt x="40645" y="40662"/>
                  </a:moveTo>
                  <a:lnTo>
                    <a:pt x="0" y="40662"/>
                  </a:lnTo>
                  <a:lnTo>
                    <a:pt x="0" y="0"/>
                  </a:lnTo>
                  <a:lnTo>
                    <a:pt x="40645" y="0"/>
                  </a:lnTo>
                  <a:lnTo>
                    <a:pt x="40645" y="40662"/>
                  </a:lnTo>
                  <a:close/>
                </a:path>
              </a:pathLst>
            </a:custGeom>
            <a:solidFill>
              <a:srgbClr val="A1CA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18" name="Google Shape;518;p1"/>
            <p:cNvSpPr/>
            <p:nvPr/>
          </p:nvSpPr>
          <p:spPr>
            <a:xfrm>
              <a:off x="5252110" y="6893750"/>
              <a:ext cx="81915" cy="650875"/>
            </a:xfrm>
            <a:custGeom>
              <a:rect b="b" l="l" r="r" t="t"/>
              <a:pathLst>
                <a:path extrusionOk="0" h="650875" w="81914">
                  <a:moveTo>
                    <a:pt x="40678" y="610006"/>
                  </a:moveTo>
                  <a:lnTo>
                    <a:pt x="0" y="610006"/>
                  </a:lnTo>
                  <a:lnTo>
                    <a:pt x="0" y="650671"/>
                  </a:lnTo>
                  <a:lnTo>
                    <a:pt x="40678" y="650671"/>
                  </a:lnTo>
                  <a:lnTo>
                    <a:pt x="40678" y="610006"/>
                  </a:lnTo>
                  <a:close/>
                </a:path>
                <a:path extrusionOk="0" h="650875" w="81914">
                  <a:moveTo>
                    <a:pt x="81330" y="0"/>
                  </a:moveTo>
                  <a:lnTo>
                    <a:pt x="40678" y="0"/>
                  </a:lnTo>
                  <a:lnTo>
                    <a:pt x="40678" y="40678"/>
                  </a:lnTo>
                  <a:lnTo>
                    <a:pt x="81330" y="40678"/>
                  </a:lnTo>
                  <a:lnTo>
                    <a:pt x="81330"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19" name="Google Shape;519;p1"/>
            <p:cNvSpPr/>
            <p:nvPr/>
          </p:nvSpPr>
          <p:spPr>
            <a:xfrm>
              <a:off x="5252120" y="7463074"/>
              <a:ext cx="41275" cy="41275"/>
            </a:xfrm>
            <a:custGeom>
              <a:rect b="b" l="l" r="r" t="t"/>
              <a:pathLst>
                <a:path extrusionOk="0" h="41275" w="41275">
                  <a:moveTo>
                    <a:pt x="40680" y="40680"/>
                  </a:moveTo>
                  <a:lnTo>
                    <a:pt x="0" y="40680"/>
                  </a:lnTo>
                  <a:lnTo>
                    <a:pt x="0" y="0"/>
                  </a:lnTo>
                  <a:lnTo>
                    <a:pt x="40680" y="0"/>
                  </a:lnTo>
                  <a:lnTo>
                    <a:pt x="40680" y="40680"/>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20" name="Google Shape;520;p1"/>
            <p:cNvSpPr/>
            <p:nvPr/>
          </p:nvSpPr>
          <p:spPr>
            <a:xfrm>
              <a:off x="5252110" y="7381773"/>
              <a:ext cx="41275" cy="81915"/>
            </a:xfrm>
            <a:custGeom>
              <a:rect b="b" l="l" r="r" t="t"/>
              <a:pathLst>
                <a:path extrusionOk="0" h="81915" w="41275">
                  <a:moveTo>
                    <a:pt x="40678" y="0"/>
                  </a:moveTo>
                  <a:lnTo>
                    <a:pt x="0" y="0"/>
                  </a:lnTo>
                  <a:lnTo>
                    <a:pt x="0" y="40640"/>
                  </a:lnTo>
                  <a:lnTo>
                    <a:pt x="0" y="81305"/>
                  </a:lnTo>
                  <a:lnTo>
                    <a:pt x="40678" y="81305"/>
                  </a:lnTo>
                  <a:lnTo>
                    <a:pt x="40678" y="40640"/>
                  </a:lnTo>
                  <a:lnTo>
                    <a:pt x="40678"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21" name="Google Shape;521;p1"/>
            <p:cNvSpPr/>
            <p:nvPr/>
          </p:nvSpPr>
          <p:spPr>
            <a:xfrm>
              <a:off x="5252110" y="7300429"/>
              <a:ext cx="41275" cy="81915"/>
            </a:xfrm>
            <a:custGeom>
              <a:rect b="b" l="l" r="r" t="t"/>
              <a:pathLst>
                <a:path extrusionOk="0" h="81915" w="41275">
                  <a:moveTo>
                    <a:pt x="40678" y="0"/>
                  </a:moveTo>
                  <a:lnTo>
                    <a:pt x="0" y="0"/>
                  </a:lnTo>
                  <a:lnTo>
                    <a:pt x="0" y="40665"/>
                  </a:lnTo>
                  <a:lnTo>
                    <a:pt x="0" y="81343"/>
                  </a:lnTo>
                  <a:lnTo>
                    <a:pt x="40678" y="81343"/>
                  </a:lnTo>
                  <a:lnTo>
                    <a:pt x="40678" y="40665"/>
                  </a:lnTo>
                  <a:lnTo>
                    <a:pt x="40678" y="0"/>
                  </a:lnTo>
                  <a:close/>
                </a:path>
              </a:pathLst>
            </a:custGeom>
            <a:solidFill>
              <a:srgbClr val="66C43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22" name="Google Shape;522;p1"/>
            <p:cNvSpPr/>
            <p:nvPr/>
          </p:nvSpPr>
          <p:spPr>
            <a:xfrm>
              <a:off x="5252110" y="7219098"/>
              <a:ext cx="41275" cy="81915"/>
            </a:xfrm>
            <a:custGeom>
              <a:rect b="b" l="l" r="r" t="t"/>
              <a:pathLst>
                <a:path extrusionOk="0" h="81915" w="41275">
                  <a:moveTo>
                    <a:pt x="40678" y="0"/>
                  </a:moveTo>
                  <a:lnTo>
                    <a:pt x="0" y="0"/>
                  </a:lnTo>
                  <a:lnTo>
                    <a:pt x="0" y="40652"/>
                  </a:lnTo>
                  <a:lnTo>
                    <a:pt x="0" y="81330"/>
                  </a:lnTo>
                  <a:lnTo>
                    <a:pt x="40678" y="81330"/>
                  </a:lnTo>
                  <a:lnTo>
                    <a:pt x="40678" y="40652"/>
                  </a:lnTo>
                  <a:lnTo>
                    <a:pt x="40678" y="0"/>
                  </a:lnTo>
                  <a:close/>
                </a:path>
              </a:pathLst>
            </a:custGeom>
            <a:solidFill>
              <a:srgbClr val="A1CA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23" name="Google Shape;523;p1"/>
            <p:cNvSpPr/>
            <p:nvPr/>
          </p:nvSpPr>
          <p:spPr>
            <a:xfrm>
              <a:off x="5252110" y="7056437"/>
              <a:ext cx="41275" cy="163195"/>
            </a:xfrm>
            <a:custGeom>
              <a:rect b="b" l="l" r="r" t="t"/>
              <a:pathLst>
                <a:path extrusionOk="0" h="163195" w="41275">
                  <a:moveTo>
                    <a:pt x="40678" y="0"/>
                  </a:moveTo>
                  <a:lnTo>
                    <a:pt x="0" y="0"/>
                  </a:lnTo>
                  <a:lnTo>
                    <a:pt x="0" y="40640"/>
                  </a:lnTo>
                  <a:lnTo>
                    <a:pt x="0" y="81318"/>
                  </a:lnTo>
                  <a:lnTo>
                    <a:pt x="0" y="122008"/>
                  </a:lnTo>
                  <a:lnTo>
                    <a:pt x="0" y="162661"/>
                  </a:lnTo>
                  <a:lnTo>
                    <a:pt x="40678" y="162661"/>
                  </a:lnTo>
                  <a:lnTo>
                    <a:pt x="40678" y="122008"/>
                  </a:lnTo>
                  <a:lnTo>
                    <a:pt x="40678" y="81318"/>
                  </a:lnTo>
                  <a:lnTo>
                    <a:pt x="40678" y="40640"/>
                  </a:lnTo>
                  <a:lnTo>
                    <a:pt x="40678"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24" name="Google Shape;524;p1"/>
            <p:cNvSpPr/>
            <p:nvPr/>
          </p:nvSpPr>
          <p:spPr>
            <a:xfrm>
              <a:off x="5252120" y="7015766"/>
              <a:ext cx="41275" cy="41275"/>
            </a:xfrm>
            <a:custGeom>
              <a:rect b="b" l="l" r="r" t="t"/>
              <a:pathLst>
                <a:path extrusionOk="0" h="41275" w="41275">
                  <a:moveTo>
                    <a:pt x="40680" y="40662"/>
                  </a:moveTo>
                  <a:lnTo>
                    <a:pt x="0" y="40662"/>
                  </a:lnTo>
                  <a:lnTo>
                    <a:pt x="0" y="0"/>
                  </a:lnTo>
                  <a:lnTo>
                    <a:pt x="40680" y="0"/>
                  </a:lnTo>
                  <a:lnTo>
                    <a:pt x="40680" y="40662"/>
                  </a:lnTo>
                  <a:close/>
                </a:path>
              </a:pathLst>
            </a:custGeom>
            <a:solidFill>
              <a:srgbClr val="66C43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25" name="Google Shape;525;p1"/>
            <p:cNvSpPr/>
            <p:nvPr/>
          </p:nvSpPr>
          <p:spPr>
            <a:xfrm>
              <a:off x="5252110" y="6934427"/>
              <a:ext cx="41275" cy="81915"/>
            </a:xfrm>
            <a:custGeom>
              <a:rect b="b" l="l" r="r" t="t"/>
              <a:pathLst>
                <a:path extrusionOk="0" h="81915" w="41275">
                  <a:moveTo>
                    <a:pt x="40678" y="0"/>
                  </a:moveTo>
                  <a:lnTo>
                    <a:pt x="0" y="0"/>
                  </a:lnTo>
                  <a:lnTo>
                    <a:pt x="0" y="40665"/>
                  </a:lnTo>
                  <a:lnTo>
                    <a:pt x="0" y="81343"/>
                  </a:lnTo>
                  <a:lnTo>
                    <a:pt x="40678" y="81343"/>
                  </a:lnTo>
                  <a:lnTo>
                    <a:pt x="40678" y="40665"/>
                  </a:lnTo>
                  <a:lnTo>
                    <a:pt x="40678" y="0"/>
                  </a:lnTo>
                  <a:close/>
                </a:path>
              </a:pathLst>
            </a:custGeom>
            <a:solidFill>
              <a:srgbClr val="A1CA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26" name="Google Shape;526;p1"/>
            <p:cNvSpPr/>
            <p:nvPr/>
          </p:nvSpPr>
          <p:spPr>
            <a:xfrm>
              <a:off x="5211445" y="6893750"/>
              <a:ext cx="81915" cy="650875"/>
            </a:xfrm>
            <a:custGeom>
              <a:rect b="b" l="l" r="r" t="t"/>
              <a:pathLst>
                <a:path extrusionOk="0" h="650875" w="81914">
                  <a:moveTo>
                    <a:pt x="40665" y="528662"/>
                  </a:moveTo>
                  <a:lnTo>
                    <a:pt x="0" y="528662"/>
                  </a:lnTo>
                  <a:lnTo>
                    <a:pt x="0" y="569328"/>
                  </a:lnTo>
                  <a:lnTo>
                    <a:pt x="0" y="610006"/>
                  </a:lnTo>
                  <a:lnTo>
                    <a:pt x="0" y="650671"/>
                  </a:lnTo>
                  <a:lnTo>
                    <a:pt x="40665" y="650671"/>
                  </a:lnTo>
                  <a:lnTo>
                    <a:pt x="40665" y="610006"/>
                  </a:lnTo>
                  <a:lnTo>
                    <a:pt x="40665" y="569328"/>
                  </a:lnTo>
                  <a:lnTo>
                    <a:pt x="40665" y="528662"/>
                  </a:lnTo>
                  <a:close/>
                </a:path>
                <a:path extrusionOk="0" h="650875" w="81914">
                  <a:moveTo>
                    <a:pt x="81343" y="0"/>
                  </a:moveTo>
                  <a:lnTo>
                    <a:pt x="40665" y="0"/>
                  </a:lnTo>
                  <a:lnTo>
                    <a:pt x="40665" y="40678"/>
                  </a:lnTo>
                  <a:lnTo>
                    <a:pt x="81343" y="40678"/>
                  </a:lnTo>
                  <a:lnTo>
                    <a:pt x="81343"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27" name="Google Shape;527;p1"/>
            <p:cNvSpPr/>
            <p:nvPr/>
          </p:nvSpPr>
          <p:spPr>
            <a:xfrm>
              <a:off x="5211457" y="7381766"/>
              <a:ext cx="41275" cy="40640"/>
            </a:xfrm>
            <a:custGeom>
              <a:rect b="b" l="l" r="r" t="t"/>
              <a:pathLst>
                <a:path extrusionOk="0" h="40640" w="41275">
                  <a:moveTo>
                    <a:pt x="40662" y="40645"/>
                  </a:moveTo>
                  <a:lnTo>
                    <a:pt x="0" y="40645"/>
                  </a:lnTo>
                  <a:lnTo>
                    <a:pt x="0" y="0"/>
                  </a:lnTo>
                  <a:lnTo>
                    <a:pt x="40662" y="0"/>
                  </a:lnTo>
                  <a:lnTo>
                    <a:pt x="40662" y="40645"/>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28" name="Google Shape;528;p1"/>
            <p:cNvSpPr/>
            <p:nvPr/>
          </p:nvSpPr>
          <p:spPr>
            <a:xfrm>
              <a:off x="5211457" y="7341086"/>
              <a:ext cx="41275" cy="41275"/>
            </a:xfrm>
            <a:custGeom>
              <a:rect b="b" l="l" r="r" t="t"/>
              <a:pathLst>
                <a:path extrusionOk="0" h="41275" w="41275">
                  <a:moveTo>
                    <a:pt x="40662" y="40680"/>
                  </a:moveTo>
                  <a:lnTo>
                    <a:pt x="0" y="40680"/>
                  </a:lnTo>
                  <a:lnTo>
                    <a:pt x="0" y="0"/>
                  </a:lnTo>
                  <a:lnTo>
                    <a:pt x="40662" y="0"/>
                  </a:lnTo>
                  <a:lnTo>
                    <a:pt x="40662" y="40680"/>
                  </a:lnTo>
                  <a:close/>
                </a:path>
              </a:pathLst>
            </a:custGeom>
            <a:solidFill>
              <a:srgbClr val="66C43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29" name="Google Shape;529;p1"/>
            <p:cNvSpPr/>
            <p:nvPr/>
          </p:nvSpPr>
          <p:spPr>
            <a:xfrm>
              <a:off x="5211445" y="7259751"/>
              <a:ext cx="41275" cy="81915"/>
            </a:xfrm>
            <a:custGeom>
              <a:rect b="b" l="l" r="r" t="t"/>
              <a:pathLst>
                <a:path extrusionOk="0" h="81915" w="41275">
                  <a:moveTo>
                    <a:pt x="40665" y="0"/>
                  </a:moveTo>
                  <a:lnTo>
                    <a:pt x="0" y="0"/>
                  </a:lnTo>
                  <a:lnTo>
                    <a:pt x="0" y="40678"/>
                  </a:lnTo>
                  <a:lnTo>
                    <a:pt x="0" y="81343"/>
                  </a:lnTo>
                  <a:lnTo>
                    <a:pt x="40665" y="81343"/>
                  </a:lnTo>
                  <a:lnTo>
                    <a:pt x="40665" y="40678"/>
                  </a:lnTo>
                  <a:lnTo>
                    <a:pt x="40665" y="0"/>
                  </a:lnTo>
                  <a:close/>
                </a:path>
              </a:pathLst>
            </a:custGeom>
            <a:solidFill>
              <a:srgbClr val="A1CA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30" name="Google Shape;530;p1"/>
            <p:cNvSpPr/>
            <p:nvPr/>
          </p:nvSpPr>
          <p:spPr>
            <a:xfrm>
              <a:off x="5211445" y="7178446"/>
              <a:ext cx="41275" cy="81915"/>
            </a:xfrm>
            <a:custGeom>
              <a:rect b="b" l="l" r="r" t="t"/>
              <a:pathLst>
                <a:path extrusionOk="0" h="81915" w="41275">
                  <a:moveTo>
                    <a:pt x="40665" y="0"/>
                  </a:moveTo>
                  <a:lnTo>
                    <a:pt x="0" y="0"/>
                  </a:lnTo>
                  <a:lnTo>
                    <a:pt x="0" y="40652"/>
                  </a:lnTo>
                  <a:lnTo>
                    <a:pt x="0" y="81305"/>
                  </a:lnTo>
                  <a:lnTo>
                    <a:pt x="40665" y="81305"/>
                  </a:lnTo>
                  <a:lnTo>
                    <a:pt x="40665" y="40652"/>
                  </a:lnTo>
                  <a:lnTo>
                    <a:pt x="40665"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31" name="Google Shape;531;p1"/>
            <p:cNvSpPr/>
            <p:nvPr/>
          </p:nvSpPr>
          <p:spPr>
            <a:xfrm>
              <a:off x="5211457" y="7137754"/>
              <a:ext cx="41275" cy="41275"/>
            </a:xfrm>
            <a:custGeom>
              <a:rect b="b" l="l" r="r" t="t"/>
              <a:pathLst>
                <a:path extrusionOk="0" h="41275" w="41275">
                  <a:moveTo>
                    <a:pt x="40662" y="40680"/>
                  </a:moveTo>
                  <a:lnTo>
                    <a:pt x="0" y="40680"/>
                  </a:lnTo>
                  <a:lnTo>
                    <a:pt x="0" y="0"/>
                  </a:lnTo>
                  <a:lnTo>
                    <a:pt x="40662" y="0"/>
                  </a:lnTo>
                  <a:lnTo>
                    <a:pt x="40662" y="40680"/>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32" name="Google Shape;532;p1"/>
            <p:cNvSpPr/>
            <p:nvPr/>
          </p:nvSpPr>
          <p:spPr>
            <a:xfrm>
              <a:off x="5211445" y="7015771"/>
              <a:ext cx="41275" cy="122555"/>
            </a:xfrm>
            <a:custGeom>
              <a:rect b="b" l="l" r="r" t="t"/>
              <a:pathLst>
                <a:path extrusionOk="0" h="122554" w="41275">
                  <a:moveTo>
                    <a:pt x="40665" y="0"/>
                  </a:moveTo>
                  <a:lnTo>
                    <a:pt x="0" y="0"/>
                  </a:lnTo>
                  <a:lnTo>
                    <a:pt x="0" y="40665"/>
                  </a:lnTo>
                  <a:lnTo>
                    <a:pt x="0" y="81305"/>
                  </a:lnTo>
                  <a:lnTo>
                    <a:pt x="0" y="121983"/>
                  </a:lnTo>
                  <a:lnTo>
                    <a:pt x="40665" y="121983"/>
                  </a:lnTo>
                  <a:lnTo>
                    <a:pt x="40665" y="81305"/>
                  </a:lnTo>
                  <a:lnTo>
                    <a:pt x="40665" y="40665"/>
                  </a:lnTo>
                  <a:lnTo>
                    <a:pt x="40665" y="0"/>
                  </a:lnTo>
                  <a:close/>
                </a:path>
              </a:pathLst>
            </a:custGeom>
            <a:solidFill>
              <a:srgbClr val="66C43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33" name="Google Shape;533;p1"/>
            <p:cNvSpPr/>
            <p:nvPr/>
          </p:nvSpPr>
          <p:spPr>
            <a:xfrm>
              <a:off x="5211457" y="6975085"/>
              <a:ext cx="41275" cy="41275"/>
            </a:xfrm>
            <a:custGeom>
              <a:rect b="b" l="l" r="r" t="t"/>
              <a:pathLst>
                <a:path extrusionOk="0" h="41275" w="41275">
                  <a:moveTo>
                    <a:pt x="40662" y="40680"/>
                  </a:moveTo>
                  <a:lnTo>
                    <a:pt x="0" y="40680"/>
                  </a:lnTo>
                  <a:lnTo>
                    <a:pt x="0" y="0"/>
                  </a:lnTo>
                  <a:lnTo>
                    <a:pt x="40662" y="0"/>
                  </a:lnTo>
                  <a:lnTo>
                    <a:pt x="40662" y="40680"/>
                  </a:lnTo>
                  <a:close/>
                </a:path>
              </a:pathLst>
            </a:custGeom>
            <a:solidFill>
              <a:srgbClr val="A1CA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34" name="Google Shape;534;p1"/>
            <p:cNvSpPr/>
            <p:nvPr/>
          </p:nvSpPr>
          <p:spPr>
            <a:xfrm>
              <a:off x="5170767" y="6934427"/>
              <a:ext cx="81915" cy="610235"/>
            </a:xfrm>
            <a:custGeom>
              <a:rect b="b" l="l" r="r" t="t"/>
              <a:pathLst>
                <a:path extrusionOk="0" h="610234" w="81914">
                  <a:moveTo>
                    <a:pt x="40678" y="569328"/>
                  </a:moveTo>
                  <a:lnTo>
                    <a:pt x="0" y="569328"/>
                  </a:lnTo>
                  <a:lnTo>
                    <a:pt x="0" y="609993"/>
                  </a:lnTo>
                  <a:lnTo>
                    <a:pt x="40678" y="609993"/>
                  </a:lnTo>
                  <a:lnTo>
                    <a:pt x="40678" y="569328"/>
                  </a:lnTo>
                  <a:close/>
                </a:path>
                <a:path extrusionOk="0" h="610234" w="81914">
                  <a:moveTo>
                    <a:pt x="81343" y="0"/>
                  </a:moveTo>
                  <a:lnTo>
                    <a:pt x="40678" y="0"/>
                  </a:lnTo>
                  <a:lnTo>
                    <a:pt x="40678" y="40665"/>
                  </a:lnTo>
                  <a:lnTo>
                    <a:pt x="81343" y="40665"/>
                  </a:lnTo>
                  <a:lnTo>
                    <a:pt x="81343"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35" name="Google Shape;535;p1"/>
            <p:cNvSpPr/>
            <p:nvPr/>
          </p:nvSpPr>
          <p:spPr>
            <a:xfrm>
              <a:off x="5170767" y="7381773"/>
              <a:ext cx="41275" cy="122555"/>
            </a:xfrm>
            <a:custGeom>
              <a:rect b="b" l="l" r="r" t="t"/>
              <a:pathLst>
                <a:path extrusionOk="0" h="122554" w="41275">
                  <a:moveTo>
                    <a:pt x="40678" y="0"/>
                  </a:moveTo>
                  <a:lnTo>
                    <a:pt x="0" y="0"/>
                  </a:lnTo>
                  <a:lnTo>
                    <a:pt x="0" y="40640"/>
                  </a:lnTo>
                  <a:lnTo>
                    <a:pt x="0" y="81305"/>
                  </a:lnTo>
                  <a:lnTo>
                    <a:pt x="0" y="121983"/>
                  </a:lnTo>
                  <a:lnTo>
                    <a:pt x="40678" y="121983"/>
                  </a:lnTo>
                  <a:lnTo>
                    <a:pt x="40678" y="81305"/>
                  </a:lnTo>
                  <a:lnTo>
                    <a:pt x="40678" y="40640"/>
                  </a:lnTo>
                  <a:lnTo>
                    <a:pt x="40678" y="0"/>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36" name="Google Shape;536;p1"/>
            <p:cNvSpPr/>
            <p:nvPr/>
          </p:nvSpPr>
          <p:spPr>
            <a:xfrm>
              <a:off x="5170777" y="7341086"/>
              <a:ext cx="41275" cy="41275"/>
            </a:xfrm>
            <a:custGeom>
              <a:rect b="b" l="l" r="r" t="t"/>
              <a:pathLst>
                <a:path extrusionOk="0" h="41275" w="41275">
                  <a:moveTo>
                    <a:pt x="40680" y="40680"/>
                  </a:moveTo>
                  <a:lnTo>
                    <a:pt x="0" y="40680"/>
                  </a:lnTo>
                  <a:lnTo>
                    <a:pt x="0" y="0"/>
                  </a:lnTo>
                  <a:lnTo>
                    <a:pt x="40680" y="0"/>
                  </a:lnTo>
                  <a:lnTo>
                    <a:pt x="40680" y="40680"/>
                  </a:lnTo>
                  <a:close/>
                </a:path>
              </a:pathLst>
            </a:custGeom>
            <a:solidFill>
              <a:srgbClr val="66C43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37" name="Google Shape;537;p1"/>
            <p:cNvSpPr/>
            <p:nvPr/>
          </p:nvSpPr>
          <p:spPr>
            <a:xfrm>
              <a:off x="5170767" y="7259751"/>
              <a:ext cx="41275" cy="81915"/>
            </a:xfrm>
            <a:custGeom>
              <a:rect b="b" l="l" r="r" t="t"/>
              <a:pathLst>
                <a:path extrusionOk="0" h="81915" w="41275">
                  <a:moveTo>
                    <a:pt x="40678" y="0"/>
                  </a:moveTo>
                  <a:lnTo>
                    <a:pt x="0" y="0"/>
                  </a:lnTo>
                  <a:lnTo>
                    <a:pt x="0" y="40678"/>
                  </a:lnTo>
                  <a:lnTo>
                    <a:pt x="0" y="81343"/>
                  </a:lnTo>
                  <a:lnTo>
                    <a:pt x="40678" y="81343"/>
                  </a:lnTo>
                  <a:lnTo>
                    <a:pt x="40678" y="40678"/>
                  </a:lnTo>
                  <a:lnTo>
                    <a:pt x="40678"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38" name="Google Shape;538;p1"/>
            <p:cNvSpPr/>
            <p:nvPr/>
          </p:nvSpPr>
          <p:spPr>
            <a:xfrm>
              <a:off x="5170767" y="7097076"/>
              <a:ext cx="41275" cy="163195"/>
            </a:xfrm>
            <a:custGeom>
              <a:rect b="b" l="l" r="r" t="t"/>
              <a:pathLst>
                <a:path extrusionOk="0" h="163195" w="41275">
                  <a:moveTo>
                    <a:pt x="40678" y="0"/>
                  </a:moveTo>
                  <a:lnTo>
                    <a:pt x="0" y="0"/>
                  </a:lnTo>
                  <a:lnTo>
                    <a:pt x="0" y="40678"/>
                  </a:lnTo>
                  <a:lnTo>
                    <a:pt x="0" y="81368"/>
                  </a:lnTo>
                  <a:lnTo>
                    <a:pt x="0" y="122021"/>
                  </a:lnTo>
                  <a:lnTo>
                    <a:pt x="0" y="162674"/>
                  </a:lnTo>
                  <a:lnTo>
                    <a:pt x="40678" y="162674"/>
                  </a:lnTo>
                  <a:lnTo>
                    <a:pt x="40678" y="122021"/>
                  </a:lnTo>
                  <a:lnTo>
                    <a:pt x="40678" y="81368"/>
                  </a:lnTo>
                  <a:lnTo>
                    <a:pt x="40678" y="40678"/>
                  </a:lnTo>
                  <a:lnTo>
                    <a:pt x="40678" y="0"/>
                  </a:lnTo>
                  <a:close/>
                </a:path>
              </a:pathLst>
            </a:custGeom>
            <a:solidFill>
              <a:srgbClr val="66C43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39" name="Google Shape;539;p1"/>
            <p:cNvSpPr/>
            <p:nvPr/>
          </p:nvSpPr>
          <p:spPr>
            <a:xfrm>
              <a:off x="5170767" y="7015771"/>
              <a:ext cx="41275" cy="81915"/>
            </a:xfrm>
            <a:custGeom>
              <a:rect b="b" l="l" r="r" t="t"/>
              <a:pathLst>
                <a:path extrusionOk="0" h="81915" w="41275">
                  <a:moveTo>
                    <a:pt x="40678" y="0"/>
                  </a:moveTo>
                  <a:lnTo>
                    <a:pt x="0" y="0"/>
                  </a:lnTo>
                  <a:lnTo>
                    <a:pt x="0" y="40665"/>
                  </a:lnTo>
                  <a:lnTo>
                    <a:pt x="0" y="81305"/>
                  </a:lnTo>
                  <a:lnTo>
                    <a:pt x="40678" y="81305"/>
                  </a:lnTo>
                  <a:lnTo>
                    <a:pt x="40678" y="40665"/>
                  </a:lnTo>
                  <a:lnTo>
                    <a:pt x="40678" y="0"/>
                  </a:lnTo>
                  <a:close/>
                </a:path>
              </a:pathLst>
            </a:custGeom>
            <a:solidFill>
              <a:srgbClr val="A1CA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40" name="Google Shape;540;p1"/>
            <p:cNvSpPr/>
            <p:nvPr/>
          </p:nvSpPr>
          <p:spPr>
            <a:xfrm>
              <a:off x="5170767" y="6690435"/>
              <a:ext cx="41275" cy="325755"/>
            </a:xfrm>
            <a:custGeom>
              <a:rect b="b" l="l" r="r" t="t"/>
              <a:pathLst>
                <a:path extrusionOk="0" h="325754" w="41275">
                  <a:moveTo>
                    <a:pt x="40678" y="284657"/>
                  </a:moveTo>
                  <a:lnTo>
                    <a:pt x="0" y="284657"/>
                  </a:lnTo>
                  <a:lnTo>
                    <a:pt x="0" y="325335"/>
                  </a:lnTo>
                  <a:lnTo>
                    <a:pt x="40678" y="325335"/>
                  </a:lnTo>
                  <a:lnTo>
                    <a:pt x="40678" y="284657"/>
                  </a:lnTo>
                  <a:close/>
                </a:path>
                <a:path extrusionOk="0" h="325754" w="41275">
                  <a:moveTo>
                    <a:pt x="40678" y="0"/>
                  </a:moveTo>
                  <a:lnTo>
                    <a:pt x="0" y="0"/>
                  </a:lnTo>
                  <a:lnTo>
                    <a:pt x="0" y="40665"/>
                  </a:lnTo>
                  <a:lnTo>
                    <a:pt x="40678" y="40665"/>
                  </a:lnTo>
                  <a:lnTo>
                    <a:pt x="40678"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41" name="Google Shape;541;p1"/>
            <p:cNvSpPr/>
            <p:nvPr/>
          </p:nvSpPr>
          <p:spPr>
            <a:xfrm>
              <a:off x="5170777" y="6649766"/>
              <a:ext cx="41275" cy="41275"/>
            </a:xfrm>
            <a:custGeom>
              <a:rect b="b" l="l" r="r" t="t"/>
              <a:pathLst>
                <a:path extrusionOk="0" h="41275" w="41275">
                  <a:moveTo>
                    <a:pt x="40680" y="40662"/>
                  </a:moveTo>
                  <a:lnTo>
                    <a:pt x="0" y="40662"/>
                  </a:lnTo>
                  <a:lnTo>
                    <a:pt x="0" y="0"/>
                  </a:lnTo>
                  <a:lnTo>
                    <a:pt x="40680" y="0"/>
                  </a:lnTo>
                  <a:lnTo>
                    <a:pt x="40680" y="40662"/>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42" name="Google Shape;542;p1"/>
            <p:cNvSpPr/>
            <p:nvPr/>
          </p:nvSpPr>
          <p:spPr>
            <a:xfrm>
              <a:off x="5170767" y="6568426"/>
              <a:ext cx="41275" cy="81915"/>
            </a:xfrm>
            <a:custGeom>
              <a:rect b="b" l="l" r="r" t="t"/>
              <a:pathLst>
                <a:path extrusionOk="0" h="81915" w="41275">
                  <a:moveTo>
                    <a:pt x="40678" y="0"/>
                  </a:moveTo>
                  <a:lnTo>
                    <a:pt x="0" y="0"/>
                  </a:lnTo>
                  <a:lnTo>
                    <a:pt x="0" y="40665"/>
                  </a:lnTo>
                  <a:lnTo>
                    <a:pt x="0" y="81343"/>
                  </a:lnTo>
                  <a:lnTo>
                    <a:pt x="40678" y="81343"/>
                  </a:lnTo>
                  <a:lnTo>
                    <a:pt x="40678" y="40665"/>
                  </a:lnTo>
                  <a:lnTo>
                    <a:pt x="40678" y="0"/>
                  </a:lnTo>
                  <a:close/>
                </a:path>
              </a:pathLst>
            </a:custGeom>
            <a:solidFill>
              <a:srgbClr val="F12EA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43" name="Google Shape;543;p1"/>
            <p:cNvSpPr/>
            <p:nvPr/>
          </p:nvSpPr>
          <p:spPr>
            <a:xfrm>
              <a:off x="5130131" y="7503754"/>
              <a:ext cx="40640" cy="41275"/>
            </a:xfrm>
            <a:custGeom>
              <a:rect b="b" l="l" r="r" t="t"/>
              <a:pathLst>
                <a:path extrusionOk="0" h="41275" w="40639">
                  <a:moveTo>
                    <a:pt x="40645" y="40662"/>
                  </a:moveTo>
                  <a:lnTo>
                    <a:pt x="0" y="40662"/>
                  </a:lnTo>
                  <a:lnTo>
                    <a:pt x="0" y="0"/>
                  </a:lnTo>
                  <a:lnTo>
                    <a:pt x="40645" y="0"/>
                  </a:lnTo>
                  <a:lnTo>
                    <a:pt x="40645" y="40662"/>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44" name="Google Shape;544;p1"/>
            <p:cNvSpPr/>
            <p:nvPr/>
          </p:nvSpPr>
          <p:spPr>
            <a:xfrm>
              <a:off x="5130127" y="7422412"/>
              <a:ext cx="40640" cy="81915"/>
            </a:xfrm>
            <a:custGeom>
              <a:rect b="b" l="l" r="r" t="t"/>
              <a:pathLst>
                <a:path extrusionOk="0" h="81915" w="40639">
                  <a:moveTo>
                    <a:pt x="40640" y="0"/>
                  </a:moveTo>
                  <a:lnTo>
                    <a:pt x="0" y="0"/>
                  </a:lnTo>
                  <a:lnTo>
                    <a:pt x="0" y="40665"/>
                  </a:lnTo>
                  <a:lnTo>
                    <a:pt x="0" y="81343"/>
                  </a:lnTo>
                  <a:lnTo>
                    <a:pt x="40640" y="81343"/>
                  </a:lnTo>
                  <a:lnTo>
                    <a:pt x="40640" y="40665"/>
                  </a:lnTo>
                  <a:lnTo>
                    <a:pt x="40640" y="0"/>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45" name="Google Shape;545;p1"/>
            <p:cNvSpPr/>
            <p:nvPr/>
          </p:nvSpPr>
          <p:spPr>
            <a:xfrm>
              <a:off x="5130131" y="7381766"/>
              <a:ext cx="40640" cy="40640"/>
            </a:xfrm>
            <a:custGeom>
              <a:rect b="b" l="l" r="r" t="t"/>
              <a:pathLst>
                <a:path extrusionOk="0" h="40640" w="40639">
                  <a:moveTo>
                    <a:pt x="40645" y="40645"/>
                  </a:moveTo>
                  <a:lnTo>
                    <a:pt x="0" y="40645"/>
                  </a:lnTo>
                  <a:lnTo>
                    <a:pt x="0" y="0"/>
                  </a:lnTo>
                  <a:lnTo>
                    <a:pt x="40645" y="0"/>
                  </a:lnTo>
                  <a:lnTo>
                    <a:pt x="40645" y="40645"/>
                  </a:lnTo>
                  <a:close/>
                </a:path>
              </a:pathLst>
            </a:custGeom>
            <a:solidFill>
              <a:srgbClr val="66C43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46" name="Google Shape;546;p1"/>
            <p:cNvSpPr/>
            <p:nvPr/>
          </p:nvSpPr>
          <p:spPr>
            <a:xfrm>
              <a:off x="5130131" y="7341086"/>
              <a:ext cx="40640" cy="41275"/>
            </a:xfrm>
            <a:custGeom>
              <a:rect b="b" l="l" r="r" t="t"/>
              <a:pathLst>
                <a:path extrusionOk="0" h="41275" w="40639">
                  <a:moveTo>
                    <a:pt x="40645" y="40680"/>
                  </a:moveTo>
                  <a:lnTo>
                    <a:pt x="0" y="40680"/>
                  </a:lnTo>
                  <a:lnTo>
                    <a:pt x="0" y="0"/>
                  </a:lnTo>
                  <a:lnTo>
                    <a:pt x="40645" y="0"/>
                  </a:lnTo>
                  <a:lnTo>
                    <a:pt x="40645" y="4068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47" name="Google Shape;547;p1"/>
            <p:cNvSpPr/>
            <p:nvPr/>
          </p:nvSpPr>
          <p:spPr>
            <a:xfrm>
              <a:off x="5130131" y="7300423"/>
              <a:ext cx="40640" cy="41275"/>
            </a:xfrm>
            <a:custGeom>
              <a:rect b="b" l="l" r="r" t="t"/>
              <a:pathLst>
                <a:path extrusionOk="0" h="41275" w="40639">
                  <a:moveTo>
                    <a:pt x="40645" y="40662"/>
                  </a:moveTo>
                  <a:lnTo>
                    <a:pt x="0" y="40662"/>
                  </a:lnTo>
                  <a:lnTo>
                    <a:pt x="0" y="0"/>
                  </a:lnTo>
                  <a:lnTo>
                    <a:pt x="40645" y="0"/>
                  </a:lnTo>
                  <a:lnTo>
                    <a:pt x="40645" y="40662"/>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48" name="Google Shape;548;p1"/>
            <p:cNvSpPr/>
            <p:nvPr/>
          </p:nvSpPr>
          <p:spPr>
            <a:xfrm>
              <a:off x="5130127" y="7219098"/>
              <a:ext cx="40640" cy="81915"/>
            </a:xfrm>
            <a:custGeom>
              <a:rect b="b" l="l" r="r" t="t"/>
              <a:pathLst>
                <a:path extrusionOk="0" h="81915" w="40639">
                  <a:moveTo>
                    <a:pt x="40640" y="0"/>
                  </a:moveTo>
                  <a:lnTo>
                    <a:pt x="0" y="0"/>
                  </a:lnTo>
                  <a:lnTo>
                    <a:pt x="0" y="40652"/>
                  </a:lnTo>
                  <a:lnTo>
                    <a:pt x="0" y="81330"/>
                  </a:lnTo>
                  <a:lnTo>
                    <a:pt x="40640" y="81330"/>
                  </a:lnTo>
                  <a:lnTo>
                    <a:pt x="40640" y="40652"/>
                  </a:lnTo>
                  <a:lnTo>
                    <a:pt x="40640" y="0"/>
                  </a:lnTo>
                  <a:close/>
                </a:path>
              </a:pathLst>
            </a:custGeom>
            <a:solidFill>
              <a:srgbClr val="66C43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49" name="Google Shape;549;p1"/>
            <p:cNvSpPr/>
            <p:nvPr/>
          </p:nvSpPr>
          <p:spPr>
            <a:xfrm>
              <a:off x="5130127" y="7097076"/>
              <a:ext cx="40640" cy="122555"/>
            </a:xfrm>
            <a:custGeom>
              <a:rect b="b" l="l" r="r" t="t"/>
              <a:pathLst>
                <a:path extrusionOk="0" h="122554" w="40639">
                  <a:moveTo>
                    <a:pt x="40640" y="0"/>
                  </a:moveTo>
                  <a:lnTo>
                    <a:pt x="0" y="0"/>
                  </a:lnTo>
                  <a:lnTo>
                    <a:pt x="0" y="40678"/>
                  </a:lnTo>
                  <a:lnTo>
                    <a:pt x="0" y="81368"/>
                  </a:lnTo>
                  <a:lnTo>
                    <a:pt x="0" y="122021"/>
                  </a:lnTo>
                  <a:lnTo>
                    <a:pt x="40640" y="122021"/>
                  </a:lnTo>
                  <a:lnTo>
                    <a:pt x="40640" y="81368"/>
                  </a:lnTo>
                  <a:lnTo>
                    <a:pt x="40640" y="40678"/>
                  </a:lnTo>
                  <a:lnTo>
                    <a:pt x="40640" y="0"/>
                  </a:lnTo>
                  <a:close/>
                </a:path>
              </a:pathLst>
            </a:custGeom>
            <a:solidFill>
              <a:srgbClr val="A1CA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50" name="Google Shape;550;p1"/>
            <p:cNvSpPr/>
            <p:nvPr/>
          </p:nvSpPr>
          <p:spPr>
            <a:xfrm>
              <a:off x="5130127" y="6934427"/>
              <a:ext cx="40640" cy="163195"/>
            </a:xfrm>
            <a:custGeom>
              <a:rect b="b" l="l" r="r" t="t"/>
              <a:pathLst>
                <a:path extrusionOk="0" h="163195" w="40639">
                  <a:moveTo>
                    <a:pt x="40640" y="0"/>
                  </a:moveTo>
                  <a:lnTo>
                    <a:pt x="0" y="0"/>
                  </a:lnTo>
                  <a:lnTo>
                    <a:pt x="0" y="40665"/>
                  </a:lnTo>
                  <a:lnTo>
                    <a:pt x="0" y="81343"/>
                  </a:lnTo>
                  <a:lnTo>
                    <a:pt x="0" y="122008"/>
                  </a:lnTo>
                  <a:lnTo>
                    <a:pt x="0" y="162648"/>
                  </a:lnTo>
                  <a:lnTo>
                    <a:pt x="40640" y="162648"/>
                  </a:lnTo>
                  <a:lnTo>
                    <a:pt x="40640" y="122008"/>
                  </a:lnTo>
                  <a:lnTo>
                    <a:pt x="40640" y="81343"/>
                  </a:lnTo>
                  <a:lnTo>
                    <a:pt x="40640" y="40665"/>
                  </a:lnTo>
                  <a:lnTo>
                    <a:pt x="40640"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51" name="Google Shape;551;p1"/>
            <p:cNvSpPr/>
            <p:nvPr/>
          </p:nvSpPr>
          <p:spPr>
            <a:xfrm>
              <a:off x="5130127" y="6731101"/>
              <a:ext cx="40640" cy="203835"/>
            </a:xfrm>
            <a:custGeom>
              <a:rect b="b" l="l" r="r" t="t"/>
              <a:pathLst>
                <a:path extrusionOk="0" h="203834" w="40639">
                  <a:moveTo>
                    <a:pt x="40640" y="0"/>
                  </a:moveTo>
                  <a:lnTo>
                    <a:pt x="0" y="0"/>
                  </a:lnTo>
                  <a:lnTo>
                    <a:pt x="0" y="40665"/>
                  </a:lnTo>
                  <a:lnTo>
                    <a:pt x="0" y="81343"/>
                  </a:lnTo>
                  <a:lnTo>
                    <a:pt x="0" y="122008"/>
                  </a:lnTo>
                  <a:lnTo>
                    <a:pt x="0" y="162648"/>
                  </a:lnTo>
                  <a:lnTo>
                    <a:pt x="0" y="203327"/>
                  </a:lnTo>
                  <a:lnTo>
                    <a:pt x="40640" y="203327"/>
                  </a:lnTo>
                  <a:lnTo>
                    <a:pt x="40640" y="162648"/>
                  </a:lnTo>
                  <a:lnTo>
                    <a:pt x="40640" y="122008"/>
                  </a:lnTo>
                  <a:lnTo>
                    <a:pt x="40640" y="81343"/>
                  </a:lnTo>
                  <a:lnTo>
                    <a:pt x="40640" y="40665"/>
                  </a:lnTo>
                  <a:lnTo>
                    <a:pt x="40640" y="0"/>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52" name="Google Shape;552;p1"/>
            <p:cNvSpPr/>
            <p:nvPr/>
          </p:nvSpPr>
          <p:spPr>
            <a:xfrm>
              <a:off x="5130131" y="6690428"/>
              <a:ext cx="40640" cy="41275"/>
            </a:xfrm>
            <a:custGeom>
              <a:rect b="b" l="l" r="r" t="t"/>
              <a:pathLst>
                <a:path extrusionOk="0" h="41275" w="40639">
                  <a:moveTo>
                    <a:pt x="40645" y="40662"/>
                  </a:moveTo>
                  <a:lnTo>
                    <a:pt x="0" y="40662"/>
                  </a:lnTo>
                  <a:lnTo>
                    <a:pt x="0" y="0"/>
                  </a:lnTo>
                  <a:lnTo>
                    <a:pt x="40645" y="0"/>
                  </a:lnTo>
                  <a:lnTo>
                    <a:pt x="40645" y="40662"/>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53" name="Google Shape;553;p1"/>
            <p:cNvSpPr/>
            <p:nvPr/>
          </p:nvSpPr>
          <p:spPr>
            <a:xfrm>
              <a:off x="5130131" y="6649766"/>
              <a:ext cx="40640" cy="41275"/>
            </a:xfrm>
            <a:custGeom>
              <a:rect b="b" l="l" r="r" t="t"/>
              <a:pathLst>
                <a:path extrusionOk="0" h="41275" w="40639">
                  <a:moveTo>
                    <a:pt x="40645" y="40662"/>
                  </a:moveTo>
                  <a:lnTo>
                    <a:pt x="0" y="40662"/>
                  </a:lnTo>
                  <a:lnTo>
                    <a:pt x="0" y="0"/>
                  </a:lnTo>
                  <a:lnTo>
                    <a:pt x="40645" y="0"/>
                  </a:lnTo>
                  <a:lnTo>
                    <a:pt x="40645" y="40662"/>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54" name="Google Shape;554;p1"/>
            <p:cNvSpPr/>
            <p:nvPr/>
          </p:nvSpPr>
          <p:spPr>
            <a:xfrm>
              <a:off x="5130127" y="6568426"/>
              <a:ext cx="40640" cy="81915"/>
            </a:xfrm>
            <a:custGeom>
              <a:rect b="b" l="l" r="r" t="t"/>
              <a:pathLst>
                <a:path extrusionOk="0" h="81915" w="40639">
                  <a:moveTo>
                    <a:pt x="40640" y="0"/>
                  </a:moveTo>
                  <a:lnTo>
                    <a:pt x="0" y="0"/>
                  </a:lnTo>
                  <a:lnTo>
                    <a:pt x="0" y="40665"/>
                  </a:lnTo>
                  <a:lnTo>
                    <a:pt x="0" y="81343"/>
                  </a:lnTo>
                  <a:lnTo>
                    <a:pt x="40640" y="81343"/>
                  </a:lnTo>
                  <a:lnTo>
                    <a:pt x="40640" y="40665"/>
                  </a:lnTo>
                  <a:lnTo>
                    <a:pt x="40640" y="0"/>
                  </a:lnTo>
                  <a:close/>
                </a:path>
              </a:pathLst>
            </a:custGeom>
            <a:solidFill>
              <a:srgbClr val="F12EA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55" name="Google Shape;555;p1"/>
            <p:cNvSpPr/>
            <p:nvPr/>
          </p:nvSpPr>
          <p:spPr>
            <a:xfrm>
              <a:off x="5089451" y="7503754"/>
              <a:ext cx="41275" cy="41275"/>
            </a:xfrm>
            <a:custGeom>
              <a:rect b="b" l="l" r="r" t="t"/>
              <a:pathLst>
                <a:path extrusionOk="0" h="41275" w="41275">
                  <a:moveTo>
                    <a:pt x="40680" y="40662"/>
                  </a:moveTo>
                  <a:lnTo>
                    <a:pt x="0" y="40662"/>
                  </a:lnTo>
                  <a:lnTo>
                    <a:pt x="0" y="0"/>
                  </a:lnTo>
                  <a:lnTo>
                    <a:pt x="40680" y="0"/>
                  </a:lnTo>
                  <a:lnTo>
                    <a:pt x="40680" y="40662"/>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56" name="Google Shape;556;p1"/>
            <p:cNvSpPr/>
            <p:nvPr/>
          </p:nvSpPr>
          <p:spPr>
            <a:xfrm>
              <a:off x="5089451" y="7463074"/>
              <a:ext cx="41275" cy="41275"/>
            </a:xfrm>
            <a:custGeom>
              <a:rect b="b" l="l" r="r" t="t"/>
              <a:pathLst>
                <a:path extrusionOk="0" h="41275" w="41275">
                  <a:moveTo>
                    <a:pt x="40680" y="40680"/>
                  </a:moveTo>
                  <a:lnTo>
                    <a:pt x="0" y="40680"/>
                  </a:lnTo>
                  <a:lnTo>
                    <a:pt x="0" y="0"/>
                  </a:lnTo>
                  <a:lnTo>
                    <a:pt x="40680" y="0"/>
                  </a:lnTo>
                  <a:lnTo>
                    <a:pt x="40680" y="40680"/>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57" name="Google Shape;557;p1"/>
            <p:cNvSpPr/>
            <p:nvPr/>
          </p:nvSpPr>
          <p:spPr>
            <a:xfrm>
              <a:off x="5089451" y="7422411"/>
              <a:ext cx="41275" cy="41275"/>
            </a:xfrm>
            <a:custGeom>
              <a:rect b="b" l="l" r="r" t="t"/>
              <a:pathLst>
                <a:path extrusionOk="0" h="41275" w="41275">
                  <a:moveTo>
                    <a:pt x="40680" y="40662"/>
                  </a:moveTo>
                  <a:lnTo>
                    <a:pt x="0" y="40662"/>
                  </a:lnTo>
                  <a:lnTo>
                    <a:pt x="0" y="0"/>
                  </a:lnTo>
                  <a:lnTo>
                    <a:pt x="40680" y="0"/>
                  </a:lnTo>
                  <a:lnTo>
                    <a:pt x="40680" y="40662"/>
                  </a:lnTo>
                  <a:close/>
                </a:path>
              </a:pathLst>
            </a:custGeom>
            <a:solidFill>
              <a:srgbClr val="66C43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58" name="Google Shape;558;p1"/>
            <p:cNvSpPr/>
            <p:nvPr/>
          </p:nvSpPr>
          <p:spPr>
            <a:xfrm>
              <a:off x="5089451" y="7381766"/>
              <a:ext cx="41275" cy="40640"/>
            </a:xfrm>
            <a:custGeom>
              <a:rect b="b" l="l" r="r" t="t"/>
              <a:pathLst>
                <a:path extrusionOk="0" h="40640" w="41275">
                  <a:moveTo>
                    <a:pt x="40680" y="40645"/>
                  </a:moveTo>
                  <a:lnTo>
                    <a:pt x="0" y="40645"/>
                  </a:lnTo>
                  <a:lnTo>
                    <a:pt x="0" y="0"/>
                  </a:lnTo>
                  <a:lnTo>
                    <a:pt x="40680" y="0"/>
                  </a:lnTo>
                  <a:lnTo>
                    <a:pt x="40680" y="40645"/>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59" name="Google Shape;559;p1"/>
            <p:cNvSpPr/>
            <p:nvPr/>
          </p:nvSpPr>
          <p:spPr>
            <a:xfrm>
              <a:off x="5089451" y="7341086"/>
              <a:ext cx="41275" cy="41275"/>
            </a:xfrm>
            <a:custGeom>
              <a:rect b="b" l="l" r="r" t="t"/>
              <a:pathLst>
                <a:path extrusionOk="0" h="41275" w="41275">
                  <a:moveTo>
                    <a:pt x="40680" y="40680"/>
                  </a:moveTo>
                  <a:lnTo>
                    <a:pt x="0" y="40680"/>
                  </a:lnTo>
                  <a:lnTo>
                    <a:pt x="0" y="0"/>
                  </a:lnTo>
                  <a:lnTo>
                    <a:pt x="40680" y="0"/>
                  </a:lnTo>
                  <a:lnTo>
                    <a:pt x="40680" y="40680"/>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60" name="Google Shape;560;p1"/>
            <p:cNvSpPr/>
            <p:nvPr/>
          </p:nvSpPr>
          <p:spPr>
            <a:xfrm>
              <a:off x="5089449" y="7259751"/>
              <a:ext cx="41275" cy="81915"/>
            </a:xfrm>
            <a:custGeom>
              <a:rect b="b" l="l" r="r" t="t"/>
              <a:pathLst>
                <a:path extrusionOk="0" h="81915" w="41275">
                  <a:moveTo>
                    <a:pt x="40678" y="0"/>
                  </a:moveTo>
                  <a:lnTo>
                    <a:pt x="0" y="0"/>
                  </a:lnTo>
                  <a:lnTo>
                    <a:pt x="0" y="40678"/>
                  </a:lnTo>
                  <a:lnTo>
                    <a:pt x="0" y="81343"/>
                  </a:lnTo>
                  <a:lnTo>
                    <a:pt x="40678" y="81343"/>
                  </a:lnTo>
                  <a:lnTo>
                    <a:pt x="40678" y="40678"/>
                  </a:lnTo>
                  <a:lnTo>
                    <a:pt x="40678" y="0"/>
                  </a:lnTo>
                  <a:close/>
                </a:path>
              </a:pathLst>
            </a:custGeom>
            <a:solidFill>
              <a:srgbClr val="66C43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61" name="Google Shape;561;p1"/>
            <p:cNvSpPr/>
            <p:nvPr/>
          </p:nvSpPr>
          <p:spPr>
            <a:xfrm>
              <a:off x="5089449" y="6690435"/>
              <a:ext cx="41275" cy="569595"/>
            </a:xfrm>
            <a:custGeom>
              <a:rect b="b" l="l" r="r" t="t"/>
              <a:pathLst>
                <a:path extrusionOk="0" h="569595" w="41275">
                  <a:moveTo>
                    <a:pt x="40678" y="406641"/>
                  </a:moveTo>
                  <a:lnTo>
                    <a:pt x="0" y="406641"/>
                  </a:lnTo>
                  <a:lnTo>
                    <a:pt x="0" y="447319"/>
                  </a:lnTo>
                  <a:lnTo>
                    <a:pt x="0" y="488010"/>
                  </a:lnTo>
                  <a:lnTo>
                    <a:pt x="0" y="528662"/>
                  </a:lnTo>
                  <a:lnTo>
                    <a:pt x="0" y="569315"/>
                  </a:lnTo>
                  <a:lnTo>
                    <a:pt x="40678" y="569315"/>
                  </a:lnTo>
                  <a:lnTo>
                    <a:pt x="40678" y="528662"/>
                  </a:lnTo>
                  <a:lnTo>
                    <a:pt x="40678" y="488010"/>
                  </a:lnTo>
                  <a:lnTo>
                    <a:pt x="40678" y="447319"/>
                  </a:lnTo>
                  <a:lnTo>
                    <a:pt x="40678" y="406641"/>
                  </a:lnTo>
                  <a:close/>
                </a:path>
                <a:path extrusionOk="0" h="569595" w="41275">
                  <a:moveTo>
                    <a:pt x="40678" y="0"/>
                  </a:moveTo>
                  <a:lnTo>
                    <a:pt x="0" y="0"/>
                  </a:lnTo>
                  <a:lnTo>
                    <a:pt x="0" y="40665"/>
                  </a:lnTo>
                  <a:lnTo>
                    <a:pt x="40678" y="40665"/>
                  </a:lnTo>
                  <a:lnTo>
                    <a:pt x="40678"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62" name="Google Shape;562;p1"/>
            <p:cNvSpPr/>
            <p:nvPr/>
          </p:nvSpPr>
          <p:spPr>
            <a:xfrm>
              <a:off x="5089451" y="6649766"/>
              <a:ext cx="41275" cy="41275"/>
            </a:xfrm>
            <a:custGeom>
              <a:rect b="b" l="l" r="r" t="t"/>
              <a:pathLst>
                <a:path extrusionOk="0" h="41275" w="41275">
                  <a:moveTo>
                    <a:pt x="40680" y="40662"/>
                  </a:moveTo>
                  <a:lnTo>
                    <a:pt x="0" y="40662"/>
                  </a:lnTo>
                  <a:lnTo>
                    <a:pt x="0" y="0"/>
                  </a:lnTo>
                  <a:lnTo>
                    <a:pt x="40680" y="0"/>
                  </a:lnTo>
                  <a:lnTo>
                    <a:pt x="40680" y="40662"/>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63" name="Google Shape;563;p1"/>
            <p:cNvSpPr/>
            <p:nvPr/>
          </p:nvSpPr>
          <p:spPr>
            <a:xfrm>
              <a:off x="5089451" y="6609086"/>
              <a:ext cx="41275" cy="41275"/>
            </a:xfrm>
            <a:custGeom>
              <a:rect b="b" l="l" r="r" t="t"/>
              <a:pathLst>
                <a:path extrusionOk="0" h="41275" w="41275">
                  <a:moveTo>
                    <a:pt x="40680" y="40680"/>
                  </a:moveTo>
                  <a:lnTo>
                    <a:pt x="0" y="40680"/>
                  </a:lnTo>
                  <a:lnTo>
                    <a:pt x="0" y="0"/>
                  </a:lnTo>
                  <a:lnTo>
                    <a:pt x="40680" y="0"/>
                  </a:lnTo>
                  <a:lnTo>
                    <a:pt x="40680" y="40680"/>
                  </a:lnTo>
                  <a:close/>
                </a:path>
              </a:pathLst>
            </a:custGeom>
            <a:solidFill>
              <a:srgbClr val="F12EA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64" name="Google Shape;564;p1"/>
            <p:cNvSpPr/>
            <p:nvPr/>
          </p:nvSpPr>
          <p:spPr>
            <a:xfrm>
              <a:off x="5048789" y="7503754"/>
              <a:ext cx="41275" cy="41275"/>
            </a:xfrm>
            <a:custGeom>
              <a:rect b="b" l="l" r="r" t="t"/>
              <a:pathLst>
                <a:path extrusionOk="0" h="41275" w="41275">
                  <a:moveTo>
                    <a:pt x="40662" y="40662"/>
                  </a:moveTo>
                  <a:lnTo>
                    <a:pt x="0" y="40662"/>
                  </a:lnTo>
                  <a:lnTo>
                    <a:pt x="0" y="0"/>
                  </a:lnTo>
                  <a:lnTo>
                    <a:pt x="40662" y="0"/>
                  </a:lnTo>
                  <a:lnTo>
                    <a:pt x="40662" y="40662"/>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65" name="Google Shape;565;p1"/>
            <p:cNvSpPr/>
            <p:nvPr/>
          </p:nvSpPr>
          <p:spPr>
            <a:xfrm>
              <a:off x="5048789" y="7463074"/>
              <a:ext cx="41275" cy="41275"/>
            </a:xfrm>
            <a:custGeom>
              <a:rect b="b" l="l" r="r" t="t"/>
              <a:pathLst>
                <a:path extrusionOk="0" h="41275" w="41275">
                  <a:moveTo>
                    <a:pt x="40662" y="40680"/>
                  </a:moveTo>
                  <a:lnTo>
                    <a:pt x="0" y="40680"/>
                  </a:lnTo>
                  <a:lnTo>
                    <a:pt x="0" y="0"/>
                  </a:lnTo>
                  <a:lnTo>
                    <a:pt x="40662" y="0"/>
                  </a:lnTo>
                  <a:lnTo>
                    <a:pt x="40662" y="40680"/>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66" name="Google Shape;566;p1"/>
            <p:cNvSpPr/>
            <p:nvPr/>
          </p:nvSpPr>
          <p:spPr>
            <a:xfrm>
              <a:off x="5008105" y="7259751"/>
              <a:ext cx="81915" cy="285115"/>
            </a:xfrm>
            <a:custGeom>
              <a:rect b="b" l="l" r="r" t="t"/>
              <a:pathLst>
                <a:path extrusionOk="0" h="285115" w="81914">
                  <a:moveTo>
                    <a:pt x="81343" y="0"/>
                  </a:moveTo>
                  <a:lnTo>
                    <a:pt x="40678" y="0"/>
                  </a:lnTo>
                  <a:lnTo>
                    <a:pt x="40678" y="40678"/>
                  </a:lnTo>
                  <a:lnTo>
                    <a:pt x="40678" y="81343"/>
                  </a:lnTo>
                  <a:lnTo>
                    <a:pt x="40678" y="122021"/>
                  </a:lnTo>
                  <a:lnTo>
                    <a:pt x="0" y="122021"/>
                  </a:lnTo>
                  <a:lnTo>
                    <a:pt x="0" y="162661"/>
                  </a:lnTo>
                  <a:lnTo>
                    <a:pt x="0" y="203327"/>
                  </a:lnTo>
                  <a:lnTo>
                    <a:pt x="0" y="244005"/>
                  </a:lnTo>
                  <a:lnTo>
                    <a:pt x="0" y="284670"/>
                  </a:lnTo>
                  <a:lnTo>
                    <a:pt x="40678" y="284670"/>
                  </a:lnTo>
                  <a:lnTo>
                    <a:pt x="40678" y="244005"/>
                  </a:lnTo>
                  <a:lnTo>
                    <a:pt x="40678" y="203327"/>
                  </a:lnTo>
                  <a:lnTo>
                    <a:pt x="81343" y="203327"/>
                  </a:lnTo>
                  <a:lnTo>
                    <a:pt x="81343" y="162661"/>
                  </a:lnTo>
                  <a:lnTo>
                    <a:pt x="81343" y="122021"/>
                  </a:lnTo>
                  <a:lnTo>
                    <a:pt x="81343" y="81343"/>
                  </a:lnTo>
                  <a:lnTo>
                    <a:pt x="81343" y="40678"/>
                  </a:lnTo>
                  <a:lnTo>
                    <a:pt x="81343"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67" name="Google Shape;567;p1"/>
            <p:cNvSpPr/>
            <p:nvPr/>
          </p:nvSpPr>
          <p:spPr>
            <a:xfrm>
              <a:off x="5008105" y="7300429"/>
              <a:ext cx="41275" cy="81915"/>
            </a:xfrm>
            <a:custGeom>
              <a:rect b="b" l="l" r="r" t="t"/>
              <a:pathLst>
                <a:path extrusionOk="0" h="81915" w="41275">
                  <a:moveTo>
                    <a:pt x="40678" y="0"/>
                  </a:moveTo>
                  <a:lnTo>
                    <a:pt x="0" y="0"/>
                  </a:lnTo>
                  <a:lnTo>
                    <a:pt x="0" y="40665"/>
                  </a:lnTo>
                  <a:lnTo>
                    <a:pt x="0" y="81343"/>
                  </a:lnTo>
                  <a:lnTo>
                    <a:pt x="40678" y="81343"/>
                  </a:lnTo>
                  <a:lnTo>
                    <a:pt x="40678" y="40665"/>
                  </a:lnTo>
                  <a:lnTo>
                    <a:pt x="40678" y="0"/>
                  </a:lnTo>
                  <a:close/>
                </a:path>
              </a:pathLst>
            </a:custGeom>
            <a:solidFill>
              <a:srgbClr val="66C43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68" name="Google Shape;568;p1"/>
            <p:cNvSpPr/>
            <p:nvPr/>
          </p:nvSpPr>
          <p:spPr>
            <a:xfrm>
              <a:off x="5008109" y="7259743"/>
              <a:ext cx="41275" cy="41275"/>
            </a:xfrm>
            <a:custGeom>
              <a:rect b="b" l="l" r="r" t="t"/>
              <a:pathLst>
                <a:path extrusionOk="0" h="41275" w="41275">
                  <a:moveTo>
                    <a:pt x="40680" y="40680"/>
                  </a:moveTo>
                  <a:lnTo>
                    <a:pt x="0" y="40680"/>
                  </a:lnTo>
                  <a:lnTo>
                    <a:pt x="0" y="0"/>
                  </a:lnTo>
                  <a:lnTo>
                    <a:pt x="40680" y="0"/>
                  </a:lnTo>
                  <a:lnTo>
                    <a:pt x="40680" y="40680"/>
                  </a:lnTo>
                  <a:close/>
                </a:path>
              </a:pathLst>
            </a:custGeom>
            <a:solidFill>
              <a:srgbClr val="A1CA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69" name="Google Shape;569;p1"/>
            <p:cNvSpPr/>
            <p:nvPr/>
          </p:nvSpPr>
          <p:spPr>
            <a:xfrm>
              <a:off x="4967452" y="7178446"/>
              <a:ext cx="81915" cy="366395"/>
            </a:xfrm>
            <a:custGeom>
              <a:rect b="b" l="l" r="r" t="t"/>
              <a:pathLst>
                <a:path extrusionOk="0" h="366395" w="81914">
                  <a:moveTo>
                    <a:pt x="40652" y="325310"/>
                  </a:moveTo>
                  <a:lnTo>
                    <a:pt x="0" y="325310"/>
                  </a:lnTo>
                  <a:lnTo>
                    <a:pt x="0" y="365975"/>
                  </a:lnTo>
                  <a:lnTo>
                    <a:pt x="40652" y="365975"/>
                  </a:lnTo>
                  <a:lnTo>
                    <a:pt x="40652" y="325310"/>
                  </a:lnTo>
                  <a:close/>
                </a:path>
                <a:path extrusionOk="0" h="366395" w="81914">
                  <a:moveTo>
                    <a:pt x="81330" y="0"/>
                  </a:moveTo>
                  <a:lnTo>
                    <a:pt x="40652" y="0"/>
                  </a:lnTo>
                  <a:lnTo>
                    <a:pt x="40652" y="40652"/>
                  </a:lnTo>
                  <a:lnTo>
                    <a:pt x="40652" y="81305"/>
                  </a:lnTo>
                  <a:lnTo>
                    <a:pt x="81330" y="81305"/>
                  </a:lnTo>
                  <a:lnTo>
                    <a:pt x="81330" y="40652"/>
                  </a:lnTo>
                  <a:lnTo>
                    <a:pt x="81330"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70" name="Google Shape;570;p1"/>
            <p:cNvSpPr/>
            <p:nvPr/>
          </p:nvSpPr>
          <p:spPr>
            <a:xfrm>
              <a:off x="4967452" y="7422412"/>
              <a:ext cx="41275" cy="81915"/>
            </a:xfrm>
            <a:custGeom>
              <a:rect b="b" l="l" r="r" t="t"/>
              <a:pathLst>
                <a:path extrusionOk="0" h="81915" w="41275">
                  <a:moveTo>
                    <a:pt x="40652" y="0"/>
                  </a:moveTo>
                  <a:lnTo>
                    <a:pt x="0" y="0"/>
                  </a:lnTo>
                  <a:lnTo>
                    <a:pt x="0" y="40665"/>
                  </a:lnTo>
                  <a:lnTo>
                    <a:pt x="0" y="81343"/>
                  </a:lnTo>
                  <a:lnTo>
                    <a:pt x="40652" y="81343"/>
                  </a:lnTo>
                  <a:lnTo>
                    <a:pt x="40652" y="40665"/>
                  </a:lnTo>
                  <a:lnTo>
                    <a:pt x="40652" y="0"/>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71" name="Google Shape;571;p1"/>
            <p:cNvSpPr/>
            <p:nvPr/>
          </p:nvSpPr>
          <p:spPr>
            <a:xfrm>
              <a:off x="4967452" y="7341095"/>
              <a:ext cx="41275" cy="81915"/>
            </a:xfrm>
            <a:custGeom>
              <a:rect b="b" l="l" r="r" t="t"/>
              <a:pathLst>
                <a:path extrusionOk="0" h="81915" w="41275">
                  <a:moveTo>
                    <a:pt x="40652" y="0"/>
                  </a:moveTo>
                  <a:lnTo>
                    <a:pt x="0" y="0"/>
                  </a:lnTo>
                  <a:lnTo>
                    <a:pt x="0" y="40678"/>
                  </a:lnTo>
                  <a:lnTo>
                    <a:pt x="0" y="81318"/>
                  </a:lnTo>
                  <a:lnTo>
                    <a:pt x="40652" y="81318"/>
                  </a:lnTo>
                  <a:lnTo>
                    <a:pt x="40652" y="40678"/>
                  </a:lnTo>
                  <a:lnTo>
                    <a:pt x="40652"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72" name="Google Shape;572;p1"/>
            <p:cNvSpPr/>
            <p:nvPr/>
          </p:nvSpPr>
          <p:spPr>
            <a:xfrm>
              <a:off x="4967452" y="7259751"/>
              <a:ext cx="41275" cy="81915"/>
            </a:xfrm>
            <a:custGeom>
              <a:rect b="b" l="l" r="r" t="t"/>
              <a:pathLst>
                <a:path extrusionOk="0" h="81915" w="41275">
                  <a:moveTo>
                    <a:pt x="40652" y="0"/>
                  </a:moveTo>
                  <a:lnTo>
                    <a:pt x="0" y="0"/>
                  </a:lnTo>
                  <a:lnTo>
                    <a:pt x="0" y="40678"/>
                  </a:lnTo>
                  <a:lnTo>
                    <a:pt x="0" y="81343"/>
                  </a:lnTo>
                  <a:lnTo>
                    <a:pt x="40652" y="81343"/>
                  </a:lnTo>
                  <a:lnTo>
                    <a:pt x="40652" y="40678"/>
                  </a:lnTo>
                  <a:lnTo>
                    <a:pt x="40652" y="0"/>
                  </a:lnTo>
                  <a:close/>
                </a:path>
              </a:pathLst>
            </a:custGeom>
            <a:solidFill>
              <a:srgbClr val="66C43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73" name="Google Shape;573;p1"/>
            <p:cNvSpPr/>
            <p:nvPr/>
          </p:nvSpPr>
          <p:spPr>
            <a:xfrm>
              <a:off x="4967452" y="7178446"/>
              <a:ext cx="41275" cy="81915"/>
            </a:xfrm>
            <a:custGeom>
              <a:rect b="b" l="l" r="r" t="t"/>
              <a:pathLst>
                <a:path extrusionOk="0" h="81915" w="41275">
                  <a:moveTo>
                    <a:pt x="40652" y="0"/>
                  </a:moveTo>
                  <a:lnTo>
                    <a:pt x="0" y="0"/>
                  </a:lnTo>
                  <a:lnTo>
                    <a:pt x="0" y="40652"/>
                  </a:lnTo>
                  <a:lnTo>
                    <a:pt x="0" y="81305"/>
                  </a:lnTo>
                  <a:lnTo>
                    <a:pt x="40652" y="81305"/>
                  </a:lnTo>
                  <a:lnTo>
                    <a:pt x="40652" y="40652"/>
                  </a:lnTo>
                  <a:lnTo>
                    <a:pt x="40652" y="0"/>
                  </a:lnTo>
                  <a:close/>
                </a:path>
              </a:pathLst>
            </a:custGeom>
            <a:solidFill>
              <a:srgbClr val="A1CA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74" name="Google Shape;574;p1"/>
            <p:cNvSpPr/>
            <p:nvPr/>
          </p:nvSpPr>
          <p:spPr>
            <a:xfrm>
              <a:off x="4967452" y="7056437"/>
              <a:ext cx="41275" cy="122555"/>
            </a:xfrm>
            <a:custGeom>
              <a:rect b="b" l="l" r="r" t="t"/>
              <a:pathLst>
                <a:path extrusionOk="0" h="122554" w="41275">
                  <a:moveTo>
                    <a:pt x="40652" y="0"/>
                  </a:moveTo>
                  <a:lnTo>
                    <a:pt x="0" y="0"/>
                  </a:lnTo>
                  <a:lnTo>
                    <a:pt x="0" y="40640"/>
                  </a:lnTo>
                  <a:lnTo>
                    <a:pt x="0" y="81318"/>
                  </a:lnTo>
                  <a:lnTo>
                    <a:pt x="0" y="122008"/>
                  </a:lnTo>
                  <a:lnTo>
                    <a:pt x="40652" y="122008"/>
                  </a:lnTo>
                  <a:lnTo>
                    <a:pt x="40652" y="81318"/>
                  </a:lnTo>
                  <a:lnTo>
                    <a:pt x="40652" y="40640"/>
                  </a:lnTo>
                  <a:lnTo>
                    <a:pt x="40652"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75" name="Google Shape;575;p1"/>
            <p:cNvSpPr/>
            <p:nvPr/>
          </p:nvSpPr>
          <p:spPr>
            <a:xfrm>
              <a:off x="4967452" y="6690435"/>
              <a:ext cx="41275" cy="366395"/>
            </a:xfrm>
            <a:custGeom>
              <a:rect b="b" l="l" r="r" t="t"/>
              <a:pathLst>
                <a:path extrusionOk="0" h="366395" w="41275">
                  <a:moveTo>
                    <a:pt x="40652" y="0"/>
                  </a:moveTo>
                  <a:lnTo>
                    <a:pt x="0" y="0"/>
                  </a:lnTo>
                  <a:lnTo>
                    <a:pt x="0" y="40665"/>
                  </a:lnTo>
                  <a:lnTo>
                    <a:pt x="0" y="81330"/>
                  </a:lnTo>
                  <a:lnTo>
                    <a:pt x="0" y="366001"/>
                  </a:lnTo>
                  <a:lnTo>
                    <a:pt x="40652" y="366001"/>
                  </a:lnTo>
                  <a:lnTo>
                    <a:pt x="40652" y="40665"/>
                  </a:lnTo>
                  <a:lnTo>
                    <a:pt x="40652" y="0"/>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76" name="Google Shape;576;p1"/>
            <p:cNvSpPr/>
            <p:nvPr/>
          </p:nvSpPr>
          <p:spPr>
            <a:xfrm>
              <a:off x="4967463" y="6609086"/>
              <a:ext cx="40640" cy="41275"/>
            </a:xfrm>
            <a:custGeom>
              <a:rect b="b" l="l" r="r" t="t"/>
              <a:pathLst>
                <a:path extrusionOk="0" h="41275" w="40639">
                  <a:moveTo>
                    <a:pt x="40645" y="40680"/>
                  </a:moveTo>
                  <a:lnTo>
                    <a:pt x="0" y="40680"/>
                  </a:lnTo>
                  <a:lnTo>
                    <a:pt x="0" y="0"/>
                  </a:lnTo>
                  <a:lnTo>
                    <a:pt x="40645" y="0"/>
                  </a:lnTo>
                  <a:lnTo>
                    <a:pt x="40645" y="4068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77" name="Google Shape;577;p1"/>
            <p:cNvSpPr/>
            <p:nvPr/>
          </p:nvSpPr>
          <p:spPr>
            <a:xfrm>
              <a:off x="4967452" y="6527786"/>
              <a:ext cx="41275" cy="81915"/>
            </a:xfrm>
            <a:custGeom>
              <a:rect b="b" l="l" r="r" t="t"/>
              <a:pathLst>
                <a:path extrusionOk="0" h="81915" w="41275">
                  <a:moveTo>
                    <a:pt x="40652" y="0"/>
                  </a:moveTo>
                  <a:lnTo>
                    <a:pt x="0" y="0"/>
                  </a:lnTo>
                  <a:lnTo>
                    <a:pt x="0" y="40640"/>
                  </a:lnTo>
                  <a:lnTo>
                    <a:pt x="0" y="81305"/>
                  </a:lnTo>
                  <a:lnTo>
                    <a:pt x="40652" y="81305"/>
                  </a:lnTo>
                  <a:lnTo>
                    <a:pt x="40652" y="40640"/>
                  </a:lnTo>
                  <a:lnTo>
                    <a:pt x="40652" y="0"/>
                  </a:lnTo>
                  <a:close/>
                </a:path>
              </a:pathLst>
            </a:custGeom>
            <a:solidFill>
              <a:srgbClr val="F12EA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78" name="Google Shape;578;p1"/>
            <p:cNvSpPr/>
            <p:nvPr/>
          </p:nvSpPr>
          <p:spPr>
            <a:xfrm>
              <a:off x="4926800" y="7463078"/>
              <a:ext cx="41275" cy="81915"/>
            </a:xfrm>
            <a:custGeom>
              <a:rect b="b" l="l" r="r" t="t"/>
              <a:pathLst>
                <a:path extrusionOk="0" h="81915" w="41275">
                  <a:moveTo>
                    <a:pt x="40652" y="0"/>
                  </a:moveTo>
                  <a:lnTo>
                    <a:pt x="0" y="0"/>
                  </a:lnTo>
                  <a:lnTo>
                    <a:pt x="0" y="40678"/>
                  </a:lnTo>
                  <a:lnTo>
                    <a:pt x="0" y="81343"/>
                  </a:lnTo>
                  <a:lnTo>
                    <a:pt x="40652" y="81343"/>
                  </a:lnTo>
                  <a:lnTo>
                    <a:pt x="40652" y="40678"/>
                  </a:lnTo>
                  <a:lnTo>
                    <a:pt x="40652"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79" name="Google Shape;579;p1"/>
            <p:cNvSpPr/>
            <p:nvPr/>
          </p:nvSpPr>
          <p:spPr>
            <a:xfrm>
              <a:off x="4926800" y="7381773"/>
              <a:ext cx="41275" cy="81915"/>
            </a:xfrm>
            <a:custGeom>
              <a:rect b="b" l="l" r="r" t="t"/>
              <a:pathLst>
                <a:path extrusionOk="0" h="81915" w="41275">
                  <a:moveTo>
                    <a:pt x="40652" y="0"/>
                  </a:moveTo>
                  <a:lnTo>
                    <a:pt x="0" y="0"/>
                  </a:lnTo>
                  <a:lnTo>
                    <a:pt x="0" y="40640"/>
                  </a:lnTo>
                  <a:lnTo>
                    <a:pt x="0" y="81305"/>
                  </a:lnTo>
                  <a:lnTo>
                    <a:pt x="40652" y="81305"/>
                  </a:lnTo>
                  <a:lnTo>
                    <a:pt x="40652" y="40640"/>
                  </a:lnTo>
                  <a:lnTo>
                    <a:pt x="40652" y="0"/>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80" name="Google Shape;580;p1"/>
            <p:cNvSpPr/>
            <p:nvPr/>
          </p:nvSpPr>
          <p:spPr>
            <a:xfrm>
              <a:off x="4926800" y="7300429"/>
              <a:ext cx="41275" cy="81915"/>
            </a:xfrm>
            <a:custGeom>
              <a:rect b="b" l="l" r="r" t="t"/>
              <a:pathLst>
                <a:path extrusionOk="0" h="81915" w="41275">
                  <a:moveTo>
                    <a:pt x="40652" y="0"/>
                  </a:moveTo>
                  <a:lnTo>
                    <a:pt x="0" y="0"/>
                  </a:lnTo>
                  <a:lnTo>
                    <a:pt x="0" y="40665"/>
                  </a:lnTo>
                  <a:lnTo>
                    <a:pt x="0" y="81343"/>
                  </a:lnTo>
                  <a:lnTo>
                    <a:pt x="40652" y="81343"/>
                  </a:lnTo>
                  <a:lnTo>
                    <a:pt x="40652" y="40665"/>
                  </a:lnTo>
                  <a:lnTo>
                    <a:pt x="40652"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81" name="Google Shape;581;p1"/>
            <p:cNvSpPr/>
            <p:nvPr/>
          </p:nvSpPr>
          <p:spPr>
            <a:xfrm>
              <a:off x="4926800" y="7219098"/>
              <a:ext cx="41275" cy="81915"/>
            </a:xfrm>
            <a:custGeom>
              <a:rect b="b" l="l" r="r" t="t"/>
              <a:pathLst>
                <a:path extrusionOk="0" h="81915" w="41275">
                  <a:moveTo>
                    <a:pt x="40652" y="0"/>
                  </a:moveTo>
                  <a:lnTo>
                    <a:pt x="0" y="0"/>
                  </a:lnTo>
                  <a:lnTo>
                    <a:pt x="0" y="40652"/>
                  </a:lnTo>
                  <a:lnTo>
                    <a:pt x="0" y="81330"/>
                  </a:lnTo>
                  <a:lnTo>
                    <a:pt x="40652" y="81330"/>
                  </a:lnTo>
                  <a:lnTo>
                    <a:pt x="40652" y="40652"/>
                  </a:lnTo>
                  <a:lnTo>
                    <a:pt x="40652" y="0"/>
                  </a:lnTo>
                  <a:close/>
                </a:path>
              </a:pathLst>
            </a:custGeom>
            <a:solidFill>
              <a:srgbClr val="66C43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82" name="Google Shape;582;p1"/>
            <p:cNvSpPr/>
            <p:nvPr/>
          </p:nvSpPr>
          <p:spPr>
            <a:xfrm>
              <a:off x="4926800" y="7097076"/>
              <a:ext cx="41275" cy="122555"/>
            </a:xfrm>
            <a:custGeom>
              <a:rect b="b" l="l" r="r" t="t"/>
              <a:pathLst>
                <a:path extrusionOk="0" h="122554" w="41275">
                  <a:moveTo>
                    <a:pt x="40652" y="0"/>
                  </a:moveTo>
                  <a:lnTo>
                    <a:pt x="0" y="0"/>
                  </a:lnTo>
                  <a:lnTo>
                    <a:pt x="0" y="40678"/>
                  </a:lnTo>
                  <a:lnTo>
                    <a:pt x="0" y="81368"/>
                  </a:lnTo>
                  <a:lnTo>
                    <a:pt x="0" y="122021"/>
                  </a:lnTo>
                  <a:lnTo>
                    <a:pt x="40652" y="122021"/>
                  </a:lnTo>
                  <a:lnTo>
                    <a:pt x="40652" y="81368"/>
                  </a:lnTo>
                  <a:lnTo>
                    <a:pt x="40652" y="40678"/>
                  </a:lnTo>
                  <a:lnTo>
                    <a:pt x="40652" y="0"/>
                  </a:lnTo>
                  <a:close/>
                </a:path>
              </a:pathLst>
            </a:custGeom>
            <a:solidFill>
              <a:srgbClr val="A1CA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83" name="Google Shape;583;p1"/>
            <p:cNvSpPr/>
            <p:nvPr/>
          </p:nvSpPr>
          <p:spPr>
            <a:xfrm>
              <a:off x="4926800" y="6649770"/>
              <a:ext cx="41275" cy="447675"/>
            </a:xfrm>
            <a:custGeom>
              <a:rect b="b" l="l" r="r" t="t"/>
              <a:pathLst>
                <a:path extrusionOk="0" h="447675" w="41275">
                  <a:moveTo>
                    <a:pt x="40652" y="366001"/>
                  </a:moveTo>
                  <a:lnTo>
                    <a:pt x="0" y="366001"/>
                  </a:lnTo>
                  <a:lnTo>
                    <a:pt x="0" y="406666"/>
                  </a:lnTo>
                  <a:lnTo>
                    <a:pt x="0" y="447306"/>
                  </a:lnTo>
                  <a:lnTo>
                    <a:pt x="40652" y="447306"/>
                  </a:lnTo>
                  <a:lnTo>
                    <a:pt x="40652" y="406666"/>
                  </a:lnTo>
                  <a:lnTo>
                    <a:pt x="40652" y="366001"/>
                  </a:lnTo>
                  <a:close/>
                </a:path>
                <a:path extrusionOk="0" h="447675" w="41275">
                  <a:moveTo>
                    <a:pt x="40652" y="0"/>
                  </a:moveTo>
                  <a:lnTo>
                    <a:pt x="0" y="0"/>
                  </a:lnTo>
                  <a:lnTo>
                    <a:pt x="0" y="40665"/>
                  </a:lnTo>
                  <a:lnTo>
                    <a:pt x="0" y="81330"/>
                  </a:lnTo>
                  <a:lnTo>
                    <a:pt x="40652" y="81330"/>
                  </a:lnTo>
                  <a:lnTo>
                    <a:pt x="40652" y="40665"/>
                  </a:lnTo>
                  <a:lnTo>
                    <a:pt x="40652"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84" name="Google Shape;584;p1"/>
            <p:cNvSpPr/>
            <p:nvPr/>
          </p:nvSpPr>
          <p:spPr>
            <a:xfrm>
              <a:off x="4926800" y="6609086"/>
              <a:ext cx="41275" cy="41275"/>
            </a:xfrm>
            <a:custGeom>
              <a:rect b="b" l="l" r="r" t="t"/>
              <a:pathLst>
                <a:path extrusionOk="0" h="41275" w="41275">
                  <a:moveTo>
                    <a:pt x="40662" y="40680"/>
                  </a:moveTo>
                  <a:lnTo>
                    <a:pt x="0" y="40680"/>
                  </a:lnTo>
                  <a:lnTo>
                    <a:pt x="0" y="0"/>
                  </a:lnTo>
                  <a:lnTo>
                    <a:pt x="40662" y="0"/>
                  </a:lnTo>
                  <a:lnTo>
                    <a:pt x="40662" y="40680"/>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85" name="Google Shape;585;p1"/>
            <p:cNvSpPr/>
            <p:nvPr/>
          </p:nvSpPr>
          <p:spPr>
            <a:xfrm>
              <a:off x="4926800" y="6487108"/>
              <a:ext cx="41275" cy="122555"/>
            </a:xfrm>
            <a:custGeom>
              <a:rect b="b" l="l" r="r" t="t"/>
              <a:pathLst>
                <a:path extrusionOk="0" h="122554" w="41275">
                  <a:moveTo>
                    <a:pt x="40652" y="0"/>
                  </a:moveTo>
                  <a:lnTo>
                    <a:pt x="0" y="0"/>
                  </a:lnTo>
                  <a:lnTo>
                    <a:pt x="0" y="40678"/>
                  </a:lnTo>
                  <a:lnTo>
                    <a:pt x="0" y="81318"/>
                  </a:lnTo>
                  <a:lnTo>
                    <a:pt x="0" y="121983"/>
                  </a:lnTo>
                  <a:lnTo>
                    <a:pt x="40652" y="121983"/>
                  </a:lnTo>
                  <a:lnTo>
                    <a:pt x="40652" y="81318"/>
                  </a:lnTo>
                  <a:lnTo>
                    <a:pt x="40652" y="40678"/>
                  </a:lnTo>
                  <a:lnTo>
                    <a:pt x="40652" y="0"/>
                  </a:lnTo>
                  <a:close/>
                </a:path>
              </a:pathLst>
            </a:custGeom>
            <a:solidFill>
              <a:srgbClr val="F12EA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86" name="Google Shape;586;p1"/>
            <p:cNvSpPr/>
            <p:nvPr/>
          </p:nvSpPr>
          <p:spPr>
            <a:xfrm>
              <a:off x="4886109" y="7422412"/>
              <a:ext cx="41275" cy="122555"/>
            </a:xfrm>
            <a:custGeom>
              <a:rect b="b" l="l" r="r" t="t"/>
              <a:pathLst>
                <a:path extrusionOk="0" h="122554" w="41275">
                  <a:moveTo>
                    <a:pt x="40690" y="0"/>
                  </a:moveTo>
                  <a:lnTo>
                    <a:pt x="0" y="0"/>
                  </a:lnTo>
                  <a:lnTo>
                    <a:pt x="0" y="40665"/>
                  </a:lnTo>
                  <a:lnTo>
                    <a:pt x="0" y="81343"/>
                  </a:lnTo>
                  <a:lnTo>
                    <a:pt x="0" y="122008"/>
                  </a:lnTo>
                  <a:lnTo>
                    <a:pt x="40690" y="122008"/>
                  </a:lnTo>
                  <a:lnTo>
                    <a:pt x="40690" y="81343"/>
                  </a:lnTo>
                  <a:lnTo>
                    <a:pt x="40690" y="40665"/>
                  </a:lnTo>
                  <a:lnTo>
                    <a:pt x="40690"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87" name="Google Shape;587;p1"/>
            <p:cNvSpPr/>
            <p:nvPr/>
          </p:nvSpPr>
          <p:spPr>
            <a:xfrm>
              <a:off x="4886109" y="7341095"/>
              <a:ext cx="41275" cy="81915"/>
            </a:xfrm>
            <a:custGeom>
              <a:rect b="b" l="l" r="r" t="t"/>
              <a:pathLst>
                <a:path extrusionOk="0" h="81915" w="41275">
                  <a:moveTo>
                    <a:pt x="40690" y="0"/>
                  </a:moveTo>
                  <a:lnTo>
                    <a:pt x="0" y="0"/>
                  </a:lnTo>
                  <a:lnTo>
                    <a:pt x="0" y="40678"/>
                  </a:lnTo>
                  <a:lnTo>
                    <a:pt x="0" y="81318"/>
                  </a:lnTo>
                  <a:lnTo>
                    <a:pt x="40690" y="81318"/>
                  </a:lnTo>
                  <a:lnTo>
                    <a:pt x="40690" y="40678"/>
                  </a:lnTo>
                  <a:lnTo>
                    <a:pt x="40690" y="0"/>
                  </a:lnTo>
                  <a:close/>
                </a:path>
              </a:pathLst>
            </a:custGeom>
            <a:solidFill>
              <a:srgbClr val="A1CA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88" name="Google Shape;588;p1"/>
            <p:cNvSpPr/>
            <p:nvPr/>
          </p:nvSpPr>
          <p:spPr>
            <a:xfrm>
              <a:off x="4886109" y="7259751"/>
              <a:ext cx="41275" cy="81915"/>
            </a:xfrm>
            <a:custGeom>
              <a:rect b="b" l="l" r="r" t="t"/>
              <a:pathLst>
                <a:path extrusionOk="0" h="81915" w="41275">
                  <a:moveTo>
                    <a:pt x="40690" y="0"/>
                  </a:moveTo>
                  <a:lnTo>
                    <a:pt x="0" y="0"/>
                  </a:lnTo>
                  <a:lnTo>
                    <a:pt x="0" y="40678"/>
                  </a:lnTo>
                  <a:lnTo>
                    <a:pt x="0" y="81343"/>
                  </a:lnTo>
                  <a:lnTo>
                    <a:pt x="40690" y="81343"/>
                  </a:lnTo>
                  <a:lnTo>
                    <a:pt x="40690" y="40678"/>
                  </a:lnTo>
                  <a:lnTo>
                    <a:pt x="40690"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89" name="Google Shape;589;p1"/>
            <p:cNvSpPr/>
            <p:nvPr/>
          </p:nvSpPr>
          <p:spPr>
            <a:xfrm>
              <a:off x="4886120" y="7219097"/>
              <a:ext cx="41275" cy="40640"/>
            </a:xfrm>
            <a:custGeom>
              <a:rect b="b" l="l" r="r" t="t"/>
              <a:pathLst>
                <a:path extrusionOk="0" h="40640" w="41275">
                  <a:moveTo>
                    <a:pt x="40680" y="40645"/>
                  </a:moveTo>
                  <a:lnTo>
                    <a:pt x="0" y="40645"/>
                  </a:lnTo>
                  <a:lnTo>
                    <a:pt x="0" y="0"/>
                  </a:lnTo>
                  <a:lnTo>
                    <a:pt x="40680" y="0"/>
                  </a:lnTo>
                  <a:lnTo>
                    <a:pt x="40680" y="40645"/>
                  </a:lnTo>
                  <a:close/>
                </a:path>
              </a:pathLst>
            </a:custGeom>
            <a:solidFill>
              <a:srgbClr val="66C43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90" name="Google Shape;590;p1"/>
            <p:cNvSpPr/>
            <p:nvPr/>
          </p:nvSpPr>
          <p:spPr>
            <a:xfrm>
              <a:off x="4886120" y="7178434"/>
              <a:ext cx="41275" cy="41275"/>
            </a:xfrm>
            <a:custGeom>
              <a:rect b="b" l="l" r="r" t="t"/>
              <a:pathLst>
                <a:path extrusionOk="0" h="41275" w="41275">
                  <a:moveTo>
                    <a:pt x="40680" y="40662"/>
                  </a:moveTo>
                  <a:lnTo>
                    <a:pt x="0" y="40662"/>
                  </a:lnTo>
                  <a:lnTo>
                    <a:pt x="0" y="0"/>
                  </a:lnTo>
                  <a:lnTo>
                    <a:pt x="40680" y="0"/>
                  </a:lnTo>
                  <a:lnTo>
                    <a:pt x="40680" y="40662"/>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91" name="Google Shape;591;p1"/>
            <p:cNvSpPr/>
            <p:nvPr/>
          </p:nvSpPr>
          <p:spPr>
            <a:xfrm>
              <a:off x="4886109" y="7015771"/>
              <a:ext cx="41275" cy="163195"/>
            </a:xfrm>
            <a:custGeom>
              <a:rect b="b" l="l" r="r" t="t"/>
              <a:pathLst>
                <a:path extrusionOk="0" h="163195" w="41275">
                  <a:moveTo>
                    <a:pt x="40690" y="0"/>
                  </a:moveTo>
                  <a:lnTo>
                    <a:pt x="0" y="0"/>
                  </a:lnTo>
                  <a:lnTo>
                    <a:pt x="0" y="40665"/>
                  </a:lnTo>
                  <a:lnTo>
                    <a:pt x="0" y="81305"/>
                  </a:lnTo>
                  <a:lnTo>
                    <a:pt x="0" y="121983"/>
                  </a:lnTo>
                  <a:lnTo>
                    <a:pt x="0" y="162674"/>
                  </a:lnTo>
                  <a:lnTo>
                    <a:pt x="40690" y="162674"/>
                  </a:lnTo>
                  <a:lnTo>
                    <a:pt x="40690" y="121983"/>
                  </a:lnTo>
                  <a:lnTo>
                    <a:pt x="40690" y="81305"/>
                  </a:lnTo>
                  <a:lnTo>
                    <a:pt x="40690" y="40665"/>
                  </a:lnTo>
                  <a:lnTo>
                    <a:pt x="40690" y="0"/>
                  </a:lnTo>
                  <a:close/>
                </a:path>
              </a:pathLst>
            </a:custGeom>
            <a:solidFill>
              <a:srgbClr val="A1CA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92" name="Google Shape;592;p1"/>
            <p:cNvSpPr/>
            <p:nvPr/>
          </p:nvSpPr>
          <p:spPr>
            <a:xfrm>
              <a:off x="4886109" y="6568426"/>
              <a:ext cx="41275" cy="447675"/>
            </a:xfrm>
            <a:custGeom>
              <a:rect b="b" l="l" r="r" t="t"/>
              <a:pathLst>
                <a:path extrusionOk="0" h="447675" w="41275">
                  <a:moveTo>
                    <a:pt x="40690" y="366001"/>
                  </a:moveTo>
                  <a:lnTo>
                    <a:pt x="0" y="366001"/>
                  </a:lnTo>
                  <a:lnTo>
                    <a:pt x="0" y="406666"/>
                  </a:lnTo>
                  <a:lnTo>
                    <a:pt x="0" y="447344"/>
                  </a:lnTo>
                  <a:lnTo>
                    <a:pt x="40690" y="447344"/>
                  </a:lnTo>
                  <a:lnTo>
                    <a:pt x="40690" y="406666"/>
                  </a:lnTo>
                  <a:lnTo>
                    <a:pt x="40690" y="366001"/>
                  </a:lnTo>
                  <a:close/>
                </a:path>
                <a:path extrusionOk="0" h="447675" w="41275">
                  <a:moveTo>
                    <a:pt x="40690" y="0"/>
                  </a:moveTo>
                  <a:lnTo>
                    <a:pt x="0" y="0"/>
                  </a:lnTo>
                  <a:lnTo>
                    <a:pt x="0" y="40665"/>
                  </a:lnTo>
                  <a:lnTo>
                    <a:pt x="0" y="81343"/>
                  </a:lnTo>
                  <a:lnTo>
                    <a:pt x="40690" y="81343"/>
                  </a:lnTo>
                  <a:lnTo>
                    <a:pt x="40690" y="40665"/>
                  </a:lnTo>
                  <a:lnTo>
                    <a:pt x="40690"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93" name="Google Shape;593;p1"/>
            <p:cNvSpPr/>
            <p:nvPr/>
          </p:nvSpPr>
          <p:spPr>
            <a:xfrm>
              <a:off x="4886109" y="6487108"/>
              <a:ext cx="41275" cy="81915"/>
            </a:xfrm>
            <a:custGeom>
              <a:rect b="b" l="l" r="r" t="t"/>
              <a:pathLst>
                <a:path extrusionOk="0" h="81915" w="41275">
                  <a:moveTo>
                    <a:pt x="40690" y="0"/>
                  </a:moveTo>
                  <a:lnTo>
                    <a:pt x="0" y="0"/>
                  </a:lnTo>
                  <a:lnTo>
                    <a:pt x="0" y="40678"/>
                  </a:lnTo>
                  <a:lnTo>
                    <a:pt x="0" y="81318"/>
                  </a:lnTo>
                  <a:lnTo>
                    <a:pt x="40690" y="81318"/>
                  </a:lnTo>
                  <a:lnTo>
                    <a:pt x="40690" y="40678"/>
                  </a:lnTo>
                  <a:lnTo>
                    <a:pt x="40690" y="0"/>
                  </a:lnTo>
                  <a:close/>
                </a:path>
              </a:pathLst>
            </a:custGeom>
            <a:solidFill>
              <a:srgbClr val="F12EA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94" name="Google Shape;594;p1"/>
            <p:cNvSpPr/>
            <p:nvPr/>
          </p:nvSpPr>
          <p:spPr>
            <a:xfrm>
              <a:off x="4845457" y="7503754"/>
              <a:ext cx="41275" cy="41275"/>
            </a:xfrm>
            <a:custGeom>
              <a:rect b="b" l="l" r="r" t="t"/>
              <a:pathLst>
                <a:path extrusionOk="0" h="41275" w="41275">
                  <a:moveTo>
                    <a:pt x="40662" y="40662"/>
                  </a:moveTo>
                  <a:lnTo>
                    <a:pt x="0" y="40662"/>
                  </a:lnTo>
                  <a:lnTo>
                    <a:pt x="0" y="0"/>
                  </a:lnTo>
                  <a:lnTo>
                    <a:pt x="40662" y="0"/>
                  </a:lnTo>
                  <a:lnTo>
                    <a:pt x="40662" y="40662"/>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95" name="Google Shape;595;p1"/>
            <p:cNvSpPr/>
            <p:nvPr/>
          </p:nvSpPr>
          <p:spPr>
            <a:xfrm>
              <a:off x="4845457" y="7463074"/>
              <a:ext cx="41275" cy="41275"/>
            </a:xfrm>
            <a:custGeom>
              <a:rect b="b" l="l" r="r" t="t"/>
              <a:pathLst>
                <a:path extrusionOk="0" h="41275" w="41275">
                  <a:moveTo>
                    <a:pt x="40662" y="40680"/>
                  </a:moveTo>
                  <a:lnTo>
                    <a:pt x="0" y="40680"/>
                  </a:lnTo>
                  <a:lnTo>
                    <a:pt x="0" y="0"/>
                  </a:lnTo>
                  <a:lnTo>
                    <a:pt x="40662" y="0"/>
                  </a:lnTo>
                  <a:lnTo>
                    <a:pt x="40662" y="40680"/>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96" name="Google Shape;596;p1"/>
            <p:cNvSpPr/>
            <p:nvPr/>
          </p:nvSpPr>
          <p:spPr>
            <a:xfrm>
              <a:off x="4845457" y="7422411"/>
              <a:ext cx="41275" cy="41275"/>
            </a:xfrm>
            <a:custGeom>
              <a:rect b="b" l="l" r="r" t="t"/>
              <a:pathLst>
                <a:path extrusionOk="0" h="41275" w="41275">
                  <a:moveTo>
                    <a:pt x="40662" y="40662"/>
                  </a:moveTo>
                  <a:lnTo>
                    <a:pt x="0" y="40662"/>
                  </a:lnTo>
                  <a:lnTo>
                    <a:pt x="0" y="0"/>
                  </a:lnTo>
                  <a:lnTo>
                    <a:pt x="40662" y="0"/>
                  </a:lnTo>
                  <a:lnTo>
                    <a:pt x="40662" y="40662"/>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97" name="Google Shape;597;p1"/>
            <p:cNvSpPr/>
            <p:nvPr/>
          </p:nvSpPr>
          <p:spPr>
            <a:xfrm>
              <a:off x="4845457" y="7381766"/>
              <a:ext cx="41275" cy="40640"/>
            </a:xfrm>
            <a:custGeom>
              <a:rect b="b" l="l" r="r" t="t"/>
              <a:pathLst>
                <a:path extrusionOk="0" h="40640" w="41275">
                  <a:moveTo>
                    <a:pt x="40662" y="40645"/>
                  </a:moveTo>
                  <a:lnTo>
                    <a:pt x="0" y="40645"/>
                  </a:lnTo>
                  <a:lnTo>
                    <a:pt x="0" y="0"/>
                  </a:lnTo>
                  <a:lnTo>
                    <a:pt x="40662" y="0"/>
                  </a:lnTo>
                  <a:lnTo>
                    <a:pt x="40662" y="40645"/>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98" name="Google Shape;598;p1"/>
            <p:cNvSpPr/>
            <p:nvPr/>
          </p:nvSpPr>
          <p:spPr>
            <a:xfrm>
              <a:off x="4845456" y="7300429"/>
              <a:ext cx="41275" cy="81915"/>
            </a:xfrm>
            <a:custGeom>
              <a:rect b="b" l="l" r="r" t="t"/>
              <a:pathLst>
                <a:path extrusionOk="0" h="81915" w="41275">
                  <a:moveTo>
                    <a:pt x="40652" y="0"/>
                  </a:moveTo>
                  <a:lnTo>
                    <a:pt x="0" y="0"/>
                  </a:lnTo>
                  <a:lnTo>
                    <a:pt x="0" y="40665"/>
                  </a:lnTo>
                  <a:lnTo>
                    <a:pt x="0" y="81343"/>
                  </a:lnTo>
                  <a:lnTo>
                    <a:pt x="40652" y="81343"/>
                  </a:lnTo>
                  <a:lnTo>
                    <a:pt x="40652" y="40665"/>
                  </a:lnTo>
                  <a:lnTo>
                    <a:pt x="40652" y="0"/>
                  </a:lnTo>
                  <a:close/>
                </a:path>
              </a:pathLst>
            </a:custGeom>
            <a:solidFill>
              <a:srgbClr val="A1CA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99" name="Google Shape;599;p1"/>
            <p:cNvSpPr/>
            <p:nvPr/>
          </p:nvSpPr>
          <p:spPr>
            <a:xfrm>
              <a:off x="4845456" y="7219098"/>
              <a:ext cx="41275" cy="81915"/>
            </a:xfrm>
            <a:custGeom>
              <a:rect b="b" l="l" r="r" t="t"/>
              <a:pathLst>
                <a:path extrusionOk="0" h="81915" w="41275">
                  <a:moveTo>
                    <a:pt x="40652" y="0"/>
                  </a:moveTo>
                  <a:lnTo>
                    <a:pt x="0" y="0"/>
                  </a:lnTo>
                  <a:lnTo>
                    <a:pt x="0" y="40652"/>
                  </a:lnTo>
                  <a:lnTo>
                    <a:pt x="0" y="81330"/>
                  </a:lnTo>
                  <a:lnTo>
                    <a:pt x="40652" y="81330"/>
                  </a:lnTo>
                  <a:lnTo>
                    <a:pt x="40652" y="40652"/>
                  </a:lnTo>
                  <a:lnTo>
                    <a:pt x="40652"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00" name="Google Shape;600;p1"/>
            <p:cNvSpPr/>
            <p:nvPr/>
          </p:nvSpPr>
          <p:spPr>
            <a:xfrm>
              <a:off x="4845456" y="7015771"/>
              <a:ext cx="41275" cy="203835"/>
            </a:xfrm>
            <a:custGeom>
              <a:rect b="b" l="l" r="r" t="t"/>
              <a:pathLst>
                <a:path extrusionOk="0" h="203834" w="41275">
                  <a:moveTo>
                    <a:pt x="40652" y="0"/>
                  </a:moveTo>
                  <a:lnTo>
                    <a:pt x="0" y="0"/>
                  </a:lnTo>
                  <a:lnTo>
                    <a:pt x="0" y="40665"/>
                  </a:lnTo>
                  <a:lnTo>
                    <a:pt x="0" y="81305"/>
                  </a:lnTo>
                  <a:lnTo>
                    <a:pt x="0" y="121983"/>
                  </a:lnTo>
                  <a:lnTo>
                    <a:pt x="0" y="162674"/>
                  </a:lnTo>
                  <a:lnTo>
                    <a:pt x="0" y="203327"/>
                  </a:lnTo>
                  <a:lnTo>
                    <a:pt x="40652" y="203327"/>
                  </a:lnTo>
                  <a:lnTo>
                    <a:pt x="40652" y="162674"/>
                  </a:lnTo>
                  <a:lnTo>
                    <a:pt x="40652" y="121983"/>
                  </a:lnTo>
                  <a:lnTo>
                    <a:pt x="40652" y="81305"/>
                  </a:lnTo>
                  <a:lnTo>
                    <a:pt x="40652" y="40665"/>
                  </a:lnTo>
                  <a:lnTo>
                    <a:pt x="40652" y="0"/>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01" name="Google Shape;601;p1"/>
            <p:cNvSpPr/>
            <p:nvPr/>
          </p:nvSpPr>
          <p:spPr>
            <a:xfrm>
              <a:off x="4845456" y="6934427"/>
              <a:ext cx="41275" cy="81915"/>
            </a:xfrm>
            <a:custGeom>
              <a:rect b="b" l="l" r="r" t="t"/>
              <a:pathLst>
                <a:path extrusionOk="0" h="81915" w="41275">
                  <a:moveTo>
                    <a:pt x="40652" y="0"/>
                  </a:moveTo>
                  <a:lnTo>
                    <a:pt x="0" y="0"/>
                  </a:lnTo>
                  <a:lnTo>
                    <a:pt x="0" y="40665"/>
                  </a:lnTo>
                  <a:lnTo>
                    <a:pt x="0" y="81343"/>
                  </a:lnTo>
                  <a:lnTo>
                    <a:pt x="40652" y="81343"/>
                  </a:lnTo>
                  <a:lnTo>
                    <a:pt x="40652" y="40665"/>
                  </a:lnTo>
                  <a:lnTo>
                    <a:pt x="40652" y="0"/>
                  </a:lnTo>
                  <a:close/>
                </a:path>
              </a:pathLst>
            </a:custGeom>
            <a:solidFill>
              <a:srgbClr val="A1CA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02" name="Google Shape;602;p1"/>
            <p:cNvSpPr/>
            <p:nvPr/>
          </p:nvSpPr>
          <p:spPr>
            <a:xfrm>
              <a:off x="4804804" y="6853110"/>
              <a:ext cx="81915" cy="691515"/>
            </a:xfrm>
            <a:custGeom>
              <a:rect b="b" l="l" r="r" t="t"/>
              <a:pathLst>
                <a:path extrusionOk="0" h="691515" w="81914">
                  <a:moveTo>
                    <a:pt x="40652" y="650646"/>
                  </a:moveTo>
                  <a:lnTo>
                    <a:pt x="0" y="650646"/>
                  </a:lnTo>
                  <a:lnTo>
                    <a:pt x="0" y="691311"/>
                  </a:lnTo>
                  <a:lnTo>
                    <a:pt x="40652" y="691311"/>
                  </a:lnTo>
                  <a:lnTo>
                    <a:pt x="40652" y="650646"/>
                  </a:lnTo>
                  <a:close/>
                </a:path>
                <a:path extrusionOk="0" h="691515" w="81914">
                  <a:moveTo>
                    <a:pt x="81305" y="0"/>
                  </a:moveTo>
                  <a:lnTo>
                    <a:pt x="40652" y="0"/>
                  </a:lnTo>
                  <a:lnTo>
                    <a:pt x="40652" y="40640"/>
                  </a:lnTo>
                  <a:lnTo>
                    <a:pt x="40652" y="81318"/>
                  </a:lnTo>
                  <a:lnTo>
                    <a:pt x="81305" y="81318"/>
                  </a:lnTo>
                  <a:lnTo>
                    <a:pt x="81305" y="40640"/>
                  </a:lnTo>
                  <a:lnTo>
                    <a:pt x="81305"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03" name="Google Shape;603;p1"/>
            <p:cNvSpPr/>
            <p:nvPr/>
          </p:nvSpPr>
          <p:spPr>
            <a:xfrm>
              <a:off x="4804804" y="7422412"/>
              <a:ext cx="41275" cy="81915"/>
            </a:xfrm>
            <a:custGeom>
              <a:rect b="b" l="l" r="r" t="t"/>
              <a:pathLst>
                <a:path extrusionOk="0" h="81915" w="41275">
                  <a:moveTo>
                    <a:pt x="40652" y="0"/>
                  </a:moveTo>
                  <a:lnTo>
                    <a:pt x="0" y="0"/>
                  </a:lnTo>
                  <a:lnTo>
                    <a:pt x="0" y="40665"/>
                  </a:lnTo>
                  <a:lnTo>
                    <a:pt x="0" y="81343"/>
                  </a:lnTo>
                  <a:lnTo>
                    <a:pt x="40652" y="81343"/>
                  </a:lnTo>
                  <a:lnTo>
                    <a:pt x="40652" y="40665"/>
                  </a:lnTo>
                  <a:lnTo>
                    <a:pt x="40652" y="0"/>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04" name="Google Shape;604;p1"/>
            <p:cNvSpPr/>
            <p:nvPr/>
          </p:nvSpPr>
          <p:spPr>
            <a:xfrm>
              <a:off x="4804811" y="7381766"/>
              <a:ext cx="40640" cy="40640"/>
            </a:xfrm>
            <a:custGeom>
              <a:rect b="b" l="l" r="r" t="t"/>
              <a:pathLst>
                <a:path extrusionOk="0" h="40640" w="40639">
                  <a:moveTo>
                    <a:pt x="40645" y="40645"/>
                  </a:moveTo>
                  <a:lnTo>
                    <a:pt x="0" y="40645"/>
                  </a:lnTo>
                  <a:lnTo>
                    <a:pt x="0" y="0"/>
                  </a:lnTo>
                  <a:lnTo>
                    <a:pt x="40645" y="0"/>
                  </a:lnTo>
                  <a:lnTo>
                    <a:pt x="40645" y="40645"/>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05" name="Google Shape;605;p1"/>
            <p:cNvSpPr/>
            <p:nvPr/>
          </p:nvSpPr>
          <p:spPr>
            <a:xfrm>
              <a:off x="4804811" y="7341086"/>
              <a:ext cx="40640" cy="41275"/>
            </a:xfrm>
            <a:custGeom>
              <a:rect b="b" l="l" r="r" t="t"/>
              <a:pathLst>
                <a:path extrusionOk="0" h="41275" w="40639">
                  <a:moveTo>
                    <a:pt x="40645" y="40680"/>
                  </a:moveTo>
                  <a:lnTo>
                    <a:pt x="0" y="40680"/>
                  </a:lnTo>
                  <a:lnTo>
                    <a:pt x="0" y="0"/>
                  </a:lnTo>
                  <a:lnTo>
                    <a:pt x="40645" y="0"/>
                  </a:lnTo>
                  <a:lnTo>
                    <a:pt x="40645" y="40680"/>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06" name="Google Shape;606;p1"/>
            <p:cNvSpPr/>
            <p:nvPr/>
          </p:nvSpPr>
          <p:spPr>
            <a:xfrm>
              <a:off x="4804804" y="7219098"/>
              <a:ext cx="41275" cy="122555"/>
            </a:xfrm>
            <a:custGeom>
              <a:rect b="b" l="l" r="r" t="t"/>
              <a:pathLst>
                <a:path extrusionOk="0" h="122554" w="41275">
                  <a:moveTo>
                    <a:pt x="40652" y="0"/>
                  </a:moveTo>
                  <a:lnTo>
                    <a:pt x="0" y="0"/>
                  </a:lnTo>
                  <a:lnTo>
                    <a:pt x="0" y="40652"/>
                  </a:lnTo>
                  <a:lnTo>
                    <a:pt x="0" y="81330"/>
                  </a:lnTo>
                  <a:lnTo>
                    <a:pt x="0" y="121996"/>
                  </a:lnTo>
                  <a:lnTo>
                    <a:pt x="40652" y="121996"/>
                  </a:lnTo>
                  <a:lnTo>
                    <a:pt x="40652" y="81330"/>
                  </a:lnTo>
                  <a:lnTo>
                    <a:pt x="40652" y="40652"/>
                  </a:lnTo>
                  <a:lnTo>
                    <a:pt x="40652" y="0"/>
                  </a:lnTo>
                  <a:close/>
                </a:path>
              </a:pathLst>
            </a:custGeom>
            <a:solidFill>
              <a:srgbClr val="A1CA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07" name="Google Shape;607;p1"/>
            <p:cNvSpPr/>
            <p:nvPr/>
          </p:nvSpPr>
          <p:spPr>
            <a:xfrm>
              <a:off x="4804804" y="7137755"/>
              <a:ext cx="41275" cy="81915"/>
            </a:xfrm>
            <a:custGeom>
              <a:rect b="b" l="l" r="r" t="t"/>
              <a:pathLst>
                <a:path extrusionOk="0" h="81915" w="41275">
                  <a:moveTo>
                    <a:pt x="40652" y="0"/>
                  </a:moveTo>
                  <a:lnTo>
                    <a:pt x="0" y="0"/>
                  </a:lnTo>
                  <a:lnTo>
                    <a:pt x="0" y="40690"/>
                  </a:lnTo>
                  <a:lnTo>
                    <a:pt x="0" y="81343"/>
                  </a:lnTo>
                  <a:lnTo>
                    <a:pt x="40652" y="81343"/>
                  </a:lnTo>
                  <a:lnTo>
                    <a:pt x="40652" y="40690"/>
                  </a:lnTo>
                  <a:lnTo>
                    <a:pt x="40652"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08" name="Google Shape;608;p1"/>
            <p:cNvSpPr/>
            <p:nvPr/>
          </p:nvSpPr>
          <p:spPr>
            <a:xfrm>
              <a:off x="4804804" y="7015771"/>
              <a:ext cx="41275" cy="122555"/>
            </a:xfrm>
            <a:custGeom>
              <a:rect b="b" l="l" r="r" t="t"/>
              <a:pathLst>
                <a:path extrusionOk="0" h="122554" w="41275">
                  <a:moveTo>
                    <a:pt x="40652" y="0"/>
                  </a:moveTo>
                  <a:lnTo>
                    <a:pt x="0" y="0"/>
                  </a:lnTo>
                  <a:lnTo>
                    <a:pt x="0" y="40665"/>
                  </a:lnTo>
                  <a:lnTo>
                    <a:pt x="0" y="81305"/>
                  </a:lnTo>
                  <a:lnTo>
                    <a:pt x="0" y="121983"/>
                  </a:lnTo>
                  <a:lnTo>
                    <a:pt x="40652" y="121983"/>
                  </a:lnTo>
                  <a:lnTo>
                    <a:pt x="40652" y="81305"/>
                  </a:lnTo>
                  <a:lnTo>
                    <a:pt x="40652" y="40665"/>
                  </a:lnTo>
                  <a:lnTo>
                    <a:pt x="40652" y="0"/>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09" name="Google Shape;609;p1"/>
            <p:cNvSpPr/>
            <p:nvPr/>
          </p:nvSpPr>
          <p:spPr>
            <a:xfrm>
              <a:off x="4804804" y="6893750"/>
              <a:ext cx="41275" cy="122555"/>
            </a:xfrm>
            <a:custGeom>
              <a:rect b="b" l="l" r="r" t="t"/>
              <a:pathLst>
                <a:path extrusionOk="0" h="122554" w="41275">
                  <a:moveTo>
                    <a:pt x="40652" y="0"/>
                  </a:moveTo>
                  <a:lnTo>
                    <a:pt x="0" y="0"/>
                  </a:lnTo>
                  <a:lnTo>
                    <a:pt x="0" y="40678"/>
                  </a:lnTo>
                  <a:lnTo>
                    <a:pt x="0" y="81343"/>
                  </a:lnTo>
                  <a:lnTo>
                    <a:pt x="0" y="122021"/>
                  </a:lnTo>
                  <a:lnTo>
                    <a:pt x="40652" y="122021"/>
                  </a:lnTo>
                  <a:lnTo>
                    <a:pt x="40652" y="81343"/>
                  </a:lnTo>
                  <a:lnTo>
                    <a:pt x="40652" y="40678"/>
                  </a:lnTo>
                  <a:lnTo>
                    <a:pt x="40652" y="0"/>
                  </a:lnTo>
                  <a:close/>
                </a:path>
              </a:pathLst>
            </a:custGeom>
            <a:solidFill>
              <a:srgbClr val="66C43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10" name="Google Shape;610;p1"/>
            <p:cNvSpPr/>
            <p:nvPr/>
          </p:nvSpPr>
          <p:spPr>
            <a:xfrm>
              <a:off x="4804811" y="6853097"/>
              <a:ext cx="40640" cy="40640"/>
            </a:xfrm>
            <a:custGeom>
              <a:rect b="b" l="l" r="r" t="t"/>
              <a:pathLst>
                <a:path extrusionOk="0" h="40640" w="40639">
                  <a:moveTo>
                    <a:pt x="40645" y="40645"/>
                  </a:moveTo>
                  <a:lnTo>
                    <a:pt x="0" y="40645"/>
                  </a:lnTo>
                  <a:lnTo>
                    <a:pt x="0" y="0"/>
                  </a:lnTo>
                  <a:lnTo>
                    <a:pt x="40645" y="0"/>
                  </a:lnTo>
                  <a:lnTo>
                    <a:pt x="40645" y="40645"/>
                  </a:lnTo>
                  <a:close/>
                </a:path>
              </a:pathLst>
            </a:custGeom>
            <a:solidFill>
              <a:srgbClr val="A1CA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11" name="Google Shape;611;p1"/>
            <p:cNvSpPr/>
            <p:nvPr/>
          </p:nvSpPr>
          <p:spPr>
            <a:xfrm>
              <a:off x="4764125" y="6812444"/>
              <a:ext cx="81915" cy="732155"/>
            </a:xfrm>
            <a:custGeom>
              <a:rect b="b" l="l" r="r" t="t"/>
              <a:pathLst>
                <a:path extrusionOk="0" h="732154" w="81914">
                  <a:moveTo>
                    <a:pt x="40678" y="691311"/>
                  </a:moveTo>
                  <a:lnTo>
                    <a:pt x="0" y="691311"/>
                  </a:lnTo>
                  <a:lnTo>
                    <a:pt x="0" y="731977"/>
                  </a:lnTo>
                  <a:lnTo>
                    <a:pt x="40678" y="731977"/>
                  </a:lnTo>
                  <a:lnTo>
                    <a:pt x="40678" y="691311"/>
                  </a:lnTo>
                  <a:close/>
                </a:path>
                <a:path extrusionOk="0" h="732154" w="81914">
                  <a:moveTo>
                    <a:pt x="81330" y="0"/>
                  </a:moveTo>
                  <a:lnTo>
                    <a:pt x="40678" y="0"/>
                  </a:lnTo>
                  <a:lnTo>
                    <a:pt x="40678" y="40665"/>
                  </a:lnTo>
                  <a:lnTo>
                    <a:pt x="81330" y="40665"/>
                  </a:lnTo>
                  <a:lnTo>
                    <a:pt x="81330"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12" name="Google Shape;612;p1"/>
            <p:cNvSpPr/>
            <p:nvPr/>
          </p:nvSpPr>
          <p:spPr>
            <a:xfrm>
              <a:off x="4764125" y="7381773"/>
              <a:ext cx="41275" cy="122555"/>
            </a:xfrm>
            <a:custGeom>
              <a:rect b="b" l="l" r="r" t="t"/>
              <a:pathLst>
                <a:path extrusionOk="0" h="122554" w="41275">
                  <a:moveTo>
                    <a:pt x="40678" y="0"/>
                  </a:moveTo>
                  <a:lnTo>
                    <a:pt x="0" y="0"/>
                  </a:lnTo>
                  <a:lnTo>
                    <a:pt x="0" y="40640"/>
                  </a:lnTo>
                  <a:lnTo>
                    <a:pt x="0" y="81305"/>
                  </a:lnTo>
                  <a:lnTo>
                    <a:pt x="0" y="121983"/>
                  </a:lnTo>
                  <a:lnTo>
                    <a:pt x="40678" y="121983"/>
                  </a:lnTo>
                  <a:lnTo>
                    <a:pt x="40678" y="81305"/>
                  </a:lnTo>
                  <a:lnTo>
                    <a:pt x="40678" y="40640"/>
                  </a:lnTo>
                  <a:lnTo>
                    <a:pt x="40678" y="0"/>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13" name="Google Shape;613;p1"/>
            <p:cNvSpPr/>
            <p:nvPr/>
          </p:nvSpPr>
          <p:spPr>
            <a:xfrm>
              <a:off x="4764131" y="7341086"/>
              <a:ext cx="41275" cy="41275"/>
            </a:xfrm>
            <a:custGeom>
              <a:rect b="b" l="l" r="r" t="t"/>
              <a:pathLst>
                <a:path extrusionOk="0" h="41275" w="41275">
                  <a:moveTo>
                    <a:pt x="40680" y="40680"/>
                  </a:moveTo>
                  <a:lnTo>
                    <a:pt x="0" y="40680"/>
                  </a:lnTo>
                  <a:lnTo>
                    <a:pt x="0" y="0"/>
                  </a:lnTo>
                  <a:lnTo>
                    <a:pt x="40680" y="0"/>
                  </a:lnTo>
                  <a:lnTo>
                    <a:pt x="40680" y="4068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14" name="Google Shape;614;p1"/>
            <p:cNvSpPr/>
            <p:nvPr/>
          </p:nvSpPr>
          <p:spPr>
            <a:xfrm>
              <a:off x="4764125" y="7259751"/>
              <a:ext cx="41275" cy="81915"/>
            </a:xfrm>
            <a:custGeom>
              <a:rect b="b" l="l" r="r" t="t"/>
              <a:pathLst>
                <a:path extrusionOk="0" h="81915" w="41275">
                  <a:moveTo>
                    <a:pt x="40678" y="0"/>
                  </a:moveTo>
                  <a:lnTo>
                    <a:pt x="0" y="0"/>
                  </a:lnTo>
                  <a:lnTo>
                    <a:pt x="0" y="40678"/>
                  </a:lnTo>
                  <a:lnTo>
                    <a:pt x="0" y="81343"/>
                  </a:lnTo>
                  <a:lnTo>
                    <a:pt x="40678" y="81343"/>
                  </a:lnTo>
                  <a:lnTo>
                    <a:pt x="40678" y="40678"/>
                  </a:lnTo>
                  <a:lnTo>
                    <a:pt x="40678" y="0"/>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15" name="Google Shape;615;p1"/>
            <p:cNvSpPr/>
            <p:nvPr/>
          </p:nvSpPr>
          <p:spPr>
            <a:xfrm>
              <a:off x="4764125" y="7178446"/>
              <a:ext cx="41275" cy="81915"/>
            </a:xfrm>
            <a:custGeom>
              <a:rect b="b" l="l" r="r" t="t"/>
              <a:pathLst>
                <a:path extrusionOk="0" h="81915" w="41275">
                  <a:moveTo>
                    <a:pt x="40678" y="0"/>
                  </a:moveTo>
                  <a:lnTo>
                    <a:pt x="0" y="0"/>
                  </a:lnTo>
                  <a:lnTo>
                    <a:pt x="0" y="40652"/>
                  </a:lnTo>
                  <a:lnTo>
                    <a:pt x="0" y="81305"/>
                  </a:lnTo>
                  <a:lnTo>
                    <a:pt x="40678" y="81305"/>
                  </a:lnTo>
                  <a:lnTo>
                    <a:pt x="40678" y="40652"/>
                  </a:lnTo>
                  <a:lnTo>
                    <a:pt x="40678" y="0"/>
                  </a:lnTo>
                  <a:close/>
                </a:path>
              </a:pathLst>
            </a:custGeom>
            <a:solidFill>
              <a:srgbClr val="A1CA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16" name="Google Shape;616;p1"/>
            <p:cNvSpPr/>
            <p:nvPr/>
          </p:nvSpPr>
          <p:spPr>
            <a:xfrm>
              <a:off x="4764125" y="7097076"/>
              <a:ext cx="41275" cy="81915"/>
            </a:xfrm>
            <a:custGeom>
              <a:rect b="b" l="l" r="r" t="t"/>
              <a:pathLst>
                <a:path extrusionOk="0" h="81915" w="41275">
                  <a:moveTo>
                    <a:pt x="40678" y="0"/>
                  </a:moveTo>
                  <a:lnTo>
                    <a:pt x="0" y="0"/>
                  </a:lnTo>
                  <a:lnTo>
                    <a:pt x="0" y="40678"/>
                  </a:lnTo>
                  <a:lnTo>
                    <a:pt x="0" y="81368"/>
                  </a:lnTo>
                  <a:lnTo>
                    <a:pt x="40678" y="81368"/>
                  </a:lnTo>
                  <a:lnTo>
                    <a:pt x="40678" y="40678"/>
                  </a:lnTo>
                  <a:lnTo>
                    <a:pt x="40678"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17" name="Google Shape;617;p1"/>
            <p:cNvSpPr/>
            <p:nvPr/>
          </p:nvSpPr>
          <p:spPr>
            <a:xfrm>
              <a:off x="4764125" y="6934427"/>
              <a:ext cx="41275" cy="163195"/>
            </a:xfrm>
            <a:custGeom>
              <a:rect b="b" l="l" r="r" t="t"/>
              <a:pathLst>
                <a:path extrusionOk="0" h="163195" w="41275">
                  <a:moveTo>
                    <a:pt x="40678" y="0"/>
                  </a:moveTo>
                  <a:lnTo>
                    <a:pt x="0" y="0"/>
                  </a:lnTo>
                  <a:lnTo>
                    <a:pt x="0" y="40665"/>
                  </a:lnTo>
                  <a:lnTo>
                    <a:pt x="0" y="81343"/>
                  </a:lnTo>
                  <a:lnTo>
                    <a:pt x="0" y="122008"/>
                  </a:lnTo>
                  <a:lnTo>
                    <a:pt x="0" y="162648"/>
                  </a:lnTo>
                  <a:lnTo>
                    <a:pt x="40678" y="162648"/>
                  </a:lnTo>
                  <a:lnTo>
                    <a:pt x="40678" y="122008"/>
                  </a:lnTo>
                  <a:lnTo>
                    <a:pt x="40678" y="81343"/>
                  </a:lnTo>
                  <a:lnTo>
                    <a:pt x="40678" y="40665"/>
                  </a:lnTo>
                  <a:lnTo>
                    <a:pt x="40678" y="0"/>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18" name="Google Shape;618;p1"/>
            <p:cNvSpPr/>
            <p:nvPr/>
          </p:nvSpPr>
          <p:spPr>
            <a:xfrm>
              <a:off x="4764125" y="6853110"/>
              <a:ext cx="41275" cy="81915"/>
            </a:xfrm>
            <a:custGeom>
              <a:rect b="b" l="l" r="r" t="t"/>
              <a:pathLst>
                <a:path extrusionOk="0" h="81915" w="41275">
                  <a:moveTo>
                    <a:pt x="40678" y="0"/>
                  </a:moveTo>
                  <a:lnTo>
                    <a:pt x="0" y="0"/>
                  </a:lnTo>
                  <a:lnTo>
                    <a:pt x="0" y="40640"/>
                  </a:lnTo>
                  <a:lnTo>
                    <a:pt x="0" y="81318"/>
                  </a:lnTo>
                  <a:lnTo>
                    <a:pt x="40678" y="81318"/>
                  </a:lnTo>
                  <a:lnTo>
                    <a:pt x="40678" y="40640"/>
                  </a:lnTo>
                  <a:lnTo>
                    <a:pt x="40678" y="0"/>
                  </a:lnTo>
                  <a:close/>
                </a:path>
              </a:pathLst>
            </a:custGeom>
            <a:solidFill>
              <a:srgbClr val="66C43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19" name="Google Shape;619;p1"/>
            <p:cNvSpPr/>
            <p:nvPr/>
          </p:nvSpPr>
          <p:spPr>
            <a:xfrm>
              <a:off x="4764131" y="6812434"/>
              <a:ext cx="41275" cy="41275"/>
            </a:xfrm>
            <a:custGeom>
              <a:rect b="b" l="l" r="r" t="t"/>
              <a:pathLst>
                <a:path extrusionOk="0" h="41275" w="41275">
                  <a:moveTo>
                    <a:pt x="40680" y="40662"/>
                  </a:moveTo>
                  <a:lnTo>
                    <a:pt x="0" y="40662"/>
                  </a:lnTo>
                  <a:lnTo>
                    <a:pt x="0" y="0"/>
                  </a:lnTo>
                  <a:lnTo>
                    <a:pt x="40680" y="0"/>
                  </a:lnTo>
                  <a:lnTo>
                    <a:pt x="40680" y="40662"/>
                  </a:lnTo>
                  <a:close/>
                </a:path>
              </a:pathLst>
            </a:custGeom>
            <a:solidFill>
              <a:srgbClr val="A1CA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20" name="Google Shape;620;p1"/>
            <p:cNvSpPr/>
            <p:nvPr/>
          </p:nvSpPr>
          <p:spPr>
            <a:xfrm>
              <a:off x="4723447" y="6771766"/>
              <a:ext cx="81915" cy="772795"/>
            </a:xfrm>
            <a:custGeom>
              <a:rect b="b" l="l" r="r" t="t"/>
              <a:pathLst>
                <a:path extrusionOk="0" h="772795" w="81914">
                  <a:moveTo>
                    <a:pt x="40678" y="731989"/>
                  </a:moveTo>
                  <a:lnTo>
                    <a:pt x="0" y="731989"/>
                  </a:lnTo>
                  <a:lnTo>
                    <a:pt x="0" y="772655"/>
                  </a:lnTo>
                  <a:lnTo>
                    <a:pt x="40678" y="772655"/>
                  </a:lnTo>
                  <a:lnTo>
                    <a:pt x="40678" y="731989"/>
                  </a:lnTo>
                  <a:close/>
                </a:path>
                <a:path extrusionOk="0" h="772795" w="81914">
                  <a:moveTo>
                    <a:pt x="81356" y="0"/>
                  </a:moveTo>
                  <a:lnTo>
                    <a:pt x="40678" y="0"/>
                  </a:lnTo>
                  <a:lnTo>
                    <a:pt x="40678" y="40678"/>
                  </a:lnTo>
                  <a:lnTo>
                    <a:pt x="81356" y="40678"/>
                  </a:lnTo>
                  <a:lnTo>
                    <a:pt x="81356"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21" name="Google Shape;621;p1"/>
            <p:cNvSpPr/>
            <p:nvPr/>
          </p:nvSpPr>
          <p:spPr>
            <a:xfrm>
              <a:off x="4723447" y="7341095"/>
              <a:ext cx="41275" cy="163195"/>
            </a:xfrm>
            <a:custGeom>
              <a:rect b="b" l="l" r="r" t="t"/>
              <a:pathLst>
                <a:path extrusionOk="0" h="163195" w="41275">
                  <a:moveTo>
                    <a:pt x="40678" y="0"/>
                  </a:moveTo>
                  <a:lnTo>
                    <a:pt x="0" y="0"/>
                  </a:lnTo>
                  <a:lnTo>
                    <a:pt x="0" y="40678"/>
                  </a:lnTo>
                  <a:lnTo>
                    <a:pt x="0" y="81318"/>
                  </a:lnTo>
                  <a:lnTo>
                    <a:pt x="0" y="121983"/>
                  </a:lnTo>
                  <a:lnTo>
                    <a:pt x="0" y="162661"/>
                  </a:lnTo>
                  <a:lnTo>
                    <a:pt x="40678" y="162661"/>
                  </a:lnTo>
                  <a:lnTo>
                    <a:pt x="40678" y="121983"/>
                  </a:lnTo>
                  <a:lnTo>
                    <a:pt x="40678" y="81318"/>
                  </a:lnTo>
                  <a:lnTo>
                    <a:pt x="40678" y="40678"/>
                  </a:lnTo>
                  <a:lnTo>
                    <a:pt x="40678" y="0"/>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22" name="Google Shape;622;p1"/>
            <p:cNvSpPr/>
            <p:nvPr/>
          </p:nvSpPr>
          <p:spPr>
            <a:xfrm>
              <a:off x="4723451" y="7300423"/>
              <a:ext cx="41275" cy="41275"/>
            </a:xfrm>
            <a:custGeom>
              <a:rect b="b" l="l" r="r" t="t"/>
              <a:pathLst>
                <a:path extrusionOk="0" h="41275" w="41275">
                  <a:moveTo>
                    <a:pt x="40680" y="40662"/>
                  </a:moveTo>
                  <a:lnTo>
                    <a:pt x="0" y="40662"/>
                  </a:lnTo>
                  <a:lnTo>
                    <a:pt x="0" y="0"/>
                  </a:lnTo>
                  <a:lnTo>
                    <a:pt x="40680" y="0"/>
                  </a:lnTo>
                  <a:lnTo>
                    <a:pt x="40680" y="40662"/>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23" name="Google Shape;623;p1"/>
            <p:cNvSpPr/>
            <p:nvPr/>
          </p:nvSpPr>
          <p:spPr>
            <a:xfrm>
              <a:off x="4723447" y="7219098"/>
              <a:ext cx="41275" cy="81915"/>
            </a:xfrm>
            <a:custGeom>
              <a:rect b="b" l="l" r="r" t="t"/>
              <a:pathLst>
                <a:path extrusionOk="0" h="81915" w="41275">
                  <a:moveTo>
                    <a:pt x="40678" y="0"/>
                  </a:moveTo>
                  <a:lnTo>
                    <a:pt x="0" y="0"/>
                  </a:lnTo>
                  <a:lnTo>
                    <a:pt x="0" y="40652"/>
                  </a:lnTo>
                  <a:lnTo>
                    <a:pt x="0" y="81330"/>
                  </a:lnTo>
                  <a:lnTo>
                    <a:pt x="40678" y="81330"/>
                  </a:lnTo>
                  <a:lnTo>
                    <a:pt x="40678" y="40652"/>
                  </a:lnTo>
                  <a:lnTo>
                    <a:pt x="40678" y="0"/>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24" name="Google Shape;624;p1"/>
            <p:cNvSpPr/>
            <p:nvPr/>
          </p:nvSpPr>
          <p:spPr>
            <a:xfrm>
              <a:off x="4723447" y="7137755"/>
              <a:ext cx="41275" cy="81915"/>
            </a:xfrm>
            <a:custGeom>
              <a:rect b="b" l="l" r="r" t="t"/>
              <a:pathLst>
                <a:path extrusionOk="0" h="81915" w="41275">
                  <a:moveTo>
                    <a:pt x="40678" y="0"/>
                  </a:moveTo>
                  <a:lnTo>
                    <a:pt x="0" y="0"/>
                  </a:lnTo>
                  <a:lnTo>
                    <a:pt x="0" y="40690"/>
                  </a:lnTo>
                  <a:lnTo>
                    <a:pt x="0" y="81343"/>
                  </a:lnTo>
                  <a:lnTo>
                    <a:pt x="40678" y="81343"/>
                  </a:lnTo>
                  <a:lnTo>
                    <a:pt x="40678" y="40690"/>
                  </a:lnTo>
                  <a:lnTo>
                    <a:pt x="40678" y="0"/>
                  </a:lnTo>
                  <a:close/>
                </a:path>
              </a:pathLst>
            </a:custGeom>
            <a:solidFill>
              <a:srgbClr val="A1CA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25" name="Google Shape;625;p1"/>
            <p:cNvSpPr/>
            <p:nvPr/>
          </p:nvSpPr>
          <p:spPr>
            <a:xfrm>
              <a:off x="4723447" y="7056437"/>
              <a:ext cx="41275" cy="81915"/>
            </a:xfrm>
            <a:custGeom>
              <a:rect b="b" l="l" r="r" t="t"/>
              <a:pathLst>
                <a:path extrusionOk="0" h="81915" w="41275">
                  <a:moveTo>
                    <a:pt x="40678" y="0"/>
                  </a:moveTo>
                  <a:lnTo>
                    <a:pt x="0" y="0"/>
                  </a:lnTo>
                  <a:lnTo>
                    <a:pt x="0" y="40640"/>
                  </a:lnTo>
                  <a:lnTo>
                    <a:pt x="0" y="81318"/>
                  </a:lnTo>
                  <a:lnTo>
                    <a:pt x="40678" y="81318"/>
                  </a:lnTo>
                  <a:lnTo>
                    <a:pt x="40678" y="40640"/>
                  </a:lnTo>
                  <a:lnTo>
                    <a:pt x="40678"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26" name="Google Shape;626;p1"/>
            <p:cNvSpPr/>
            <p:nvPr/>
          </p:nvSpPr>
          <p:spPr>
            <a:xfrm>
              <a:off x="4723447" y="6893750"/>
              <a:ext cx="41275" cy="163195"/>
            </a:xfrm>
            <a:custGeom>
              <a:rect b="b" l="l" r="r" t="t"/>
              <a:pathLst>
                <a:path extrusionOk="0" h="163195" w="41275">
                  <a:moveTo>
                    <a:pt x="40678" y="0"/>
                  </a:moveTo>
                  <a:lnTo>
                    <a:pt x="0" y="0"/>
                  </a:lnTo>
                  <a:lnTo>
                    <a:pt x="0" y="40678"/>
                  </a:lnTo>
                  <a:lnTo>
                    <a:pt x="0" y="81343"/>
                  </a:lnTo>
                  <a:lnTo>
                    <a:pt x="0" y="122021"/>
                  </a:lnTo>
                  <a:lnTo>
                    <a:pt x="0" y="162687"/>
                  </a:lnTo>
                  <a:lnTo>
                    <a:pt x="40678" y="162687"/>
                  </a:lnTo>
                  <a:lnTo>
                    <a:pt x="40678" y="122021"/>
                  </a:lnTo>
                  <a:lnTo>
                    <a:pt x="40678" y="81343"/>
                  </a:lnTo>
                  <a:lnTo>
                    <a:pt x="40678" y="40678"/>
                  </a:lnTo>
                  <a:lnTo>
                    <a:pt x="40678" y="0"/>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27" name="Google Shape;627;p1"/>
            <p:cNvSpPr/>
            <p:nvPr/>
          </p:nvSpPr>
          <p:spPr>
            <a:xfrm>
              <a:off x="4723447" y="6771766"/>
              <a:ext cx="41275" cy="122555"/>
            </a:xfrm>
            <a:custGeom>
              <a:rect b="b" l="l" r="r" t="t"/>
              <a:pathLst>
                <a:path extrusionOk="0" h="122554" w="41275">
                  <a:moveTo>
                    <a:pt x="40678" y="0"/>
                  </a:moveTo>
                  <a:lnTo>
                    <a:pt x="0" y="0"/>
                  </a:lnTo>
                  <a:lnTo>
                    <a:pt x="0" y="40678"/>
                  </a:lnTo>
                  <a:lnTo>
                    <a:pt x="0" y="81343"/>
                  </a:lnTo>
                  <a:lnTo>
                    <a:pt x="0" y="121983"/>
                  </a:lnTo>
                  <a:lnTo>
                    <a:pt x="40678" y="121983"/>
                  </a:lnTo>
                  <a:lnTo>
                    <a:pt x="40678" y="81343"/>
                  </a:lnTo>
                  <a:lnTo>
                    <a:pt x="40678" y="40678"/>
                  </a:lnTo>
                  <a:lnTo>
                    <a:pt x="40678" y="0"/>
                  </a:lnTo>
                  <a:close/>
                </a:path>
              </a:pathLst>
            </a:custGeom>
            <a:solidFill>
              <a:srgbClr val="66C43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28" name="Google Shape;628;p1"/>
            <p:cNvSpPr/>
            <p:nvPr/>
          </p:nvSpPr>
          <p:spPr>
            <a:xfrm>
              <a:off x="4682782" y="6731101"/>
              <a:ext cx="81915" cy="772795"/>
            </a:xfrm>
            <a:custGeom>
              <a:rect b="b" l="l" r="r" t="t"/>
              <a:pathLst>
                <a:path extrusionOk="0" h="772795" w="81914">
                  <a:moveTo>
                    <a:pt x="40665" y="731977"/>
                  </a:moveTo>
                  <a:lnTo>
                    <a:pt x="0" y="731977"/>
                  </a:lnTo>
                  <a:lnTo>
                    <a:pt x="0" y="772655"/>
                  </a:lnTo>
                  <a:lnTo>
                    <a:pt x="40665" y="772655"/>
                  </a:lnTo>
                  <a:lnTo>
                    <a:pt x="40665" y="731977"/>
                  </a:lnTo>
                  <a:close/>
                </a:path>
                <a:path extrusionOk="0" h="772795" w="81914">
                  <a:moveTo>
                    <a:pt x="81343" y="0"/>
                  </a:moveTo>
                  <a:lnTo>
                    <a:pt x="40665" y="0"/>
                  </a:lnTo>
                  <a:lnTo>
                    <a:pt x="40665" y="40665"/>
                  </a:lnTo>
                  <a:lnTo>
                    <a:pt x="81343" y="40665"/>
                  </a:lnTo>
                  <a:lnTo>
                    <a:pt x="81343"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29" name="Google Shape;629;p1"/>
            <p:cNvSpPr/>
            <p:nvPr/>
          </p:nvSpPr>
          <p:spPr>
            <a:xfrm>
              <a:off x="4682782" y="7381773"/>
              <a:ext cx="41275" cy="81915"/>
            </a:xfrm>
            <a:custGeom>
              <a:rect b="b" l="l" r="r" t="t"/>
              <a:pathLst>
                <a:path extrusionOk="0" h="81915" w="41275">
                  <a:moveTo>
                    <a:pt x="40665" y="0"/>
                  </a:moveTo>
                  <a:lnTo>
                    <a:pt x="0" y="0"/>
                  </a:lnTo>
                  <a:lnTo>
                    <a:pt x="0" y="40640"/>
                  </a:lnTo>
                  <a:lnTo>
                    <a:pt x="0" y="81305"/>
                  </a:lnTo>
                  <a:lnTo>
                    <a:pt x="40665" y="81305"/>
                  </a:lnTo>
                  <a:lnTo>
                    <a:pt x="40665" y="40640"/>
                  </a:lnTo>
                  <a:lnTo>
                    <a:pt x="40665" y="0"/>
                  </a:lnTo>
                  <a:close/>
                </a:path>
              </a:pathLst>
            </a:custGeom>
            <a:solidFill>
              <a:srgbClr val="66C43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30" name="Google Shape;630;p1"/>
            <p:cNvSpPr/>
            <p:nvPr/>
          </p:nvSpPr>
          <p:spPr>
            <a:xfrm>
              <a:off x="4682782" y="7300429"/>
              <a:ext cx="41275" cy="81915"/>
            </a:xfrm>
            <a:custGeom>
              <a:rect b="b" l="l" r="r" t="t"/>
              <a:pathLst>
                <a:path extrusionOk="0" h="81915" w="41275">
                  <a:moveTo>
                    <a:pt x="40665" y="0"/>
                  </a:moveTo>
                  <a:lnTo>
                    <a:pt x="0" y="0"/>
                  </a:lnTo>
                  <a:lnTo>
                    <a:pt x="0" y="40665"/>
                  </a:lnTo>
                  <a:lnTo>
                    <a:pt x="0" y="81343"/>
                  </a:lnTo>
                  <a:lnTo>
                    <a:pt x="40665" y="81343"/>
                  </a:lnTo>
                  <a:lnTo>
                    <a:pt x="40665" y="40665"/>
                  </a:lnTo>
                  <a:lnTo>
                    <a:pt x="40665" y="0"/>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31" name="Google Shape;631;p1"/>
            <p:cNvSpPr/>
            <p:nvPr/>
          </p:nvSpPr>
          <p:spPr>
            <a:xfrm>
              <a:off x="4682782" y="7219098"/>
              <a:ext cx="41275" cy="81915"/>
            </a:xfrm>
            <a:custGeom>
              <a:rect b="b" l="l" r="r" t="t"/>
              <a:pathLst>
                <a:path extrusionOk="0" h="81915" w="41275">
                  <a:moveTo>
                    <a:pt x="40665" y="0"/>
                  </a:moveTo>
                  <a:lnTo>
                    <a:pt x="0" y="0"/>
                  </a:lnTo>
                  <a:lnTo>
                    <a:pt x="0" y="40652"/>
                  </a:lnTo>
                  <a:lnTo>
                    <a:pt x="0" y="81330"/>
                  </a:lnTo>
                  <a:lnTo>
                    <a:pt x="40665" y="81330"/>
                  </a:lnTo>
                  <a:lnTo>
                    <a:pt x="40665" y="40652"/>
                  </a:lnTo>
                  <a:lnTo>
                    <a:pt x="40665"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32" name="Google Shape;632;p1"/>
            <p:cNvSpPr/>
            <p:nvPr/>
          </p:nvSpPr>
          <p:spPr>
            <a:xfrm>
              <a:off x="4682788" y="7178434"/>
              <a:ext cx="41275" cy="41275"/>
            </a:xfrm>
            <a:custGeom>
              <a:rect b="b" l="l" r="r" t="t"/>
              <a:pathLst>
                <a:path extrusionOk="0" h="41275" w="41275">
                  <a:moveTo>
                    <a:pt x="40662" y="40662"/>
                  </a:moveTo>
                  <a:lnTo>
                    <a:pt x="0" y="40662"/>
                  </a:lnTo>
                  <a:lnTo>
                    <a:pt x="0" y="0"/>
                  </a:lnTo>
                  <a:lnTo>
                    <a:pt x="40662" y="0"/>
                  </a:lnTo>
                  <a:lnTo>
                    <a:pt x="40662" y="40662"/>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33" name="Google Shape;633;p1"/>
            <p:cNvSpPr/>
            <p:nvPr/>
          </p:nvSpPr>
          <p:spPr>
            <a:xfrm>
              <a:off x="4682782" y="7097076"/>
              <a:ext cx="41275" cy="81915"/>
            </a:xfrm>
            <a:custGeom>
              <a:rect b="b" l="l" r="r" t="t"/>
              <a:pathLst>
                <a:path extrusionOk="0" h="81915" w="41275">
                  <a:moveTo>
                    <a:pt x="40665" y="0"/>
                  </a:moveTo>
                  <a:lnTo>
                    <a:pt x="0" y="0"/>
                  </a:lnTo>
                  <a:lnTo>
                    <a:pt x="0" y="40678"/>
                  </a:lnTo>
                  <a:lnTo>
                    <a:pt x="0" y="81368"/>
                  </a:lnTo>
                  <a:lnTo>
                    <a:pt x="40665" y="81368"/>
                  </a:lnTo>
                  <a:lnTo>
                    <a:pt x="40665" y="40678"/>
                  </a:lnTo>
                  <a:lnTo>
                    <a:pt x="40665" y="0"/>
                  </a:lnTo>
                  <a:close/>
                </a:path>
              </a:pathLst>
            </a:custGeom>
            <a:solidFill>
              <a:srgbClr val="A1CA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34" name="Google Shape;634;p1"/>
            <p:cNvSpPr/>
            <p:nvPr/>
          </p:nvSpPr>
          <p:spPr>
            <a:xfrm>
              <a:off x="4682782" y="6934427"/>
              <a:ext cx="41275" cy="163195"/>
            </a:xfrm>
            <a:custGeom>
              <a:rect b="b" l="l" r="r" t="t"/>
              <a:pathLst>
                <a:path extrusionOk="0" h="163195" w="41275">
                  <a:moveTo>
                    <a:pt x="40665" y="0"/>
                  </a:moveTo>
                  <a:lnTo>
                    <a:pt x="0" y="0"/>
                  </a:lnTo>
                  <a:lnTo>
                    <a:pt x="0" y="40665"/>
                  </a:lnTo>
                  <a:lnTo>
                    <a:pt x="0" y="81343"/>
                  </a:lnTo>
                  <a:lnTo>
                    <a:pt x="0" y="122008"/>
                  </a:lnTo>
                  <a:lnTo>
                    <a:pt x="0" y="162648"/>
                  </a:lnTo>
                  <a:lnTo>
                    <a:pt x="40665" y="162648"/>
                  </a:lnTo>
                  <a:lnTo>
                    <a:pt x="40665" y="122008"/>
                  </a:lnTo>
                  <a:lnTo>
                    <a:pt x="40665" y="81343"/>
                  </a:lnTo>
                  <a:lnTo>
                    <a:pt x="40665" y="40665"/>
                  </a:lnTo>
                  <a:lnTo>
                    <a:pt x="40665"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35" name="Google Shape;635;p1"/>
            <p:cNvSpPr/>
            <p:nvPr/>
          </p:nvSpPr>
          <p:spPr>
            <a:xfrm>
              <a:off x="4682782" y="6812444"/>
              <a:ext cx="41275" cy="122555"/>
            </a:xfrm>
            <a:custGeom>
              <a:rect b="b" l="l" r="r" t="t"/>
              <a:pathLst>
                <a:path extrusionOk="0" h="122554" w="41275">
                  <a:moveTo>
                    <a:pt x="40665" y="0"/>
                  </a:moveTo>
                  <a:lnTo>
                    <a:pt x="0" y="0"/>
                  </a:lnTo>
                  <a:lnTo>
                    <a:pt x="0" y="40665"/>
                  </a:lnTo>
                  <a:lnTo>
                    <a:pt x="0" y="81305"/>
                  </a:lnTo>
                  <a:lnTo>
                    <a:pt x="0" y="121983"/>
                  </a:lnTo>
                  <a:lnTo>
                    <a:pt x="40665" y="121983"/>
                  </a:lnTo>
                  <a:lnTo>
                    <a:pt x="40665" y="81305"/>
                  </a:lnTo>
                  <a:lnTo>
                    <a:pt x="40665" y="40665"/>
                  </a:lnTo>
                  <a:lnTo>
                    <a:pt x="40665" y="0"/>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36" name="Google Shape;636;p1"/>
            <p:cNvSpPr/>
            <p:nvPr/>
          </p:nvSpPr>
          <p:spPr>
            <a:xfrm>
              <a:off x="4682788" y="6771754"/>
              <a:ext cx="41275" cy="41275"/>
            </a:xfrm>
            <a:custGeom>
              <a:rect b="b" l="l" r="r" t="t"/>
              <a:pathLst>
                <a:path extrusionOk="0" h="41275" w="41275">
                  <a:moveTo>
                    <a:pt x="40662" y="40680"/>
                  </a:moveTo>
                  <a:lnTo>
                    <a:pt x="0" y="40680"/>
                  </a:lnTo>
                  <a:lnTo>
                    <a:pt x="0" y="0"/>
                  </a:lnTo>
                  <a:lnTo>
                    <a:pt x="40662" y="0"/>
                  </a:lnTo>
                  <a:lnTo>
                    <a:pt x="40662" y="40680"/>
                  </a:lnTo>
                  <a:close/>
                </a:path>
              </a:pathLst>
            </a:custGeom>
            <a:solidFill>
              <a:srgbClr val="66C43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37" name="Google Shape;637;p1"/>
            <p:cNvSpPr/>
            <p:nvPr/>
          </p:nvSpPr>
          <p:spPr>
            <a:xfrm>
              <a:off x="4642104" y="6731101"/>
              <a:ext cx="81915" cy="732155"/>
            </a:xfrm>
            <a:custGeom>
              <a:rect b="b" l="l" r="r" t="t"/>
              <a:pathLst>
                <a:path extrusionOk="0" h="732154" w="81914">
                  <a:moveTo>
                    <a:pt x="40678" y="691311"/>
                  </a:moveTo>
                  <a:lnTo>
                    <a:pt x="0" y="691311"/>
                  </a:lnTo>
                  <a:lnTo>
                    <a:pt x="0" y="731977"/>
                  </a:lnTo>
                  <a:lnTo>
                    <a:pt x="40678" y="731977"/>
                  </a:lnTo>
                  <a:lnTo>
                    <a:pt x="40678" y="691311"/>
                  </a:lnTo>
                  <a:close/>
                </a:path>
                <a:path extrusionOk="0" h="732154" w="81914">
                  <a:moveTo>
                    <a:pt x="81343" y="0"/>
                  </a:moveTo>
                  <a:lnTo>
                    <a:pt x="40678" y="0"/>
                  </a:lnTo>
                  <a:lnTo>
                    <a:pt x="40678" y="40665"/>
                  </a:lnTo>
                  <a:lnTo>
                    <a:pt x="81343" y="40665"/>
                  </a:lnTo>
                  <a:lnTo>
                    <a:pt x="81343"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38" name="Google Shape;638;p1"/>
            <p:cNvSpPr/>
            <p:nvPr/>
          </p:nvSpPr>
          <p:spPr>
            <a:xfrm>
              <a:off x="4642104" y="7300429"/>
              <a:ext cx="41275" cy="122555"/>
            </a:xfrm>
            <a:custGeom>
              <a:rect b="b" l="l" r="r" t="t"/>
              <a:pathLst>
                <a:path extrusionOk="0" h="122554" w="41275">
                  <a:moveTo>
                    <a:pt x="40678" y="0"/>
                  </a:moveTo>
                  <a:lnTo>
                    <a:pt x="0" y="0"/>
                  </a:lnTo>
                  <a:lnTo>
                    <a:pt x="0" y="40665"/>
                  </a:lnTo>
                  <a:lnTo>
                    <a:pt x="0" y="81343"/>
                  </a:lnTo>
                  <a:lnTo>
                    <a:pt x="0" y="121983"/>
                  </a:lnTo>
                  <a:lnTo>
                    <a:pt x="40678" y="121983"/>
                  </a:lnTo>
                  <a:lnTo>
                    <a:pt x="40678" y="81343"/>
                  </a:lnTo>
                  <a:lnTo>
                    <a:pt x="40678" y="40665"/>
                  </a:lnTo>
                  <a:lnTo>
                    <a:pt x="40678" y="0"/>
                  </a:lnTo>
                  <a:close/>
                </a:path>
              </a:pathLst>
            </a:custGeom>
            <a:solidFill>
              <a:srgbClr val="66C43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39" name="Google Shape;639;p1"/>
            <p:cNvSpPr/>
            <p:nvPr/>
          </p:nvSpPr>
          <p:spPr>
            <a:xfrm>
              <a:off x="4642104" y="7178446"/>
              <a:ext cx="41275" cy="122555"/>
            </a:xfrm>
            <a:custGeom>
              <a:rect b="b" l="l" r="r" t="t"/>
              <a:pathLst>
                <a:path extrusionOk="0" h="122554" w="41275">
                  <a:moveTo>
                    <a:pt x="40678" y="0"/>
                  </a:moveTo>
                  <a:lnTo>
                    <a:pt x="0" y="0"/>
                  </a:lnTo>
                  <a:lnTo>
                    <a:pt x="0" y="40652"/>
                  </a:lnTo>
                  <a:lnTo>
                    <a:pt x="0" y="81305"/>
                  </a:lnTo>
                  <a:lnTo>
                    <a:pt x="0" y="121983"/>
                  </a:lnTo>
                  <a:lnTo>
                    <a:pt x="40678" y="121983"/>
                  </a:lnTo>
                  <a:lnTo>
                    <a:pt x="40678" y="81305"/>
                  </a:lnTo>
                  <a:lnTo>
                    <a:pt x="40678" y="40652"/>
                  </a:lnTo>
                  <a:lnTo>
                    <a:pt x="40678"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40" name="Google Shape;640;p1"/>
            <p:cNvSpPr/>
            <p:nvPr/>
          </p:nvSpPr>
          <p:spPr>
            <a:xfrm>
              <a:off x="4642108" y="7137754"/>
              <a:ext cx="41275" cy="41275"/>
            </a:xfrm>
            <a:custGeom>
              <a:rect b="b" l="l" r="r" t="t"/>
              <a:pathLst>
                <a:path extrusionOk="0" h="41275" w="41275">
                  <a:moveTo>
                    <a:pt x="40680" y="40680"/>
                  </a:moveTo>
                  <a:lnTo>
                    <a:pt x="0" y="40680"/>
                  </a:lnTo>
                  <a:lnTo>
                    <a:pt x="0" y="0"/>
                  </a:lnTo>
                  <a:lnTo>
                    <a:pt x="40680" y="0"/>
                  </a:lnTo>
                  <a:lnTo>
                    <a:pt x="40680" y="40680"/>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41" name="Google Shape;641;p1"/>
            <p:cNvSpPr/>
            <p:nvPr/>
          </p:nvSpPr>
          <p:spPr>
            <a:xfrm>
              <a:off x="4642104" y="7056437"/>
              <a:ext cx="41275" cy="81915"/>
            </a:xfrm>
            <a:custGeom>
              <a:rect b="b" l="l" r="r" t="t"/>
              <a:pathLst>
                <a:path extrusionOk="0" h="81915" w="41275">
                  <a:moveTo>
                    <a:pt x="40678" y="0"/>
                  </a:moveTo>
                  <a:lnTo>
                    <a:pt x="0" y="0"/>
                  </a:lnTo>
                  <a:lnTo>
                    <a:pt x="0" y="40640"/>
                  </a:lnTo>
                  <a:lnTo>
                    <a:pt x="0" y="81318"/>
                  </a:lnTo>
                  <a:lnTo>
                    <a:pt x="40678" y="81318"/>
                  </a:lnTo>
                  <a:lnTo>
                    <a:pt x="40678" y="40640"/>
                  </a:lnTo>
                  <a:lnTo>
                    <a:pt x="40678" y="0"/>
                  </a:lnTo>
                  <a:close/>
                </a:path>
              </a:pathLst>
            </a:custGeom>
            <a:solidFill>
              <a:srgbClr val="A1CA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42" name="Google Shape;642;p1"/>
            <p:cNvSpPr/>
            <p:nvPr/>
          </p:nvSpPr>
          <p:spPr>
            <a:xfrm>
              <a:off x="4601476" y="6731101"/>
              <a:ext cx="81915" cy="691515"/>
            </a:xfrm>
            <a:custGeom>
              <a:rect b="b" l="l" r="r" t="t"/>
              <a:pathLst>
                <a:path extrusionOk="0" h="691515" w="81914">
                  <a:moveTo>
                    <a:pt x="40627" y="609993"/>
                  </a:moveTo>
                  <a:lnTo>
                    <a:pt x="0" y="609993"/>
                  </a:lnTo>
                  <a:lnTo>
                    <a:pt x="0" y="650671"/>
                  </a:lnTo>
                  <a:lnTo>
                    <a:pt x="0" y="691311"/>
                  </a:lnTo>
                  <a:lnTo>
                    <a:pt x="40627" y="691311"/>
                  </a:lnTo>
                  <a:lnTo>
                    <a:pt x="40627" y="650671"/>
                  </a:lnTo>
                  <a:lnTo>
                    <a:pt x="40627" y="609993"/>
                  </a:lnTo>
                  <a:close/>
                </a:path>
                <a:path extrusionOk="0" h="691515" w="81914">
                  <a:moveTo>
                    <a:pt x="81305" y="284670"/>
                  </a:moveTo>
                  <a:lnTo>
                    <a:pt x="40627" y="284670"/>
                  </a:lnTo>
                  <a:lnTo>
                    <a:pt x="40627" y="325335"/>
                  </a:lnTo>
                  <a:lnTo>
                    <a:pt x="81305" y="325335"/>
                  </a:lnTo>
                  <a:lnTo>
                    <a:pt x="81305" y="284670"/>
                  </a:lnTo>
                  <a:close/>
                </a:path>
                <a:path extrusionOk="0" h="691515" w="81914">
                  <a:moveTo>
                    <a:pt x="81305" y="0"/>
                  </a:moveTo>
                  <a:lnTo>
                    <a:pt x="40627" y="0"/>
                  </a:lnTo>
                  <a:lnTo>
                    <a:pt x="40627" y="40665"/>
                  </a:lnTo>
                  <a:lnTo>
                    <a:pt x="40627" y="81343"/>
                  </a:lnTo>
                  <a:lnTo>
                    <a:pt x="40627" y="122008"/>
                  </a:lnTo>
                  <a:lnTo>
                    <a:pt x="40627" y="162648"/>
                  </a:lnTo>
                  <a:lnTo>
                    <a:pt x="40627" y="203327"/>
                  </a:lnTo>
                  <a:lnTo>
                    <a:pt x="81305" y="203327"/>
                  </a:lnTo>
                  <a:lnTo>
                    <a:pt x="81305" y="162648"/>
                  </a:lnTo>
                  <a:lnTo>
                    <a:pt x="81305" y="122008"/>
                  </a:lnTo>
                  <a:lnTo>
                    <a:pt x="81305" y="81343"/>
                  </a:lnTo>
                  <a:lnTo>
                    <a:pt x="81305" y="40665"/>
                  </a:lnTo>
                  <a:lnTo>
                    <a:pt x="81305"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43" name="Google Shape;643;p1"/>
            <p:cNvSpPr/>
            <p:nvPr/>
          </p:nvSpPr>
          <p:spPr>
            <a:xfrm>
              <a:off x="4601476" y="7259751"/>
              <a:ext cx="40640" cy="81915"/>
            </a:xfrm>
            <a:custGeom>
              <a:rect b="b" l="l" r="r" t="t"/>
              <a:pathLst>
                <a:path extrusionOk="0" h="81915" w="40639">
                  <a:moveTo>
                    <a:pt x="40627" y="0"/>
                  </a:moveTo>
                  <a:lnTo>
                    <a:pt x="0" y="0"/>
                  </a:lnTo>
                  <a:lnTo>
                    <a:pt x="0" y="40678"/>
                  </a:lnTo>
                  <a:lnTo>
                    <a:pt x="0" y="81343"/>
                  </a:lnTo>
                  <a:lnTo>
                    <a:pt x="40627" y="81343"/>
                  </a:lnTo>
                  <a:lnTo>
                    <a:pt x="40627" y="40678"/>
                  </a:lnTo>
                  <a:lnTo>
                    <a:pt x="40627" y="0"/>
                  </a:lnTo>
                  <a:close/>
                </a:path>
              </a:pathLst>
            </a:custGeom>
            <a:solidFill>
              <a:srgbClr val="66C43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44" name="Google Shape;644;p1"/>
            <p:cNvSpPr/>
            <p:nvPr/>
          </p:nvSpPr>
          <p:spPr>
            <a:xfrm>
              <a:off x="4601476" y="7097076"/>
              <a:ext cx="40640" cy="163195"/>
            </a:xfrm>
            <a:custGeom>
              <a:rect b="b" l="l" r="r" t="t"/>
              <a:pathLst>
                <a:path extrusionOk="0" h="163195" w="40639">
                  <a:moveTo>
                    <a:pt x="40627" y="122021"/>
                  </a:moveTo>
                  <a:lnTo>
                    <a:pt x="0" y="122021"/>
                  </a:lnTo>
                  <a:lnTo>
                    <a:pt x="0" y="162674"/>
                  </a:lnTo>
                  <a:lnTo>
                    <a:pt x="40627" y="162674"/>
                  </a:lnTo>
                  <a:lnTo>
                    <a:pt x="40627" y="122021"/>
                  </a:lnTo>
                  <a:close/>
                </a:path>
                <a:path extrusionOk="0" h="163195" w="40639">
                  <a:moveTo>
                    <a:pt x="40627" y="0"/>
                  </a:moveTo>
                  <a:lnTo>
                    <a:pt x="0" y="0"/>
                  </a:lnTo>
                  <a:lnTo>
                    <a:pt x="0" y="40678"/>
                  </a:lnTo>
                  <a:lnTo>
                    <a:pt x="0" y="81368"/>
                  </a:lnTo>
                  <a:lnTo>
                    <a:pt x="40627" y="81368"/>
                  </a:lnTo>
                  <a:lnTo>
                    <a:pt x="40627" y="40678"/>
                  </a:lnTo>
                  <a:lnTo>
                    <a:pt x="40627"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45" name="Google Shape;645;p1"/>
            <p:cNvSpPr/>
            <p:nvPr/>
          </p:nvSpPr>
          <p:spPr>
            <a:xfrm>
              <a:off x="4601480" y="7056429"/>
              <a:ext cx="40640" cy="40640"/>
            </a:xfrm>
            <a:custGeom>
              <a:rect b="b" l="l" r="r" t="t"/>
              <a:pathLst>
                <a:path extrusionOk="0" h="40640" w="40639">
                  <a:moveTo>
                    <a:pt x="40628" y="40645"/>
                  </a:moveTo>
                  <a:lnTo>
                    <a:pt x="0" y="40645"/>
                  </a:lnTo>
                  <a:lnTo>
                    <a:pt x="0" y="0"/>
                  </a:lnTo>
                  <a:lnTo>
                    <a:pt x="40628" y="0"/>
                  </a:lnTo>
                  <a:lnTo>
                    <a:pt x="40628" y="40645"/>
                  </a:lnTo>
                  <a:close/>
                </a:path>
              </a:pathLst>
            </a:custGeom>
            <a:solidFill>
              <a:srgbClr val="348E3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46" name="Google Shape;646;p1"/>
            <p:cNvSpPr/>
            <p:nvPr/>
          </p:nvSpPr>
          <p:spPr>
            <a:xfrm>
              <a:off x="4520108" y="7015771"/>
              <a:ext cx="122555" cy="325755"/>
            </a:xfrm>
            <a:custGeom>
              <a:rect b="b" l="l" r="r" t="t"/>
              <a:pathLst>
                <a:path extrusionOk="0" h="325754" w="122554">
                  <a:moveTo>
                    <a:pt x="81368" y="203327"/>
                  </a:moveTo>
                  <a:lnTo>
                    <a:pt x="40690" y="203327"/>
                  </a:lnTo>
                  <a:lnTo>
                    <a:pt x="40690" y="243979"/>
                  </a:lnTo>
                  <a:lnTo>
                    <a:pt x="40690" y="284657"/>
                  </a:lnTo>
                  <a:lnTo>
                    <a:pt x="40690" y="325323"/>
                  </a:lnTo>
                  <a:lnTo>
                    <a:pt x="81368" y="325323"/>
                  </a:lnTo>
                  <a:lnTo>
                    <a:pt x="81368" y="284657"/>
                  </a:lnTo>
                  <a:lnTo>
                    <a:pt x="81368" y="243979"/>
                  </a:lnTo>
                  <a:lnTo>
                    <a:pt x="81368" y="203327"/>
                  </a:lnTo>
                  <a:close/>
                </a:path>
                <a:path extrusionOk="0" h="325754" w="122554">
                  <a:moveTo>
                    <a:pt x="121996" y="0"/>
                  </a:moveTo>
                  <a:lnTo>
                    <a:pt x="81368" y="0"/>
                  </a:lnTo>
                  <a:lnTo>
                    <a:pt x="40690" y="0"/>
                  </a:lnTo>
                  <a:lnTo>
                    <a:pt x="0" y="0"/>
                  </a:lnTo>
                  <a:lnTo>
                    <a:pt x="0" y="40665"/>
                  </a:lnTo>
                  <a:lnTo>
                    <a:pt x="0" y="81305"/>
                  </a:lnTo>
                  <a:lnTo>
                    <a:pt x="40690" y="81305"/>
                  </a:lnTo>
                  <a:lnTo>
                    <a:pt x="40690" y="121983"/>
                  </a:lnTo>
                  <a:lnTo>
                    <a:pt x="81368" y="121983"/>
                  </a:lnTo>
                  <a:lnTo>
                    <a:pt x="81368" y="81305"/>
                  </a:lnTo>
                  <a:lnTo>
                    <a:pt x="81368" y="40665"/>
                  </a:lnTo>
                  <a:lnTo>
                    <a:pt x="121996" y="40665"/>
                  </a:lnTo>
                  <a:lnTo>
                    <a:pt x="121996"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47" name="Google Shape;647;p1"/>
            <p:cNvSpPr/>
            <p:nvPr/>
          </p:nvSpPr>
          <p:spPr>
            <a:xfrm>
              <a:off x="1883422" y="3355604"/>
              <a:ext cx="1338580" cy="667385"/>
            </a:xfrm>
            <a:custGeom>
              <a:rect b="b" l="l" r="r" t="t"/>
              <a:pathLst>
                <a:path extrusionOk="0" h="667385" w="1338580">
                  <a:moveTo>
                    <a:pt x="647874" y="53915"/>
                  </a:moveTo>
                  <a:lnTo>
                    <a:pt x="620444" y="53915"/>
                  </a:lnTo>
                  <a:lnTo>
                    <a:pt x="620444" y="26943"/>
                  </a:lnTo>
                  <a:lnTo>
                    <a:pt x="674731" y="26943"/>
                  </a:lnTo>
                  <a:lnTo>
                    <a:pt x="674731" y="0"/>
                  </a:lnTo>
                  <a:lnTo>
                    <a:pt x="784556" y="0"/>
                  </a:lnTo>
                  <a:lnTo>
                    <a:pt x="784556" y="22668"/>
                  </a:lnTo>
                  <a:lnTo>
                    <a:pt x="703046" y="22668"/>
                  </a:lnTo>
                  <a:lnTo>
                    <a:pt x="703046" y="48976"/>
                  </a:lnTo>
                  <a:lnTo>
                    <a:pt x="647874" y="48976"/>
                  </a:lnTo>
                  <a:lnTo>
                    <a:pt x="647874" y="53915"/>
                  </a:lnTo>
                  <a:close/>
                </a:path>
                <a:path extrusionOk="0" h="667385" w="1338580">
                  <a:moveTo>
                    <a:pt x="1338414" y="502321"/>
                  </a:moveTo>
                  <a:lnTo>
                    <a:pt x="1310842" y="502321"/>
                  </a:lnTo>
                  <a:lnTo>
                    <a:pt x="1310842" y="477409"/>
                  </a:lnTo>
                  <a:lnTo>
                    <a:pt x="1284349" y="477409"/>
                  </a:lnTo>
                  <a:lnTo>
                    <a:pt x="1284349" y="475216"/>
                  </a:lnTo>
                  <a:lnTo>
                    <a:pt x="1283992" y="450000"/>
                  </a:lnTo>
                  <a:lnTo>
                    <a:pt x="1256778" y="450000"/>
                  </a:lnTo>
                  <a:lnTo>
                    <a:pt x="1256778" y="396306"/>
                  </a:lnTo>
                  <a:lnTo>
                    <a:pt x="1229177" y="396306"/>
                  </a:lnTo>
                  <a:lnTo>
                    <a:pt x="1229177" y="368897"/>
                  </a:lnTo>
                  <a:lnTo>
                    <a:pt x="1147504" y="368897"/>
                  </a:lnTo>
                  <a:lnTo>
                    <a:pt x="1147504" y="342611"/>
                  </a:lnTo>
                  <a:lnTo>
                    <a:pt x="1119903" y="342611"/>
                  </a:lnTo>
                  <a:lnTo>
                    <a:pt x="1119903" y="315203"/>
                  </a:lnTo>
                  <a:lnTo>
                    <a:pt x="1093432" y="315203"/>
                  </a:lnTo>
                  <a:lnTo>
                    <a:pt x="1093432" y="312737"/>
                  </a:lnTo>
                  <a:lnTo>
                    <a:pt x="1093127" y="312737"/>
                  </a:lnTo>
                  <a:lnTo>
                    <a:pt x="1093097" y="287795"/>
                  </a:lnTo>
                  <a:lnTo>
                    <a:pt x="1038230" y="287795"/>
                  </a:lnTo>
                  <a:lnTo>
                    <a:pt x="1038230" y="261509"/>
                  </a:lnTo>
                  <a:lnTo>
                    <a:pt x="1029731" y="261509"/>
                  </a:lnTo>
                  <a:lnTo>
                    <a:pt x="1029731" y="238597"/>
                  </a:lnTo>
                  <a:lnTo>
                    <a:pt x="1003238" y="238597"/>
                  </a:lnTo>
                  <a:lnTo>
                    <a:pt x="1003137" y="229330"/>
                  </a:lnTo>
                  <a:lnTo>
                    <a:pt x="1002881" y="211189"/>
                  </a:lnTo>
                  <a:lnTo>
                    <a:pt x="975636" y="211189"/>
                  </a:lnTo>
                  <a:lnTo>
                    <a:pt x="975636" y="157494"/>
                  </a:lnTo>
                  <a:lnTo>
                    <a:pt x="948065" y="157494"/>
                  </a:lnTo>
                  <a:lnTo>
                    <a:pt x="948065" y="130086"/>
                  </a:lnTo>
                  <a:lnTo>
                    <a:pt x="866392" y="130086"/>
                  </a:lnTo>
                  <a:lnTo>
                    <a:pt x="866392" y="103778"/>
                  </a:lnTo>
                  <a:lnTo>
                    <a:pt x="838791" y="103778"/>
                  </a:lnTo>
                  <a:lnTo>
                    <a:pt x="838791" y="76399"/>
                  </a:lnTo>
                  <a:lnTo>
                    <a:pt x="812320" y="76399"/>
                  </a:lnTo>
                  <a:lnTo>
                    <a:pt x="812320" y="73903"/>
                  </a:lnTo>
                  <a:lnTo>
                    <a:pt x="812015" y="73903"/>
                  </a:lnTo>
                  <a:lnTo>
                    <a:pt x="811986" y="48990"/>
                  </a:lnTo>
                  <a:lnTo>
                    <a:pt x="757118" y="48990"/>
                  </a:lnTo>
                  <a:lnTo>
                    <a:pt x="757118" y="22668"/>
                  </a:lnTo>
                  <a:lnTo>
                    <a:pt x="784556" y="22668"/>
                  </a:lnTo>
                  <a:lnTo>
                    <a:pt x="784556" y="26943"/>
                  </a:lnTo>
                  <a:lnTo>
                    <a:pt x="840085" y="26943"/>
                  </a:lnTo>
                  <a:lnTo>
                    <a:pt x="840085" y="53908"/>
                  </a:lnTo>
                  <a:lnTo>
                    <a:pt x="867247" y="53908"/>
                  </a:lnTo>
                  <a:lnTo>
                    <a:pt x="867247" y="80859"/>
                  </a:lnTo>
                  <a:lnTo>
                    <a:pt x="894380" y="80859"/>
                  </a:lnTo>
                  <a:lnTo>
                    <a:pt x="894380" y="107802"/>
                  </a:lnTo>
                  <a:lnTo>
                    <a:pt x="975830" y="107802"/>
                  </a:lnTo>
                  <a:lnTo>
                    <a:pt x="975830" y="134775"/>
                  </a:lnTo>
                  <a:lnTo>
                    <a:pt x="1002992" y="134775"/>
                  </a:lnTo>
                  <a:lnTo>
                    <a:pt x="1002992" y="188683"/>
                  </a:lnTo>
                  <a:lnTo>
                    <a:pt x="1030125" y="188683"/>
                  </a:lnTo>
                  <a:lnTo>
                    <a:pt x="1030125" y="215656"/>
                  </a:lnTo>
                  <a:lnTo>
                    <a:pt x="1057287" y="215656"/>
                  </a:lnTo>
                  <a:lnTo>
                    <a:pt x="1057287" y="238789"/>
                  </a:lnTo>
                  <a:lnTo>
                    <a:pt x="1065705" y="238789"/>
                  </a:lnTo>
                  <a:lnTo>
                    <a:pt x="1065705" y="265762"/>
                  </a:lnTo>
                  <a:lnTo>
                    <a:pt x="1121212" y="265762"/>
                  </a:lnTo>
                  <a:lnTo>
                    <a:pt x="1121212" y="292734"/>
                  </a:lnTo>
                  <a:lnTo>
                    <a:pt x="1148374" y="292734"/>
                  </a:lnTo>
                  <a:lnTo>
                    <a:pt x="1148374" y="319678"/>
                  </a:lnTo>
                  <a:lnTo>
                    <a:pt x="1175536" y="319678"/>
                  </a:lnTo>
                  <a:lnTo>
                    <a:pt x="1175536" y="346650"/>
                  </a:lnTo>
                  <a:lnTo>
                    <a:pt x="1256956" y="346650"/>
                  </a:lnTo>
                  <a:lnTo>
                    <a:pt x="1256956" y="373594"/>
                  </a:lnTo>
                  <a:lnTo>
                    <a:pt x="1284119" y="373594"/>
                  </a:lnTo>
                  <a:lnTo>
                    <a:pt x="1284119" y="427502"/>
                  </a:lnTo>
                  <a:lnTo>
                    <a:pt x="1311281" y="427502"/>
                  </a:lnTo>
                  <a:lnTo>
                    <a:pt x="1311281" y="454475"/>
                  </a:lnTo>
                  <a:lnTo>
                    <a:pt x="1338414" y="454475"/>
                  </a:lnTo>
                  <a:lnTo>
                    <a:pt x="1338414" y="502321"/>
                  </a:lnTo>
                  <a:close/>
                </a:path>
                <a:path extrusionOk="0" h="667385" w="1338580">
                  <a:moveTo>
                    <a:pt x="203803" y="549725"/>
                  </a:moveTo>
                  <a:lnTo>
                    <a:pt x="81174" y="549725"/>
                  </a:lnTo>
                  <a:lnTo>
                    <a:pt x="81174" y="522863"/>
                  </a:lnTo>
                  <a:lnTo>
                    <a:pt x="53268" y="495979"/>
                  </a:lnTo>
                  <a:lnTo>
                    <a:pt x="27050" y="495979"/>
                  </a:lnTo>
                  <a:lnTo>
                    <a:pt x="27050" y="446833"/>
                  </a:lnTo>
                  <a:lnTo>
                    <a:pt x="0" y="446833"/>
                  </a:lnTo>
                  <a:lnTo>
                    <a:pt x="0" y="337664"/>
                  </a:lnTo>
                  <a:lnTo>
                    <a:pt x="27043" y="337340"/>
                  </a:lnTo>
                  <a:lnTo>
                    <a:pt x="27623" y="310729"/>
                  </a:lnTo>
                  <a:lnTo>
                    <a:pt x="53759" y="310677"/>
                  </a:lnTo>
                  <a:lnTo>
                    <a:pt x="54451" y="284745"/>
                  </a:lnTo>
                  <a:lnTo>
                    <a:pt x="56689" y="283128"/>
                  </a:lnTo>
                  <a:lnTo>
                    <a:pt x="66794" y="283077"/>
                  </a:lnTo>
                  <a:lnTo>
                    <a:pt x="81174" y="283077"/>
                  </a:lnTo>
                  <a:lnTo>
                    <a:pt x="81174" y="256215"/>
                  </a:lnTo>
                  <a:lnTo>
                    <a:pt x="244364" y="256215"/>
                  </a:lnTo>
                  <a:lnTo>
                    <a:pt x="244364" y="229330"/>
                  </a:lnTo>
                  <a:lnTo>
                    <a:pt x="272270" y="229330"/>
                  </a:lnTo>
                  <a:lnTo>
                    <a:pt x="272270" y="201619"/>
                  </a:lnTo>
                  <a:lnTo>
                    <a:pt x="326394" y="201619"/>
                  </a:lnTo>
                  <a:lnTo>
                    <a:pt x="326394" y="175584"/>
                  </a:lnTo>
                  <a:lnTo>
                    <a:pt x="402052" y="175392"/>
                  </a:lnTo>
                  <a:lnTo>
                    <a:pt x="402052" y="80888"/>
                  </a:lnTo>
                  <a:lnTo>
                    <a:pt x="430426" y="80888"/>
                  </a:lnTo>
                  <a:lnTo>
                    <a:pt x="430426" y="53915"/>
                  </a:lnTo>
                  <a:lnTo>
                    <a:pt x="457589" y="53915"/>
                  </a:lnTo>
                  <a:lnTo>
                    <a:pt x="457589" y="26943"/>
                  </a:lnTo>
                  <a:lnTo>
                    <a:pt x="594523" y="26943"/>
                  </a:lnTo>
                  <a:lnTo>
                    <a:pt x="594523" y="48976"/>
                  </a:lnTo>
                  <a:lnTo>
                    <a:pt x="484944" y="48976"/>
                  </a:lnTo>
                  <a:lnTo>
                    <a:pt x="484833" y="73947"/>
                  </a:lnTo>
                  <a:lnTo>
                    <a:pt x="484528" y="73947"/>
                  </a:lnTo>
                  <a:lnTo>
                    <a:pt x="484528" y="76384"/>
                  </a:lnTo>
                  <a:lnTo>
                    <a:pt x="458035" y="76384"/>
                  </a:lnTo>
                  <a:lnTo>
                    <a:pt x="458035" y="103763"/>
                  </a:lnTo>
                  <a:lnTo>
                    <a:pt x="430434" y="103763"/>
                  </a:lnTo>
                  <a:lnTo>
                    <a:pt x="430434" y="184866"/>
                  </a:lnTo>
                  <a:lnTo>
                    <a:pt x="403056" y="184866"/>
                  </a:lnTo>
                  <a:lnTo>
                    <a:pt x="403056" y="195255"/>
                  </a:lnTo>
                  <a:lnTo>
                    <a:pt x="355363" y="195255"/>
                  </a:lnTo>
                  <a:lnTo>
                    <a:pt x="355363" y="221541"/>
                  </a:lnTo>
                  <a:lnTo>
                    <a:pt x="300161" y="221541"/>
                  </a:lnTo>
                  <a:lnTo>
                    <a:pt x="300161" y="248949"/>
                  </a:lnTo>
                  <a:lnTo>
                    <a:pt x="272590" y="248949"/>
                  </a:lnTo>
                  <a:lnTo>
                    <a:pt x="272590" y="276357"/>
                  </a:lnTo>
                  <a:lnTo>
                    <a:pt x="109244" y="276357"/>
                  </a:lnTo>
                  <a:lnTo>
                    <a:pt x="109244" y="302643"/>
                  </a:lnTo>
                  <a:lnTo>
                    <a:pt x="81643" y="302643"/>
                  </a:lnTo>
                  <a:lnTo>
                    <a:pt x="81643" y="330052"/>
                  </a:lnTo>
                  <a:lnTo>
                    <a:pt x="55142" y="330052"/>
                  </a:lnTo>
                  <a:lnTo>
                    <a:pt x="55142" y="357431"/>
                  </a:lnTo>
                  <a:lnTo>
                    <a:pt x="27571" y="357431"/>
                  </a:lnTo>
                  <a:lnTo>
                    <a:pt x="27571" y="411147"/>
                  </a:lnTo>
                  <a:lnTo>
                    <a:pt x="55142" y="411147"/>
                  </a:lnTo>
                  <a:lnTo>
                    <a:pt x="55142" y="438526"/>
                  </a:lnTo>
                  <a:lnTo>
                    <a:pt x="82743" y="438526"/>
                  </a:lnTo>
                  <a:lnTo>
                    <a:pt x="82743" y="465934"/>
                  </a:lnTo>
                  <a:lnTo>
                    <a:pt x="109236" y="465934"/>
                  </a:lnTo>
                  <a:lnTo>
                    <a:pt x="109236" y="492243"/>
                  </a:lnTo>
                  <a:lnTo>
                    <a:pt x="218481" y="492243"/>
                  </a:lnTo>
                  <a:lnTo>
                    <a:pt x="218481" y="519621"/>
                  </a:lnTo>
                  <a:lnTo>
                    <a:pt x="244974" y="519621"/>
                  </a:lnTo>
                  <a:lnTo>
                    <a:pt x="244974" y="547030"/>
                  </a:lnTo>
                  <a:lnTo>
                    <a:pt x="327747" y="547030"/>
                  </a:lnTo>
                  <a:lnTo>
                    <a:pt x="327747" y="549614"/>
                  </a:lnTo>
                  <a:lnTo>
                    <a:pt x="214042" y="549614"/>
                  </a:lnTo>
                  <a:lnTo>
                    <a:pt x="203803" y="549725"/>
                  </a:lnTo>
                  <a:close/>
                </a:path>
                <a:path extrusionOk="0" h="667385" w="1338580">
                  <a:moveTo>
                    <a:pt x="647874" y="76384"/>
                  </a:moveTo>
                  <a:lnTo>
                    <a:pt x="566201" y="76384"/>
                  </a:lnTo>
                  <a:lnTo>
                    <a:pt x="566201" y="48976"/>
                  </a:lnTo>
                  <a:lnTo>
                    <a:pt x="594523" y="48976"/>
                  </a:lnTo>
                  <a:lnTo>
                    <a:pt x="594523" y="53915"/>
                  </a:lnTo>
                  <a:lnTo>
                    <a:pt x="647874" y="53915"/>
                  </a:lnTo>
                  <a:lnTo>
                    <a:pt x="647874" y="76384"/>
                  </a:lnTo>
                  <a:close/>
                </a:path>
                <a:path extrusionOk="0" h="667385" w="1338580">
                  <a:moveTo>
                    <a:pt x="244989" y="302643"/>
                  </a:moveTo>
                  <a:lnTo>
                    <a:pt x="190917" y="302643"/>
                  </a:lnTo>
                  <a:lnTo>
                    <a:pt x="190917" y="276357"/>
                  </a:lnTo>
                  <a:lnTo>
                    <a:pt x="244989" y="276357"/>
                  </a:lnTo>
                  <a:lnTo>
                    <a:pt x="244989" y="302643"/>
                  </a:lnTo>
                  <a:close/>
                </a:path>
                <a:path extrusionOk="0" h="667385" w="1338580">
                  <a:moveTo>
                    <a:pt x="1338414" y="504839"/>
                  </a:moveTo>
                  <a:lnTo>
                    <a:pt x="1310158" y="504839"/>
                  </a:lnTo>
                  <a:lnTo>
                    <a:pt x="1310210" y="502292"/>
                  </a:lnTo>
                  <a:lnTo>
                    <a:pt x="1310842" y="502321"/>
                  </a:lnTo>
                  <a:lnTo>
                    <a:pt x="1338414" y="502321"/>
                  </a:lnTo>
                  <a:lnTo>
                    <a:pt x="1338414" y="504839"/>
                  </a:lnTo>
                  <a:close/>
                </a:path>
                <a:path extrusionOk="0" h="667385" w="1338580">
                  <a:moveTo>
                    <a:pt x="1065738" y="639585"/>
                  </a:moveTo>
                  <a:lnTo>
                    <a:pt x="956586" y="639585"/>
                  </a:lnTo>
                  <a:lnTo>
                    <a:pt x="1038230" y="638817"/>
                  </a:lnTo>
                  <a:lnTo>
                    <a:pt x="1038230" y="622521"/>
                  </a:lnTo>
                  <a:lnTo>
                    <a:pt x="1038951" y="620631"/>
                  </a:lnTo>
                  <a:lnTo>
                    <a:pt x="1039033" y="616680"/>
                  </a:lnTo>
                  <a:lnTo>
                    <a:pt x="1074828" y="616215"/>
                  </a:lnTo>
                  <a:lnTo>
                    <a:pt x="1106242" y="586030"/>
                  </a:lnTo>
                  <a:lnTo>
                    <a:pt x="1119903" y="585905"/>
                  </a:lnTo>
                  <a:lnTo>
                    <a:pt x="1119903" y="558497"/>
                  </a:lnTo>
                  <a:lnTo>
                    <a:pt x="1229177" y="558497"/>
                  </a:lnTo>
                  <a:lnTo>
                    <a:pt x="1229177" y="532189"/>
                  </a:lnTo>
                  <a:lnTo>
                    <a:pt x="1256778" y="532189"/>
                  </a:lnTo>
                  <a:lnTo>
                    <a:pt x="1256778" y="504810"/>
                  </a:lnTo>
                  <a:lnTo>
                    <a:pt x="1338414" y="504839"/>
                  </a:lnTo>
                  <a:lnTo>
                    <a:pt x="1338414" y="520227"/>
                  </a:lnTo>
                  <a:lnTo>
                    <a:pt x="1284126" y="520227"/>
                  </a:lnTo>
                  <a:lnTo>
                    <a:pt x="1284319" y="543249"/>
                  </a:lnTo>
                  <a:lnTo>
                    <a:pt x="1256964" y="543249"/>
                  </a:lnTo>
                  <a:lnTo>
                    <a:pt x="1256964" y="577613"/>
                  </a:lnTo>
                  <a:lnTo>
                    <a:pt x="1138670" y="577613"/>
                  </a:lnTo>
                  <a:lnTo>
                    <a:pt x="1138670" y="612014"/>
                  </a:lnTo>
                  <a:lnTo>
                    <a:pt x="1092852" y="612287"/>
                  </a:lnTo>
                  <a:lnTo>
                    <a:pt x="1092852" y="639230"/>
                  </a:lnTo>
                  <a:lnTo>
                    <a:pt x="1065719" y="639230"/>
                  </a:lnTo>
                  <a:lnTo>
                    <a:pt x="1065738" y="639585"/>
                  </a:lnTo>
                  <a:close/>
                </a:path>
                <a:path extrusionOk="0" h="667385" w="1338580">
                  <a:moveTo>
                    <a:pt x="626838" y="547037"/>
                  </a:moveTo>
                  <a:lnTo>
                    <a:pt x="518672" y="547037"/>
                  </a:lnTo>
                  <a:lnTo>
                    <a:pt x="518672" y="519629"/>
                  </a:lnTo>
                  <a:lnTo>
                    <a:pt x="626838" y="519629"/>
                  </a:lnTo>
                  <a:lnTo>
                    <a:pt x="626838" y="547037"/>
                  </a:lnTo>
                  <a:close/>
                </a:path>
                <a:path extrusionOk="0" h="667385" w="1338580">
                  <a:moveTo>
                    <a:pt x="736224" y="573345"/>
                  </a:moveTo>
                  <a:lnTo>
                    <a:pt x="682011" y="573345"/>
                  </a:lnTo>
                  <a:lnTo>
                    <a:pt x="682011" y="547037"/>
                  </a:lnTo>
                  <a:lnTo>
                    <a:pt x="709612" y="547037"/>
                  </a:lnTo>
                  <a:lnTo>
                    <a:pt x="709612" y="519629"/>
                  </a:lnTo>
                  <a:lnTo>
                    <a:pt x="711575" y="519629"/>
                  </a:lnTo>
                  <a:lnTo>
                    <a:pt x="711575" y="532181"/>
                  </a:lnTo>
                  <a:lnTo>
                    <a:pt x="819711" y="532181"/>
                  </a:lnTo>
                  <a:lnTo>
                    <a:pt x="819711" y="557677"/>
                  </a:lnTo>
                  <a:lnTo>
                    <a:pt x="737689" y="557677"/>
                  </a:lnTo>
                  <a:lnTo>
                    <a:pt x="736224" y="573345"/>
                  </a:lnTo>
                  <a:close/>
                </a:path>
                <a:path extrusionOk="0" h="667385" w="1338580">
                  <a:moveTo>
                    <a:pt x="1338414" y="521490"/>
                  </a:moveTo>
                  <a:lnTo>
                    <a:pt x="1284126" y="520227"/>
                  </a:lnTo>
                  <a:lnTo>
                    <a:pt x="1338414" y="520227"/>
                  </a:lnTo>
                  <a:lnTo>
                    <a:pt x="1338414" y="521490"/>
                  </a:lnTo>
                  <a:close/>
                </a:path>
                <a:path extrusionOk="0" h="667385" w="1338580">
                  <a:moveTo>
                    <a:pt x="1284320" y="543390"/>
                  </a:moveTo>
                  <a:lnTo>
                    <a:pt x="1256964" y="543249"/>
                  </a:lnTo>
                  <a:lnTo>
                    <a:pt x="1284319" y="543249"/>
                  </a:lnTo>
                  <a:lnTo>
                    <a:pt x="1284320" y="543390"/>
                  </a:lnTo>
                  <a:close/>
                </a:path>
                <a:path extrusionOk="0" h="667385" w="1338580">
                  <a:moveTo>
                    <a:pt x="519576" y="600724"/>
                  </a:moveTo>
                  <a:lnTo>
                    <a:pt x="463485" y="600724"/>
                  </a:lnTo>
                  <a:lnTo>
                    <a:pt x="463485" y="547037"/>
                  </a:lnTo>
                  <a:lnTo>
                    <a:pt x="654439" y="547037"/>
                  </a:lnTo>
                  <a:lnTo>
                    <a:pt x="654439" y="547421"/>
                  </a:lnTo>
                  <a:lnTo>
                    <a:pt x="598717" y="547421"/>
                  </a:lnTo>
                  <a:lnTo>
                    <a:pt x="546273" y="548573"/>
                  </a:lnTo>
                  <a:lnTo>
                    <a:pt x="546273" y="575435"/>
                  </a:lnTo>
                  <a:lnTo>
                    <a:pt x="519222" y="575435"/>
                  </a:lnTo>
                  <a:lnTo>
                    <a:pt x="519576" y="600724"/>
                  </a:lnTo>
                  <a:close/>
                </a:path>
                <a:path extrusionOk="0" h="667385" w="1338580">
                  <a:moveTo>
                    <a:pt x="709508" y="601994"/>
                  </a:moveTo>
                  <a:lnTo>
                    <a:pt x="626623" y="601994"/>
                  </a:lnTo>
                  <a:lnTo>
                    <a:pt x="626623" y="574283"/>
                  </a:lnTo>
                  <a:lnTo>
                    <a:pt x="598717" y="574283"/>
                  </a:lnTo>
                  <a:lnTo>
                    <a:pt x="598717" y="547421"/>
                  </a:lnTo>
                  <a:lnTo>
                    <a:pt x="654439" y="547421"/>
                  </a:lnTo>
                  <a:lnTo>
                    <a:pt x="654439" y="573345"/>
                  </a:lnTo>
                  <a:lnTo>
                    <a:pt x="736224" y="573345"/>
                  </a:lnTo>
                  <a:lnTo>
                    <a:pt x="736172" y="573899"/>
                  </a:lnTo>
                  <a:lnTo>
                    <a:pt x="709508" y="574283"/>
                  </a:lnTo>
                  <a:lnTo>
                    <a:pt x="709508" y="601994"/>
                  </a:lnTo>
                  <a:close/>
                </a:path>
                <a:path extrusionOk="0" h="667385" w="1338580">
                  <a:moveTo>
                    <a:pt x="482870" y="630879"/>
                  </a:moveTo>
                  <a:lnTo>
                    <a:pt x="327257" y="630030"/>
                  </a:lnTo>
                  <a:lnTo>
                    <a:pt x="326402" y="603168"/>
                  </a:lnTo>
                  <a:lnTo>
                    <a:pt x="300184" y="603139"/>
                  </a:lnTo>
                  <a:lnTo>
                    <a:pt x="299440" y="577347"/>
                  </a:lnTo>
                  <a:lnTo>
                    <a:pt x="218154" y="576609"/>
                  </a:lnTo>
                  <a:lnTo>
                    <a:pt x="218235" y="555536"/>
                  </a:lnTo>
                  <a:lnTo>
                    <a:pt x="214042" y="549614"/>
                  </a:lnTo>
                  <a:lnTo>
                    <a:pt x="327747" y="549614"/>
                  </a:lnTo>
                  <a:lnTo>
                    <a:pt x="327747" y="574438"/>
                  </a:lnTo>
                  <a:lnTo>
                    <a:pt x="354241" y="574438"/>
                  </a:lnTo>
                  <a:lnTo>
                    <a:pt x="354241" y="600724"/>
                  </a:lnTo>
                  <a:lnTo>
                    <a:pt x="519576" y="600724"/>
                  </a:lnTo>
                  <a:lnTo>
                    <a:pt x="519609" y="603087"/>
                  </a:lnTo>
                  <a:lnTo>
                    <a:pt x="483725" y="603168"/>
                  </a:lnTo>
                  <a:lnTo>
                    <a:pt x="482870" y="630879"/>
                  </a:lnTo>
                  <a:close/>
                </a:path>
                <a:path extrusionOk="0" h="667385" w="1338580">
                  <a:moveTo>
                    <a:pt x="1067154" y="666779"/>
                  </a:moveTo>
                  <a:lnTo>
                    <a:pt x="902983" y="666779"/>
                  </a:lnTo>
                  <a:lnTo>
                    <a:pt x="901667" y="635250"/>
                  </a:lnTo>
                  <a:lnTo>
                    <a:pt x="843182" y="635250"/>
                  </a:lnTo>
                  <a:lnTo>
                    <a:pt x="841580" y="611785"/>
                  </a:lnTo>
                  <a:lnTo>
                    <a:pt x="820165" y="611704"/>
                  </a:lnTo>
                  <a:lnTo>
                    <a:pt x="820165" y="584731"/>
                  </a:lnTo>
                  <a:lnTo>
                    <a:pt x="793003" y="584731"/>
                  </a:lnTo>
                  <a:lnTo>
                    <a:pt x="793003" y="557788"/>
                  </a:lnTo>
                  <a:lnTo>
                    <a:pt x="737689" y="557677"/>
                  </a:lnTo>
                  <a:lnTo>
                    <a:pt x="819711" y="557677"/>
                  </a:lnTo>
                  <a:lnTo>
                    <a:pt x="819711" y="558489"/>
                  </a:lnTo>
                  <a:lnTo>
                    <a:pt x="847312" y="558489"/>
                  </a:lnTo>
                  <a:lnTo>
                    <a:pt x="847312" y="585898"/>
                  </a:lnTo>
                  <a:lnTo>
                    <a:pt x="874913" y="585898"/>
                  </a:lnTo>
                  <a:lnTo>
                    <a:pt x="874913" y="613277"/>
                  </a:lnTo>
                  <a:lnTo>
                    <a:pt x="929952" y="613277"/>
                  </a:lnTo>
                  <a:lnTo>
                    <a:pt x="930070" y="635250"/>
                  </a:lnTo>
                  <a:lnTo>
                    <a:pt x="901667" y="635250"/>
                  </a:lnTo>
                  <a:lnTo>
                    <a:pt x="843238" y="636070"/>
                  </a:lnTo>
                  <a:lnTo>
                    <a:pt x="930074" y="636070"/>
                  </a:lnTo>
                  <a:lnTo>
                    <a:pt x="930093" y="639585"/>
                  </a:lnTo>
                  <a:lnTo>
                    <a:pt x="1065738" y="639585"/>
                  </a:lnTo>
                  <a:lnTo>
                    <a:pt x="1067154" y="666779"/>
                  </a:lnTo>
                  <a:close/>
                </a:path>
                <a:path extrusionOk="0" h="667385" w="1338580">
                  <a:moveTo>
                    <a:pt x="1256964" y="578329"/>
                  </a:moveTo>
                  <a:lnTo>
                    <a:pt x="1138670" y="577613"/>
                  </a:lnTo>
                  <a:lnTo>
                    <a:pt x="1256964" y="577613"/>
                  </a:lnTo>
                  <a:lnTo>
                    <a:pt x="1256964" y="578329"/>
                  </a:lnTo>
                  <a:close/>
                </a:path>
              </a:pathLst>
            </a:custGeom>
            <a:solidFill>
              <a:srgbClr val="00000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48" name="Google Shape;648;p1"/>
            <p:cNvSpPr/>
            <p:nvPr/>
          </p:nvSpPr>
          <p:spPr>
            <a:xfrm>
              <a:off x="1910981" y="3378390"/>
              <a:ext cx="1283335" cy="616585"/>
            </a:xfrm>
            <a:custGeom>
              <a:rect b="b" l="l" r="r" t="t"/>
              <a:pathLst>
                <a:path extrusionOk="0" h="616585" w="1283335">
                  <a:moveTo>
                    <a:pt x="1283271" y="454329"/>
                  </a:moveTo>
                  <a:lnTo>
                    <a:pt x="1256703" y="454329"/>
                  </a:lnTo>
                  <a:lnTo>
                    <a:pt x="1256703" y="442937"/>
                  </a:lnTo>
                  <a:lnTo>
                    <a:pt x="1256525" y="442937"/>
                  </a:lnTo>
                  <a:lnTo>
                    <a:pt x="1256525" y="427761"/>
                  </a:lnTo>
                  <a:lnTo>
                    <a:pt x="1229207" y="427761"/>
                  </a:lnTo>
                  <a:lnTo>
                    <a:pt x="1229207" y="416369"/>
                  </a:lnTo>
                  <a:lnTo>
                    <a:pt x="1229207" y="388531"/>
                  </a:lnTo>
                  <a:lnTo>
                    <a:pt x="1229207" y="373341"/>
                  </a:lnTo>
                  <a:lnTo>
                    <a:pt x="1201610" y="373341"/>
                  </a:lnTo>
                  <a:lnTo>
                    <a:pt x="1201610" y="345490"/>
                  </a:lnTo>
                  <a:lnTo>
                    <a:pt x="1119936" y="345490"/>
                  </a:lnTo>
                  <a:lnTo>
                    <a:pt x="1119936" y="334111"/>
                  </a:lnTo>
                  <a:lnTo>
                    <a:pt x="1119936" y="320179"/>
                  </a:lnTo>
                  <a:lnTo>
                    <a:pt x="1092327" y="320179"/>
                  </a:lnTo>
                  <a:lnTo>
                    <a:pt x="1092327" y="307530"/>
                  </a:lnTo>
                  <a:lnTo>
                    <a:pt x="1092327" y="292341"/>
                  </a:lnTo>
                  <a:lnTo>
                    <a:pt x="1065872" y="292341"/>
                  </a:lnTo>
                  <a:lnTo>
                    <a:pt x="1065872" y="289814"/>
                  </a:lnTo>
                  <a:lnTo>
                    <a:pt x="1065555" y="289814"/>
                  </a:lnTo>
                  <a:lnTo>
                    <a:pt x="1065555" y="279692"/>
                  </a:lnTo>
                  <a:lnTo>
                    <a:pt x="1065542" y="264502"/>
                  </a:lnTo>
                  <a:lnTo>
                    <a:pt x="1010666" y="264502"/>
                  </a:lnTo>
                  <a:lnTo>
                    <a:pt x="1010666" y="253111"/>
                  </a:lnTo>
                  <a:lnTo>
                    <a:pt x="1010666" y="239191"/>
                  </a:lnTo>
                  <a:lnTo>
                    <a:pt x="1002169" y="239191"/>
                  </a:lnTo>
                  <a:lnTo>
                    <a:pt x="1002169" y="226529"/>
                  </a:lnTo>
                  <a:lnTo>
                    <a:pt x="1002169" y="216408"/>
                  </a:lnTo>
                  <a:lnTo>
                    <a:pt x="975563" y="216408"/>
                  </a:lnTo>
                  <a:lnTo>
                    <a:pt x="975563" y="198691"/>
                  </a:lnTo>
                  <a:lnTo>
                    <a:pt x="975372" y="198691"/>
                  </a:lnTo>
                  <a:lnTo>
                    <a:pt x="975372" y="188569"/>
                  </a:lnTo>
                  <a:lnTo>
                    <a:pt x="948067" y="188569"/>
                  </a:lnTo>
                  <a:lnTo>
                    <a:pt x="948067" y="172110"/>
                  </a:lnTo>
                  <a:lnTo>
                    <a:pt x="948067" y="161988"/>
                  </a:lnTo>
                  <a:lnTo>
                    <a:pt x="948067" y="134150"/>
                  </a:lnTo>
                  <a:lnTo>
                    <a:pt x="920496" y="134150"/>
                  </a:lnTo>
                  <a:lnTo>
                    <a:pt x="920496" y="107569"/>
                  </a:lnTo>
                  <a:lnTo>
                    <a:pt x="838822" y="107569"/>
                  </a:lnTo>
                  <a:lnTo>
                    <a:pt x="838822" y="81000"/>
                  </a:lnTo>
                  <a:lnTo>
                    <a:pt x="811225" y="81000"/>
                  </a:lnTo>
                  <a:lnTo>
                    <a:pt x="811225" y="53149"/>
                  </a:lnTo>
                  <a:lnTo>
                    <a:pt x="784745" y="53149"/>
                  </a:lnTo>
                  <a:lnTo>
                    <a:pt x="784745" y="50622"/>
                  </a:lnTo>
                  <a:lnTo>
                    <a:pt x="784440" y="50622"/>
                  </a:lnTo>
                  <a:lnTo>
                    <a:pt x="784440" y="26581"/>
                  </a:lnTo>
                  <a:lnTo>
                    <a:pt x="729551" y="26581"/>
                  </a:lnTo>
                  <a:lnTo>
                    <a:pt x="729551" y="0"/>
                  </a:lnTo>
                  <a:lnTo>
                    <a:pt x="675487" y="0"/>
                  </a:lnTo>
                  <a:lnTo>
                    <a:pt x="675487" y="26581"/>
                  </a:lnTo>
                  <a:lnTo>
                    <a:pt x="620306" y="26581"/>
                  </a:lnTo>
                  <a:lnTo>
                    <a:pt x="620306" y="50622"/>
                  </a:lnTo>
                  <a:lnTo>
                    <a:pt x="620306" y="53149"/>
                  </a:lnTo>
                  <a:lnTo>
                    <a:pt x="538632" y="53149"/>
                  </a:lnTo>
                  <a:lnTo>
                    <a:pt x="538632" y="50622"/>
                  </a:lnTo>
                  <a:lnTo>
                    <a:pt x="538632" y="26581"/>
                  </a:lnTo>
                  <a:lnTo>
                    <a:pt x="457327" y="26581"/>
                  </a:lnTo>
                  <a:lnTo>
                    <a:pt x="457327" y="50622"/>
                  </a:lnTo>
                  <a:lnTo>
                    <a:pt x="456958" y="50622"/>
                  </a:lnTo>
                  <a:lnTo>
                    <a:pt x="456958" y="53149"/>
                  </a:lnTo>
                  <a:lnTo>
                    <a:pt x="430466" y="53149"/>
                  </a:lnTo>
                  <a:lnTo>
                    <a:pt x="430466" y="81000"/>
                  </a:lnTo>
                  <a:lnTo>
                    <a:pt x="402869" y="81000"/>
                  </a:lnTo>
                  <a:lnTo>
                    <a:pt x="402869" y="107569"/>
                  </a:lnTo>
                  <a:lnTo>
                    <a:pt x="402869" y="134150"/>
                  </a:lnTo>
                  <a:lnTo>
                    <a:pt x="402869" y="161988"/>
                  </a:lnTo>
                  <a:lnTo>
                    <a:pt x="375488" y="161988"/>
                  </a:lnTo>
                  <a:lnTo>
                    <a:pt x="375488" y="172110"/>
                  </a:lnTo>
                  <a:lnTo>
                    <a:pt x="327787" y="172110"/>
                  </a:lnTo>
                  <a:lnTo>
                    <a:pt x="327787" y="188569"/>
                  </a:lnTo>
                  <a:lnTo>
                    <a:pt x="327787" y="198691"/>
                  </a:lnTo>
                  <a:lnTo>
                    <a:pt x="272592" y="198691"/>
                  </a:lnTo>
                  <a:lnTo>
                    <a:pt x="272592" y="216408"/>
                  </a:lnTo>
                  <a:lnTo>
                    <a:pt x="272592" y="226529"/>
                  </a:lnTo>
                  <a:lnTo>
                    <a:pt x="245021" y="226529"/>
                  </a:lnTo>
                  <a:lnTo>
                    <a:pt x="245021" y="239191"/>
                  </a:lnTo>
                  <a:lnTo>
                    <a:pt x="245021" y="253111"/>
                  </a:lnTo>
                  <a:lnTo>
                    <a:pt x="217411" y="253111"/>
                  </a:lnTo>
                  <a:lnTo>
                    <a:pt x="217411" y="264502"/>
                  </a:lnTo>
                  <a:lnTo>
                    <a:pt x="217411" y="279692"/>
                  </a:lnTo>
                  <a:lnTo>
                    <a:pt x="163347" y="279692"/>
                  </a:lnTo>
                  <a:lnTo>
                    <a:pt x="163347" y="264502"/>
                  </a:lnTo>
                  <a:lnTo>
                    <a:pt x="163347" y="253111"/>
                  </a:lnTo>
                  <a:lnTo>
                    <a:pt x="81673" y="253111"/>
                  </a:lnTo>
                  <a:lnTo>
                    <a:pt x="81673" y="264502"/>
                  </a:lnTo>
                  <a:lnTo>
                    <a:pt x="81673" y="279692"/>
                  </a:lnTo>
                  <a:lnTo>
                    <a:pt x="54076" y="279692"/>
                  </a:lnTo>
                  <a:lnTo>
                    <a:pt x="54076" y="289814"/>
                  </a:lnTo>
                  <a:lnTo>
                    <a:pt x="54076" y="292341"/>
                  </a:lnTo>
                  <a:lnTo>
                    <a:pt x="54076" y="307530"/>
                  </a:lnTo>
                  <a:lnTo>
                    <a:pt x="27571" y="307530"/>
                  </a:lnTo>
                  <a:lnTo>
                    <a:pt x="27571" y="320179"/>
                  </a:lnTo>
                  <a:lnTo>
                    <a:pt x="27571" y="334111"/>
                  </a:lnTo>
                  <a:lnTo>
                    <a:pt x="0" y="334111"/>
                  </a:lnTo>
                  <a:lnTo>
                    <a:pt x="0" y="345490"/>
                  </a:lnTo>
                  <a:lnTo>
                    <a:pt x="0" y="373341"/>
                  </a:lnTo>
                  <a:lnTo>
                    <a:pt x="0" y="388531"/>
                  </a:lnTo>
                  <a:lnTo>
                    <a:pt x="27571" y="388531"/>
                  </a:lnTo>
                  <a:lnTo>
                    <a:pt x="27571" y="416369"/>
                  </a:lnTo>
                  <a:lnTo>
                    <a:pt x="55181" y="416369"/>
                  </a:lnTo>
                  <a:lnTo>
                    <a:pt x="55181" y="427761"/>
                  </a:lnTo>
                  <a:lnTo>
                    <a:pt x="55181" y="442937"/>
                  </a:lnTo>
                  <a:lnTo>
                    <a:pt x="81673" y="442937"/>
                  </a:lnTo>
                  <a:lnTo>
                    <a:pt x="81673" y="454329"/>
                  </a:lnTo>
                  <a:lnTo>
                    <a:pt x="81673" y="469519"/>
                  </a:lnTo>
                  <a:lnTo>
                    <a:pt x="190919" y="469519"/>
                  </a:lnTo>
                  <a:lnTo>
                    <a:pt x="190919" y="479640"/>
                  </a:lnTo>
                  <a:lnTo>
                    <a:pt x="190919" y="482180"/>
                  </a:lnTo>
                  <a:lnTo>
                    <a:pt x="190919" y="497357"/>
                  </a:lnTo>
                  <a:lnTo>
                    <a:pt x="217411" y="497357"/>
                  </a:lnTo>
                  <a:lnTo>
                    <a:pt x="217411" y="510019"/>
                  </a:lnTo>
                  <a:lnTo>
                    <a:pt x="217411" y="523938"/>
                  </a:lnTo>
                  <a:lnTo>
                    <a:pt x="300189" y="523938"/>
                  </a:lnTo>
                  <a:lnTo>
                    <a:pt x="300189" y="535330"/>
                  </a:lnTo>
                  <a:lnTo>
                    <a:pt x="300189" y="550519"/>
                  </a:lnTo>
                  <a:lnTo>
                    <a:pt x="300189" y="551776"/>
                  </a:lnTo>
                  <a:lnTo>
                    <a:pt x="326694" y="551776"/>
                  </a:lnTo>
                  <a:lnTo>
                    <a:pt x="326694" y="563168"/>
                  </a:lnTo>
                  <a:lnTo>
                    <a:pt x="326694" y="578358"/>
                  </a:lnTo>
                  <a:lnTo>
                    <a:pt x="435940" y="578358"/>
                  </a:lnTo>
                  <a:lnTo>
                    <a:pt x="435940" y="523938"/>
                  </a:lnTo>
                  <a:lnTo>
                    <a:pt x="491109" y="523938"/>
                  </a:lnTo>
                  <a:lnTo>
                    <a:pt x="491109" y="510019"/>
                  </a:lnTo>
                  <a:lnTo>
                    <a:pt x="491109" y="497357"/>
                  </a:lnTo>
                  <a:lnTo>
                    <a:pt x="599274" y="497357"/>
                  </a:lnTo>
                  <a:lnTo>
                    <a:pt x="599274" y="510019"/>
                  </a:lnTo>
                  <a:lnTo>
                    <a:pt x="599274" y="523938"/>
                  </a:lnTo>
                  <a:lnTo>
                    <a:pt x="626872" y="523938"/>
                  </a:lnTo>
                  <a:lnTo>
                    <a:pt x="626872" y="535330"/>
                  </a:lnTo>
                  <a:lnTo>
                    <a:pt x="626872" y="550519"/>
                  </a:lnTo>
                  <a:lnTo>
                    <a:pt x="654443" y="550519"/>
                  </a:lnTo>
                  <a:lnTo>
                    <a:pt x="654443" y="535330"/>
                  </a:lnTo>
                  <a:lnTo>
                    <a:pt x="654443" y="523938"/>
                  </a:lnTo>
                  <a:lnTo>
                    <a:pt x="682040" y="523938"/>
                  </a:lnTo>
                  <a:lnTo>
                    <a:pt x="682040" y="510019"/>
                  </a:lnTo>
                  <a:lnTo>
                    <a:pt x="682040" y="497357"/>
                  </a:lnTo>
                  <a:lnTo>
                    <a:pt x="684009" y="497357"/>
                  </a:lnTo>
                  <a:lnTo>
                    <a:pt x="684009" y="510019"/>
                  </a:lnTo>
                  <a:lnTo>
                    <a:pt x="792149" y="510019"/>
                  </a:lnTo>
                  <a:lnTo>
                    <a:pt x="792149" y="523938"/>
                  </a:lnTo>
                  <a:lnTo>
                    <a:pt x="792149" y="535330"/>
                  </a:lnTo>
                  <a:lnTo>
                    <a:pt x="819746" y="535330"/>
                  </a:lnTo>
                  <a:lnTo>
                    <a:pt x="819746" y="550519"/>
                  </a:lnTo>
                  <a:lnTo>
                    <a:pt x="819746" y="551776"/>
                  </a:lnTo>
                  <a:lnTo>
                    <a:pt x="819746" y="563168"/>
                  </a:lnTo>
                  <a:lnTo>
                    <a:pt x="847344" y="563168"/>
                  </a:lnTo>
                  <a:lnTo>
                    <a:pt x="847344" y="578358"/>
                  </a:lnTo>
                  <a:lnTo>
                    <a:pt x="847344" y="591007"/>
                  </a:lnTo>
                  <a:lnTo>
                    <a:pt x="902398" y="591007"/>
                  </a:lnTo>
                  <a:lnTo>
                    <a:pt x="902398" y="593547"/>
                  </a:lnTo>
                  <a:lnTo>
                    <a:pt x="902462" y="616318"/>
                  </a:lnTo>
                  <a:lnTo>
                    <a:pt x="1010666" y="616318"/>
                  </a:lnTo>
                  <a:lnTo>
                    <a:pt x="1010666" y="593547"/>
                  </a:lnTo>
                  <a:lnTo>
                    <a:pt x="1047242" y="593547"/>
                  </a:lnTo>
                  <a:lnTo>
                    <a:pt x="1047242" y="591007"/>
                  </a:lnTo>
                  <a:lnTo>
                    <a:pt x="1047140" y="578358"/>
                  </a:lnTo>
                  <a:lnTo>
                    <a:pt x="1046949" y="578358"/>
                  </a:lnTo>
                  <a:lnTo>
                    <a:pt x="1046949" y="563168"/>
                  </a:lnTo>
                  <a:lnTo>
                    <a:pt x="1092327" y="563168"/>
                  </a:lnTo>
                  <a:lnTo>
                    <a:pt x="1092327" y="551776"/>
                  </a:lnTo>
                  <a:lnTo>
                    <a:pt x="1092327" y="550519"/>
                  </a:lnTo>
                  <a:lnTo>
                    <a:pt x="1092327" y="535330"/>
                  </a:lnTo>
                  <a:lnTo>
                    <a:pt x="1201610" y="535330"/>
                  </a:lnTo>
                  <a:lnTo>
                    <a:pt x="1201610" y="523938"/>
                  </a:lnTo>
                  <a:lnTo>
                    <a:pt x="1201610" y="510019"/>
                  </a:lnTo>
                  <a:lnTo>
                    <a:pt x="1229207" y="510019"/>
                  </a:lnTo>
                  <a:lnTo>
                    <a:pt x="1229207" y="497357"/>
                  </a:lnTo>
                  <a:lnTo>
                    <a:pt x="1229207" y="482180"/>
                  </a:lnTo>
                  <a:lnTo>
                    <a:pt x="1256423" y="482180"/>
                  </a:lnTo>
                  <a:lnTo>
                    <a:pt x="1256423" y="479640"/>
                  </a:lnTo>
                  <a:lnTo>
                    <a:pt x="1283271" y="479640"/>
                  </a:lnTo>
                  <a:lnTo>
                    <a:pt x="1283271" y="469519"/>
                  </a:lnTo>
                  <a:lnTo>
                    <a:pt x="1283271" y="454329"/>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49" name="Google Shape;649;p1"/>
            <p:cNvSpPr/>
            <p:nvPr/>
          </p:nvSpPr>
          <p:spPr>
            <a:xfrm>
              <a:off x="1938553" y="3494823"/>
              <a:ext cx="1059815" cy="462280"/>
            </a:xfrm>
            <a:custGeom>
              <a:rect b="b" l="l" r="r" t="t"/>
              <a:pathLst>
                <a:path extrusionOk="0" h="462279" w="1059814">
                  <a:moveTo>
                    <a:pt x="421830" y="298221"/>
                  </a:moveTo>
                  <a:lnTo>
                    <a:pt x="395338" y="298221"/>
                  </a:lnTo>
                  <a:lnTo>
                    <a:pt x="395338" y="270840"/>
                  </a:lnTo>
                  <a:lnTo>
                    <a:pt x="286092" y="270840"/>
                  </a:lnTo>
                  <a:lnTo>
                    <a:pt x="286092" y="298221"/>
                  </a:lnTo>
                  <a:lnTo>
                    <a:pt x="367766" y="298221"/>
                  </a:lnTo>
                  <a:lnTo>
                    <a:pt x="367766" y="325628"/>
                  </a:lnTo>
                  <a:lnTo>
                    <a:pt x="421830" y="325628"/>
                  </a:lnTo>
                  <a:lnTo>
                    <a:pt x="421830" y="298221"/>
                  </a:lnTo>
                  <a:close/>
                </a:path>
                <a:path extrusionOk="0" h="462279" w="1059814">
                  <a:moveTo>
                    <a:pt x="459473" y="140474"/>
                  </a:moveTo>
                  <a:lnTo>
                    <a:pt x="432981" y="140474"/>
                  </a:lnTo>
                  <a:lnTo>
                    <a:pt x="432981" y="112636"/>
                  </a:lnTo>
                  <a:lnTo>
                    <a:pt x="323710" y="112636"/>
                  </a:lnTo>
                  <a:lnTo>
                    <a:pt x="323710" y="140474"/>
                  </a:lnTo>
                  <a:lnTo>
                    <a:pt x="269633" y="140474"/>
                  </a:lnTo>
                  <a:lnTo>
                    <a:pt x="269633" y="165785"/>
                  </a:lnTo>
                  <a:lnTo>
                    <a:pt x="269633" y="193624"/>
                  </a:lnTo>
                  <a:lnTo>
                    <a:pt x="296125" y="193624"/>
                  </a:lnTo>
                  <a:lnTo>
                    <a:pt x="296125" y="165785"/>
                  </a:lnTo>
                  <a:lnTo>
                    <a:pt x="351307" y="165785"/>
                  </a:lnTo>
                  <a:lnTo>
                    <a:pt x="351307" y="140474"/>
                  </a:lnTo>
                  <a:lnTo>
                    <a:pt x="405371" y="140474"/>
                  </a:lnTo>
                  <a:lnTo>
                    <a:pt x="405371" y="165785"/>
                  </a:lnTo>
                  <a:lnTo>
                    <a:pt x="432981" y="165785"/>
                  </a:lnTo>
                  <a:lnTo>
                    <a:pt x="432981" y="193624"/>
                  </a:lnTo>
                  <a:lnTo>
                    <a:pt x="459473" y="193624"/>
                  </a:lnTo>
                  <a:lnTo>
                    <a:pt x="459473" y="165785"/>
                  </a:lnTo>
                  <a:lnTo>
                    <a:pt x="459473" y="140474"/>
                  </a:lnTo>
                  <a:close/>
                </a:path>
                <a:path extrusionOk="0" h="462279" w="1059814">
                  <a:moveTo>
                    <a:pt x="571703" y="325628"/>
                  </a:moveTo>
                  <a:lnTo>
                    <a:pt x="463537" y="325628"/>
                  </a:lnTo>
                  <a:lnTo>
                    <a:pt x="463537" y="353034"/>
                  </a:lnTo>
                  <a:lnTo>
                    <a:pt x="571703" y="353034"/>
                  </a:lnTo>
                  <a:lnTo>
                    <a:pt x="571703" y="325628"/>
                  </a:lnTo>
                  <a:close/>
                </a:path>
                <a:path extrusionOk="0" h="462279" w="1059814">
                  <a:moveTo>
                    <a:pt x="653364" y="379323"/>
                  </a:moveTo>
                  <a:lnTo>
                    <a:pt x="599300" y="379323"/>
                  </a:lnTo>
                  <a:lnTo>
                    <a:pt x="599300" y="353085"/>
                  </a:lnTo>
                  <a:lnTo>
                    <a:pt x="408368" y="353085"/>
                  </a:lnTo>
                  <a:lnTo>
                    <a:pt x="408368" y="379666"/>
                  </a:lnTo>
                  <a:lnTo>
                    <a:pt x="408368" y="380923"/>
                  </a:lnTo>
                  <a:lnTo>
                    <a:pt x="408368" y="406234"/>
                  </a:lnTo>
                  <a:lnTo>
                    <a:pt x="299123" y="406234"/>
                  </a:lnTo>
                  <a:lnTo>
                    <a:pt x="299123" y="380923"/>
                  </a:lnTo>
                  <a:lnTo>
                    <a:pt x="272630" y="380923"/>
                  </a:lnTo>
                  <a:lnTo>
                    <a:pt x="272630" y="379666"/>
                  </a:lnTo>
                  <a:lnTo>
                    <a:pt x="272630" y="353085"/>
                  </a:lnTo>
                  <a:lnTo>
                    <a:pt x="189839" y="353085"/>
                  </a:lnTo>
                  <a:lnTo>
                    <a:pt x="189839" y="325247"/>
                  </a:lnTo>
                  <a:lnTo>
                    <a:pt x="163347" y="325247"/>
                  </a:lnTo>
                  <a:lnTo>
                    <a:pt x="163347" y="298665"/>
                  </a:lnTo>
                  <a:lnTo>
                    <a:pt x="54102" y="298665"/>
                  </a:lnTo>
                  <a:lnTo>
                    <a:pt x="54102" y="272097"/>
                  </a:lnTo>
                  <a:lnTo>
                    <a:pt x="27609" y="272097"/>
                  </a:lnTo>
                  <a:lnTo>
                    <a:pt x="27609" y="244246"/>
                  </a:lnTo>
                  <a:lnTo>
                    <a:pt x="26504" y="244246"/>
                  </a:lnTo>
                  <a:lnTo>
                    <a:pt x="26504" y="272097"/>
                  </a:lnTo>
                  <a:lnTo>
                    <a:pt x="0" y="272097"/>
                  </a:lnTo>
                  <a:lnTo>
                    <a:pt x="0" y="298665"/>
                  </a:lnTo>
                  <a:lnTo>
                    <a:pt x="0" y="325247"/>
                  </a:lnTo>
                  <a:lnTo>
                    <a:pt x="26504" y="325247"/>
                  </a:lnTo>
                  <a:lnTo>
                    <a:pt x="26504" y="353085"/>
                  </a:lnTo>
                  <a:lnTo>
                    <a:pt x="54102" y="353085"/>
                  </a:lnTo>
                  <a:lnTo>
                    <a:pt x="54102" y="379323"/>
                  </a:lnTo>
                  <a:lnTo>
                    <a:pt x="135775" y="379323"/>
                  </a:lnTo>
                  <a:lnTo>
                    <a:pt x="135775" y="353085"/>
                  </a:lnTo>
                  <a:lnTo>
                    <a:pt x="163347" y="353085"/>
                  </a:lnTo>
                  <a:lnTo>
                    <a:pt x="163347" y="379666"/>
                  </a:lnTo>
                  <a:lnTo>
                    <a:pt x="190944" y="379666"/>
                  </a:lnTo>
                  <a:lnTo>
                    <a:pt x="190944" y="380923"/>
                  </a:lnTo>
                  <a:lnTo>
                    <a:pt x="190944" y="406234"/>
                  </a:lnTo>
                  <a:lnTo>
                    <a:pt x="272618" y="406234"/>
                  </a:lnTo>
                  <a:lnTo>
                    <a:pt x="272618" y="434086"/>
                  </a:lnTo>
                  <a:lnTo>
                    <a:pt x="299110" y="434086"/>
                  </a:lnTo>
                  <a:lnTo>
                    <a:pt x="299110" y="461924"/>
                  </a:lnTo>
                  <a:lnTo>
                    <a:pt x="408355" y="461924"/>
                  </a:lnTo>
                  <a:lnTo>
                    <a:pt x="408355" y="434086"/>
                  </a:lnTo>
                  <a:lnTo>
                    <a:pt x="435952" y="434086"/>
                  </a:lnTo>
                  <a:lnTo>
                    <a:pt x="435952" y="406234"/>
                  </a:lnTo>
                  <a:lnTo>
                    <a:pt x="463524" y="406234"/>
                  </a:lnTo>
                  <a:lnTo>
                    <a:pt x="463524" y="380923"/>
                  </a:lnTo>
                  <a:lnTo>
                    <a:pt x="481584" y="380923"/>
                  </a:lnTo>
                  <a:lnTo>
                    <a:pt x="481584" y="379666"/>
                  </a:lnTo>
                  <a:lnTo>
                    <a:pt x="572808" y="379666"/>
                  </a:lnTo>
                  <a:lnTo>
                    <a:pt x="572808" y="406730"/>
                  </a:lnTo>
                  <a:lnTo>
                    <a:pt x="599300" y="406730"/>
                  </a:lnTo>
                  <a:lnTo>
                    <a:pt x="599300" y="434136"/>
                  </a:lnTo>
                  <a:lnTo>
                    <a:pt x="626872" y="434136"/>
                  </a:lnTo>
                  <a:lnTo>
                    <a:pt x="626872" y="406730"/>
                  </a:lnTo>
                  <a:lnTo>
                    <a:pt x="653364" y="406730"/>
                  </a:lnTo>
                  <a:lnTo>
                    <a:pt x="653364" y="379323"/>
                  </a:lnTo>
                  <a:close/>
                </a:path>
                <a:path extrusionOk="0" h="462279" w="1059814">
                  <a:moveTo>
                    <a:pt x="703135" y="231597"/>
                  </a:moveTo>
                  <a:lnTo>
                    <a:pt x="621474" y="231597"/>
                  </a:lnTo>
                  <a:lnTo>
                    <a:pt x="621474" y="259435"/>
                  </a:lnTo>
                  <a:lnTo>
                    <a:pt x="621474" y="286016"/>
                  </a:lnTo>
                  <a:lnTo>
                    <a:pt x="647966" y="286016"/>
                  </a:lnTo>
                  <a:lnTo>
                    <a:pt x="647966" y="259435"/>
                  </a:lnTo>
                  <a:lnTo>
                    <a:pt x="703135" y="259435"/>
                  </a:lnTo>
                  <a:lnTo>
                    <a:pt x="703135" y="231597"/>
                  </a:lnTo>
                  <a:close/>
                </a:path>
                <a:path extrusionOk="0" h="462279" w="1059814">
                  <a:moveTo>
                    <a:pt x="732142" y="54419"/>
                  </a:moveTo>
                  <a:lnTo>
                    <a:pt x="705650" y="54419"/>
                  </a:lnTo>
                  <a:lnTo>
                    <a:pt x="705650" y="27838"/>
                  </a:lnTo>
                  <a:lnTo>
                    <a:pt x="705650" y="26568"/>
                  </a:lnTo>
                  <a:lnTo>
                    <a:pt x="678053" y="26568"/>
                  </a:lnTo>
                  <a:lnTo>
                    <a:pt x="678053" y="0"/>
                  </a:lnTo>
                  <a:lnTo>
                    <a:pt x="568807" y="0"/>
                  </a:lnTo>
                  <a:lnTo>
                    <a:pt x="568807" y="26568"/>
                  </a:lnTo>
                  <a:lnTo>
                    <a:pt x="568807" y="27838"/>
                  </a:lnTo>
                  <a:lnTo>
                    <a:pt x="542315" y="27838"/>
                  </a:lnTo>
                  <a:lnTo>
                    <a:pt x="542315" y="54419"/>
                  </a:lnTo>
                  <a:lnTo>
                    <a:pt x="542315" y="82257"/>
                  </a:lnTo>
                  <a:lnTo>
                    <a:pt x="568807" y="82257"/>
                  </a:lnTo>
                  <a:lnTo>
                    <a:pt x="568807" y="54419"/>
                  </a:lnTo>
                  <a:lnTo>
                    <a:pt x="596379" y="54419"/>
                  </a:lnTo>
                  <a:lnTo>
                    <a:pt x="596379" y="27838"/>
                  </a:lnTo>
                  <a:lnTo>
                    <a:pt x="650481" y="27838"/>
                  </a:lnTo>
                  <a:lnTo>
                    <a:pt x="650481" y="54419"/>
                  </a:lnTo>
                  <a:lnTo>
                    <a:pt x="678040" y="54419"/>
                  </a:lnTo>
                  <a:lnTo>
                    <a:pt x="678040" y="82257"/>
                  </a:lnTo>
                  <a:lnTo>
                    <a:pt x="705650" y="82257"/>
                  </a:lnTo>
                  <a:lnTo>
                    <a:pt x="705650" y="108839"/>
                  </a:lnTo>
                  <a:lnTo>
                    <a:pt x="732142" y="108839"/>
                  </a:lnTo>
                  <a:lnTo>
                    <a:pt x="732142" y="82257"/>
                  </a:lnTo>
                  <a:lnTo>
                    <a:pt x="732142" y="54419"/>
                  </a:lnTo>
                  <a:close/>
                </a:path>
                <a:path extrusionOk="0" h="462279" w="1059814">
                  <a:moveTo>
                    <a:pt x="811301" y="231533"/>
                  </a:moveTo>
                  <a:lnTo>
                    <a:pt x="784809" y="231533"/>
                  </a:lnTo>
                  <a:lnTo>
                    <a:pt x="784809" y="205232"/>
                  </a:lnTo>
                  <a:lnTo>
                    <a:pt x="675563" y="205232"/>
                  </a:lnTo>
                  <a:lnTo>
                    <a:pt x="675563" y="231533"/>
                  </a:lnTo>
                  <a:lnTo>
                    <a:pt x="757224" y="231533"/>
                  </a:lnTo>
                  <a:lnTo>
                    <a:pt x="757224" y="258953"/>
                  </a:lnTo>
                  <a:lnTo>
                    <a:pt x="811301" y="258953"/>
                  </a:lnTo>
                  <a:lnTo>
                    <a:pt x="811301" y="231533"/>
                  </a:lnTo>
                  <a:close/>
                </a:path>
                <a:path extrusionOk="0" h="462279" w="1059814">
                  <a:moveTo>
                    <a:pt x="1059738" y="245516"/>
                  </a:moveTo>
                  <a:lnTo>
                    <a:pt x="1033246" y="245516"/>
                  </a:lnTo>
                  <a:lnTo>
                    <a:pt x="1033246" y="244246"/>
                  </a:lnTo>
                  <a:lnTo>
                    <a:pt x="1033246" y="217678"/>
                  </a:lnTo>
                  <a:lnTo>
                    <a:pt x="923975" y="217678"/>
                  </a:lnTo>
                  <a:lnTo>
                    <a:pt x="923975" y="244246"/>
                  </a:lnTo>
                  <a:lnTo>
                    <a:pt x="896404" y="244246"/>
                  </a:lnTo>
                  <a:lnTo>
                    <a:pt x="896404" y="245516"/>
                  </a:lnTo>
                  <a:lnTo>
                    <a:pt x="896404" y="270827"/>
                  </a:lnTo>
                  <a:lnTo>
                    <a:pt x="869911" y="270827"/>
                  </a:lnTo>
                  <a:lnTo>
                    <a:pt x="869911" y="298665"/>
                  </a:lnTo>
                  <a:lnTo>
                    <a:pt x="869911" y="326504"/>
                  </a:lnTo>
                  <a:lnTo>
                    <a:pt x="896404" y="326504"/>
                  </a:lnTo>
                  <a:lnTo>
                    <a:pt x="896404" y="298665"/>
                  </a:lnTo>
                  <a:lnTo>
                    <a:pt x="923975" y="298665"/>
                  </a:lnTo>
                  <a:lnTo>
                    <a:pt x="923975" y="270827"/>
                  </a:lnTo>
                  <a:lnTo>
                    <a:pt x="951572" y="270827"/>
                  </a:lnTo>
                  <a:lnTo>
                    <a:pt x="951572" y="245516"/>
                  </a:lnTo>
                  <a:lnTo>
                    <a:pt x="1005649" y="245516"/>
                  </a:lnTo>
                  <a:lnTo>
                    <a:pt x="1005649" y="270827"/>
                  </a:lnTo>
                  <a:lnTo>
                    <a:pt x="1033246" y="270827"/>
                  </a:lnTo>
                  <a:lnTo>
                    <a:pt x="1033246" y="298665"/>
                  </a:lnTo>
                  <a:lnTo>
                    <a:pt x="1059738" y="298665"/>
                  </a:lnTo>
                  <a:lnTo>
                    <a:pt x="1059738" y="270827"/>
                  </a:lnTo>
                  <a:lnTo>
                    <a:pt x="1059738" y="245516"/>
                  </a:lnTo>
                  <a:close/>
                </a:path>
              </a:pathLst>
            </a:custGeom>
            <a:solidFill>
              <a:srgbClr val="E6E6E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50" name="Google Shape;650;p1"/>
            <p:cNvSpPr/>
            <p:nvPr/>
          </p:nvSpPr>
          <p:spPr>
            <a:xfrm>
              <a:off x="2662870" y="3961297"/>
              <a:ext cx="15240" cy="15240"/>
            </a:xfrm>
            <a:custGeom>
              <a:rect b="b" l="l" r="r" t="t"/>
              <a:pathLst>
                <a:path extrusionOk="0" h="15239" w="15239">
                  <a:moveTo>
                    <a:pt x="14718" y="14691"/>
                  </a:moveTo>
                  <a:lnTo>
                    <a:pt x="0" y="14691"/>
                  </a:lnTo>
                  <a:lnTo>
                    <a:pt x="0" y="0"/>
                  </a:lnTo>
                  <a:lnTo>
                    <a:pt x="14718" y="0"/>
                  </a:lnTo>
                  <a:lnTo>
                    <a:pt x="14718" y="14691"/>
                  </a:lnTo>
                  <a:close/>
                </a:path>
              </a:pathLst>
            </a:custGeom>
            <a:solidFill>
              <a:srgbClr val="E2B11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51" name="Google Shape;651;p1"/>
            <p:cNvSpPr/>
            <p:nvPr/>
          </p:nvSpPr>
          <p:spPr>
            <a:xfrm>
              <a:off x="2648143" y="3975988"/>
              <a:ext cx="15240" cy="15240"/>
            </a:xfrm>
            <a:custGeom>
              <a:rect b="b" l="l" r="r" t="t"/>
              <a:pathLst>
                <a:path extrusionOk="0" h="15239" w="15239">
                  <a:moveTo>
                    <a:pt x="14726" y="14691"/>
                  </a:moveTo>
                  <a:lnTo>
                    <a:pt x="0" y="14691"/>
                  </a:lnTo>
                  <a:lnTo>
                    <a:pt x="0" y="0"/>
                  </a:lnTo>
                  <a:lnTo>
                    <a:pt x="14726" y="0"/>
                  </a:lnTo>
                  <a:lnTo>
                    <a:pt x="14726" y="14691"/>
                  </a:lnTo>
                  <a:close/>
                </a:path>
              </a:pathLst>
            </a:custGeom>
            <a:solidFill>
              <a:srgbClr val="E2CD0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52" name="Google Shape;652;p1"/>
            <p:cNvSpPr/>
            <p:nvPr/>
          </p:nvSpPr>
          <p:spPr>
            <a:xfrm>
              <a:off x="2648143" y="3961297"/>
              <a:ext cx="15240" cy="15240"/>
            </a:xfrm>
            <a:custGeom>
              <a:rect b="b" l="l" r="r" t="t"/>
              <a:pathLst>
                <a:path extrusionOk="0" h="15239" w="15239">
                  <a:moveTo>
                    <a:pt x="14726" y="14691"/>
                  </a:moveTo>
                  <a:lnTo>
                    <a:pt x="0" y="14691"/>
                  </a:lnTo>
                  <a:lnTo>
                    <a:pt x="0" y="0"/>
                  </a:lnTo>
                  <a:lnTo>
                    <a:pt x="14726" y="0"/>
                  </a:lnTo>
                  <a:lnTo>
                    <a:pt x="14726" y="14691"/>
                  </a:lnTo>
                  <a:close/>
                </a:path>
              </a:pathLst>
            </a:custGeom>
            <a:solidFill>
              <a:srgbClr val="E39315"/>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53" name="Google Shape;653;p1"/>
            <p:cNvSpPr/>
            <p:nvPr/>
          </p:nvSpPr>
          <p:spPr>
            <a:xfrm>
              <a:off x="2648143" y="3946605"/>
              <a:ext cx="15240" cy="15240"/>
            </a:xfrm>
            <a:custGeom>
              <a:rect b="b" l="l" r="r" t="t"/>
              <a:pathLst>
                <a:path extrusionOk="0" h="15239" w="15239">
                  <a:moveTo>
                    <a:pt x="14726" y="14691"/>
                  </a:moveTo>
                  <a:lnTo>
                    <a:pt x="0" y="14691"/>
                  </a:lnTo>
                  <a:lnTo>
                    <a:pt x="0" y="0"/>
                  </a:lnTo>
                  <a:lnTo>
                    <a:pt x="14726" y="0"/>
                  </a:lnTo>
                  <a:lnTo>
                    <a:pt x="14726" y="14691"/>
                  </a:lnTo>
                  <a:close/>
                </a:path>
              </a:pathLst>
            </a:custGeom>
            <a:solidFill>
              <a:srgbClr val="E2CD0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54" name="Google Shape;654;p1"/>
            <p:cNvSpPr/>
            <p:nvPr/>
          </p:nvSpPr>
          <p:spPr>
            <a:xfrm>
              <a:off x="2633425" y="3961297"/>
              <a:ext cx="15240" cy="15240"/>
            </a:xfrm>
            <a:custGeom>
              <a:rect b="b" l="l" r="r" t="t"/>
              <a:pathLst>
                <a:path extrusionOk="0" h="15239" w="15239">
                  <a:moveTo>
                    <a:pt x="14718" y="14691"/>
                  </a:moveTo>
                  <a:lnTo>
                    <a:pt x="0" y="14691"/>
                  </a:lnTo>
                  <a:lnTo>
                    <a:pt x="0" y="0"/>
                  </a:lnTo>
                  <a:lnTo>
                    <a:pt x="14718" y="0"/>
                  </a:lnTo>
                  <a:lnTo>
                    <a:pt x="14718" y="14691"/>
                  </a:lnTo>
                  <a:close/>
                </a:path>
              </a:pathLst>
            </a:custGeom>
            <a:solidFill>
              <a:srgbClr val="E2B11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55" name="Google Shape;655;p1"/>
            <p:cNvSpPr/>
            <p:nvPr/>
          </p:nvSpPr>
          <p:spPr>
            <a:xfrm>
              <a:off x="2618701" y="3887824"/>
              <a:ext cx="29845" cy="147320"/>
            </a:xfrm>
            <a:custGeom>
              <a:rect b="b" l="l" r="r" t="t"/>
              <a:pathLst>
                <a:path extrusionOk="0" h="147320" w="29844">
                  <a:moveTo>
                    <a:pt x="14719" y="132257"/>
                  </a:moveTo>
                  <a:lnTo>
                    <a:pt x="0" y="132257"/>
                  </a:lnTo>
                  <a:lnTo>
                    <a:pt x="0" y="146951"/>
                  </a:lnTo>
                  <a:lnTo>
                    <a:pt x="14719" y="146951"/>
                  </a:lnTo>
                  <a:lnTo>
                    <a:pt x="14719" y="132257"/>
                  </a:lnTo>
                  <a:close/>
                </a:path>
                <a:path extrusionOk="0" h="147320" w="29844">
                  <a:moveTo>
                    <a:pt x="14719" y="14706"/>
                  </a:moveTo>
                  <a:lnTo>
                    <a:pt x="0" y="14706"/>
                  </a:lnTo>
                  <a:lnTo>
                    <a:pt x="0" y="29400"/>
                  </a:lnTo>
                  <a:lnTo>
                    <a:pt x="14719" y="29400"/>
                  </a:lnTo>
                  <a:lnTo>
                    <a:pt x="14719" y="14706"/>
                  </a:lnTo>
                  <a:close/>
                </a:path>
                <a:path extrusionOk="0" h="147320" w="29844">
                  <a:moveTo>
                    <a:pt x="29438" y="0"/>
                  </a:moveTo>
                  <a:lnTo>
                    <a:pt x="14719" y="0"/>
                  </a:lnTo>
                  <a:lnTo>
                    <a:pt x="14719" y="14706"/>
                  </a:lnTo>
                  <a:lnTo>
                    <a:pt x="29438" y="14706"/>
                  </a:lnTo>
                  <a:lnTo>
                    <a:pt x="29438" y="0"/>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56" name="Google Shape;656;p1"/>
            <p:cNvSpPr/>
            <p:nvPr/>
          </p:nvSpPr>
          <p:spPr>
            <a:xfrm>
              <a:off x="2618707" y="3887822"/>
              <a:ext cx="15240" cy="15240"/>
            </a:xfrm>
            <a:custGeom>
              <a:rect b="b" l="l" r="r" t="t"/>
              <a:pathLst>
                <a:path extrusionOk="0" h="15239" w="15239">
                  <a:moveTo>
                    <a:pt x="14718" y="14699"/>
                  </a:moveTo>
                  <a:lnTo>
                    <a:pt x="0" y="14699"/>
                  </a:lnTo>
                  <a:lnTo>
                    <a:pt x="0" y="0"/>
                  </a:lnTo>
                  <a:lnTo>
                    <a:pt x="14718" y="0"/>
                  </a:lnTo>
                  <a:lnTo>
                    <a:pt x="14718" y="14699"/>
                  </a:lnTo>
                  <a:close/>
                </a:path>
              </a:pathLst>
            </a:custGeom>
            <a:solidFill>
              <a:srgbClr val="BE801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57" name="Google Shape;657;p1"/>
            <p:cNvSpPr/>
            <p:nvPr/>
          </p:nvSpPr>
          <p:spPr>
            <a:xfrm>
              <a:off x="2603982" y="3917225"/>
              <a:ext cx="15240" cy="102870"/>
            </a:xfrm>
            <a:custGeom>
              <a:rect b="b" l="l" r="r" t="t"/>
              <a:pathLst>
                <a:path extrusionOk="0" h="102870" w="15239">
                  <a:moveTo>
                    <a:pt x="14719" y="73456"/>
                  </a:moveTo>
                  <a:lnTo>
                    <a:pt x="0" y="73456"/>
                  </a:lnTo>
                  <a:lnTo>
                    <a:pt x="0" y="102857"/>
                  </a:lnTo>
                  <a:lnTo>
                    <a:pt x="14719" y="102857"/>
                  </a:lnTo>
                  <a:lnTo>
                    <a:pt x="14719" y="73456"/>
                  </a:lnTo>
                  <a:close/>
                </a:path>
                <a:path extrusionOk="0" h="102870" w="15239">
                  <a:moveTo>
                    <a:pt x="14719" y="0"/>
                  </a:moveTo>
                  <a:lnTo>
                    <a:pt x="0" y="0"/>
                  </a:lnTo>
                  <a:lnTo>
                    <a:pt x="0" y="14681"/>
                  </a:lnTo>
                  <a:lnTo>
                    <a:pt x="14719" y="14681"/>
                  </a:lnTo>
                  <a:lnTo>
                    <a:pt x="14719" y="0"/>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58" name="Google Shape;658;p1"/>
            <p:cNvSpPr/>
            <p:nvPr/>
          </p:nvSpPr>
          <p:spPr>
            <a:xfrm>
              <a:off x="2603988" y="3902522"/>
              <a:ext cx="15240" cy="15240"/>
            </a:xfrm>
            <a:custGeom>
              <a:rect b="b" l="l" r="r" t="t"/>
              <a:pathLst>
                <a:path extrusionOk="0" h="15239" w="15239">
                  <a:moveTo>
                    <a:pt x="14718" y="14691"/>
                  </a:moveTo>
                  <a:lnTo>
                    <a:pt x="0" y="14691"/>
                  </a:lnTo>
                  <a:lnTo>
                    <a:pt x="0" y="0"/>
                  </a:lnTo>
                  <a:lnTo>
                    <a:pt x="14718" y="0"/>
                  </a:lnTo>
                  <a:lnTo>
                    <a:pt x="14718" y="14691"/>
                  </a:lnTo>
                  <a:close/>
                </a:path>
              </a:pathLst>
            </a:custGeom>
            <a:solidFill>
              <a:srgbClr val="BE801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59" name="Google Shape;659;p1"/>
            <p:cNvSpPr/>
            <p:nvPr/>
          </p:nvSpPr>
          <p:spPr>
            <a:xfrm>
              <a:off x="2589261" y="4034765"/>
              <a:ext cx="29845" cy="15240"/>
            </a:xfrm>
            <a:custGeom>
              <a:rect b="b" l="l" r="r" t="t"/>
              <a:pathLst>
                <a:path extrusionOk="0" h="15239" w="29844">
                  <a:moveTo>
                    <a:pt x="29445" y="14691"/>
                  </a:moveTo>
                  <a:lnTo>
                    <a:pt x="0" y="14691"/>
                  </a:lnTo>
                  <a:lnTo>
                    <a:pt x="0" y="0"/>
                  </a:lnTo>
                  <a:lnTo>
                    <a:pt x="29445" y="0"/>
                  </a:lnTo>
                  <a:lnTo>
                    <a:pt x="29445" y="14691"/>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60" name="Google Shape;660;p1"/>
            <p:cNvSpPr/>
            <p:nvPr/>
          </p:nvSpPr>
          <p:spPr>
            <a:xfrm>
              <a:off x="2589261" y="4020074"/>
              <a:ext cx="29845" cy="15240"/>
            </a:xfrm>
            <a:custGeom>
              <a:rect b="b" l="l" r="r" t="t"/>
              <a:pathLst>
                <a:path extrusionOk="0" h="15239" w="29844">
                  <a:moveTo>
                    <a:pt x="29445" y="14691"/>
                  </a:moveTo>
                  <a:lnTo>
                    <a:pt x="0" y="14691"/>
                  </a:lnTo>
                  <a:lnTo>
                    <a:pt x="0" y="0"/>
                  </a:lnTo>
                  <a:lnTo>
                    <a:pt x="29445" y="0"/>
                  </a:lnTo>
                  <a:lnTo>
                    <a:pt x="29445" y="14691"/>
                  </a:lnTo>
                  <a:close/>
                </a:path>
              </a:pathLst>
            </a:custGeom>
            <a:solidFill>
              <a:srgbClr val="BE801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61" name="Google Shape;661;p1"/>
            <p:cNvSpPr/>
            <p:nvPr/>
          </p:nvSpPr>
          <p:spPr>
            <a:xfrm>
              <a:off x="2589250" y="3931906"/>
              <a:ext cx="15240" cy="59055"/>
            </a:xfrm>
            <a:custGeom>
              <a:rect b="b" l="l" r="r" t="t"/>
              <a:pathLst>
                <a:path extrusionOk="0" h="59054" w="15239">
                  <a:moveTo>
                    <a:pt x="14732" y="29400"/>
                  </a:moveTo>
                  <a:lnTo>
                    <a:pt x="0" y="29400"/>
                  </a:lnTo>
                  <a:lnTo>
                    <a:pt x="0" y="58775"/>
                  </a:lnTo>
                  <a:lnTo>
                    <a:pt x="14732" y="58775"/>
                  </a:lnTo>
                  <a:lnTo>
                    <a:pt x="14732" y="29400"/>
                  </a:lnTo>
                  <a:close/>
                </a:path>
                <a:path extrusionOk="0" h="59054" w="15239">
                  <a:moveTo>
                    <a:pt x="14732" y="0"/>
                  </a:moveTo>
                  <a:lnTo>
                    <a:pt x="0" y="0"/>
                  </a:lnTo>
                  <a:lnTo>
                    <a:pt x="0" y="14706"/>
                  </a:lnTo>
                  <a:lnTo>
                    <a:pt x="14732" y="14706"/>
                  </a:lnTo>
                  <a:lnTo>
                    <a:pt x="14732" y="0"/>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62" name="Google Shape;662;p1"/>
            <p:cNvSpPr/>
            <p:nvPr/>
          </p:nvSpPr>
          <p:spPr>
            <a:xfrm>
              <a:off x="2589261" y="3917214"/>
              <a:ext cx="15240" cy="15240"/>
            </a:xfrm>
            <a:custGeom>
              <a:rect b="b" l="l" r="r" t="t"/>
              <a:pathLst>
                <a:path extrusionOk="0" h="15239" w="15239">
                  <a:moveTo>
                    <a:pt x="14726" y="14691"/>
                  </a:moveTo>
                  <a:lnTo>
                    <a:pt x="0" y="14691"/>
                  </a:lnTo>
                  <a:lnTo>
                    <a:pt x="0" y="0"/>
                  </a:lnTo>
                  <a:lnTo>
                    <a:pt x="14726" y="0"/>
                  </a:lnTo>
                  <a:lnTo>
                    <a:pt x="14726" y="14691"/>
                  </a:lnTo>
                  <a:close/>
                </a:path>
              </a:pathLst>
            </a:custGeom>
            <a:solidFill>
              <a:srgbClr val="BE801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63" name="Google Shape;663;p1"/>
            <p:cNvSpPr/>
            <p:nvPr/>
          </p:nvSpPr>
          <p:spPr>
            <a:xfrm>
              <a:off x="2559824" y="4020074"/>
              <a:ext cx="29845" cy="15240"/>
            </a:xfrm>
            <a:custGeom>
              <a:rect b="b" l="l" r="r" t="t"/>
              <a:pathLst>
                <a:path extrusionOk="0" h="15239" w="29844">
                  <a:moveTo>
                    <a:pt x="29436" y="14691"/>
                  </a:moveTo>
                  <a:lnTo>
                    <a:pt x="0" y="14691"/>
                  </a:lnTo>
                  <a:lnTo>
                    <a:pt x="0" y="0"/>
                  </a:lnTo>
                  <a:lnTo>
                    <a:pt x="29436" y="0"/>
                  </a:lnTo>
                  <a:lnTo>
                    <a:pt x="29436" y="14691"/>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64" name="Google Shape;664;p1"/>
            <p:cNvSpPr/>
            <p:nvPr/>
          </p:nvSpPr>
          <p:spPr>
            <a:xfrm>
              <a:off x="2559824" y="4005380"/>
              <a:ext cx="29845" cy="15240"/>
            </a:xfrm>
            <a:custGeom>
              <a:rect b="b" l="l" r="r" t="t"/>
              <a:pathLst>
                <a:path extrusionOk="0" h="15239" w="29844">
                  <a:moveTo>
                    <a:pt x="29436" y="14694"/>
                  </a:moveTo>
                  <a:lnTo>
                    <a:pt x="0" y="14694"/>
                  </a:lnTo>
                  <a:lnTo>
                    <a:pt x="0" y="0"/>
                  </a:lnTo>
                  <a:lnTo>
                    <a:pt x="29436" y="0"/>
                  </a:lnTo>
                  <a:lnTo>
                    <a:pt x="29436" y="14694"/>
                  </a:lnTo>
                  <a:close/>
                </a:path>
              </a:pathLst>
            </a:custGeom>
            <a:solidFill>
              <a:srgbClr val="BE801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65" name="Google Shape;665;p1"/>
            <p:cNvSpPr/>
            <p:nvPr/>
          </p:nvSpPr>
          <p:spPr>
            <a:xfrm>
              <a:off x="2427325" y="3828452"/>
              <a:ext cx="191770" cy="191770"/>
            </a:xfrm>
            <a:custGeom>
              <a:rect b="b" l="l" r="r" t="t"/>
              <a:pathLst>
                <a:path extrusionOk="0" h="191770" w="191769">
                  <a:moveTo>
                    <a:pt x="73609" y="147535"/>
                  </a:moveTo>
                  <a:lnTo>
                    <a:pt x="29438" y="147535"/>
                  </a:lnTo>
                  <a:lnTo>
                    <a:pt x="29438" y="162229"/>
                  </a:lnTo>
                  <a:lnTo>
                    <a:pt x="14732" y="162229"/>
                  </a:lnTo>
                  <a:lnTo>
                    <a:pt x="14732" y="176936"/>
                  </a:lnTo>
                  <a:lnTo>
                    <a:pt x="58877" y="176936"/>
                  </a:lnTo>
                  <a:lnTo>
                    <a:pt x="58877" y="162229"/>
                  </a:lnTo>
                  <a:lnTo>
                    <a:pt x="73609" y="162229"/>
                  </a:lnTo>
                  <a:lnTo>
                    <a:pt x="73609" y="147535"/>
                  </a:lnTo>
                  <a:close/>
                </a:path>
                <a:path extrusionOk="0" h="191770" w="191769">
                  <a:moveTo>
                    <a:pt x="191376" y="59372"/>
                  </a:moveTo>
                  <a:lnTo>
                    <a:pt x="117767" y="59372"/>
                  </a:lnTo>
                  <a:lnTo>
                    <a:pt x="117767" y="44411"/>
                  </a:lnTo>
                  <a:lnTo>
                    <a:pt x="103047" y="44411"/>
                  </a:lnTo>
                  <a:lnTo>
                    <a:pt x="103047" y="15227"/>
                  </a:lnTo>
                  <a:lnTo>
                    <a:pt x="103047" y="0"/>
                  </a:lnTo>
                  <a:lnTo>
                    <a:pt x="88328" y="0"/>
                  </a:lnTo>
                  <a:lnTo>
                    <a:pt x="88328" y="15227"/>
                  </a:lnTo>
                  <a:lnTo>
                    <a:pt x="73609" y="15227"/>
                  </a:lnTo>
                  <a:lnTo>
                    <a:pt x="73609" y="44411"/>
                  </a:lnTo>
                  <a:lnTo>
                    <a:pt x="58877" y="44411"/>
                  </a:lnTo>
                  <a:lnTo>
                    <a:pt x="58877" y="59639"/>
                  </a:lnTo>
                  <a:lnTo>
                    <a:pt x="58877" y="73596"/>
                  </a:lnTo>
                  <a:lnTo>
                    <a:pt x="88328" y="73596"/>
                  </a:lnTo>
                  <a:lnTo>
                    <a:pt x="88328" y="59639"/>
                  </a:lnTo>
                  <a:lnTo>
                    <a:pt x="103047" y="59639"/>
                  </a:lnTo>
                  <a:lnTo>
                    <a:pt x="103047" y="74079"/>
                  </a:lnTo>
                  <a:lnTo>
                    <a:pt x="117767" y="74079"/>
                  </a:lnTo>
                  <a:lnTo>
                    <a:pt x="117767" y="88773"/>
                  </a:lnTo>
                  <a:lnTo>
                    <a:pt x="103047" y="88773"/>
                  </a:lnTo>
                  <a:lnTo>
                    <a:pt x="103047" y="103454"/>
                  </a:lnTo>
                  <a:lnTo>
                    <a:pt x="88328" y="103454"/>
                  </a:lnTo>
                  <a:lnTo>
                    <a:pt x="88328" y="88773"/>
                  </a:lnTo>
                  <a:lnTo>
                    <a:pt x="73609" y="88773"/>
                  </a:lnTo>
                  <a:lnTo>
                    <a:pt x="73609" y="74079"/>
                  </a:lnTo>
                  <a:lnTo>
                    <a:pt x="0" y="74079"/>
                  </a:lnTo>
                  <a:lnTo>
                    <a:pt x="0" y="88773"/>
                  </a:lnTo>
                  <a:lnTo>
                    <a:pt x="14732" y="88773"/>
                  </a:lnTo>
                  <a:lnTo>
                    <a:pt x="14732" y="103454"/>
                  </a:lnTo>
                  <a:lnTo>
                    <a:pt x="29438" y="103454"/>
                  </a:lnTo>
                  <a:lnTo>
                    <a:pt x="29438" y="118160"/>
                  </a:lnTo>
                  <a:lnTo>
                    <a:pt x="44157" y="118160"/>
                  </a:lnTo>
                  <a:lnTo>
                    <a:pt x="44157" y="133223"/>
                  </a:lnTo>
                  <a:lnTo>
                    <a:pt x="44157" y="147180"/>
                  </a:lnTo>
                  <a:lnTo>
                    <a:pt x="103047" y="147180"/>
                  </a:lnTo>
                  <a:lnTo>
                    <a:pt x="103047" y="162407"/>
                  </a:lnTo>
                  <a:lnTo>
                    <a:pt x="132499" y="162407"/>
                  </a:lnTo>
                  <a:lnTo>
                    <a:pt x="132499" y="176364"/>
                  </a:lnTo>
                  <a:lnTo>
                    <a:pt x="161925" y="176364"/>
                  </a:lnTo>
                  <a:lnTo>
                    <a:pt x="161925" y="191592"/>
                  </a:lnTo>
                  <a:lnTo>
                    <a:pt x="176657" y="191592"/>
                  </a:lnTo>
                  <a:lnTo>
                    <a:pt x="176657" y="176364"/>
                  </a:lnTo>
                  <a:lnTo>
                    <a:pt x="176657" y="162407"/>
                  </a:lnTo>
                  <a:lnTo>
                    <a:pt x="147205" y="162407"/>
                  </a:lnTo>
                  <a:lnTo>
                    <a:pt x="147205" y="147180"/>
                  </a:lnTo>
                  <a:lnTo>
                    <a:pt x="147205" y="133223"/>
                  </a:lnTo>
                  <a:lnTo>
                    <a:pt x="132499" y="133223"/>
                  </a:lnTo>
                  <a:lnTo>
                    <a:pt x="132499" y="118160"/>
                  </a:lnTo>
                  <a:lnTo>
                    <a:pt x="147205" y="118160"/>
                  </a:lnTo>
                  <a:lnTo>
                    <a:pt x="147205" y="103454"/>
                  </a:lnTo>
                  <a:lnTo>
                    <a:pt x="161925" y="103454"/>
                  </a:lnTo>
                  <a:lnTo>
                    <a:pt x="161925" y="88773"/>
                  </a:lnTo>
                  <a:lnTo>
                    <a:pt x="176657" y="88773"/>
                  </a:lnTo>
                  <a:lnTo>
                    <a:pt x="176657" y="74079"/>
                  </a:lnTo>
                  <a:lnTo>
                    <a:pt x="191376" y="74079"/>
                  </a:lnTo>
                  <a:lnTo>
                    <a:pt x="191376" y="59372"/>
                  </a:lnTo>
                  <a:close/>
                </a:path>
              </a:pathLst>
            </a:custGeom>
            <a:solidFill>
              <a:srgbClr val="E2CD0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66" name="Google Shape;666;p1"/>
            <p:cNvSpPr/>
            <p:nvPr/>
          </p:nvSpPr>
          <p:spPr>
            <a:xfrm>
              <a:off x="2574543" y="3961297"/>
              <a:ext cx="15240" cy="29845"/>
            </a:xfrm>
            <a:custGeom>
              <a:rect b="b" l="l" r="r" t="t"/>
              <a:pathLst>
                <a:path extrusionOk="0" h="29845" w="15239">
                  <a:moveTo>
                    <a:pt x="14718" y="29382"/>
                  </a:moveTo>
                  <a:lnTo>
                    <a:pt x="0" y="29382"/>
                  </a:lnTo>
                  <a:lnTo>
                    <a:pt x="0" y="14691"/>
                  </a:lnTo>
                  <a:lnTo>
                    <a:pt x="0" y="0"/>
                  </a:lnTo>
                  <a:lnTo>
                    <a:pt x="14718" y="0"/>
                  </a:lnTo>
                  <a:lnTo>
                    <a:pt x="14718" y="29382"/>
                  </a:lnTo>
                  <a:close/>
                </a:path>
              </a:pathLst>
            </a:custGeom>
            <a:solidFill>
              <a:srgbClr val="BE801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67" name="Google Shape;667;p1"/>
            <p:cNvSpPr/>
            <p:nvPr/>
          </p:nvSpPr>
          <p:spPr>
            <a:xfrm>
              <a:off x="2574543" y="3946605"/>
              <a:ext cx="15240" cy="15240"/>
            </a:xfrm>
            <a:custGeom>
              <a:rect b="b" l="l" r="r" t="t"/>
              <a:pathLst>
                <a:path extrusionOk="0" h="15239" w="15239">
                  <a:moveTo>
                    <a:pt x="14718" y="14691"/>
                  </a:moveTo>
                  <a:lnTo>
                    <a:pt x="0" y="14691"/>
                  </a:lnTo>
                  <a:lnTo>
                    <a:pt x="0" y="0"/>
                  </a:lnTo>
                  <a:lnTo>
                    <a:pt x="14718" y="0"/>
                  </a:lnTo>
                  <a:lnTo>
                    <a:pt x="14718" y="14691"/>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68" name="Google Shape;668;p1"/>
            <p:cNvSpPr/>
            <p:nvPr/>
          </p:nvSpPr>
          <p:spPr>
            <a:xfrm>
              <a:off x="2559824" y="3931906"/>
              <a:ext cx="29845" cy="29845"/>
            </a:xfrm>
            <a:custGeom>
              <a:rect b="b" l="l" r="r" t="t"/>
              <a:pathLst>
                <a:path extrusionOk="0" h="29845" w="29844">
                  <a:moveTo>
                    <a:pt x="14706" y="14706"/>
                  </a:moveTo>
                  <a:lnTo>
                    <a:pt x="0" y="14706"/>
                  </a:lnTo>
                  <a:lnTo>
                    <a:pt x="0" y="29400"/>
                  </a:lnTo>
                  <a:lnTo>
                    <a:pt x="14706" y="29400"/>
                  </a:lnTo>
                  <a:lnTo>
                    <a:pt x="14706" y="14706"/>
                  </a:lnTo>
                  <a:close/>
                </a:path>
                <a:path extrusionOk="0" h="29845" w="29844">
                  <a:moveTo>
                    <a:pt x="29425" y="0"/>
                  </a:moveTo>
                  <a:lnTo>
                    <a:pt x="14706" y="0"/>
                  </a:lnTo>
                  <a:lnTo>
                    <a:pt x="14706" y="14706"/>
                  </a:lnTo>
                  <a:lnTo>
                    <a:pt x="29425" y="14706"/>
                  </a:lnTo>
                  <a:lnTo>
                    <a:pt x="29425" y="0"/>
                  </a:lnTo>
                  <a:close/>
                </a:path>
              </a:pathLst>
            </a:custGeom>
            <a:solidFill>
              <a:srgbClr val="BE801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69" name="Google Shape;669;p1"/>
            <p:cNvSpPr/>
            <p:nvPr/>
          </p:nvSpPr>
          <p:spPr>
            <a:xfrm>
              <a:off x="2530373" y="3873143"/>
              <a:ext cx="103505" cy="147320"/>
            </a:xfrm>
            <a:custGeom>
              <a:rect b="b" l="l" r="r" t="t"/>
              <a:pathLst>
                <a:path extrusionOk="0" h="147320" w="103505">
                  <a:moveTo>
                    <a:pt x="29451" y="132245"/>
                  </a:moveTo>
                  <a:lnTo>
                    <a:pt x="14719" y="132245"/>
                  </a:lnTo>
                  <a:lnTo>
                    <a:pt x="0" y="132245"/>
                  </a:lnTo>
                  <a:lnTo>
                    <a:pt x="0" y="146939"/>
                  </a:lnTo>
                  <a:lnTo>
                    <a:pt x="29451" y="146939"/>
                  </a:lnTo>
                  <a:lnTo>
                    <a:pt x="29451" y="132245"/>
                  </a:lnTo>
                  <a:close/>
                </a:path>
                <a:path extrusionOk="0" h="147320" w="103505">
                  <a:moveTo>
                    <a:pt x="103047" y="0"/>
                  </a:moveTo>
                  <a:lnTo>
                    <a:pt x="29451" y="0"/>
                  </a:lnTo>
                  <a:lnTo>
                    <a:pt x="29451" y="14681"/>
                  </a:lnTo>
                  <a:lnTo>
                    <a:pt x="44157" y="14681"/>
                  </a:lnTo>
                  <a:lnTo>
                    <a:pt x="103047" y="14681"/>
                  </a:lnTo>
                  <a:lnTo>
                    <a:pt x="103047" y="0"/>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70" name="Google Shape;670;p1"/>
            <p:cNvSpPr/>
            <p:nvPr/>
          </p:nvSpPr>
          <p:spPr>
            <a:xfrm>
              <a:off x="2530373" y="3873143"/>
              <a:ext cx="29845" cy="132715"/>
            </a:xfrm>
            <a:custGeom>
              <a:rect b="b" l="l" r="r" t="t"/>
              <a:pathLst>
                <a:path extrusionOk="0" h="132714" w="29844">
                  <a:moveTo>
                    <a:pt x="29451" y="117538"/>
                  </a:moveTo>
                  <a:lnTo>
                    <a:pt x="0" y="117538"/>
                  </a:lnTo>
                  <a:lnTo>
                    <a:pt x="0" y="132245"/>
                  </a:lnTo>
                  <a:lnTo>
                    <a:pt x="29451" y="132245"/>
                  </a:lnTo>
                  <a:lnTo>
                    <a:pt x="29451" y="117538"/>
                  </a:lnTo>
                  <a:close/>
                </a:path>
                <a:path extrusionOk="0" h="132714" w="29844">
                  <a:moveTo>
                    <a:pt x="29451" y="0"/>
                  </a:moveTo>
                  <a:lnTo>
                    <a:pt x="14719" y="0"/>
                  </a:lnTo>
                  <a:lnTo>
                    <a:pt x="14719" y="14681"/>
                  </a:lnTo>
                  <a:lnTo>
                    <a:pt x="29451" y="14681"/>
                  </a:lnTo>
                  <a:lnTo>
                    <a:pt x="29451" y="0"/>
                  </a:lnTo>
                  <a:close/>
                </a:path>
              </a:pathLst>
            </a:custGeom>
            <a:solidFill>
              <a:srgbClr val="E39315"/>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71" name="Google Shape;671;p1"/>
            <p:cNvSpPr/>
            <p:nvPr/>
          </p:nvSpPr>
          <p:spPr>
            <a:xfrm>
              <a:off x="2545103" y="3843745"/>
              <a:ext cx="15240" cy="29845"/>
            </a:xfrm>
            <a:custGeom>
              <a:rect b="b" l="l" r="r" t="t"/>
              <a:pathLst>
                <a:path extrusionOk="0" h="29845" w="15239">
                  <a:moveTo>
                    <a:pt x="14721" y="29385"/>
                  </a:moveTo>
                  <a:lnTo>
                    <a:pt x="0" y="29385"/>
                  </a:lnTo>
                  <a:lnTo>
                    <a:pt x="0" y="0"/>
                  </a:lnTo>
                  <a:lnTo>
                    <a:pt x="14721" y="0"/>
                  </a:lnTo>
                  <a:lnTo>
                    <a:pt x="14721" y="29385"/>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72" name="Google Shape;672;p1"/>
            <p:cNvSpPr/>
            <p:nvPr/>
          </p:nvSpPr>
          <p:spPr>
            <a:xfrm>
              <a:off x="2530373" y="3843755"/>
              <a:ext cx="15240" cy="73660"/>
            </a:xfrm>
            <a:custGeom>
              <a:rect b="b" l="l" r="r" t="t"/>
              <a:pathLst>
                <a:path extrusionOk="0" h="73660" w="15239">
                  <a:moveTo>
                    <a:pt x="14719" y="58775"/>
                  </a:moveTo>
                  <a:lnTo>
                    <a:pt x="0" y="58775"/>
                  </a:lnTo>
                  <a:lnTo>
                    <a:pt x="0" y="73469"/>
                  </a:lnTo>
                  <a:lnTo>
                    <a:pt x="14719" y="73469"/>
                  </a:lnTo>
                  <a:lnTo>
                    <a:pt x="14719" y="58775"/>
                  </a:lnTo>
                  <a:close/>
                </a:path>
                <a:path extrusionOk="0" h="73660" w="15239">
                  <a:moveTo>
                    <a:pt x="14719" y="0"/>
                  </a:moveTo>
                  <a:lnTo>
                    <a:pt x="0" y="0"/>
                  </a:lnTo>
                  <a:lnTo>
                    <a:pt x="0" y="14681"/>
                  </a:lnTo>
                  <a:lnTo>
                    <a:pt x="0" y="29387"/>
                  </a:lnTo>
                  <a:lnTo>
                    <a:pt x="14719" y="29387"/>
                  </a:lnTo>
                  <a:lnTo>
                    <a:pt x="14719" y="0"/>
                  </a:lnTo>
                  <a:close/>
                </a:path>
              </a:pathLst>
            </a:custGeom>
            <a:solidFill>
              <a:srgbClr val="E39315"/>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73" name="Google Shape;673;p1"/>
            <p:cNvSpPr/>
            <p:nvPr/>
          </p:nvSpPr>
          <p:spPr>
            <a:xfrm>
              <a:off x="2500934" y="3814355"/>
              <a:ext cx="44450" cy="191135"/>
            </a:xfrm>
            <a:custGeom>
              <a:rect b="b" l="l" r="r" t="t"/>
              <a:pathLst>
                <a:path extrusionOk="0" h="191135" w="44450">
                  <a:moveTo>
                    <a:pt x="29438" y="176326"/>
                  </a:moveTo>
                  <a:lnTo>
                    <a:pt x="14719" y="176326"/>
                  </a:lnTo>
                  <a:lnTo>
                    <a:pt x="0" y="176326"/>
                  </a:lnTo>
                  <a:lnTo>
                    <a:pt x="0" y="191033"/>
                  </a:lnTo>
                  <a:lnTo>
                    <a:pt x="29438" y="191033"/>
                  </a:lnTo>
                  <a:lnTo>
                    <a:pt x="29438" y="176326"/>
                  </a:lnTo>
                  <a:close/>
                </a:path>
                <a:path extrusionOk="0" h="191135" w="44450">
                  <a:moveTo>
                    <a:pt x="44157" y="0"/>
                  </a:moveTo>
                  <a:lnTo>
                    <a:pt x="29438" y="0"/>
                  </a:lnTo>
                  <a:lnTo>
                    <a:pt x="29438" y="29400"/>
                  </a:lnTo>
                  <a:lnTo>
                    <a:pt x="44157" y="29400"/>
                  </a:lnTo>
                  <a:lnTo>
                    <a:pt x="44157" y="0"/>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74" name="Google Shape;674;p1"/>
            <p:cNvSpPr/>
            <p:nvPr/>
          </p:nvSpPr>
          <p:spPr>
            <a:xfrm>
              <a:off x="2500934" y="3917225"/>
              <a:ext cx="29845" cy="73660"/>
            </a:xfrm>
            <a:custGeom>
              <a:rect b="b" l="l" r="r" t="t"/>
              <a:pathLst>
                <a:path extrusionOk="0" h="73660" w="29844">
                  <a:moveTo>
                    <a:pt x="29438" y="58762"/>
                  </a:moveTo>
                  <a:lnTo>
                    <a:pt x="0" y="58762"/>
                  </a:lnTo>
                  <a:lnTo>
                    <a:pt x="0" y="73456"/>
                  </a:lnTo>
                  <a:lnTo>
                    <a:pt x="29438" y="73456"/>
                  </a:lnTo>
                  <a:lnTo>
                    <a:pt x="29438" y="58762"/>
                  </a:lnTo>
                  <a:close/>
                </a:path>
                <a:path extrusionOk="0" h="73660" w="29844">
                  <a:moveTo>
                    <a:pt x="29438" y="0"/>
                  </a:moveTo>
                  <a:lnTo>
                    <a:pt x="14719" y="0"/>
                  </a:lnTo>
                  <a:lnTo>
                    <a:pt x="14719" y="14681"/>
                  </a:lnTo>
                  <a:lnTo>
                    <a:pt x="29438" y="14681"/>
                  </a:lnTo>
                  <a:lnTo>
                    <a:pt x="29438" y="0"/>
                  </a:lnTo>
                  <a:close/>
                </a:path>
              </a:pathLst>
            </a:custGeom>
            <a:solidFill>
              <a:srgbClr val="E39315"/>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75" name="Google Shape;675;p1"/>
            <p:cNvSpPr/>
            <p:nvPr/>
          </p:nvSpPr>
          <p:spPr>
            <a:xfrm>
              <a:off x="2515658" y="3902522"/>
              <a:ext cx="15240" cy="15240"/>
            </a:xfrm>
            <a:custGeom>
              <a:rect b="b" l="l" r="r" t="t"/>
              <a:pathLst>
                <a:path extrusionOk="0" h="15239" w="15239">
                  <a:moveTo>
                    <a:pt x="14721" y="14691"/>
                  </a:moveTo>
                  <a:lnTo>
                    <a:pt x="0" y="14691"/>
                  </a:lnTo>
                  <a:lnTo>
                    <a:pt x="0" y="0"/>
                  </a:lnTo>
                  <a:lnTo>
                    <a:pt x="14721" y="0"/>
                  </a:lnTo>
                  <a:lnTo>
                    <a:pt x="14721" y="14691"/>
                  </a:lnTo>
                  <a:close/>
                </a:path>
              </a:pathLst>
            </a:custGeom>
            <a:solidFill>
              <a:srgbClr val="E2B11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76" name="Google Shape;676;p1"/>
            <p:cNvSpPr/>
            <p:nvPr/>
          </p:nvSpPr>
          <p:spPr>
            <a:xfrm>
              <a:off x="2515658" y="3887822"/>
              <a:ext cx="15240" cy="15240"/>
            </a:xfrm>
            <a:custGeom>
              <a:rect b="b" l="l" r="r" t="t"/>
              <a:pathLst>
                <a:path extrusionOk="0" h="15239" w="15239">
                  <a:moveTo>
                    <a:pt x="14721" y="14699"/>
                  </a:moveTo>
                  <a:lnTo>
                    <a:pt x="0" y="14699"/>
                  </a:lnTo>
                  <a:lnTo>
                    <a:pt x="0" y="0"/>
                  </a:lnTo>
                  <a:lnTo>
                    <a:pt x="14721" y="0"/>
                  </a:lnTo>
                  <a:lnTo>
                    <a:pt x="14721" y="14699"/>
                  </a:lnTo>
                  <a:close/>
                </a:path>
              </a:pathLst>
            </a:custGeom>
            <a:solidFill>
              <a:srgbClr val="E39315"/>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77" name="Google Shape;677;p1"/>
            <p:cNvSpPr/>
            <p:nvPr/>
          </p:nvSpPr>
          <p:spPr>
            <a:xfrm>
              <a:off x="2500940" y="3799662"/>
              <a:ext cx="29845" cy="15240"/>
            </a:xfrm>
            <a:custGeom>
              <a:rect b="b" l="l" r="r" t="t"/>
              <a:pathLst>
                <a:path extrusionOk="0" h="15239" w="29844">
                  <a:moveTo>
                    <a:pt x="29439" y="14691"/>
                  </a:moveTo>
                  <a:lnTo>
                    <a:pt x="0" y="14691"/>
                  </a:lnTo>
                  <a:lnTo>
                    <a:pt x="0" y="0"/>
                  </a:lnTo>
                  <a:lnTo>
                    <a:pt x="29439" y="0"/>
                  </a:lnTo>
                  <a:lnTo>
                    <a:pt x="29439" y="14691"/>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78" name="Google Shape;678;p1"/>
            <p:cNvSpPr/>
            <p:nvPr/>
          </p:nvSpPr>
          <p:spPr>
            <a:xfrm>
              <a:off x="2500940" y="3902522"/>
              <a:ext cx="15240" cy="15240"/>
            </a:xfrm>
            <a:custGeom>
              <a:rect b="b" l="l" r="r" t="t"/>
              <a:pathLst>
                <a:path extrusionOk="0" h="15239" w="15239">
                  <a:moveTo>
                    <a:pt x="14718" y="14691"/>
                  </a:moveTo>
                  <a:lnTo>
                    <a:pt x="0" y="14691"/>
                  </a:lnTo>
                  <a:lnTo>
                    <a:pt x="0" y="0"/>
                  </a:lnTo>
                  <a:lnTo>
                    <a:pt x="14718" y="0"/>
                  </a:lnTo>
                  <a:lnTo>
                    <a:pt x="14718" y="14691"/>
                  </a:lnTo>
                  <a:close/>
                </a:path>
              </a:pathLst>
            </a:custGeom>
            <a:solidFill>
              <a:srgbClr val="E39315"/>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79" name="Google Shape;679;p1"/>
            <p:cNvSpPr/>
            <p:nvPr/>
          </p:nvSpPr>
          <p:spPr>
            <a:xfrm>
              <a:off x="2500940" y="3814354"/>
              <a:ext cx="29845" cy="29845"/>
            </a:xfrm>
            <a:custGeom>
              <a:rect b="b" l="l" r="r" t="t"/>
              <a:pathLst>
                <a:path extrusionOk="0" h="29845" w="29844">
                  <a:moveTo>
                    <a:pt x="14718" y="29391"/>
                  </a:moveTo>
                  <a:lnTo>
                    <a:pt x="0" y="29391"/>
                  </a:lnTo>
                  <a:lnTo>
                    <a:pt x="0" y="0"/>
                  </a:lnTo>
                  <a:lnTo>
                    <a:pt x="29439" y="0"/>
                  </a:lnTo>
                  <a:lnTo>
                    <a:pt x="29439" y="14691"/>
                  </a:lnTo>
                  <a:lnTo>
                    <a:pt x="14718" y="14691"/>
                  </a:lnTo>
                  <a:lnTo>
                    <a:pt x="14718" y="29391"/>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80" name="Google Shape;680;p1"/>
            <p:cNvSpPr/>
            <p:nvPr/>
          </p:nvSpPr>
          <p:spPr>
            <a:xfrm>
              <a:off x="2486213" y="3990680"/>
              <a:ext cx="15240" cy="15240"/>
            </a:xfrm>
            <a:custGeom>
              <a:rect b="b" l="l" r="r" t="t"/>
              <a:pathLst>
                <a:path extrusionOk="0" h="15239" w="15239">
                  <a:moveTo>
                    <a:pt x="14726" y="14699"/>
                  </a:moveTo>
                  <a:lnTo>
                    <a:pt x="0" y="14699"/>
                  </a:lnTo>
                  <a:lnTo>
                    <a:pt x="0" y="0"/>
                  </a:lnTo>
                  <a:lnTo>
                    <a:pt x="14726" y="0"/>
                  </a:lnTo>
                  <a:lnTo>
                    <a:pt x="14726" y="14699"/>
                  </a:lnTo>
                  <a:close/>
                </a:path>
              </a:pathLst>
            </a:custGeom>
            <a:solidFill>
              <a:srgbClr val="E39315"/>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81" name="Google Shape;681;p1"/>
            <p:cNvSpPr/>
            <p:nvPr/>
          </p:nvSpPr>
          <p:spPr>
            <a:xfrm>
              <a:off x="2486213" y="3843745"/>
              <a:ext cx="15240" cy="29845"/>
            </a:xfrm>
            <a:custGeom>
              <a:rect b="b" l="l" r="r" t="t"/>
              <a:pathLst>
                <a:path extrusionOk="0" h="29845" w="15239">
                  <a:moveTo>
                    <a:pt x="14726" y="29385"/>
                  </a:moveTo>
                  <a:lnTo>
                    <a:pt x="0" y="29385"/>
                  </a:lnTo>
                  <a:lnTo>
                    <a:pt x="0" y="0"/>
                  </a:lnTo>
                  <a:lnTo>
                    <a:pt x="14726" y="0"/>
                  </a:lnTo>
                  <a:lnTo>
                    <a:pt x="14726" y="29385"/>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82" name="Google Shape;682;p1"/>
            <p:cNvSpPr/>
            <p:nvPr/>
          </p:nvSpPr>
          <p:spPr>
            <a:xfrm>
              <a:off x="2471483" y="3814355"/>
              <a:ext cx="29845" cy="205740"/>
            </a:xfrm>
            <a:custGeom>
              <a:rect b="b" l="l" r="r" t="t"/>
              <a:pathLst>
                <a:path extrusionOk="0" h="205739" w="29844">
                  <a:moveTo>
                    <a:pt x="14719" y="29400"/>
                  </a:moveTo>
                  <a:lnTo>
                    <a:pt x="0" y="29400"/>
                  </a:lnTo>
                  <a:lnTo>
                    <a:pt x="0" y="58788"/>
                  </a:lnTo>
                  <a:lnTo>
                    <a:pt x="14719" y="58788"/>
                  </a:lnTo>
                  <a:lnTo>
                    <a:pt x="14719" y="44081"/>
                  </a:lnTo>
                  <a:lnTo>
                    <a:pt x="14719" y="29400"/>
                  </a:lnTo>
                  <a:close/>
                </a:path>
                <a:path extrusionOk="0" h="205739" w="29844">
                  <a:moveTo>
                    <a:pt x="29451" y="191033"/>
                  </a:moveTo>
                  <a:lnTo>
                    <a:pt x="0" y="191033"/>
                  </a:lnTo>
                  <a:lnTo>
                    <a:pt x="0" y="205727"/>
                  </a:lnTo>
                  <a:lnTo>
                    <a:pt x="29451" y="205727"/>
                  </a:lnTo>
                  <a:lnTo>
                    <a:pt x="29451" y="191033"/>
                  </a:lnTo>
                  <a:close/>
                </a:path>
                <a:path extrusionOk="0" h="205739" w="29844">
                  <a:moveTo>
                    <a:pt x="29451" y="0"/>
                  </a:moveTo>
                  <a:lnTo>
                    <a:pt x="14719" y="0"/>
                  </a:lnTo>
                  <a:lnTo>
                    <a:pt x="14719" y="29400"/>
                  </a:lnTo>
                  <a:lnTo>
                    <a:pt x="29451" y="29400"/>
                  </a:lnTo>
                  <a:lnTo>
                    <a:pt x="29451" y="14693"/>
                  </a:lnTo>
                  <a:lnTo>
                    <a:pt x="29451" y="0"/>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83" name="Google Shape;683;p1"/>
            <p:cNvSpPr/>
            <p:nvPr/>
          </p:nvSpPr>
          <p:spPr>
            <a:xfrm>
              <a:off x="2442058" y="4005380"/>
              <a:ext cx="29845" cy="15240"/>
            </a:xfrm>
            <a:custGeom>
              <a:rect b="b" l="l" r="r" t="t"/>
              <a:pathLst>
                <a:path extrusionOk="0" h="15239" w="29844">
                  <a:moveTo>
                    <a:pt x="29436" y="14694"/>
                  </a:moveTo>
                  <a:lnTo>
                    <a:pt x="0" y="14694"/>
                  </a:lnTo>
                  <a:lnTo>
                    <a:pt x="0" y="0"/>
                  </a:lnTo>
                  <a:lnTo>
                    <a:pt x="14718" y="0"/>
                  </a:lnTo>
                  <a:lnTo>
                    <a:pt x="29436" y="0"/>
                  </a:lnTo>
                  <a:lnTo>
                    <a:pt x="29436" y="14694"/>
                  </a:lnTo>
                  <a:close/>
                </a:path>
              </a:pathLst>
            </a:custGeom>
            <a:solidFill>
              <a:srgbClr val="E39315"/>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84" name="Google Shape;684;p1"/>
            <p:cNvSpPr/>
            <p:nvPr/>
          </p:nvSpPr>
          <p:spPr>
            <a:xfrm>
              <a:off x="2442058" y="4020074"/>
              <a:ext cx="29845" cy="15240"/>
            </a:xfrm>
            <a:custGeom>
              <a:rect b="b" l="l" r="r" t="t"/>
              <a:pathLst>
                <a:path extrusionOk="0" h="15239" w="29844">
                  <a:moveTo>
                    <a:pt x="29436" y="14691"/>
                  </a:moveTo>
                  <a:lnTo>
                    <a:pt x="0" y="14691"/>
                  </a:lnTo>
                  <a:lnTo>
                    <a:pt x="0" y="0"/>
                  </a:lnTo>
                  <a:lnTo>
                    <a:pt x="29436" y="0"/>
                  </a:lnTo>
                  <a:lnTo>
                    <a:pt x="29436" y="14691"/>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85" name="Google Shape;685;p1"/>
            <p:cNvSpPr/>
            <p:nvPr/>
          </p:nvSpPr>
          <p:spPr>
            <a:xfrm>
              <a:off x="2442058" y="3946605"/>
              <a:ext cx="29845" cy="44450"/>
            </a:xfrm>
            <a:custGeom>
              <a:rect b="b" l="l" r="r" t="t"/>
              <a:pathLst>
                <a:path extrusionOk="0" h="44450" w="29844">
                  <a:moveTo>
                    <a:pt x="14718" y="44074"/>
                  </a:moveTo>
                  <a:lnTo>
                    <a:pt x="0" y="44074"/>
                  </a:lnTo>
                  <a:lnTo>
                    <a:pt x="0" y="14691"/>
                  </a:lnTo>
                  <a:lnTo>
                    <a:pt x="14718" y="14691"/>
                  </a:lnTo>
                  <a:lnTo>
                    <a:pt x="14718" y="0"/>
                  </a:lnTo>
                  <a:lnTo>
                    <a:pt x="29436" y="0"/>
                  </a:lnTo>
                  <a:lnTo>
                    <a:pt x="29436" y="29382"/>
                  </a:lnTo>
                  <a:lnTo>
                    <a:pt x="14718" y="29382"/>
                  </a:lnTo>
                  <a:lnTo>
                    <a:pt x="14718" y="44074"/>
                  </a:lnTo>
                  <a:close/>
                </a:path>
              </a:pathLst>
            </a:custGeom>
            <a:solidFill>
              <a:srgbClr val="E2B11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86" name="Google Shape;686;p1"/>
            <p:cNvSpPr/>
            <p:nvPr/>
          </p:nvSpPr>
          <p:spPr>
            <a:xfrm>
              <a:off x="2442058" y="3946605"/>
              <a:ext cx="15240" cy="15240"/>
            </a:xfrm>
            <a:custGeom>
              <a:rect b="b" l="l" r="r" t="t"/>
              <a:pathLst>
                <a:path extrusionOk="0" h="15239" w="15239">
                  <a:moveTo>
                    <a:pt x="14718" y="14691"/>
                  </a:moveTo>
                  <a:lnTo>
                    <a:pt x="0" y="14691"/>
                  </a:lnTo>
                  <a:lnTo>
                    <a:pt x="0" y="0"/>
                  </a:lnTo>
                  <a:lnTo>
                    <a:pt x="14718" y="0"/>
                  </a:lnTo>
                  <a:lnTo>
                    <a:pt x="14718" y="14691"/>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87" name="Google Shape;687;p1"/>
            <p:cNvSpPr/>
            <p:nvPr/>
          </p:nvSpPr>
          <p:spPr>
            <a:xfrm>
              <a:off x="2442058" y="3931905"/>
              <a:ext cx="15240" cy="15240"/>
            </a:xfrm>
            <a:custGeom>
              <a:rect b="b" l="l" r="r" t="t"/>
              <a:pathLst>
                <a:path extrusionOk="0" h="15239" w="15239">
                  <a:moveTo>
                    <a:pt x="14718" y="14699"/>
                  </a:moveTo>
                  <a:lnTo>
                    <a:pt x="0" y="14699"/>
                  </a:lnTo>
                  <a:lnTo>
                    <a:pt x="0" y="0"/>
                  </a:lnTo>
                  <a:lnTo>
                    <a:pt x="14718" y="0"/>
                  </a:lnTo>
                  <a:lnTo>
                    <a:pt x="14718" y="14699"/>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88" name="Google Shape;688;p1"/>
            <p:cNvSpPr/>
            <p:nvPr/>
          </p:nvSpPr>
          <p:spPr>
            <a:xfrm>
              <a:off x="2412612" y="4020074"/>
              <a:ext cx="29845" cy="15240"/>
            </a:xfrm>
            <a:custGeom>
              <a:rect b="b" l="l" r="r" t="t"/>
              <a:pathLst>
                <a:path extrusionOk="0" h="15239" w="29844">
                  <a:moveTo>
                    <a:pt x="29445" y="14691"/>
                  </a:moveTo>
                  <a:lnTo>
                    <a:pt x="0" y="14691"/>
                  </a:lnTo>
                  <a:lnTo>
                    <a:pt x="0" y="0"/>
                  </a:lnTo>
                  <a:lnTo>
                    <a:pt x="14718" y="0"/>
                  </a:lnTo>
                  <a:lnTo>
                    <a:pt x="29445" y="0"/>
                  </a:lnTo>
                  <a:lnTo>
                    <a:pt x="29445" y="14691"/>
                  </a:lnTo>
                  <a:close/>
                </a:path>
              </a:pathLst>
            </a:custGeom>
            <a:solidFill>
              <a:srgbClr val="E39315"/>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89" name="Google Shape;689;p1"/>
            <p:cNvSpPr/>
            <p:nvPr/>
          </p:nvSpPr>
          <p:spPr>
            <a:xfrm>
              <a:off x="2427331" y="3990680"/>
              <a:ext cx="15240" cy="29845"/>
            </a:xfrm>
            <a:custGeom>
              <a:rect b="b" l="l" r="r" t="t"/>
              <a:pathLst>
                <a:path extrusionOk="0" h="29845" w="15239">
                  <a:moveTo>
                    <a:pt x="14726" y="29394"/>
                  </a:moveTo>
                  <a:lnTo>
                    <a:pt x="0" y="29394"/>
                  </a:lnTo>
                  <a:lnTo>
                    <a:pt x="0" y="0"/>
                  </a:lnTo>
                  <a:lnTo>
                    <a:pt x="14726" y="0"/>
                  </a:lnTo>
                  <a:lnTo>
                    <a:pt x="14726" y="29394"/>
                  </a:lnTo>
                  <a:close/>
                </a:path>
              </a:pathLst>
            </a:custGeom>
            <a:solidFill>
              <a:srgbClr val="E2B11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90" name="Google Shape;690;p1"/>
            <p:cNvSpPr/>
            <p:nvPr/>
          </p:nvSpPr>
          <p:spPr>
            <a:xfrm>
              <a:off x="2427325" y="3931906"/>
              <a:ext cx="15240" cy="59055"/>
            </a:xfrm>
            <a:custGeom>
              <a:rect b="b" l="l" r="r" t="t"/>
              <a:pathLst>
                <a:path extrusionOk="0" h="59054" w="15239">
                  <a:moveTo>
                    <a:pt x="14732" y="29400"/>
                  </a:moveTo>
                  <a:lnTo>
                    <a:pt x="0" y="29400"/>
                  </a:lnTo>
                  <a:lnTo>
                    <a:pt x="0" y="58775"/>
                  </a:lnTo>
                  <a:lnTo>
                    <a:pt x="14732" y="58775"/>
                  </a:lnTo>
                  <a:lnTo>
                    <a:pt x="14732" y="44081"/>
                  </a:lnTo>
                  <a:lnTo>
                    <a:pt x="14732" y="29400"/>
                  </a:lnTo>
                  <a:close/>
                </a:path>
                <a:path extrusionOk="0" h="59054" w="15239">
                  <a:moveTo>
                    <a:pt x="14732" y="0"/>
                  </a:moveTo>
                  <a:lnTo>
                    <a:pt x="0" y="0"/>
                  </a:lnTo>
                  <a:lnTo>
                    <a:pt x="0" y="14706"/>
                  </a:lnTo>
                  <a:lnTo>
                    <a:pt x="14732" y="14706"/>
                  </a:lnTo>
                  <a:lnTo>
                    <a:pt x="14732" y="0"/>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91" name="Google Shape;691;p1"/>
            <p:cNvSpPr/>
            <p:nvPr/>
          </p:nvSpPr>
          <p:spPr>
            <a:xfrm>
              <a:off x="2427331" y="3917214"/>
              <a:ext cx="15240" cy="15240"/>
            </a:xfrm>
            <a:custGeom>
              <a:rect b="b" l="l" r="r" t="t"/>
              <a:pathLst>
                <a:path extrusionOk="0" h="15239" w="15239">
                  <a:moveTo>
                    <a:pt x="14726" y="14691"/>
                  </a:moveTo>
                  <a:lnTo>
                    <a:pt x="0" y="14691"/>
                  </a:lnTo>
                  <a:lnTo>
                    <a:pt x="0" y="0"/>
                  </a:lnTo>
                  <a:lnTo>
                    <a:pt x="14726" y="0"/>
                  </a:lnTo>
                  <a:lnTo>
                    <a:pt x="14726" y="14691"/>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92" name="Google Shape;692;p1"/>
            <p:cNvSpPr/>
            <p:nvPr/>
          </p:nvSpPr>
          <p:spPr>
            <a:xfrm>
              <a:off x="2412606" y="3917225"/>
              <a:ext cx="29845" cy="132715"/>
            </a:xfrm>
            <a:custGeom>
              <a:rect b="b" l="l" r="r" t="t"/>
              <a:pathLst>
                <a:path extrusionOk="0" h="132714" w="29844">
                  <a:moveTo>
                    <a:pt x="14719" y="73456"/>
                  </a:moveTo>
                  <a:lnTo>
                    <a:pt x="0" y="73456"/>
                  </a:lnTo>
                  <a:lnTo>
                    <a:pt x="0" y="102857"/>
                  </a:lnTo>
                  <a:lnTo>
                    <a:pt x="14719" y="102857"/>
                  </a:lnTo>
                  <a:lnTo>
                    <a:pt x="14719" y="88163"/>
                  </a:lnTo>
                  <a:lnTo>
                    <a:pt x="14719" y="73456"/>
                  </a:lnTo>
                  <a:close/>
                </a:path>
                <a:path extrusionOk="0" h="132714" w="29844">
                  <a:moveTo>
                    <a:pt x="14719" y="0"/>
                  </a:moveTo>
                  <a:lnTo>
                    <a:pt x="0" y="0"/>
                  </a:lnTo>
                  <a:lnTo>
                    <a:pt x="0" y="14681"/>
                  </a:lnTo>
                  <a:lnTo>
                    <a:pt x="14719" y="14681"/>
                  </a:lnTo>
                  <a:lnTo>
                    <a:pt x="14719" y="0"/>
                  </a:lnTo>
                  <a:close/>
                </a:path>
                <a:path extrusionOk="0" h="132714" w="29844">
                  <a:moveTo>
                    <a:pt x="29451" y="117551"/>
                  </a:moveTo>
                  <a:lnTo>
                    <a:pt x="0" y="117551"/>
                  </a:lnTo>
                  <a:lnTo>
                    <a:pt x="0" y="132232"/>
                  </a:lnTo>
                  <a:lnTo>
                    <a:pt x="29451" y="132232"/>
                  </a:lnTo>
                  <a:lnTo>
                    <a:pt x="29451" y="117551"/>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93" name="Google Shape;693;p1"/>
            <p:cNvSpPr/>
            <p:nvPr/>
          </p:nvSpPr>
          <p:spPr>
            <a:xfrm>
              <a:off x="2397891" y="3873131"/>
              <a:ext cx="88900" cy="44450"/>
            </a:xfrm>
            <a:custGeom>
              <a:rect b="b" l="l" r="r" t="t"/>
              <a:pathLst>
                <a:path extrusionOk="0" h="44450" w="88900">
                  <a:moveTo>
                    <a:pt x="29439" y="44082"/>
                  </a:moveTo>
                  <a:lnTo>
                    <a:pt x="14721" y="44082"/>
                  </a:lnTo>
                  <a:lnTo>
                    <a:pt x="14721" y="29391"/>
                  </a:lnTo>
                  <a:lnTo>
                    <a:pt x="0" y="29391"/>
                  </a:lnTo>
                  <a:lnTo>
                    <a:pt x="0" y="14691"/>
                  </a:lnTo>
                  <a:lnTo>
                    <a:pt x="73603" y="14691"/>
                  </a:lnTo>
                  <a:lnTo>
                    <a:pt x="73603" y="0"/>
                  </a:lnTo>
                  <a:lnTo>
                    <a:pt x="88321" y="0"/>
                  </a:lnTo>
                  <a:lnTo>
                    <a:pt x="88321" y="29391"/>
                  </a:lnTo>
                  <a:lnTo>
                    <a:pt x="29439" y="29391"/>
                  </a:lnTo>
                  <a:lnTo>
                    <a:pt x="29439" y="44082"/>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94" name="Google Shape;694;p1"/>
            <p:cNvSpPr/>
            <p:nvPr/>
          </p:nvSpPr>
          <p:spPr>
            <a:xfrm>
              <a:off x="2383167" y="3873143"/>
              <a:ext cx="88900" cy="161925"/>
            </a:xfrm>
            <a:custGeom>
              <a:rect b="b" l="l" r="r" t="t"/>
              <a:pathLst>
                <a:path extrusionOk="0" h="161925" w="88900">
                  <a:moveTo>
                    <a:pt x="14719" y="14681"/>
                  </a:moveTo>
                  <a:lnTo>
                    <a:pt x="0" y="14681"/>
                  </a:lnTo>
                  <a:lnTo>
                    <a:pt x="0" y="29387"/>
                  </a:lnTo>
                  <a:lnTo>
                    <a:pt x="14719" y="29387"/>
                  </a:lnTo>
                  <a:lnTo>
                    <a:pt x="14719" y="14681"/>
                  </a:lnTo>
                  <a:close/>
                </a:path>
                <a:path extrusionOk="0" h="161925" w="88900">
                  <a:moveTo>
                    <a:pt x="29438" y="146939"/>
                  </a:moveTo>
                  <a:lnTo>
                    <a:pt x="14719" y="146939"/>
                  </a:lnTo>
                  <a:lnTo>
                    <a:pt x="14719" y="161632"/>
                  </a:lnTo>
                  <a:lnTo>
                    <a:pt x="29438" y="161632"/>
                  </a:lnTo>
                  <a:lnTo>
                    <a:pt x="29438" y="146939"/>
                  </a:lnTo>
                  <a:close/>
                </a:path>
                <a:path extrusionOk="0" h="161925" w="88900">
                  <a:moveTo>
                    <a:pt x="29438" y="29387"/>
                  </a:moveTo>
                  <a:lnTo>
                    <a:pt x="14719" y="29387"/>
                  </a:lnTo>
                  <a:lnTo>
                    <a:pt x="14719" y="44081"/>
                  </a:lnTo>
                  <a:lnTo>
                    <a:pt x="29438" y="44081"/>
                  </a:lnTo>
                  <a:lnTo>
                    <a:pt x="29438" y="29387"/>
                  </a:lnTo>
                  <a:close/>
                </a:path>
                <a:path extrusionOk="0" h="161925" w="88900">
                  <a:moveTo>
                    <a:pt x="88315" y="0"/>
                  </a:moveTo>
                  <a:lnTo>
                    <a:pt x="14719" y="0"/>
                  </a:lnTo>
                  <a:lnTo>
                    <a:pt x="14719" y="14681"/>
                  </a:lnTo>
                  <a:lnTo>
                    <a:pt x="44157" y="14681"/>
                  </a:lnTo>
                  <a:lnTo>
                    <a:pt x="88315" y="14681"/>
                  </a:lnTo>
                  <a:lnTo>
                    <a:pt x="88315" y="0"/>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95" name="Google Shape;695;p1"/>
            <p:cNvSpPr/>
            <p:nvPr/>
          </p:nvSpPr>
          <p:spPr>
            <a:xfrm>
              <a:off x="2428148" y="3807008"/>
              <a:ext cx="15240" cy="15240"/>
            </a:xfrm>
            <a:custGeom>
              <a:rect b="b" l="l" r="r" t="t"/>
              <a:pathLst>
                <a:path extrusionOk="0" h="15239" w="15239">
                  <a:moveTo>
                    <a:pt x="14718" y="14691"/>
                  </a:moveTo>
                  <a:lnTo>
                    <a:pt x="0" y="14691"/>
                  </a:lnTo>
                  <a:lnTo>
                    <a:pt x="0" y="0"/>
                  </a:lnTo>
                  <a:lnTo>
                    <a:pt x="14718" y="0"/>
                  </a:lnTo>
                  <a:lnTo>
                    <a:pt x="14718" y="14691"/>
                  </a:lnTo>
                  <a:close/>
                </a:path>
              </a:pathLst>
            </a:custGeom>
            <a:solidFill>
              <a:srgbClr val="E2B11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96" name="Google Shape;696;p1"/>
            <p:cNvSpPr/>
            <p:nvPr/>
          </p:nvSpPr>
          <p:spPr>
            <a:xfrm>
              <a:off x="2413427" y="3821699"/>
              <a:ext cx="15240" cy="15240"/>
            </a:xfrm>
            <a:custGeom>
              <a:rect b="b" l="l" r="r" t="t"/>
              <a:pathLst>
                <a:path extrusionOk="0" h="15239" w="15239">
                  <a:moveTo>
                    <a:pt x="14721" y="14691"/>
                  </a:moveTo>
                  <a:lnTo>
                    <a:pt x="0" y="14691"/>
                  </a:lnTo>
                  <a:lnTo>
                    <a:pt x="0" y="0"/>
                  </a:lnTo>
                  <a:lnTo>
                    <a:pt x="14721" y="0"/>
                  </a:lnTo>
                  <a:lnTo>
                    <a:pt x="14721" y="14691"/>
                  </a:lnTo>
                  <a:close/>
                </a:path>
              </a:pathLst>
            </a:custGeom>
            <a:solidFill>
              <a:srgbClr val="E2CD0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97" name="Google Shape;697;p1"/>
            <p:cNvSpPr/>
            <p:nvPr/>
          </p:nvSpPr>
          <p:spPr>
            <a:xfrm>
              <a:off x="2413427" y="3807008"/>
              <a:ext cx="15240" cy="15240"/>
            </a:xfrm>
            <a:custGeom>
              <a:rect b="b" l="l" r="r" t="t"/>
              <a:pathLst>
                <a:path extrusionOk="0" h="15239" w="15239">
                  <a:moveTo>
                    <a:pt x="14721" y="14691"/>
                  </a:moveTo>
                  <a:lnTo>
                    <a:pt x="0" y="14691"/>
                  </a:lnTo>
                  <a:lnTo>
                    <a:pt x="0" y="0"/>
                  </a:lnTo>
                  <a:lnTo>
                    <a:pt x="14721" y="0"/>
                  </a:lnTo>
                  <a:lnTo>
                    <a:pt x="14721" y="14691"/>
                  </a:lnTo>
                  <a:close/>
                </a:path>
              </a:pathLst>
            </a:custGeom>
            <a:solidFill>
              <a:srgbClr val="E39315"/>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98" name="Google Shape;698;p1"/>
            <p:cNvSpPr/>
            <p:nvPr/>
          </p:nvSpPr>
          <p:spPr>
            <a:xfrm>
              <a:off x="2413427" y="3792317"/>
              <a:ext cx="15240" cy="15240"/>
            </a:xfrm>
            <a:custGeom>
              <a:rect b="b" l="l" r="r" t="t"/>
              <a:pathLst>
                <a:path extrusionOk="0" h="15239" w="15239">
                  <a:moveTo>
                    <a:pt x="14721" y="14691"/>
                  </a:moveTo>
                  <a:lnTo>
                    <a:pt x="0" y="14691"/>
                  </a:lnTo>
                  <a:lnTo>
                    <a:pt x="0" y="0"/>
                  </a:lnTo>
                  <a:lnTo>
                    <a:pt x="14721" y="0"/>
                  </a:lnTo>
                  <a:lnTo>
                    <a:pt x="14721" y="14691"/>
                  </a:lnTo>
                  <a:close/>
                </a:path>
              </a:pathLst>
            </a:custGeom>
            <a:solidFill>
              <a:srgbClr val="E2CD0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99" name="Google Shape;699;p1"/>
            <p:cNvSpPr/>
            <p:nvPr/>
          </p:nvSpPr>
          <p:spPr>
            <a:xfrm>
              <a:off x="2398699" y="3807015"/>
              <a:ext cx="676275" cy="161925"/>
            </a:xfrm>
            <a:custGeom>
              <a:rect b="b" l="l" r="r" t="t"/>
              <a:pathLst>
                <a:path extrusionOk="0" h="161925" w="676275">
                  <a:moveTo>
                    <a:pt x="14719" y="0"/>
                  </a:moveTo>
                  <a:lnTo>
                    <a:pt x="0" y="0"/>
                  </a:lnTo>
                  <a:lnTo>
                    <a:pt x="0" y="14693"/>
                  </a:lnTo>
                  <a:lnTo>
                    <a:pt x="14719" y="14693"/>
                  </a:lnTo>
                  <a:lnTo>
                    <a:pt x="14719" y="0"/>
                  </a:lnTo>
                  <a:close/>
                </a:path>
                <a:path extrusionOk="0" h="161925" w="676275">
                  <a:moveTo>
                    <a:pt x="676249" y="152984"/>
                  </a:moveTo>
                  <a:lnTo>
                    <a:pt x="667232" y="152984"/>
                  </a:lnTo>
                  <a:lnTo>
                    <a:pt x="667232" y="161696"/>
                  </a:lnTo>
                  <a:lnTo>
                    <a:pt x="676249" y="161696"/>
                  </a:lnTo>
                  <a:lnTo>
                    <a:pt x="676249" y="152984"/>
                  </a:lnTo>
                  <a:close/>
                </a:path>
              </a:pathLst>
            </a:custGeom>
            <a:solidFill>
              <a:srgbClr val="E2B11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00" name="Google Shape;700;p1"/>
            <p:cNvSpPr/>
            <p:nvPr/>
          </p:nvSpPr>
          <p:spPr>
            <a:xfrm>
              <a:off x="3056911" y="3968700"/>
              <a:ext cx="9525" cy="8890"/>
            </a:xfrm>
            <a:custGeom>
              <a:rect b="b" l="l" r="r" t="t"/>
              <a:pathLst>
                <a:path extrusionOk="0" h="8889" w="9525">
                  <a:moveTo>
                    <a:pt x="9026" y="8706"/>
                  </a:moveTo>
                  <a:lnTo>
                    <a:pt x="0" y="8706"/>
                  </a:lnTo>
                  <a:lnTo>
                    <a:pt x="0" y="0"/>
                  </a:lnTo>
                  <a:lnTo>
                    <a:pt x="9026" y="0"/>
                  </a:lnTo>
                  <a:lnTo>
                    <a:pt x="9026" y="8706"/>
                  </a:lnTo>
                  <a:close/>
                </a:path>
              </a:pathLst>
            </a:custGeom>
            <a:solidFill>
              <a:srgbClr val="E2CD0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01" name="Google Shape;701;p1"/>
            <p:cNvSpPr/>
            <p:nvPr/>
          </p:nvSpPr>
          <p:spPr>
            <a:xfrm>
              <a:off x="3056911" y="3959994"/>
              <a:ext cx="9525" cy="8890"/>
            </a:xfrm>
            <a:custGeom>
              <a:rect b="b" l="l" r="r" t="t"/>
              <a:pathLst>
                <a:path extrusionOk="0" h="8889" w="9525">
                  <a:moveTo>
                    <a:pt x="9026" y="8706"/>
                  </a:moveTo>
                  <a:lnTo>
                    <a:pt x="0" y="8706"/>
                  </a:lnTo>
                  <a:lnTo>
                    <a:pt x="0" y="0"/>
                  </a:lnTo>
                  <a:lnTo>
                    <a:pt x="9026" y="0"/>
                  </a:lnTo>
                  <a:lnTo>
                    <a:pt x="9026" y="8706"/>
                  </a:lnTo>
                  <a:close/>
                </a:path>
              </a:pathLst>
            </a:custGeom>
            <a:solidFill>
              <a:srgbClr val="E39315"/>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02" name="Google Shape;702;p1"/>
            <p:cNvSpPr/>
            <p:nvPr/>
          </p:nvSpPr>
          <p:spPr>
            <a:xfrm>
              <a:off x="3056911" y="3951288"/>
              <a:ext cx="9525" cy="8890"/>
            </a:xfrm>
            <a:custGeom>
              <a:rect b="b" l="l" r="r" t="t"/>
              <a:pathLst>
                <a:path extrusionOk="0" h="8889" w="9525">
                  <a:moveTo>
                    <a:pt x="9026" y="8706"/>
                  </a:moveTo>
                  <a:lnTo>
                    <a:pt x="0" y="8706"/>
                  </a:lnTo>
                  <a:lnTo>
                    <a:pt x="0" y="0"/>
                  </a:lnTo>
                  <a:lnTo>
                    <a:pt x="9026" y="0"/>
                  </a:lnTo>
                  <a:lnTo>
                    <a:pt x="9026" y="8706"/>
                  </a:lnTo>
                  <a:close/>
                </a:path>
              </a:pathLst>
            </a:custGeom>
            <a:solidFill>
              <a:srgbClr val="E2CD0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03" name="Google Shape;703;p1"/>
            <p:cNvSpPr/>
            <p:nvPr/>
          </p:nvSpPr>
          <p:spPr>
            <a:xfrm>
              <a:off x="3047890" y="3959994"/>
              <a:ext cx="9525" cy="8890"/>
            </a:xfrm>
            <a:custGeom>
              <a:rect b="b" l="l" r="r" t="t"/>
              <a:pathLst>
                <a:path extrusionOk="0" h="8889" w="9525">
                  <a:moveTo>
                    <a:pt x="9021" y="8706"/>
                  </a:moveTo>
                  <a:lnTo>
                    <a:pt x="0" y="8706"/>
                  </a:lnTo>
                  <a:lnTo>
                    <a:pt x="0" y="0"/>
                  </a:lnTo>
                  <a:lnTo>
                    <a:pt x="9021" y="0"/>
                  </a:lnTo>
                  <a:lnTo>
                    <a:pt x="9021" y="8706"/>
                  </a:lnTo>
                  <a:close/>
                </a:path>
              </a:pathLst>
            </a:custGeom>
            <a:solidFill>
              <a:srgbClr val="E2B11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04" name="Google Shape;704;p1"/>
            <p:cNvSpPr/>
            <p:nvPr/>
          </p:nvSpPr>
          <p:spPr>
            <a:xfrm>
              <a:off x="3038868" y="3916463"/>
              <a:ext cx="18415" cy="87630"/>
            </a:xfrm>
            <a:custGeom>
              <a:rect b="b" l="l" r="r" t="t"/>
              <a:pathLst>
                <a:path extrusionOk="0" h="87629" w="18414">
                  <a:moveTo>
                    <a:pt x="9017" y="78371"/>
                  </a:moveTo>
                  <a:lnTo>
                    <a:pt x="0" y="78371"/>
                  </a:lnTo>
                  <a:lnTo>
                    <a:pt x="0" y="87071"/>
                  </a:lnTo>
                  <a:lnTo>
                    <a:pt x="9017" y="87071"/>
                  </a:lnTo>
                  <a:lnTo>
                    <a:pt x="9017" y="78371"/>
                  </a:lnTo>
                  <a:close/>
                </a:path>
                <a:path extrusionOk="0" h="87629" w="18414">
                  <a:moveTo>
                    <a:pt x="9017" y="8712"/>
                  </a:moveTo>
                  <a:lnTo>
                    <a:pt x="0" y="8712"/>
                  </a:lnTo>
                  <a:lnTo>
                    <a:pt x="0" y="17411"/>
                  </a:lnTo>
                  <a:lnTo>
                    <a:pt x="9017" y="17411"/>
                  </a:lnTo>
                  <a:lnTo>
                    <a:pt x="9017" y="8712"/>
                  </a:lnTo>
                  <a:close/>
                </a:path>
                <a:path extrusionOk="0" h="87629" w="18414">
                  <a:moveTo>
                    <a:pt x="18034" y="0"/>
                  </a:moveTo>
                  <a:lnTo>
                    <a:pt x="9017" y="0"/>
                  </a:lnTo>
                  <a:lnTo>
                    <a:pt x="9017" y="8712"/>
                  </a:lnTo>
                  <a:lnTo>
                    <a:pt x="18034" y="8712"/>
                  </a:lnTo>
                  <a:lnTo>
                    <a:pt x="18034" y="0"/>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05" name="Google Shape;705;p1"/>
            <p:cNvSpPr/>
            <p:nvPr/>
          </p:nvSpPr>
          <p:spPr>
            <a:xfrm>
              <a:off x="3038868" y="3916454"/>
              <a:ext cx="9525" cy="8890"/>
            </a:xfrm>
            <a:custGeom>
              <a:rect b="b" l="l" r="r" t="t"/>
              <a:pathLst>
                <a:path extrusionOk="0" h="8889" w="9525">
                  <a:moveTo>
                    <a:pt x="9021" y="8711"/>
                  </a:moveTo>
                  <a:lnTo>
                    <a:pt x="0" y="8711"/>
                  </a:lnTo>
                  <a:lnTo>
                    <a:pt x="0" y="0"/>
                  </a:lnTo>
                  <a:lnTo>
                    <a:pt x="9021" y="0"/>
                  </a:lnTo>
                  <a:lnTo>
                    <a:pt x="9021" y="8711"/>
                  </a:lnTo>
                  <a:close/>
                </a:path>
              </a:pathLst>
            </a:custGeom>
            <a:solidFill>
              <a:srgbClr val="BE801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06" name="Google Shape;706;p1"/>
            <p:cNvSpPr/>
            <p:nvPr/>
          </p:nvSpPr>
          <p:spPr>
            <a:xfrm>
              <a:off x="3029839" y="3933875"/>
              <a:ext cx="9525" cy="60960"/>
            </a:xfrm>
            <a:custGeom>
              <a:rect b="b" l="l" r="r" t="t"/>
              <a:pathLst>
                <a:path extrusionOk="0" h="60960" w="9525">
                  <a:moveTo>
                    <a:pt x="9029" y="43535"/>
                  </a:moveTo>
                  <a:lnTo>
                    <a:pt x="0" y="43535"/>
                  </a:lnTo>
                  <a:lnTo>
                    <a:pt x="0" y="60960"/>
                  </a:lnTo>
                  <a:lnTo>
                    <a:pt x="9029" y="60960"/>
                  </a:lnTo>
                  <a:lnTo>
                    <a:pt x="9029" y="43535"/>
                  </a:lnTo>
                  <a:close/>
                </a:path>
                <a:path extrusionOk="0" h="60960" w="9525">
                  <a:moveTo>
                    <a:pt x="9029" y="0"/>
                  </a:moveTo>
                  <a:lnTo>
                    <a:pt x="0" y="0"/>
                  </a:lnTo>
                  <a:lnTo>
                    <a:pt x="0" y="8712"/>
                  </a:lnTo>
                  <a:lnTo>
                    <a:pt x="9029" y="8712"/>
                  </a:lnTo>
                  <a:lnTo>
                    <a:pt x="9029" y="0"/>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07" name="Google Shape;707;p1"/>
            <p:cNvSpPr/>
            <p:nvPr/>
          </p:nvSpPr>
          <p:spPr>
            <a:xfrm>
              <a:off x="3029847" y="3925165"/>
              <a:ext cx="9525" cy="8890"/>
            </a:xfrm>
            <a:custGeom>
              <a:rect b="b" l="l" r="r" t="t"/>
              <a:pathLst>
                <a:path extrusionOk="0" h="8889" w="9525">
                  <a:moveTo>
                    <a:pt x="9021" y="8706"/>
                  </a:moveTo>
                  <a:lnTo>
                    <a:pt x="0" y="8706"/>
                  </a:lnTo>
                  <a:lnTo>
                    <a:pt x="0" y="0"/>
                  </a:lnTo>
                  <a:lnTo>
                    <a:pt x="9021" y="0"/>
                  </a:lnTo>
                  <a:lnTo>
                    <a:pt x="9021" y="8706"/>
                  </a:lnTo>
                  <a:close/>
                </a:path>
              </a:pathLst>
            </a:custGeom>
            <a:solidFill>
              <a:srgbClr val="BE801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08" name="Google Shape;708;p1"/>
            <p:cNvSpPr/>
            <p:nvPr/>
          </p:nvSpPr>
          <p:spPr>
            <a:xfrm>
              <a:off x="3020821" y="4003531"/>
              <a:ext cx="18415" cy="8890"/>
            </a:xfrm>
            <a:custGeom>
              <a:rect b="b" l="l" r="r" t="t"/>
              <a:pathLst>
                <a:path extrusionOk="0" h="8889" w="18414">
                  <a:moveTo>
                    <a:pt x="18047" y="8706"/>
                  </a:moveTo>
                  <a:lnTo>
                    <a:pt x="0" y="8706"/>
                  </a:lnTo>
                  <a:lnTo>
                    <a:pt x="0" y="0"/>
                  </a:lnTo>
                  <a:lnTo>
                    <a:pt x="18047" y="0"/>
                  </a:lnTo>
                  <a:lnTo>
                    <a:pt x="18047" y="8706"/>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09" name="Google Shape;709;p1"/>
            <p:cNvSpPr/>
            <p:nvPr/>
          </p:nvSpPr>
          <p:spPr>
            <a:xfrm>
              <a:off x="3020821" y="3994825"/>
              <a:ext cx="18415" cy="8890"/>
            </a:xfrm>
            <a:custGeom>
              <a:rect b="b" l="l" r="r" t="t"/>
              <a:pathLst>
                <a:path extrusionOk="0" h="8889" w="18414">
                  <a:moveTo>
                    <a:pt x="18047" y="8706"/>
                  </a:moveTo>
                  <a:lnTo>
                    <a:pt x="0" y="8706"/>
                  </a:lnTo>
                  <a:lnTo>
                    <a:pt x="0" y="0"/>
                  </a:lnTo>
                  <a:lnTo>
                    <a:pt x="18047" y="0"/>
                  </a:lnTo>
                  <a:lnTo>
                    <a:pt x="18047" y="8706"/>
                  </a:lnTo>
                  <a:close/>
                </a:path>
              </a:pathLst>
            </a:custGeom>
            <a:solidFill>
              <a:srgbClr val="BE801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10" name="Google Shape;710;p1"/>
            <p:cNvSpPr/>
            <p:nvPr/>
          </p:nvSpPr>
          <p:spPr>
            <a:xfrm>
              <a:off x="3020809" y="3942587"/>
              <a:ext cx="9525" cy="34925"/>
            </a:xfrm>
            <a:custGeom>
              <a:rect b="b" l="l" r="r" t="t"/>
              <a:pathLst>
                <a:path extrusionOk="0" h="34925" w="9525">
                  <a:moveTo>
                    <a:pt x="9029" y="17411"/>
                  </a:moveTo>
                  <a:lnTo>
                    <a:pt x="0" y="17411"/>
                  </a:lnTo>
                  <a:lnTo>
                    <a:pt x="0" y="34823"/>
                  </a:lnTo>
                  <a:lnTo>
                    <a:pt x="9029" y="34823"/>
                  </a:lnTo>
                  <a:lnTo>
                    <a:pt x="9029" y="17411"/>
                  </a:lnTo>
                  <a:close/>
                </a:path>
                <a:path extrusionOk="0" h="34925" w="9525">
                  <a:moveTo>
                    <a:pt x="9029" y="0"/>
                  </a:moveTo>
                  <a:lnTo>
                    <a:pt x="0" y="0"/>
                  </a:lnTo>
                  <a:lnTo>
                    <a:pt x="0" y="8712"/>
                  </a:lnTo>
                  <a:lnTo>
                    <a:pt x="9029" y="8712"/>
                  </a:lnTo>
                  <a:lnTo>
                    <a:pt x="9029" y="0"/>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11" name="Google Shape;711;p1"/>
            <p:cNvSpPr/>
            <p:nvPr/>
          </p:nvSpPr>
          <p:spPr>
            <a:xfrm>
              <a:off x="3020821" y="3933871"/>
              <a:ext cx="9525" cy="8890"/>
            </a:xfrm>
            <a:custGeom>
              <a:rect b="b" l="l" r="r" t="t"/>
              <a:pathLst>
                <a:path extrusionOk="0" h="8889" w="9525">
                  <a:moveTo>
                    <a:pt x="9026" y="8706"/>
                  </a:moveTo>
                  <a:lnTo>
                    <a:pt x="0" y="8706"/>
                  </a:lnTo>
                  <a:lnTo>
                    <a:pt x="0" y="0"/>
                  </a:lnTo>
                  <a:lnTo>
                    <a:pt x="9026" y="0"/>
                  </a:lnTo>
                  <a:lnTo>
                    <a:pt x="9026" y="8706"/>
                  </a:lnTo>
                  <a:close/>
                </a:path>
              </a:pathLst>
            </a:custGeom>
            <a:solidFill>
              <a:srgbClr val="BE801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12" name="Google Shape;712;p1"/>
            <p:cNvSpPr/>
            <p:nvPr/>
          </p:nvSpPr>
          <p:spPr>
            <a:xfrm>
              <a:off x="3002778" y="3994825"/>
              <a:ext cx="18415" cy="8890"/>
            </a:xfrm>
            <a:custGeom>
              <a:rect b="b" l="l" r="r" t="t"/>
              <a:pathLst>
                <a:path extrusionOk="0" h="8889" w="18414">
                  <a:moveTo>
                    <a:pt x="18042" y="8706"/>
                  </a:moveTo>
                  <a:lnTo>
                    <a:pt x="0" y="8706"/>
                  </a:lnTo>
                  <a:lnTo>
                    <a:pt x="0" y="0"/>
                  </a:lnTo>
                  <a:lnTo>
                    <a:pt x="18042" y="0"/>
                  </a:lnTo>
                  <a:lnTo>
                    <a:pt x="18042" y="8706"/>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13" name="Google Shape;713;p1"/>
            <p:cNvSpPr/>
            <p:nvPr/>
          </p:nvSpPr>
          <p:spPr>
            <a:xfrm>
              <a:off x="3002778" y="3986117"/>
              <a:ext cx="18415" cy="8890"/>
            </a:xfrm>
            <a:custGeom>
              <a:rect b="b" l="l" r="r" t="t"/>
              <a:pathLst>
                <a:path extrusionOk="0" h="8889" w="18414">
                  <a:moveTo>
                    <a:pt x="18042" y="8707"/>
                  </a:moveTo>
                  <a:lnTo>
                    <a:pt x="0" y="8707"/>
                  </a:lnTo>
                  <a:lnTo>
                    <a:pt x="0" y="0"/>
                  </a:lnTo>
                  <a:lnTo>
                    <a:pt x="18042" y="0"/>
                  </a:lnTo>
                  <a:lnTo>
                    <a:pt x="18042" y="8707"/>
                  </a:lnTo>
                  <a:close/>
                </a:path>
              </a:pathLst>
            </a:custGeom>
            <a:solidFill>
              <a:srgbClr val="BE801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14" name="Google Shape;714;p1"/>
            <p:cNvSpPr/>
            <p:nvPr/>
          </p:nvSpPr>
          <p:spPr>
            <a:xfrm>
              <a:off x="2921558" y="3882186"/>
              <a:ext cx="117475" cy="112395"/>
            </a:xfrm>
            <a:custGeom>
              <a:rect b="b" l="l" r="r" t="t"/>
              <a:pathLst>
                <a:path extrusionOk="0" h="112395" w="117475">
                  <a:moveTo>
                    <a:pt x="45123" y="86525"/>
                  </a:moveTo>
                  <a:lnTo>
                    <a:pt x="18046" y="86525"/>
                  </a:lnTo>
                  <a:lnTo>
                    <a:pt x="18046" y="95224"/>
                  </a:lnTo>
                  <a:lnTo>
                    <a:pt x="9029" y="95224"/>
                  </a:lnTo>
                  <a:lnTo>
                    <a:pt x="9029" y="103936"/>
                  </a:lnTo>
                  <a:lnTo>
                    <a:pt x="36093" y="103936"/>
                  </a:lnTo>
                  <a:lnTo>
                    <a:pt x="36093" y="95224"/>
                  </a:lnTo>
                  <a:lnTo>
                    <a:pt x="45123" y="95224"/>
                  </a:lnTo>
                  <a:lnTo>
                    <a:pt x="45123" y="86525"/>
                  </a:lnTo>
                  <a:close/>
                </a:path>
                <a:path extrusionOk="0" h="112395" w="117475">
                  <a:moveTo>
                    <a:pt x="72186" y="24955"/>
                  </a:moveTo>
                  <a:lnTo>
                    <a:pt x="63169" y="24955"/>
                  </a:lnTo>
                  <a:lnTo>
                    <a:pt x="63169" y="8737"/>
                  </a:lnTo>
                  <a:lnTo>
                    <a:pt x="63169" y="0"/>
                  </a:lnTo>
                  <a:lnTo>
                    <a:pt x="54140" y="0"/>
                  </a:lnTo>
                  <a:lnTo>
                    <a:pt x="54140" y="8737"/>
                  </a:lnTo>
                  <a:lnTo>
                    <a:pt x="45123" y="8737"/>
                  </a:lnTo>
                  <a:lnTo>
                    <a:pt x="45123" y="24955"/>
                  </a:lnTo>
                  <a:lnTo>
                    <a:pt x="36093" y="24955"/>
                  </a:lnTo>
                  <a:lnTo>
                    <a:pt x="36093" y="33680"/>
                  </a:lnTo>
                  <a:lnTo>
                    <a:pt x="36093" y="42418"/>
                  </a:lnTo>
                  <a:lnTo>
                    <a:pt x="54140" y="42418"/>
                  </a:lnTo>
                  <a:lnTo>
                    <a:pt x="54140" y="33680"/>
                  </a:lnTo>
                  <a:lnTo>
                    <a:pt x="72186" y="33680"/>
                  </a:lnTo>
                  <a:lnTo>
                    <a:pt x="72186" y="24955"/>
                  </a:lnTo>
                  <a:close/>
                </a:path>
                <a:path extrusionOk="0" h="112395" w="117475">
                  <a:moveTo>
                    <a:pt x="117309" y="34277"/>
                  </a:moveTo>
                  <a:lnTo>
                    <a:pt x="63169" y="34277"/>
                  </a:lnTo>
                  <a:lnTo>
                    <a:pt x="63169" y="42989"/>
                  </a:lnTo>
                  <a:lnTo>
                    <a:pt x="72186" y="42989"/>
                  </a:lnTo>
                  <a:lnTo>
                    <a:pt x="72186" y="51689"/>
                  </a:lnTo>
                  <a:lnTo>
                    <a:pt x="63169" y="51689"/>
                  </a:lnTo>
                  <a:lnTo>
                    <a:pt x="63169" y="60401"/>
                  </a:lnTo>
                  <a:lnTo>
                    <a:pt x="54140" y="60401"/>
                  </a:lnTo>
                  <a:lnTo>
                    <a:pt x="54140" y="51689"/>
                  </a:lnTo>
                  <a:lnTo>
                    <a:pt x="45123" y="51689"/>
                  </a:lnTo>
                  <a:lnTo>
                    <a:pt x="45123" y="42989"/>
                  </a:lnTo>
                  <a:lnTo>
                    <a:pt x="0" y="42989"/>
                  </a:lnTo>
                  <a:lnTo>
                    <a:pt x="0" y="51689"/>
                  </a:lnTo>
                  <a:lnTo>
                    <a:pt x="9029" y="51689"/>
                  </a:lnTo>
                  <a:lnTo>
                    <a:pt x="9029" y="60401"/>
                  </a:lnTo>
                  <a:lnTo>
                    <a:pt x="18046" y="60401"/>
                  </a:lnTo>
                  <a:lnTo>
                    <a:pt x="18046" y="69113"/>
                  </a:lnTo>
                  <a:lnTo>
                    <a:pt x="27076" y="69113"/>
                  </a:lnTo>
                  <a:lnTo>
                    <a:pt x="27076" y="77343"/>
                  </a:lnTo>
                  <a:lnTo>
                    <a:pt x="27076" y="86080"/>
                  </a:lnTo>
                  <a:lnTo>
                    <a:pt x="63169" y="86080"/>
                  </a:lnTo>
                  <a:lnTo>
                    <a:pt x="63169" y="94805"/>
                  </a:lnTo>
                  <a:lnTo>
                    <a:pt x="81216" y="94805"/>
                  </a:lnTo>
                  <a:lnTo>
                    <a:pt x="81216" y="103543"/>
                  </a:lnTo>
                  <a:lnTo>
                    <a:pt x="99250" y="103543"/>
                  </a:lnTo>
                  <a:lnTo>
                    <a:pt x="99250" y="112268"/>
                  </a:lnTo>
                  <a:lnTo>
                    <a:pt x="108280" y="112268"/>
                  </a:lnTo>
                  <a:lnTo>
                    <a:pt x="108280" y="103543"/>
                  </a:lnTo>
                  <a:lnTo>
                    <a:pt x="108280" y="94805"/>
                  </a:lnTo>
                  <a:lnTo>
                    <a:pt x="90233" y="94805"/>
                  </a:lnTo>
                  <a:lnTo>
                    <a:pt x="90233" y="86080"/>
                  </a:lnTo>
                  <a:lnTo>
                    <a:pt x="90233" y="77343"/>
                  </a:lnTo>
                  <a:lnTo>
                    <a:pt x="81216" y="77343"/>
                  </a:lnTo>
                  <a:lnTo>
                    <a:pt x="81216" y="69113"/>
                  </a:lnTo>
                  <a:lnTo>
                    <a:pt x="90233" y="69113"/>
                  </a:lnTo>
                  <a:lnTo>
                    <a:pt x="90233" y="60401"/>
                  </a:lnTo>
                  <a:lnTo>
                    <a:pt x="99250" y="60401"/>
                  </a:lnTo>
                  <a:lnTo>
                    <a:pt x="99250" y="51689"/>
                  </a:lnTo>
                  <a:lnTo>
                    <a:pt x="108280" y="51689"/>
                  </a:lnTo>
                  <a:lnTo>
                    <a:pt x="108280" y="42989"/>
                  </a:lnTo>
                  <a:lnTo>
                    <a:pt x="117309" y="42989"/>
                  </a:lnTo>
                  <a:lnTo>
                    <a:pt x="117309" y="34277"/>
                  </a:lnTo>
                  <a:close/>
                </a:path>
              </a:pathLst>
            </a:custGeom>
            <a:solidFill>
              <a:srgbClr val="E2CD0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15" name="Google Shape;715;p1"/>
            <p:cNvSpPr/>
            <p:nvPr/>
          </p:nvSpPr>
          <p:spPr>
            <a:xfrm>
              <a:off x="3011799" y="3959994"/>
              <a:ext cx="9525" cy="17780"/>
            </a:xfrm>
            <a:custGeom>
              <a:rect b="b" l="l" r="r" t="t"/>
              <a:pathLst>
                <a:path extrusionOk="0" h="17779" w="9525">
                  <a:moveTo>
                    <a:pt x="9021" y="17412"/>
                  </a:moveTo>
                  <a:lnTo>
                    <a:pt x="0" y="17412"/>
                  </a:lnTo>
                  <a:lnTo>
                    <a:pt x="0" y="8706"/>
                  </a:lnTo>
                  <a:lnTo>
                    <a:pt x="0" y="0"/>
                  </a:lnTo>
                  <a:lnTo>
                    <a:pt x="9021" y="0"/>
                  </a:lnTo>
                  <a:lnTo>
                    <a:pt x="9021" y="17412"/>
                  </a:lnTo>
                  <a:close/>
                </a:path>
              </a:pathLst>
            </a:custGeom>
            <a:solidFill>
              <a:srgbClr val="BE801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16" name="Google Shape;716;p1"/>
            <p:cNvSpPr/>
            <p:nvPr/>
          </p:nvSpPr>
          <p:spPr>
            <a:xfrm>
              <a:off x="3011799" y="3951288"/>
              <a:ext cx="9525" cy="8890"/>
            </a:xfrm>
            <a:custGeom>
              <a:rect b="b" l="l" r="r" t="t"/>
              <a:pathLst>
                <a:path extrusionOk="0" h="8889" w="9525">
                  <a:moveTo>
                    <a:pt x="9021" y="8706"/>
                  </a:moveTo>
                  <a:lnTo>
                    <a:pt x="0" y="8706"/>
                  </a:lnTo>
                  <a:lnTo>
                    <a:pt x="0" y="0"/>
                  </a:lnTo>
                  <a:lnTo>
                    <a:pt x="9021" y="0"/>
                  </a:lnTo>
                  <a:lnTo>
                    <a:pt x="9021" y="8706"/>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17" name="Google Shape;717;p1"/>
            <p:cNvSpPr/>
            <p:nvPr/>
          </p:nvSpPr>
          <p:spPr>
            <a:xfrm>
              <a:off x="3002775" y="3942587"/>
              <a:ext cx="18415" cy="17780"/>
            </a:xfrm>
            <a:custGeom>
              <a:rect b="b" l="l" r="r" t="t"/>
              <a:pathLst>
                <a:path extrusionOk="0" h="17779" w="18414">
                  <a:moveTo>
                    <a:pt x="9017" y="8712"/>
                  </a:moveTo>
                  <a:lnTo>
                    <a:pt x="0" y="8712"/>
                  </a:lnTo>
                  <a:lnTo>
                    <a:pt x="0" y="17411"/>
                  </a:lnTo>
                  <a:lnTo>
                    <a:pt x="9017" y="17411"/>
                  </a:lnTo>
                  <a:lnTo>
                    <a:pt x="9017" y="8712"/>
                  </a:lnTo>
                  <a:close/>
                </a:path>
                <a:path extrusionOk="0" h="17779" w="18414">
                  <a:moveTo>
                    <a:pt x="18034" y="0"/>
                  </a:moveTo>
                  <a:lnTo>
                    <a:pt x="9017" y="0"/>
                  </a:lnTo>
                  <a:lnTo>
                    <a:pt x="9017" y="8712"/>
                  </a:lnTo>
                  <a:lnTo>
                    <a:pt x="18034" y="8712"/>
                  </a:lnTo>
                  <a:lnTo>
                    <a:pt x="18034" y="0"/>
                  </a:lnTo>
                  <a:close/>
                </a:path>
              </a:pathLst>
            </a:custGeom>
            <a:solidFill>
              <a:srgbClr val="BE801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18" name="Google Shape;718;p1"/>
            <p:cNvSpPr/>
            <p:nvPr/>
          </p:nvSpPr>
          <p:spPr>
            <a:xfrm>
              <a:off x="2984728" y="3907751"/>
              <a:ext cx="63500" cy="87630"/>
            </a:xfrm>
            <a:custGeom>
              <a:rect b="b" l="l" r="r" t="t"/>
              <a:pathLst>
                <a:path extrusionOk="0" h="87629" w="63500">
                  <a:moveTo>
                    <a:pt x="18046" y="78371"/>
                  </a:moveTo>
                  <a:lnTo>
                    <a:pt x="9017" y="78371"/>
                  </a:lnTo>
                  <a:lnTo>
                    <a:pt x="0" y="78371"/>
                  </a:lnTo>
                  <a:lnTo>
                    <a:pt x="0" y="87083"/>
                  </a:lnTo>
                  <a:lnTo>
                    <a:pt x="18046" y="87083"/>
                  </a:lnTo>
                  <a:lnTo>
                    <a:pt x="18046" y="78371"/>
                  </a:lnTo>
                  <a:close/>
                </a:path>
                <a:path extrusionOk="0" h="87629" w="63500">
                  <a:moveTo>
                    <a:pt x="63157" y="0"/>
                  </a:moveTo>
                  <a:lnTo>
                    <a:pt x="18046" y="0"/>
                  </a:lnTo>
                  <a:lnTo>
                    <a:pt x="18046" y="8712"/>
                  </a:lnTo>
                  <a:lnTo>
                    <a:pt x="27063" y="8712"/>
                  </a:lnTo>
                  <a:lnTo>
                    <a:pt x="63157" y="8712"/>
                  </a:lnTo>
                  <a:lnTo>
                    <a:pt x="63157" y="0"/>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19" name="Google Shape;719;p1"/>
            <p:cNvSpPr/>
            <p:nvPr/>
          </p:nvSpPr>
          <p:spPr>
            <a:xfrm>
              <a:off x="2984728" y="3907751"/>
              <a:ext cx="18415" cy="78740"/>
            </a:xfrm>
            <a:custGeom>
              <a:rect b="b" l="l" r="r" t="t"/>
              <a:pathLst>
                <a:path extrusionOk="0" h="78739" w="18414">
                  <a:moveTo>
                    <a:pt x="18046" y="69659"/>
                  </a:moveTo>
                  <a:lnTo>
                    <a:pt x="0" y="69659"/>
                  </a:lnTo>
                  <a:lnTo>
                    <a:pt x="0" y="78371"/>
                  </a:lnTo>
                  <a:lnTo>
                    <a:pt x="18046" y="78371"/>
                  </a:lnTo>
                  <a:lnTo>
                    <a:pt x="18046" y="69659"/>
                  </a:lnTo>
                  <a:close/>
                </a:path>
                <a:path extrusionOk="0" h="78739" w="18414">
                  <a:moveTo>
                    <a:pt x="18046" y="0"/>
                  </a:moveTo>
                  <a:lnTo>
                    <a:pt x="9017" y="0"/>
                  </a:lnTo>
                  <a:lnTo>
                    <a:pt x="9017" y="8712"/>
                  </a:lnTo>
                  <a:lnTo>
                    <a:pt x="18046" y="8712"/>
                  </a:lnTo>
                  <a:lnTo>
                    <a:pt x="18046" y="0"/>
                  </a:lnTo>
                  <a:close/>
                </a:path>
              </a:pathLst>
            </a:custGeom>
            <a:solidFill>
              <a:srgbClr val="E39315"/>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20" name="Google Shape;720;p1"/>
            <p:cNvSpPr/>
            <p:nvPr/>
          </p:nvSpPr>
          <p:spPr>
            <a:xfrm>
              <a:off x="2993755" y="3890334"/>
              <a:ext cx="9525" cy="17780"/>
            </a:xfrm>
            <a:custGeom>
              <a:rect b="b" l="l" r="r" t="t"/>
              <a:pathLst>
                <a:path extrusionOk="0" h="17779" w="9525">
                  <a:moveTo>
                    <a:pt x="9023" y="17413"/>
                  </a:moveTo>
                  <a:lnTo>
                    <a:pt x="0" y="17413"/>
                  </a:lnTo>
                  <a:lnTo>
                    <a:pt x="0" y="0"/>
                  </a:lnTo>
                  <a:lnTo>
                    <a:pt x="9023" y="0"/>
                  </a:lnTo>
                  <a:lnTo>
                    <a:pt x="9023" y="17413"/>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21" name="Google Shape;721;p1"/>
            <p:cNvSpPr/>
            <p:nvPr/>
          </p:nvSpPr>
          <p:spPr>
            <a:xfrm>
              <a:off x="2984728" y="3890339"/>
              <a:ext cx="9525" cy="43815"/>
            </a:xfrm>
            <a:custGeom>
              <a:rect b="b" l="l" r="r" t="t"/>
              <a:pathLst>
                <a:path extrusionOk="0" h="43814" w="9525">
                  <a:moveTo>
                    <a:pt x="9017" y="34836"/>
                  </a:moveTo>
                  <a:lnTo>
                    <a:pt x="0" y="34836"/>
                  </a:lnTo>
                  <a:lnTo>
                    <a:pt x="0" y="43535"/>
                  </a:lnTo>
                  <a:lnTo>
                    <a:pt x="9017" y="43535"/>
                  </a:lnTo>
                  <a:lnTo>
                    <a:pt x="9017" y="34836"/>
                  </a:lnTo>
                  <a:close/>
                </a:path>
                <a:path extrusionOk="0" h="43814" w="9525">
                  <a:moveTo>
                    <a:pt x="9017" y="0"/>
                  </a:moveTo>
                  <a:lnTo>
                    <a:pt x="0" y="0"/>
                  </a:lnTo>
                  <a:lnTo>
                    <a:pt x="0" y="8712"/>
                  </a:lnTo>
                  <a:lnTo>
                    <a:pt x="0" y="17411"/>
                  </a:lnTo>
                  <a:lnTo>
                    <a:pt x="9017" y="17411"/>
                  </a:lnTo>
                  <a:lnTo>
                    <a:pt x="9017" y="0"/>
                  </a:lnTo>
                  <a:close/>
                </a:path>
              </a:pathLst>
            </a:custGeom>
            <a:solidFill>
              <a:srgbClr val="E39315"/>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22" name="Google Shape;722;p1"/>
            <p:cNvSpPr/>
            <p:nvPr/>
          </p:nvSpPr>
          <p:spPr>
            <a:xfrm>
              <a:off x="2966682" y="3872927"/>
              <a:ext cx="27305" cy="113664"/>
            </a:xfrm>
            <a:custGeom>
              <a:rect b="b" l="l" r="r" t="t"/>
              <a:pathLst>
                <a:path extrusionOk="0" h="113664" w="27305">
                  <a:moveTo>
                    <a:pt x="18046" y="104482"/>
                  </a:moveTo>
                  <a:lnTo>
                    <a:pt x="9017" y="104482"/>
                  </a:lnTo>
                  <a:lnTo>
                    <a:pt x="0" y="104482"/>
                  </a:lnTo>
                  <a:lnTo>
                    <a:pt x="0" y="113195"/>
                  </a:lnTo>
                  <a:lnTo>
                    <a:pt x="18046" y="113195"/>
                  </a:lnTo>
                  <a:lnTo>
                    <a:pt x="18046" y="104482"/>
                  </a:lnTo>
                  <a:close/>
                </a:path>
                <a:path extrusionOk="0" h="113664" w="27305">
                  <a:moveTo>
                    <a:pt x="27063" y="0"/>
                  </a:moveTo>
                  <a:lnTo>
                    <a:pt x="18046" y="0"/>
                  </a:lnTo>
                  <a:lnTo>
                    <a:pt x="18046" y="17411"/>
                  </a:lnTo>
                  <a:lnTo>
                    <a:pt x="27063" y="17411"/>
                  </a:lnTo>
                  <a:lnTo>
                    <a:pt x="27063" y="0"/>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23" name="Google Shape;723;p1"/>
            <p:cNvSpPr/>
            <p:nvPr/>
          </p:nvSpPr>
          <p:spPr>
            <a:xfrm>
              <a:off x="2966682" y="3933875"/>
              <a:ext cx="18415" cy="43815"/>
            </a:xfrm>
            <a:custGeom>
              <a:rect b="b" l="l" r="r" t="t"/>
              <a:pathLst>
                <a:path extrusionOk="0" h="43814" w="18414">
                  <a:moveTo>
                    <a:pt x="18046" y="34836"/>
                  </a:moveTo>
                  <a:lnTo>
                    <a:pt x="0" y="34836"/>
                  </a:lnTo>
                  <a:lnTo>
                    <a:pt x="0" y="43535"/>
                  </a:lnTo>
                  <a:lnTo>
                    <a:pt x="18046" y="43535"/>
                  </a:lnTo>
                  <a:lnTo>
                    <a:pt x="18046" y="34836"/>
                  </a:lnTo>
                  <a:close/>
                </a:path>
                <a:path extrusionOk="0" h="43814" w="18414">
                  <a:moveTo>
                    <a:pt x="18046" y="0"/>
                  </a:moveTo>
                  <a:lnTo>
                    <a:pt x="9017" y="0"/>
                  </a:lnTo>
                  <a:lnTo>
                    <a:pt x="9017" y="8712"/>
                  </a:lnTo>
                  <a:lnTo>
                    <a:pt x="18046" y="8712"/>
                  </a:lnTo>
                  <a:lnTo>
                    <a:pt x="18046" y="0"/>
                  </a:lnTo>
                  <a:close/>
                </a:path>
              </a:pathLst>
            </a:custGeom>
            <a:solidFill>
              <a:srgbClr val="E39315"/>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24" name="Google Shape;724;p1"/>
            <p:cNvSpPr/>
            <p:nvPr/>
          </p:nvSpPr>
          <p:spPr>
            <a:xfrm>
              <a:off x="2975707" y="3925165"/>
              <a:ext cx="9525" cy="8890"/>
            </a:xfrm>
            <a:custGeom>
              <a:rect b="b" l="l" r="r" t="t"/>
              <a:pathLst>
                <a:path extrusionOk="0" h="8889" w="9525">
                  <a:moveTo>
                    <a:pt x="9023" y="8706"/>
                  </a:moveTo>
                  <a:lnTo>
                    <a:pt x="0" y="8706"/>
                  </a:lnTo>
                  <a:lnTo>
                    <a:pt x="0" y="0"/>
                  </a:lnTo>
                  <a:lnTo>
                    <a:pt x="9023" y="0"/>
                  </a:lnTo>
                  <a:lnTo>
                    <a:pt x="9023" y="8706"/>
                  </a:lnTo>
                  <a:close/>
                </a:path>
              </a:pathLst>
            </a:custGeom>
            <a:solidFill>
              <a:srgbClr val="E2B11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25" name="Google Shape;725;p1"/>
            <p:cNvSpPr/>
            <p:nvPr/>
          </p:nvSpPr>
          <p:spPr>
            <a:xfrm>
              <a:off x="2975707" y="3916454"/>
              <a:ext cx="9525" cy="8890"/>
            </a:xfrm>
            <a:custGeom>
              <a:rect b="b" l="l" r="r" t="t"/>
              <a:pathLst>
                <a:path extrusionOk="0" h="8889" w="9525">
                  <a:moveTo>
                    <a:pt x="9023" y="8711"/>
                  </a:moveTo>
                  <a:lnTo>
                    <a:pt x="0" y="8711"/>
                  </a:lnTo>
                  <a:lnTo>
                    <a:pt x="0" y="0"/>
                  </a:lnTo>
                  <a:lnTo>
                    <a:pt x="9023" y="0"/>
                  </a:lnTo>
                  <a:lnTo>
                    <a:pt x="9023" y="8711"/>
                  </a:lnTo>
                  <a:close/>
                </a:path>
              </a:pathLst>
            </a:custGeom>
            <a:solidFill>
              <a:srgbClr val="E39315"/>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26" name="Google Shape;726;p1"/>
            <p:cNvSpPr/>
            <p:nvPr/>
          </p:nvSpPr>
          <p:spPr>
            <a:xfrm>
              <a:off x="2966685" y="3864210"/>
              <a:ext cx="18415" cy="8890"/>
            </a:xfrm>
            <a:custGeom>
              <a:rect b="b" l="l" r="r" t="t"/>
              <a:pathLst>
                <a:path extrusionOk="0" h="8889" w="18414">
                  <a:moveTo>
                    <a:pt x="18044" y="8706"/>
                  </a:moveTo>
                  <a:lnTo>
                    <a:pt x="0" y="8706"/>
                  </a:lnTo>
                  <a:lnTo>
                    <a:pt x="0" y="0"/>
                  </a:lnTo>
                  <a:lnTo>
                    <a:pt x="18044" y="0"/>
                  </a:lnTo>
                  <a:lnTo>
                    <a:pt x="18044" y="8706"/>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27" name="Google Shape;727;p1"/>
            <p:cNvSpPr/>
            <p:nvPr/>
          </p:nvSpPr>
          <p:spPr>
            <a:xfrm>
              <a:off x="2966685" y="3925165"/>
              <a:ext cx="9525" cy="8890"/>
            </a:xfrm>
            <a:custGeom>
              <a:rect b="b" l="l" r="r" t="t"/>
              <a:pathLst>
                <a:path extrusionOk="0" h="8889" w="9525">
                  <a:moveTo>
                    <a:pt x="9021" y="8706"/>
                  </a:moveTo>
                  <a:lnTo>
                    <a:pt x="0" y="8706"/>
                  </a:lnTo>
                  <a:lnTo>
                    <a:pt x="0" y="0"/>
                  </a:lnTo>
                  <a:lnTo>
                    <a:pt x="9021" y="0"/>
                  </a:lnTo>
                  <a:lnTo>
                    <a:pt x="9021" y="8706"/>
                  </a:lnTo>
                  <a:close/>
                </a:path>
              </a:pathLst>
            </a:custGeom>
            <a:solidFill>
              <a:srgbClr val="E39315"/>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28" name="Google Shape;728;p1"/>
            <p:cNvSpPr/>
            <p:nvPr/>
          </p:nvSpPr>
          <p:spPr>
            <a:xfrm>
              <a:off x="2966685" y="3872916"/>
              <a:ext cx="18415" cy="17780"/>
            </a:xfrm>
            <a:custGeom>
              <a:rect b="b" l="l" r="r" t="t"/>
              <a:pathLst>
                <a:path extrusionOk="0" h="17779" w="18414">
                  <a:moveTo>
                    <a:pt x="9021" y="17417"/>
                  </a:moveTo>
                  <a:lnTo>
                    <a:pt x="0" y="17417"/>
                  </a:lnTo>
                  <a:lnTo>
                    <a:pt x="0" y="0"/>
                  </a:lnTo>
                  <a:lnTo>
                    <a:pt x="18044" y="0"/>
                  </a:lnTo>
                  <a:lnTo>
                    <a:pt x="18044" y="8706"/>
                  </a:lnTo>
                  <a:lnTo>
                    <a:pt x="9021" y="8706"/>
                  </a:lnTo>
                  <a:lnTo>
                    <a:pt x="9021" y="17417"/>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29" name="Google Shape;729;p1"/>
            <p:cNvSpPr/>
            <p:nvPr/>
          </p:nvSpPr>
          <p:spPr>
            <a:xfrm>
              <a:off x="2957659" y="3977406"/>
              <a:ext cx="9525" cy="8890"/>
            </a:xfrm>
            <a:custGeom>
              <a:rect b="b" l="l" r="r" t="t"/>
              <a:pathLst>
                <a:path extrusionOk="0" h="8889" w="9525">
                  <a:moveTo>
                    <a:pt x="9026" y="8711"/>
                  </a:moveTo>
                  <a:lnTo>
                    <a:pt x="0" y="8711"/>
                  </a:lnTo>
                  <a:lnTo>
                    <a:pt x="0" y="0"/>
                  </a:lnTo>
                  <a:lnTo>
                    <a:pt x="9026" y="0"/>
                  </a:lnTo>
                  <a:lnTo>
                    <a:pt x="9026" y="8711"/>
                  </a:lnTo>
                  <a:close/>
                </a:path>
              </a:pathLst>
            </a:custGeom>
            <a:solidFill>
              <a:srgbClr val="E39315"/>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30" name="Google Shape;730;p1"/>
            <p:cNvSpPr/>
            <p:nvPr/>
          </p:nvSpPr>
          <p:spPr>
            <a:xfrm>
              <a:off x="2957659" y="3890334"/>
              <a:ext cx="9525" cy="17780"/>
            </a:xfrm>
            <a:custGeom>
              <a:rect b="b" l="l" r="r" t="t"/>
              <a:pathLst>
                <a:path extrusionOk="0" h="17779" w="9525">
                  <a:moveTo>
                    <a:pt x="9026" y="17413"/>
                  </a:moveTo>
                  <a:lnTo>
                    <a:pt x="0" y="17413"/>
                  </a:lnTo>
                  <a:lnTo>
                    <a:pt x="0" y="0"/>
                  </a:lnTo>
                  <a:lnTo>
                    <a:pt x="9026" y="0"/>
                  </a:lnTo>
                  <a:lnTo>
                    <a:pt x="9026" y="17413"/>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31" name="Google Shape;731;p1"/>
            <p:cNvSpPr/>
            <p:nvPr/>
          </p:nvSpPr>
          <p:spPr>
            <a:xfrm>
              <a:off x="2948635" y="3872927"/>
              <a:ext cx="18415" cy="121920"/>
            </a:xfrm>
            <a:custGeom>
              <a:rect b="b" l="l" r="r" t="t"/>
              <a:pathLst>
                <a:path extrusionOk="0" h="121920" w="18414">
                  <a:moveTo>
                    <a:pt x="9017" y="17411"/>
                  </a:moveTo>
                  <a:lnTo>
                    <a:pt x="0" y="17411"/>
                  </a:lnTo>
                  <a:lnTo>
                    <a:pt x="0" y="34823"/>
                  </a:lnTo>
                  <a:lnTo>
                    <a:pt x="9017" y="34823"/>
                  </a:lnTo>
                  <a:lnTo>
                    <a:pt x="9017" y="26123"/>
                  </a:lnTo>
                  <a:lnTo>
                    <a:pt x="9017" y="17411"/>
                  </a:lnTo>
                  <a:close/>
                </a:path>
                <a:path extrusionOk="0" h="121920" w="18414">
                  <a:moveTo>
                    <a:pt x="18046" y="113195"/>
                  </a:moveTo>
                  <a:lnTo>
                    <a:pt x="0" y="113195"/>
                  </a:lnTo>
                  <a:lnTo>
                    <a:pt x="0" y="121907"/>
                  </a:lnTo>
                  <a:lnTo>
                    <a:pt x="18046" y="121907"/>
                  </a:lnTo>
                  <a:lnTo>
                    <a:pt x="18046" y="113195"/>
                  </a:lnTo>
                  <a:close/>
                </a:path>
                <a:path extrusionOk="0" h="121920" w="18414">
                  <a:moveTo>
                    <a:pt x="18046" y="0"/>
                  </a:moveTo>
                  <a:lnTo>
                    <a:pt x="9017" y="0"/>
                  </a:lnTo>
                  <a:lnTo>
                    <a:pt x="9017" y="17411"/>
                  </a:lnTo>
                  <a:lnTo>
                    <a:pt x="18046" y="17411"/>
                  </a:lnTo>
                  <a:lnTo>
                    <a:pt x="18046" y="8699"/>
                  </a:lnTo>
                  <a:lnTo>
                    <a:pt x="18046" y="0"/>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32" name="Google Shape;732;p1"/>
            <p:cNvSpPr/>
            <p:nvPr/>
          </p:nvSpPr>
          <p:spPr>
            <a:xfrm>
              <a:off x="2930594" y="3986117"/>
              <a:ext cx="18415" cy="8890"/>
            </a:xfrm>
            <a:custGeom>
              <a:rect b="b" l="l" r="r" t="t"/>
              <a:pathLst>
                <a:path extrusionOk="0" h="8889" w="18414">
                  <a:moveTo>
                    <a:pt x="18042" y="8707"/>
                  </a:moveTo>
                  <a:lnTo>
                    <a:pt x="0" y="8707"/>
                  </a:lnTo>
                  <a:lnTo>
                    <a:pt x="0" y="0"/>
                  </a:lnTo>
                  <a:lnTo>
                    <a:pt x="9021" y="0"/>
                  </a:lnTo>
                  <a:lnTo>
                    <a:pt x="18042" y="0"/>
                  </a:lnTo>
                  <a:lnTo>
                    <a:pt x="18042" y="8707"/>
                  </a:lnTo>
                  <a:close/>
                </a:path>
              </a:pathLst>
            </a:custGeom>
            <a:solidFill>
              <a:srgbClr val="E39315"/>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33" name="Google Shape;733;p1"/>
            <p:cNvSpPr/>
            <p:nvPr/>
          </p:nvSpPr>
          <p:spPr>
            <a:xfrm>
              <a:off x="2930594" y="3994825"/>
              <a:ext cx="18415" cy="8890"/>
            </a:xfrm>
            <a:custGeom>
              <a:rect b="b" l="l" r="r" t="t"/>
              <a:pathLst>
                <a:path extrusionOk="0" h="8889" w="18414">
                  <a:moveTo>
                    <a:pt x="18042" y="8706"/>
                  </a:moveTo>
                  <a:lnTo>
                    <a:pt x="0" y="8706"/>
                  </a:lnTo>
                  <a:lnTo>
                    <a:pt x="0" y="0"/>
                  </a:lnTo>
                  <a:lnTo>
                    <a:pt x="18042" y="0"/>
                  </a:lnTo>
                  <a:lnTo>
                    <a:pt x="18042" y="8706"/>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34" name="Google Shape;734;p1"/>
            <p:cNvSpPr/>
            <p:nvPr/>
          </p:nvSpPr>
          <p:spPr>
            <a:xfrm>
              <a:off x="2930594" y="3951288"/>
              <a:ext cx="18415" cy="26670"/>
            </a:xfrm>
            <a:custGeom>
              <a:rect b="b" l="l" r="r" t="t"/>
              <a:pathLst>
                <a:path extrusionOk="0" h="26670" w="18414">
                  <a:moveTo>
                    <a:pt x="9021" y="26118"/>
                  </a:moveTo>
                  <a:lnTo>
                    <a:pt x="0" y="26118"/>
                  </a:lnTo>
                  <a:lnTo>
                    <a:pt x="0" y="8706"/>
                  </a:lnTo>
                  <a:lnTo>
                    <a:pt x="9021" y="8706"/>
                  </a:lnTo>
                  <a:lnTo>
                    <a:pt x="9021" y="0"/>
                  </a:lnTo>
                  <a:lnTo>
                    <a:pt x="18042" y="0"/>
                  </a:lnTo>
                  <a:lnTo>
                    <a:pt x="18042" y="17412"/>
                  </a:lnTo>
                  <a:lnTo>
                    <a:pt x="9021" y="17412"/>
                  </a:lnTo>
                  <a:lnTo>
                    <a:pt x="9021" y="26118"/>
                  </a:lnTo>
                  <a:close/>
                </a:path>
              </a:pathLst>
            </a:custGeom>
            <a:solidFill>
              <a:srgbClr val="E2B11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35" name="Google Shape;735;p1"/>
            <p:cNvSpPr/>
            <p:nvPr/>
          </p:nvSpPr>
          <p:spPr>
            <a:xfrm>
              <a:off x="2930594" y="3951288"/>
              <a:ext cx="9525" cy="8890"/>
            </a:xfrm>
            <a:custGeom>
              <a:rect b="b" l="l" r="r" t="t"/>
              <a:pathLst>
                <a:path extrusionOk="0" h="8889" w="9525">
                  <a:moveTo>
                    <a:pt x="9021" y="8706"/>
                  </a:moveTo>
                  <a:lnTo>
                    <a:pt x="0" y="8706"/>
                  </a:lnTo>
                  <a:lnTo>
                    <a:pt x="0" y="0"/>
                  </a:lnTo>
                  <a:lnTo>
                    <a:pt x="9021" y="0"/>
                  </a:lnTo>
                  <a:lnTo>
                    <a:pt x="9021" y="8706"/>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36" name="Google Shape;736;p1"/>
            <p:cNvSpPr/>
            <p:nvPr/>
          </p:nvSpPr>
          <p:spPr>
            <a:xfrm>
              <a:off x="2930594" y="3942577"/>
              <a:ext cx="9525" cy="8890"/>
            </a:xfrm>
            <a:custGeom>
              <a:rect b="b" l="l" r="r" t="t"/>
              <a:pathLst>
                <a:path extrusionOk="0" h="8889" w="9525">
                  <a:moveTo>
                    <a:pt x="9021" y="8711"/>
                  </a:moveTo>
                  <a:lnTo>
                    <a:pt x="0" y="8711"/>
                  </a:lnTo>
                  <a:lnTo>
                    <a:pt x="0" y="0"/>
                  </a:lnTo>
                  <a:lnTo>
                    <a:pt x="9021" y="0"/>
                  </a:lnTo>
                  <a:lnTo>
                    <a:pt x="9021" y="8711"/>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37" name="Google Shape;737;p1"/>
            <p:cNvSpPr/>
            <p:nvPr/>
          </p:nvSpPr>
          <p:spPr>
            <a:xfrm>
              <a:off x="2912547" y="3994825"/>
              <a:ext cx="18415" cy="8890"/>
            </a:xfrm>
            <a:custGeom>
              <a:rect b="b" l="l" r="r" t="t"/>
              <a:pathLst>
                <a:path extrusionOk="0" h="8889" w="18414">
                  <a:moveTo>
                    <a:pt x="18047" y="8706"/>
                  </a:moveTo>
                  <a:lnTo>
                    <a:pt x="0" y="8706"/>
                  </a:lnTo>
                  <a:lnTo>
                    <a:pt x="0" y="0"/>
                  </a:lnTo>
                  <a:lnTo>
                    <a:pt x="9021" y="0"/>
                  </a:lnTo>
                  <a:lnTo>
                    <a:pt x="18047" y="0"/>
                  </a:lnTo>
                  <a:lnTo>
                    <a:pt x="18047" y="8706"/>
                  </a:lnTo>
                  <a:close/>
                </a:path>
              </a:pathLst>
            </a:custGeom>
            <a:solidFill>
              <a:srgbClr val="E39315"/>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38" name="Google Shape;738;p1"/>
            <p:cNvSpPr/>
            <p:nvPr/>
          </p:nvSpPr>
          <p:spPr>
            <a:xfrm>
              <a:off x="2921568" y="3977406"/>
              <a:ext cx="9525" cy="17780"/>
            </a:xfrm>
            <a:custGeom>
              <a:rect b="b" l="l" r="r" t="t"/>
              <a:pathLst>
                <a:path extrusionOk="0" h="17779" w="9525">
                  <a:moveTo>
                    <a:pt x="9026" y="17418"/>
                  </a:moveTo>
                  <a:lnTo>
                    <a:pt x="0" y="17418"/>
                  </a:lnTo>
                  <a:lnTo>
                    <a:pt x="0" y="0"/>
                  </a:lnTo>
                  <a:lnTo>
                    <a:pt x="9026" y="0"/>
                  </a:lnTo>
                  <a:lnTo>
                    <a:pt x="9026" y="17418"/>
                  </a:lnTo>
                  <a:close/>
                </a:path>
              </a:pathLst>
            </a:custGeom>
            <a:solidFill>
              <a:srgbClr val="E2B11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39" name="Google Shape;739;p1"/>
            <p:cNvSpPr/>
            <p:nvPr/>
          </p:nvSpPr>
          <p:spPr>
            <a:xfrm>
              <a:off x="2921558" y="3942587"/>
              <a:ext cx="9525" cy="34925"/>
            </a:xfrm>
            <a:custGeom>
              <a:rect b="b" l="l" r="r" t="t"/>
              <a:pathLst>
                <a:path extrusionOk="0" h="34925" w="9525">
                  <a:moveTo>
                    <a:pt x="9029" y="17411"/>
                  </a:moveTo>
                  <a:lnTo>
                    <a:pt x="0" y="17411"/>
                  </a:lnTo>
                  <a:lnTo>
                    <a:pt x="0" y="34823"/>
                  </a:lnTo>
                  <a:lnTo>
                    <a:pt x="9029" y="34823"/>
                  </a:lnTo>
                  <a:lnTo>
                    <a:pt x="9029" y="26123"/>
                  </a:lnTo>
                  <a:lnTo>
                    <a:pt x="9029" y="17411"/>
                  </a:lnTo>
                  <a:close/>
                </a:path>
                <a:path extrusionOk="0" h="34925" w="9525">
                  <a:moveTo>
                    <a:pt x="9029" y="0"/>
                  </a:moveTo>
                  <a:lnTo>
                    <a:pt x="0" y="0"/>
                  </a:lnTo>
                  <a:lnTo>
                    <a:pt x="0" y="8712"/>
                  </a:lnTo>
                  <a:lnTo>
                    <a:pt x="9029" y="8712"/>
                  </a:lnTo>
                  <a:lnTo>
                    <a:pt x="9029" y="0"/>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40" name="Google Shape;740;p1"/>
            <p:cNvSpPr/>
            <p:nvPr/>
          </p:nvSpPr>
          <p:spPr>
            <a:xfrm>
              <a:off x="2921568" y="3933871"/>
              <a:ext cx="9525" cy="8890"/>
            </a:xfrm>
            <a:custGeom>
              <a:rect b="b" l="l" r="r" t="t"/>
              <a:pathLst>
                <a:path extrusionOk="0" h="8889" w="9525">
                  <a:moveTo>
                    <a:pt x="9026" y="8706"/>
                  </a:moveTo>
                  <a:lnTo>
                    <a:pt x="0" y="8706"/>
                  </a:lnTo>
                  <a:lnTo>
                    <a:pt x="0" y="0"/>
                  </a:lnTo>
                  <a:lnTo>
                    <a:pt x="9026" y="0"/>
                  </a:lnTo>
                  <a:lnTo>
                    <a:pt x="9026" y="8706"/>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41" name="Google Shape;741;p1"/>
            <p:cNvSpPr/>
            <p:nvPr/>
          </p:nvSpPr>
          <p:spPr>
            <a:xfrm>
              <a:off x="2912541" y="3933875"/>
              <a:ext cx="18415" cy="78740"/>
            </a:xfrm>
            <a:custGeom>
              <a:rect b="b" l="l" r="r" t="t"/>
              <a:pathLst>
                <a:path extrusionOk="0" h="78739" w="18414">
                  <a:moveTo>
                    <a:pt x="9017" y="43535"/>
                  </a:moveTo>
                  <a:lnTo>
                    <a:pt x="0" y="43535"/>
                  </a:lnTo>
                  <a:lnTo>
                    <a:pt x="0" y="60960"/>
                  </a:lnTo>
                  <a:lnTo>
                    <a:pt x="9017" y="60960"/>
                  </a:lnTo>
                  <a:lnTo>
                    <a:pt x="9017" y="52247"/>
                  </a:lnTo>
                  <a:lnTo>
                    <a:pt x="9017" y="43535"/>
                  </a:lnTo>
                  <a:close/>
                </a:path>
                <a:path extrusionOk="0" h="78739" w="18414">
                  <a:moveTo>
                    <a:pt x="9017" y="0"/>
                  </a:moveTo>
                  <a:lnTo>
                    <a:pt x="0" y="0"/>
                  </a:lnTo>
                  <a:lnTo>
                    <a:pt x="0" y="8712"/>
                  </a:lnTo>
                  <a:lnTo>
                    <a:pt x="9017" y="8712"/>
                  </a:lnTo>
                  <a:lnTo>
                    <a:pt x="9017" y="0"/>
                  </a:lnTo>
                  <a:close/>
                </a:path>
                <a:path extrusionOk="0" h="78739" w="18414">
                  <a:moveTo>
                    <a:pt x="18046" y="69659"/>
                  </a:moveTo>
                  <a:lnTo>
                    <a:pt x="0" y="69659"/>
                  </a:lnTo>
                  <a:lnTo>
                    <a:pt x="0" y="78371"/>
                  </a:lnTo>
                  <a:lnTo>
                    <a:pt x="18046" y="78371"/>
                  </a:lnTo>
                  <a:lnTo>
                    <a:pt x="18046" y="69659"/>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42" name="Google Shape;742;p1"/>
            <p:cNvSpPr/>
            <p:nvPr/>
          </p:nvSpPr>
          <p:spPr>
            <a:xfrm>
              <a:off x="2903523" y="3907748"/>
              <a:ext cx="54610" cy="26670"/>
            </a:xfrm>
            <a:custGeom>
              <a:rect b="b" l="l" r="r" t="t"/>
              <a:pathLst>
                <a:path extrusionOk="0" h="26670" w="54610">
                  <a:moveTo>
                    <a:pt x="18044" y="26123"/>
                  </a:moveTo>
                  <a:lnTo>
                    <a:pt x="9023" y="26123"/>
                  </a:lnTo>
                  <a:lnTo>
                    <a:pt x="9023" y="17417"/>
                  </a:lnTo>
                  <a:lnTo>
                    <a:pt x="0" y="17417"/>
                  </a:lnTo>
                  <a:lnTo>
                    <a:pt x="0" y="8706"/>
                  </a:lnTo>
                  <a:lnTo>
                    <a:pt x="45113" y="8706"/>
                  </a:lnTo>
                  <a:lnTo>
                    <a:pt x="45113" y="0"/>
                  </a:lnTo>
                  <a:lnTo>
                    <a:pt x="54135" y="0"/>
                  </a:lnTo>
                  <a:lnTo>
                    <a:pt x="54135" y="17417"/>
                  </a:lnTo>
                  <a:lnTo>
                    <a:pt x="18044" y="17417"/>
                  </a:lnTo>
                  <a:lnTo>
                    <a:pt x="18044" y="26123"/>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43" name="Google Shape;743;p1"/>
            <p:cNvSpPr/>
            <p:nvPr/>
          </p:nvSpPr>
          <p:spPr>
            <a:xfrm>
              <a:off x="2894495" y="3907751"/>
              <a:ext cx="54610" cy="95885"/>
            </a:xfrm>
            <a:custGeom>
              <a:rect b="b" l="l" r="r" t="t"/>
              <a:pathLst>
                <a:path extrusionOk="0" h="95885" w="54610">
                  <a:moveTo>
                    <a:pt x="9017" y="8712"/>
                  </a:moveTo>
                  <a:lnTo>
                    <a:pt x="0" y="8712"/>
                  </a:lnTo>
                  <a:lnTo>
                    <a:pt x="0" y="17424"/>
                  </a:lnTo>
                  <a:lnTo>
                    <a:pt x="9017" y="17424"/>
                  </a:lnTo>
                  <a:lnTo>
                    <a:pt x="9017" y="8712"/>
                  </a:lnTo>
                  <a:close/>
                </a:path>
                <a:path extrusionOk="0" h="95885" w="54610">
                  <a:moveTo>
                    <a:pt x="18046" y="87083"/>
                  </a:moveTo>
                  <a:lnTo>
                    <a:pt x="9017" y="87083"/>
                  </a:lnTo>
                  <a:lnTo>
                    <a:pt x="9017" y="95783"/>
                  </a:lnTo>
                  <a:lnTo>
                    <a:pt x="18046" y="95783"/>
                  </a:lnTo>
                  <a:lnTo>
                    <a:pt x="18046" y="87083"/>
                  </a:lnTo>
                  <a:close/>
                </a:path>
                <a:path extrusionOk="0" h="95885" w="54610">
                  <a:moveTo>
                    <a:pt x="18046" y="17424"/>
                  </a:moveTo>
                  <a:lnTo>
                    <a:pt x="9017" y="17424"/>
                  </a:lnTo>
                  <a:lnTo>
                    <a:pt x="9017" y="26123"/>
                  </a:lnTo>
                  <a:lnTo>
                    <a:pt x="18046" y="26123"/>
                  </a:lnTo>
                  <a:lnTo>
                    <a:pt x="18046" y="17424"/>
                  </a:lnTo>
                  <a:close/>
                </a:path>
                <a:path extrusionOk="0" h="95885" w="54610">
                  <a:moveTo>
                    <a:pt x="54140" y="0"/>
                  </a:moveTo>
                  <a:lnTo>
                    <a:pt x="9017" y="0"/>
                  </a:lnTo>
                  <a:lnTo>
                    <a:pt x="9017" y="8712"/>
                  </a:lnTo>
                  <a:lnTo>
                    <a:pt x="27063" y="8712"/>
                  </a:lnTo>
                  <a:lnTo>
                    <a:pt x="54140" y="8712"/>
                  </a:lnTo>
                  <a:lnTo>
                    <a:pt x="54140" y="0"/>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44" name="Google Shape;744;p1"/>
            <p:cNvSpPr/>
            <p:nvPr/>
          </p:nvSpPr>
          <p:spPr>
            <a:xfrm>
              <a:off x="2922069" y="3868563"/>
              <a:ext cx="9525" cy="8890"/>
            </a:xfrm>
            <a:custGeom>
              <a:rect b="b" l="l" r="r" t="t"/>
              <a:pathLst>
                <a:path extrusionOk="0" h="8889" w="9525">
                  <a:moveTo>
                    <a:pt x="9021" y="8706"/>
                  </a:moveTo>
                  <a:lnTo>
                    <a:pt x="0" y="8706"/>
                  </a:lnTo>
                  <a:lnTo>
                    <a:pt x="0" y="0"/>
                  </a:lnTo>
                  <a:lnTo>
                    <a:pt x="9021" y="0"/>
                  </a:lnTo>
                  <a:lnTo>
                    <a:pt x="9021" y="8706"/>
                  </a:lnTo>
                  <a:close/>
                </a:path>
              </a:pathLst>
            </a:custGeom>
            <a:solidFill>
              <a:srgbClr val="E2B11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45" name="Google Shape;745;p1"/>
            <p:cNvSpPr/>
            <p:nvPr/>
          </p:nvSpPr>
          <p:spPr>
            <a:xfrm>
              <a:off x="2913046" y="3877270"/>
              <a:ext cx="9525" cy="8890"/>
            </a:xfrm>
            <a:custGeom>
              <a:rect b="b" l="l" r="r" t="t"/>
              <a:pathLst>
                <a:path extrusionOk="0" h="8889" w="9525">
                  <a:moveTo>
                    <a:pt x="9023" y="8706"/>
                  </a:moveTo>
                  <a:lnTo>
                    <a:pt x="0" y="8706"/>
                  </a:lnTo>
                  <a:lnTo>
                    <a:pt x="0" y="0"/>
                  </a:lnTo>
                  <a:lnTo>
                    <a:pt x="9023" y="0"/>
                  </a:lnTo>
                  <a:lnTo>
                    <a:pt x="9023" y="8706"/>
                  </a:lnTo>
                  <a:close/>
                </a:path>
              </a:pathLst>
            </a:custGeom>
            <a:solidFill>
              <a:srgbClr val="E2CD0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46" name="Google Shape;746;p1"/>
            <p:cNvSpPr/>
            <p:nvPr/>
          </p:nvSpPr>
          <p:spPr>
            <a:xfrm>
              <a:off x="2913046" y="3868563"/>
              <a:ext cx="9525" cy="8890"/>
            </a:xfrm>
            <a:custGeom>
              <a:rect b="b" l="l" r="r" t="t"/>
              <a:pathLst>
                <a:path extrusionOk="0" h="8889" w="9525">
                  <a:moveTo>
                    <a:pt x="9023" y="8706"/>
                  </a:moveTo>
                  <a:lnTo>
                    <a:pt x="0" y="8706"/>
                  </a:lnTo>
                  <a:lnTo>
                    <a:pt x="0" y="0"/>
                  </a:lnTo>
                  <a:lnTo>
                    <a:pt x="9023" y="0"/>
                  </a:lnTo>
                  <a:lnTo>
                    <a:pt x="9023" y="8706"/>
                  </a:lnTo>
                  <a:close/>
                </a:path>
              </a:pathLst>
            </a:custGeom>
            <a:solidFill>
              <a:srgbClr val="E39315"/>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47" name="Google Shape;747;p1"/>
            <p:cNvSpPr/>
            <p:nvPr/>
          </p:nvSpPr>
          <p:spPr>
            <a:xfrm>
              <a:off x="2913046" y="3859857"/>
              <a:ext cx="9525" cy="8890"/>
            </a:xfrm>
            <a:custGeom>
              <a:rect b="b" l="l" r="r" t="t"/>
              <a:pathLst>
                <a:path extrusionOk="0" h="8889" w="9525">
                  <a:moveTo>
                    <a:pt x="9023" y="8706"/>
                  </a:moveTo>
                  <a:lnTo>
                    <a:pt x="0" y="8706"/>
                  </a:lnTo>
                  <a:lnTo>
                    <a:pt x="0" y="0"/>
                  </a:lnTo>
                  <a:lnTo>
                    <a:pt x="9023" y="0"/>
                  </a:lnTo>
                  <a:lnTo>
                    <a:pt x="9023" y="8706"/>
                  </a:lnTo>
                  <a:close/>
                </a:path>
              </a:pathLst>
            </a:custGeom>
            <a:solidFill>
              <a:srgbClr val="E2CD0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48" name="Google Shape;748;p1"/>
            <p:cNvSpPr/>
            <p:nvPr/>
          </p:nvSpPr>
          <p:spPr>
            <a:xfrm>
              <a:off x="2904025" y="3868563"/>
              <a:ext cx="9525" cy="8890"/>
            </a:xfrm>
            <a:custGeom>
              <a:rect b="b" l="l" r="r" t="t"/>
              <a:pathLst>
                <a:path extrusionOk="0" h="8889" w="9525">
                  <a:moveTo>
                    <a:pt x="9021" y="8706"/>
                  </a:moveTo>
                  <a:lnTo>
                    <a:pt x="0" y="8706"/>
                  </a:lnTo>
                  <a:lnTo>
                    <a:pt x="0" y="0"/>
                  </a:lnTo>
                  <a:lnTo>
                    <a:pt x="9021" y="0"/>
                  </a:lnTo>
                  <a:lnTo>
                    <a:pt x="9021" y="8706"/>
                  </a:lnTo>
                  <a:close/>
                </a:path>
              </a:pathLst>
            </a:custGeom>
            <a:solidFill>
              <a:srgbClr val="E2B11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49" name="Google Shape;749;p1"/>
            <p:cNvSpPr/>
            <p:nvPr/>
          </p:nvSpPr>
          <p:spPr>
            <a:xfrm>
              <a:off x="5053053" y="2885194"/>
              <a:ext cx="1500505" cy="753110"/>
            </a:xfrm>
            <a:custGeom>
              <a:rect b="b" l="l" r="r" t="t"/>
              <a:pathLst>
                <a:path extrusionOk="0" h="753110" w="1500504">
                  <a:moveTo>
                    <a:pt x="773882" y="60847"/>
                  </a:moveTo>
                  <a:lnTo>
                    <a:pt x="804623" y="60847"/>
                  </a:lnTo>
                  <a:lnTo>
                    <a:pt x="804623" y="30407"/>
                  </a:lnTo>
                  <a:lnTo>
                    <a:pt x="743783" y="30407"/>
                  </a:lnTo>
                  <a:lnTo>
                    <a:pt x="743783" y="0"/>
                  </a:lnTo>
                  <a:lnTo>
                    <a:pt x="620704" y="0"/>
                  </a:lnTo>
                  <a:lnTo>
                    <a:pt x="620704" y="25582"/>
                  </a:lnTo>
                  <a:lnTo>
                    <a:pt x="712051" y="25582"/>
                  </a:lnTo>
                  <a:lnTo>
                    <a:pt x="712051" y="55273"/>
                  </a:lnTo>
                  <a:lnTo>
                    <a:pt x="773882" y="55273"/>
                  </a:lnTo>
                  <a:lnTo>
                    <a:pt x="773882" y="60847"/>
                  </a:lnTo>
                  <a:close/>
                </a:path>
                <a:path extrusionOk="0" h="753110" w="1500504">
                  <a:moveTo>
                    <a:pt x="0" y="566906"/>
                  </a:moveTo>
                  <a:lnTo>
                    <a:pt x="30899" y="566906"/>
                  </a:lnTo>
                  <a:lnTo>
                    <a:pt x="30899" y="538790"/>
                  </a:lnTo>
                  <a:lnTo>
                    <a:pt x="60589" y="538790"/>
                  </a:lnTo>
                  <a:lnTo>
                    <a:pt x="60589" y="536315"/>
                  </a:lnTo>
                  <a:lnTo>
                    <a:pt x="60989" y="507858"/>
                  </a:lnTo>
                  <a:lnTo>
                    <a:pt x="91488" y="507858"/>
                  </a:lnTo>
                  <a:lnTo>
                    <a:pt x="91488" y="447260"/>
                  </a:lnTo>
                  <a:lnTo>
                    <a:pt x="122421" y="447260"/>
                  </a:lnTo>
                  <a:lnTo>
                    <a:pt x="122421" y="416327"/>
                  </a:lnTo>
                  <a:lnTo>
                    <a:pt x="213951" y="416327"/>
                  </a:lnTo>
                  <a:lnTo>
                    <a:pt x="213951" y="386662"/>
                  </a:lnTo>
                  <a:lnTo>
                    <a:pt x="244883" y="386662"/>
                  </a:lnTo>
                  <a:lnTo>
                    <a:pt x="244883" y="355729"/>
                  </a:lnTo>
                  <a:lnTo>
                    <a:pt x="274549" y="355729"/>
                  </a:lnTo>
                  <a:lnTo>
                    <a:pt x="274549" y="352946"/>
                  </a:lnTo>
                  <a:lnTo>
                    <a:pt x="274891" y="352946"/>
                  </a:lnTo>
                  <a:lnTo>
                    <a:pt x="274924" y="324797"/>
                  </a:lnTo>
                  <a:lnTo>
                    <a:pt x="336413" y="324797"/>
                  </a:lnTo>
                  <a:lnTo>
                    <a:pt x="336413" y="295131"/>
                  </a:lnTo>
                  <a:lnTo>
                    <a:pt x="345938" y="295131"/>
                  </a:lnTo>
                  <a:lnTo>
                    <a:pt x="345938" y="269274"/>
                  </a:lnTo>
                  <a:lnTo>
                    <a:pt x="375629" y="269274"/>
                  </a:lnTo>
                  <a:lnTo>
                    <a:pt x="375741" y="258816"/>
                  </a:lnTo>
                  <a:lnTo>
                    <a:pt x="376029" y="238341"/>
                  </a:lnTo>
                  <a:lnTo>
                    <a:pt x="406561" y="238341"/>
                  </a:lnTo>
                  <a:lnTo>
                    <a:pt x="406561" y="177743"/>
                  </a:lnTo>
                  <a:lnTo>
                    <a:pt x="437460" y="177743"/>
                  </a:lnTo>
                  <a:lnTo>
                    <a:pt x="437460" y="146811"/>
                  </a:lnTo>
                  <a:lnTo>
                    <a:pt x="528990" y="146811"/>
                  </a:lnTo>
                  <a:lnTo>
                    <a:pt x="528990" y="117120"/>
                  </a:lnTo>
                  <a:lnTo>
                    <a:pt x="559923" y="117120"/>
                  </a:lnTo>
                  <a:lnTo>
                    <a:pt x="559923" y="86222"/>
                  </a:lnTo>
                  <a:lnTo>
                    <a:pt x="589588" y="86222"/>
                  </a:lnTo>
                  <a:lnTo>
                    <a:pt x="589588" y="83405"/>
                  </a:lnTo>
                  <a:lnTo>
                    <a:pt x="589930" y="83405"/>
                  </a:lnTo>
                  <a:lnTo>
                    <a:pt x="589963" y="55289"/>
                  </a:lnTo>
                  <a:lnTo>
                    <a:pt x="651453" y="55289"/>
                  </a:lnTo>
                  <a:lnTo>
                    <a:pt x="651453" y="25582"/>
                  </a:lnTo>
                  <a:lnTo>
                    <a:pt x="620704" y="25582"/>
                  </a:lnTo>
                  <a:lnTo>
                    <a:pt x="620704" y="30407"/>
                  </a:lnTo>
                  <a:lnTo>
                    <a:pt x="558473" y="30407"/>
                  </a:lnTo>
                  <a:lnTo>
                    <a:pt x="558473" y="60839"/>
                  </a:lnTo>
                  <a:lnTo>
                    <a:pt x="528032" y="60839"/>
                  </a:lnTo>
                  <a:lnTo>
                    <a:pt x="528032" y="91255"/>
                  </a:lnTo>
                  <a:lnTo>
                    <a:pt x="497625" y="91255"/>
                  </a:lnTo>
                  <a:lnTo>
                    <a:pt x="497625" y="121662"/>
                  </a:lnTo>
                  <a:lnTo>
                    <a:pt x="406344" y="121662"/>
                  </a:lnTo>
                  <a:lnTo>
                    <a:pt x="406344" y="152103"/>
                  </a:lnTo>
                  <a:lnTo>
                    <a:pt x="375904" y="152103"/>
                  </a:lnTo>
                  <a:lnTo>
                    <a:pt x="375904" y="212942"/>
                  </a:lnTo>
                  <a:lnTo>
                    <a:pt x="345496" y="212942"/>
                  </a:lnTo>
                  <a:lnTo>
                    <a:pt x="345496" y="243383"/>
                  </a:lnTo>
                  <a:lnTo>
                    <a:pt x="315056" y="243383"/>
                  </a:lnTo>
                  <a:lnTo>
                    <a:pt x="315056" y="269490"/>
                  </a:lnTo>
                  <a:lnTo>
                    <a:pt x="305623" y="269490"/>
                  </a:lnTo>
                  <a:lnTo>
                    <a:pt x="305623" y="299931"/>
                  </a:lnTo>
                  <a:lnTo>
                    <a:pt x="243416" y="299931"/>
                  </a:lnTo>
                  <a:lnTo>
                    <a:pt x="243416" y="330372"/>
                  </a:lnTo>
                  <a:lnTo>
                    <a:pt x="212976" y="330372"/>
                  </a:lnTo>
                  <a:lnTo>
                    <a:pt x="212976" y="360779"/>
                  </a:lnTo>
                  <a:lnTo>
                    <a:pt x="182535" y="360779"/>
                  </a:lnTo>
                  <a:lnTo>
                    <a:pt x="182535" y="391220"/>
                  </a:lnTo>
                  <a:lnTo>
                    <a:pt x="91288" y="391220"/>
                  </a:lnTo>
                  <a:lnTo>
                    <a:pt x="91288" y="421627"/>
                  </a:lnTo>
                  <a:lnTo>
                    <a:pt x="60847" y="421627"/>
                  </a:lnTo>
                  <a:lnTo>
                    <a:pt x="60847" y="482467"/>
                  </a:lnTo>
                  <a:lnTo>
                    <a:pt x="30407" y="482467"/>
                  </a:lnTo>
                  <a:lnTo>
                    <a:pt x="30407" y="512907"/>
                  </a:lnTo>
                  <a:lnTo>
                    <a:pt x="0" y="512907"/>
                  </a:lnTo>
                  <a:lnTo>
                    <a:pt x="0" y="566906"/>
                  </a:lnTo>
                  <a:close/>
                </a:path>
                <a:path extrusionOk="0" h="753110" w="1500504">
                  <a:moveTo>
                    <a:pt x="1271549" y="620404"/>
                  </a:moveTo>
                  <a:lnTo>
                    <a:pt x="1408978" y="620404"/>
                  </a:lnTo>
                  <a:lnTo>
                    <a:pt x="1408978" y="590088"/>
                  </a:lnTo>
                  <a:lnTo>
                    <a:pt x="1440252" y="559747"/>
                  </a:lnTo>
                  <a:lnTo>
                    <a:pt x="1469634" y="559747"/>
                  </a:lnTo>
                  <a:lnTo>
                    <a:pt x="1469634" y="504283"/>
                  </a:lnTo>
                  <a:lnTo>
                    <a:pt x="1499950" y="504283"/>
                  </a:lnTo>
                  <a:lnTo>
                    <a:pt x="1499950" y="381078"/>
                  </a:lnTo>
                  <a:lnTo>
                    <a:pt x="1469642" y="380712"/>
                  </a:lnTo>
                  <a:lnTo>
                    <a:pt x="1468992" y="350680"/>
                  </a:lnTo>
                  <a:lnTo>
                    <a:pt x="1439702" y="350621"/>
                  </a:lnTo>
                  <a:lnTo>
                    <a:pt x="1438927" y="321355"/>
                  </a:lnTo>
                  <a:lnTo>
                    <a:pt x="1436418" y="319531"/>
                  </a:lnTo>
                  <a:lnTo>
                    <a:pt x="1425094" y="319472"/>
                  </a:lnTo>
                  <a:lnTo>
                    <a:pt x="1408978" y="319472"/>
                  </a:lnTo>
                  <a:lnTo>
                    <a:pt x="1408978" y="289157"/>
                  </a:lnTo>
                  <a:lnTo>
                    <a:pt x="1226092" y="289157"/>
                  </a:lnTo>
                  <a:lnTo>
                    <a:pt x="1226092" y="258816"/>
                  </a:lnTo>
                  <a:lnTo>
                    <a:pt x="1194818" y="258816"/>
                  </a:lnTo>
                  <a:lnTo>
                    <a:pt x="1194818" y="227542"/>
                  </a:lnTo>
                  <a:lnTo>
                    <a:pt x="1134162" y="227542"/>
                  </a:lnTo>
                  <a:lnTo>
                    <a:pt x="1134162" y="198160"/>
                  </a:lnTo>
                  <a:lnTo>
                    <a:pt x="1049373" y="197943"/>
                  </a:lnTo>
                  <a:lnTo>
                    <a:pt x="1049373" y="91288"/>
                  </a:lnTo>
                  <a:lnTo>
                    <a:pt x="1017574" y="91288"/>
                  </a:lnTo>
                  <a:lnTo>
                    <a:pt x="1017574" y="60847"/>
                  </a:lnTo>
                  <a:lnTo>
                    <a:pt x="987133" y="60847"/>
                  </a:lnTo>
                  <a:lnTo>
                    <a:pt x="987133" y="30407"/>
                  </a:lnTo>
                  <a:lnTo>
                    <a:pt x="833672" y="30407"/>
                  </a:lnTo>
                  <a:lnTo>
                    <a:pt x="833672" y="55273"/>
                  </a:lnTo>
                  <a:lnTo>
                    <a:pt x="956476" y="55273"/>
                  </a:lnTo>
                  <a:lnTo>
                    <a:pt x="956601" y="83455"/>
                  </a:lnTo>
                  <a:lnTo>
                    <a:pt x="956943" y="83455"/>
                  </a:lnTo>
                  <a:lnTo>
                    <a:pt x="956943" y="86205"/>
                  </a:lnTo>
                  <a:lnTo>
                    <a:pt x="986633" y="86205"/>
                  </a:lnTo>
                  <a:lnTo>
                    <a:pt x="986633" y="117104"/>
                  </a:lnTo>
                  <a:lnTo>
                    <a:pt x="1017566" y="117104"/>
                  </a:lnTo>
                  <a:lnTo>
                    <a:pt x="1017566" y="208634"/>
                  </a:lnTo>
                  <a:lnTo>
                    <a:pt x="1048248" y="208634"/>
                  </a:lnTo>
                  <a:lnTo>
                    <a:pt x="1048248" y="220359"/>
                  </a:lnTo>
                  <a:lnTo>
                    <a:pt x="1101696" y="220359"/>
                  </a:lnTo>
                  <a:lnTo>
                    <a:pt x="1101696" y="250024"/>
                  </a:lnTo>
                  <a:lnTo>
                    <a:pt x="1163561" y="250024"/>
                  </a:lnTo>
                  <a:lnTo>
                    <a:pt x="1163561" y="280957"/>
                  </a:lnTo>
                  <a:lnTo>
                    <a:pt x="1194460" y="280957"/>
                  </a:lnTo>
                  <a:lnTo>
                    <a:pt x="1194460" y="311889"/>
                  </a:lnTo>
                  <a:lnTo>
                    <a:pt x="1377520" y="311889"/>
                  </a:lnTo>
                  <a:lnTo>
                    <a:pt x="1377520" y="341555"/>
                  </a:lnTo>
                  <a:lnTo>
                    <a:pt x="1408453" y="341555"/>
                  </a:lnTo>
                  <a:lnTo>
                    <a:pt x="1408453" y="372487"/>
                  </a:lnTo>
                  <a:lnTo>
                    <a:pt x="1438152" y="372487"/>
                  </a:lnTo>
                  <a:lnTo>
                    <a:pt x="1438152" y="403386"/>
                  </a:lnTo>
                  <a:lnTo>
                    <a:pt x="1469051" y="403386"/>
                  </a:lnTo>
                  <a:lnTo>
                    <a:pt x="1469051" y="464009"/>
                  </a:lnTo>
                  <a:lnTo>
                    <a:pt x="1438152" y="464009"/>
                  </a:lnTo>
                  <a:lnTo>
                    <a:pt x="1438152" y="494908"/>
                  </a:lnTo>
                  <a:lnTo>
                    <a:pt x="1407219" y="494908"/>
                  </a:lnTo>
                  <a:lnTo>
                    <a:pt x="1407219" y="525840"/>
                  </a:lnTo>
                  <a:lnTo>
                    <a:pt x="1377529" y="525840"/>
                  </a:lnTo>
                  <a:lnTo>
                    <a:pt x="1377529" y="555531"/>
                  </a:lnTo>
                  <a:lnTo>
                    <a:pt x="1255099" y="555531"/>
                  </a:lnTo>
                  <a:lnTo>
                    <a:pt x="1255099" y="586430"/>
                  </a:lnTo>
                  <a:lnTo>
                    <a:pt x="1225409" y="586430"/>
                  </a:lnTo>
                  <a:lnTo>
                    <a:pt x="1225409" y="617362"/>
                  </a:lnTo>
                  <a:lnTo>
                    <a:pt x="1132645" y="617362"/>
                  </a:lnTo>
                  <a:lnTo>
                    <a:pt x="1132645" y="620279"/>
                  </a:lnTo>
                  <a:lnTo>
                    <a:pt x="1260074" y="620279"/>
                  </a:lnTo>
                  <a:lnTo>
                    <a:pt x="1271549" y="620404"/>
                  </a:lnTo>
                  <a:close/>
                </a:path>
                <a:path extrusionOk="0" h="753110" w="1500504">
                  <a:moveTo>
                    <a:pt x="773882" y="86205"/>
                  </a:moveTo>
                  <a:lnTo>
                    <a:pt x="865412" y="86205"/>
                  </a:lnTo>
                  <a:lnTo>
                    <a:pt x="865412" y="55273"/>
                  </a:lnTo>
                  <a:lnTo>
                    <a:pt x="833672" y="55273"/>
                  </a:lnTo>
                  <a:lnTo>
                    <a:pt x="833672" y="60847"/>
                  </a:lnTo>
                  <a:lnTo>
                    <a:pt x="773882" y="60847"/>
                  </a:lnTo>
                  <a:lnTo>
                    <a:pt x="773882" y="86205"/>
                  </a:lnTo>
                  <a:close/>
                </a:path>
                <a:path extrusionOk="0" h="753110" w="1500504">
                  <a:moveTo>
                    <a:pt x="1225392" y="341555"/>
                  </a:moveTo>
                  <a:lnTo>
                    <a:pt x="1285990" y="341555"/>
                  </a:lnTo>
                  <a:lnTo>
                    <a:pt x="1285990" y="311889"/>
                  </a:lnTo>
                  <a:lnTo>
                    <a:pt x="1225392" y="311889"/>
                  </a:lnTo>
                  <a:lnTo>
                    <a:pt x="1225392" y="341555"/>
                  </a:lnTo>
                  <a:close/>
                </a:path>
                <a:path extrusionOk="0" h="753110" w="1500504">
                  <a:moveTo>
                    <a:pt x="0" y="569747"/>
                  </a:moveTo>
                  <a:lnTo>
                    <a:pt x="31665" y="569747"/>
                  </a:lnTo>
                  <a:lnTo>
                    <a:pt x="31607" y="566872"/>
                  </a:lnTo>
                  <a:lnTo>
                    <a:pt x="30899" y="566906"/>
                  </a:lnTo>
                  <a:lnTo>
                    <a:pt x="0" y="566906"/>
                  </a:lnTo>
                  <a:lnTo>
                    <a:pt x="0" y="569747"/>
                  </a:lnTo>
                  <a:close/>
                </a:path>
                <a:path extrusionOk="0" h="753110" w="1500504">
                  <a:moveTo>
                    <a:pt x="305585" y="721817"/>
                  </a:moveTo>
                  <a:lnTo>
                    <a:pt x="427910" y="721817"/>
                  </a:lnTo>
                  <a:lnTo>
                    <a:pt x="336413" y="720951"/>
                  </a:lnTo>
                  <a:lnTo>
                    <a:pt x="336413" y="702559"/>
                  </a:lnTo>
                  <a:lnTo>
                    <a:pt x="335605" y="700426"/>
                  </a:lnTo>
                  <a:lnTo>
                    <a:pt x="335513" y="695968"/>
                  </a:lnTo>
                  <a:lnTo>
                    <a:pt x="295398" y="695443"/>
                  </a:lnTo>
                  <a:lnTo>
                    <a:pt x="273710" y="661786"/>
                  </a:lnTo>
                  <a:lnTo>
                    <a:pt x="244883" y="661236"/>
                  </a:lnTo>
                  <a:lnTo>
                    <a:pt x="244883" y="630304"/>
                  </a:lnTo>
                  <a:lnTo>
                    <a:pt x="122421" y="630304"/>
                  </a:lnTo>
                  <a:lnTo>
                    <a:pt x="122421" y="600613"/>
                  </a:lnTo>
                  <a:lnTo>
                    <a:pt x="91488" y="600613"/>
                  </a:lnTo>
                  <a:lnTo>
                    <a:pt x="91488" y="569714"/>
                  </a:lnTo>
                  <a:lnTo>
                    <a:pt x="0" y="569747"/>
                  </a:lnTo>
                  <a:lnTo>
                    <a:pt x="0" y="587113"/>
                  </a:lnTo>
                  <a:lnTo>
                    <a:pt x="60839" y="587113"/>
                  </a:lnTo>
                  <a:lnTo>
                    <a:pt x="60624" y="613096"/>
                  </a:lnTo>
                  <a:lnTo>
                    <a:pt x="91280" y="613096"/>
                  </a:lnTo>
                  <a:lnTo>
                    <a:pt x="91280" y="651878"/>
                  </a:lnTo>
                  <a:lnTo>
                    <a:pt x="223850" y="651878"/>
                  </a:lnTo>
                  <a:lnTo>
                    <a:pt x="223850" y="690701"/>
                  </a:lnTo>
                  <a:lnTo>
                    <a:pt x="275199" y="691010"/>
                  </a:lnTo>
                  <a:lnTo>
                    <a:pt x="275199" y="721417"/>
                  </a:lnTo>
                  <a:lnTo>
                    <a:pt x="305606" y="721417"/>
                  </a:lnTo>
                  <a:lnTo>
                    <a:pt x="305585" y="721817"/>
                  </a:lnTo>
                  <a:close/>
                </a:path>
                <a:path extrusionOk="0" h="753110" w="1500504">
                  <a:moveTo>
                    <a:pt x="797456" y="617371"/>
                  </a:moveTo>
                  <a:lnTo>
                    <a:pt x="918677" y="617371"/>
                  </a:lnTo>
                  <a:lnTo>
                    <a:pt x="918677" y="586438"/>
                  </a:lnTo>
                  <a:lnTo>
                    <a:pt x="797456" y="586438"/>
                  </a:lnTo>
                  <a:lnTo>
                    <a:pt x="797456" y="617371"/>
                  </a:lnTo>
                  <a:close/>
                </a:path>
                <a:path extrusionOk="0" h="753110" w="1500504">
                  <a:moveTo>
                    <a:pt x="674869" y="647061"/>
                  </a:moveTo>
                  <a:lnTo>
                    <a:pt x="735625" y="647061"/>
                  </a:lnTo>
                  <a:lnTo>
                    <a:pt x="735625" y="617371"/>
                  </a:lnTo>
                  <a:lnTo>
                    <a:pt x="704693" y="617371"/>
                  </a:lnTo>
                  <a:lnTo>
                    <a:pt x="704693" y="586438"/>
                  </a:lnTo>
                  <a:lnTo>
                    <a:pt x="702493" y="586438"/>
                  </a:lnTo>
                  <a:lnTo>
                    <a:pt x="702493" y="600604"/>
                  </a:lnTo>
                  <a:lnTo>
                    <a:pt x="581305" y="600604"/>
                  </a:lnTo>
                  <a:lnTo>
                    <a:pt x="581305" y="629378"/>
                  </a:lnTo>
                  <a:lnTo>
                    <a:pt x="673227" y="629378"/>
                  </a:lnTo>
                  <a:lnTo>
                    <a:pt x="674869" y="647061"/>
                  </a:lnTo>
                  <a:close/>
                </a:path>
                <a:path extrusionOk="0" h="753110" w="1500504">
                  <a:moveTo>
                    <a:pt x="0" y="588538"/>
                  </a:moveTo>
                  <a:lnTo>
                    <a:pt x="60839" y="587113"/>
                  </a:lnTo>
                  <a:lnTo>
                    <a:pt x="0" y="587113"/>
                  </a:lnTo>
                  <a:lnTo>
                    <a:pt x="0" y="588538"/>
                  </a:lnTo>
                  <a:close/>
                </a:path>
                <a:path extrusionOk="0" h="753110" w="1500504">
                  <a:moveTo>
                    <a:pt x="60622" y="613254"/>
                  </a:moveTo>
                  <a:lnTo>
                    <a:pt x="91280" y="613096"/>
                  </a:lnTo>
                  <a:lnTo>
                    <a:pt x="60624" y="613096"/>
                  </a:lnTo>
                  <a:lnTo>
                    <a:pt x="60622" y="613254"/>
                  </a:lnTo>
                  <a:close/>
                </a:path>
                <a:path extrusionOk="0" h="753110" w="1500504">
                  <a:moveTo>
                    <a:pt x="917664" y="677960"/>
                  </a:moveTo>
                  <a:lnTo>
                    <a:pt x="980525" y="677960"/>
                  </a:lnTo>
                  <a:lnTo>
                    <a:pt x="980525" y="617371"/>
                  </a:lnTo>
                  <a:lnTo>
                    <a:pt x="766524" y="617371"/>
                  </a:lnTo>
                  <a:lnTo>
                    <a:pt x="766524" y="617804"/>
                  </a:lnTo>
                  <a:lnTo>
                    <a:pt x="828972" y="617804"/>
                  </a:lnTo>
                  <a:lnTo>
                    <a:pt x="887745" y="619104"/>
                  </a:lnTo>
                  <a:lnTo>
                    <a:pt x="887745" y="649419"/>
                  </a:lnTo>
                  <a:lnTo>
                    <a:pt x="918061" y="649419"/>
                  </a:lnTo>
                  <a:lnTo>
                    <a:pt x="917664" y="677960"/>
                  </a:lnTo>
                  <a:close/>
                </a:path>
                <a:path extrusionOk="0" h="753110" w="1500504">
                  <a:moveTo>
                    <a:pt x="704809" y="679393"/>
                  </a:moveTo>
                  <a:lnTo>
                    <a:pt x="797698" y="679393"/>
                  </a:lnTo>
                  <a:lnTo>
                    <a:pt x="797698" y="648120"/>
                  </a:lnTo>
                  <a:lnTo>
                    <a:pt x="828972" y="648120"/>
                  </a:lnTo>
                  <a:lnTo>
                    <a:pt x="828972" y="617804"/>
                  </a:lnTo>
                  <a:lnTo>
                    <a:pt x="766524" y="617804"/>
                  </a:lnTo>
                  <a:lnTo>
                    <a:pt x="766524" y="647061"/>
                  </a:lnTo>
                  <a:lnTo>
                    <a:pt x="674869" y="647061"/>
                  </a:lnTo>
                  <a:lnTo>
                    <a:pt x="674927" y="647686"/>
                  </a:lnTo>
                  <a:lnTo>
                    <a:pt x="704809" y="648120"/>
                  </a:lnTo>
                  <a:lnTo>
                    <a:pt x="704809" y="679393"/>
                  </a:lnTo>
                  <a:close/>
                </a:path>
                <a:path extrusionOk="0" h="753110" w="1500504">
                  <a:moveTo>
                    <a:pt x="958801" y="711992"/>
                  </a:moveTo>
                  <a:lnTo>
                    <a:pt x="1133195" y="711034"/>
                  </a:lnTo>
                  <a:lnTo>
                    <a:pt x="1134153" y="680718"/>
                  </a:lnTo>
                  <a:lnTo>
                    <a:pt x="1163536" y="680685"/>
                  </a:lnTo>
                  <a:lnTo>
                    <a:pt x="1164369" y="651578"/>
                  </a:lnTo>
                  <a:lnTo>
                    <a:pt x="1255466" y="650744"/>
                  </a:lnTo>
                  <a:lnTo>
                    <a:pt x="1255374" y="626962"/>
                  </a:lnTo>
                  <a:lnTo>
                    <a:pt x="1260074" y="620279"/>
                  </a:lnTo>
                  <a:lnTo>
                    <a:pt x="1132645" y="620279"/>
                  </a:lnTo>
                  <a:lnTo>
                    <a:pt x="1132645" y="648295"/>
                  </a:lnTo>
                  <a:lnTo>
                    <a:pt x="1102954" y="648295"/>
                  </a:lnTo>
                  <a:lnTo>
                    <a:pt x="1102954" y="677960"/>
                  </a:lnTo>
                  <a:lnTo>
                    <a:pt x="917664" y="677960"/>
                  </a:lnTo>
                  <a:lnTo>
                    <a:pt x="917627" y="680627"/>
                  </a:lnTo>
                  <a:lnTo>
                    <a:pt x="957843" y="680718"/>
                  </a:lnTo>
                  <a:lnTo>
                    <a:pt x="958801" y="711992"/>
                  </a:lnTo>
                  <a:close/>
                </a:path>
                <a:path extrusionOk="0" h="753110" w="1500504">
                  <a:moveTo>
                    <a:pt x="303998" y="752508"/>
                  </a:moveTo>
                  <a:lnTo>
                    <a:pt x="487983" y="752508"/>
                  </a:lnTo>
                  <a:lnTo>
                    <a:pt x="489458" y="716926"/>
                  </a:lnTo>
                  <a:lnTo>
                    <a:pt x="555002" y="716926"/>
                  </a:lnTo>
                  <a:lnTo>
                    <a:pt x="556798" y="690443"/>
                  </a:lnTo>
                  <a:lnTo>
                    <a:pt x="580797" y="690351"/>
                  </a:lnTo>
                  <a:lnTo>
                    <a:pt x="580797" y="659911"/>
                  </a:lnTo>
                  <a:lnTo>
                    <a:pt x="611237" y="659911"/>
                  </a:lnTo>
                  <a:lnTo>
                    <a:pt x="611237" y="629503"/>
                  </a:lnTo>
                  <a:lnTo>
                    <a:pt x="673227" y="629378"/>
                  </a:lnTo>
                  <a:lnTo>
                    <a:pt x="581305" y="629378"/>
                  </a:lnTo>
                  <a:lnTo>
                    <a:pt x="581305" y="630295"/>
                  </a:lnTo>
                  <a:lnTo>
                    <a:pt x="550373" y="630295"/>
                  </a:lnTo>
                  <a:lnTo>
                    <a:pt x="550373" y="661227"/>
                  </a:lnTo>
                  <a:lnTo>
                    <a:pt x="519441" y="661227"/>
                  </a:lnTo>
                  <a:lnTo>
                    <a:pt x="519441" y="692126"/>
                  </a:lnTo>
                  <a:lnTo>
                    <a:pt x="457759" y="692126"/>
                  </a:lnTo>
                  <a:lnTo>
                    <a:pt x="457627" y="716926"/>
                  </a:lnTo>
                  <a:lnTo>
                    <a:pt x="489458" y="716926"/>
                  </a:lnTo>
                  <a:lnTo>
                    <a:pt x="554939" y="717851"/>
                  </a:lnTo>
                  <a:lnTo>
                    <a:pt x="457622" y="717851"/>
                  </a:lnTo>
                  <a:lnTo>
                    <a:pt x="457601" y="721817"/>
                  </a:lnTo>
                  <a:lnTo>
                    <a:pt x="305585" y="721817"/>
                  </a:lnTo>
                  <a:lnTo>
                    <a:pt x="303998" y="752508"/>
                  </a:lnTo>
                  <a:close/>
                </a:path>
                <a:path extrusionOk="0" h="753110" w="1500504">
                  <a:moveTo>
                    <a:pt x="91280" y="652686"/>
                  </a:moveTo>
                  <a:lnTo>
                    <a:pt x="223850" y="651878"/>
                  </a:lnTo>
                  <a:lnTo>
                    <a:pt x="91280" y="651878"/>
                  </a:lnTo>
                  <a:lnTo>
                    <a:pt x="91280" y="652686"/>
                  </a:lnTo>
                  <a:close/>
                </a:path>
              </a:pathLst>
            </a:custGeom>
            <a:solidFill>
              <a:srgbClr val="00000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50" name="Google Shape;750;p1"/>
            <p:cNvSpPr/>
            <p:nvPr/>
          </p:nvSpPr>
          <p:spPr>
            <a:xfrm>
              <a:off x="5083949" y="2910598"/>
              <a:ext cx="1438275" cy="695960"/>
            </a:xfrm>
            <a:custGeom>
              <a:rect b="b" l="l" r="r" t="t"/>
              <a:pathLst>
                <a:path extrusionOk="0" h="695960" w="1438275">
                  <a:moveTo>
                    <a:pt x="1438148" y="378460"/>
                  </a:moveTo>
                  <a:lnTo>
                    <a:pt x="1407248" y="378460"/>
                  </a:lnTo>
                  <a:lnTo>
                    <a:pt x="1407248" y="360680"/>
                  </a:lnTo>
                  <a:lnTo>
                    <a:pt x="1407248" y="346710"/>
                  </a:lnTo>
                  <a:lnTo>
                    <a:pt x="1377556" y="346710"/>
                  </a:lnTo>
                  <a:lnTo>
                    <a:pt x="1377556" y="330200"/>
                  </a:lnTo>
                  <a:lnTo>
                    <a:pt x="1377556" y="327660"/>
                  </a:lnTo>
                  <a:lnTo>
                    <a:pt x="1377556" y="316230"/>
                  </a:lnTo>
                  <a:lnTo>
                    <a:pt x="1346619" y="316230"/>
                  </a:lnTo>
                  <a:lnTo>
                    <a:pt x="1346619" y="299720"/>
                  </a:lnTo>
                  <a:lnTo>
                    <a:pt x="1346619" y="287020"/>
                  </a:lnTo>
                  <a:lnTo>
                    <a:pt x="1255090" y="287020"/>
                  </a:lnTo>
                  <a:lnTo>
                    <a:pt x="1255090" y="299720"/>
                  </a:lnTo>
                  <a:lnTo>
                    <a:pt x="1255090" y="316230"/>
                  </a:lnTo>
                  <a:lnTo>
                    <a:pt x="1194498" y="316230"/>
                  </a:lnTo>
                  <a:lnTo>
                    <a:pt x="1194498" y="299720"/>
                  </a:lnTo>
                  <a:lnTo>
                    <a:pt x="1194498" y="287020"/>
                  </a:lnTo>
                  <a:lnTo>
                    <a:pt x="1163561" y="287020"/>
                  </a:lnTo>
                  <a:lnTo>
                    <a:pt x="1163561" y="269240"/>
                  </a:lnTo>
                  <a:lnTo>
                    <a:pt x="1163561" y="255270"/>
                  </a:lnTo>
                  <a:lnTo>
                    <a:pt x="1132662" y="255270"/>
                  </a:lnTo>
                  <a:lnTo>
                    <a:pt x="1132662" y="243840"/>
                  </a:lnTo>
                  <a:lnTo>
                    <a:pt x="1132662" y="224790"/>
                  </a:lnTo>
                  <a:lnTo>
                    <a:pt x="1070800" y="224790"/>
                  </a:lnTo>
                  <a:lnTo>
                    <a:pt x="1070800" y="213360"/>
                  </a:lnTo>
                  <a:lnTo>
                    <a:pt x="1070800" y="195580"/>
                  </a:lnTo>
                  <a:lnTo>
                    <a:pt x="1017346" y="195580"/>
                  </a:lnTo>
                  <a:lnTo>
                    <a:pt x="1017346" y="182880"/>
                  </a:lnTo>
                  <a:lnTo>
                    <a:pt x="986663" y="182880"/>
                  </a:lnTo>
                  <a:lnTo>
                    <a:pt x="986663" y="152400"/>
                  </a:lnTo>
                  <a:lnTo>
                    <a:pt x="986663" y="121920"/>
                  </a:lnTo>
                  <a:lnTo>
                    <a:pt x="986663" y="91440"/>
                  </a:lnTo>
                  <a:lnTo>
                    <a:pt x="955725" y="91440"/>
                  </a:lnTo>
                  <a:lnTo>
                    <a:pt x="955725" y="60960"/>
                  </a:lnTo>
                  <a:lnTo>
                    <a:pt x="926045" y="60960"/>
                  </a:lnTo>
                  <a:lnTo>
                    <a:pt x="926045" y="58420"/>
                  </a:lnTo>
                  <a:lnTo>
                    <a:pt x="925639" y="58420"/>
                  </a:lnTo>
                  <a:lnTo>
                    <a:pt x="925639" y="30480"/>
                  </a:lnTo>
                  <a:lnTo>
                    <a:pt x="834504" y="30480"/>
                  </a:lnTo>
                  <a:lnTo>
                    <a:pt x="834504" y="58420"/>
                  </a:lnTo>
                  <a:lnTo>
                    <a:pt x="834504" y="60960"/>
                  </a:lnTo>
                  <a:lnTo>
                    <a:pt x="742975" y="60960"/>
                  </a:lnTo>
                  <a:lnTo>
                    <a:pt x="742975" y="58420"/>
                  </a:lnTo>
                  <a:lnTo>
                    <a:pt x="742975" y="30480"/>
                  </a:lnTo>
                  <a:lnTo>
                    <a:pt x="681151" y="30480"/>
                  </a:lnTo>
                  <a:lnTo>
                    <a:pt x="681151" y="0"/>
                  </a:lnTo>
                  <a:lnTo>
                    <a:pt x="620547" y="0"/>
                  </a:lnTo>
                  <a:lnTo>
                    <a:pt x="620547" y="30480"/>
                  </a:lnTo>
                  <a:lnTo>
                    <a:pt x="559041" y="30480"/>
                  </a:lnTo>
                  <a:lnTo>
                    <a:pt x="559041" y="58420"/>
                  </a:lnTo>
                  <a:lnTo>
                    <a:pt x="558698" y="58420"/>
                  </a:lnTo>
                  <a:lnTo>
                    <a:pt x="558698" y="60960"/>
                  </a:lnTo>
                  <a:lnTo>
                    <a:pt x="529031" y="60960"/>
                  </a:lnTo>
                  <a:lnTo>
                    <a:pt x="529031" y="91440"/>
                  </a:lnTo>
                  <a:lnTo>
                    <a:pt x="498094" y="91440"/>
                  </a:lnTo>
                  <a:lnTo>
                    <a:pt x="498094" y="121920"/>
                  </a:lnTo>
                  <a:lnTo>
                    <a:pt x="406565" y="121920"/>
                  </a:lnTo>
                  <a:lnTo>
                    <a:pt x="406565" y="152400"/>
                  </a:lnTo>
                  <a:lnTo>
                    <a:pt x="375666" y="152400"/>
                  </a:lnTo>
                  <a:lnTo>
                    <a:pt x="375666" y="182880"/>
                  </a:lnTo>
                  <a:lnTo>
                    <a:pt x="375666" y="195580"/>
                  </a:lnTo>
                  <a:lnTo>
                    <a:pt x="375666" y="213360"/>
                  </a:lnTo>
                  <a:lnTo>
                    <a:pt x="345059" y="213360"/>
                  </a:lnTo>
                  <a:lnTo>
                    <a:pt x="345059" y="224790"/>
                  </a:lnTo>
                  <a:lnTo>
                    <a:pt x="344855" y="224790"/>
                  </a:lnTo>
                  <a:lnTo>
                    <a:pt x="344855" y="243840"/>
                  </a:lnTo>
                  <a:lnTo>
                    <a:pt x="315036" y="243840"/>
                  </a:lnTo>
                  <a:lnTo>
                    <a:pt x="315036" y="255270"/>
                  </a:lnTo>
                  <a:lnTo>
                    <a:pt x="315036" y="269240"/>
                  </a:lnTo>
                  <a:lnTo>
                    <a:pt x="305511" y="269240"/>
                  </a:lnTo>
                  <a:lnTo>
                    <a:pt x="305511" y="287020"/>
                  </a:lnTo>
                  <a:lnTo>
                    <a:pt x="305511" y="299720"/>
                  </a:lnTo>
                  <a:lnTo>
                    <a:pt x="244005" y="299720"/>
                  </a:lnTo>
                  <a:lnTo>
                    <a:pt x="244005" y="316230"/>
                  </a:lnTo>
                  <a:lnTo>
                    <a:pt x="243992" y="327660"/>
                  </a:lnTo>
                  <a:lnTo>
                    <a:pt x="243649" y="327660"/>
                  </a:lnTo>
                  <a:lnTo>
                    <a:pt x="243649" y="330200"/>
                  </a:lnTo>
                  <a:lnTo>
                    <a:pt x="213995" y="330200"/>
                  </a:lnTo>
                  <a:lnTo>
                    <a:pt x="213995" y="346710"/>
                  </a:lnTo>
                  <a:lnTo>
                    <a:pt x="213995" y="360680"/>
                  </a:lnTo>
                  <a:lnTo>
                    <a:pt x="183057" y="360680"/>
                  </a:lnTo>
                  <a:lnTo>
                    <a:pt x="183057" y="378460"/>
                  </a:lnTo>
                  <a:lnTo>
                    <a:pt x="183057" y="391160"/>
                  </a:lnTo>
                  <a:lnTo>
                    <a:pt x="91528" y="391160"/>
                  </a:lnTo>
                  <a:lnTo>
                    <a:pt x="91528" y="421640"/>
                  </a:lnTo>
                  <a:lnTo>
                    <a:pt x="60591" y="421640"/>
                  </a:lnTo>
                  <a:lnTo>
                    <a:pt x="60591" y="438150"/>
                  </a:lnTo>
                  <a:lnTo>
                    <a:pt x="60591" y="469900"/>
                  </a:lnTo>
                  <a:lnTo>
                    <a:pt x="60591" y="482600"/>
                  </a:lnTo>
                  <a:lnTo>
                    <a:pt x="29972" y="482600"/>
                  </a:lnTo>
                  <a:lnTo>
                    <a:pt x="29972" y="500380"/>
                  </a:lnTo>
                  <a:lnTo>
                    <a:pt x="29781" y="500380"/>
                  </a:lnTo>
                  <a:lnTo>
                    <a:pt x="29781" y="513080"/>
                  </a:lnTo>
                  <a:lnTo>
                    <a:pt x="0" y="513080"/>
                  </a:lnTo>
                  <a:lnTo>
                    <a:pt x="0" y="529590"/>
                  </a:lnTo>
                  <a:lnTo>
                    <a:pt x="0" y="541020"/>
                  </a:lnTo>
                  <a:lnTo>
                    <a:pt x="30099" y="541020"/>
                  </a:lnTo>
                  <a:lnTo>
                    <a:pt x="30099" y="544830"/>
                  </a:lnTo>
                  <a:lnTo>
                    <a:pt x="60591" y="544830"/>
                  </a:lnTo>
                  <a:lnTo>
                    <a:pt x="60591" y="561340"/>
                  </a:lnTo>
                  <a:lnTo>
                    <a:pt x="60591" y="575310"/>
                  </a:lnTo>
                  <a:lnTo>
                    <a:pt x="91528" y="575310"/>
                  </a:lnTo>
                  <a:lnTo>
                    <a:pt x="91528" y="591820"/>
                  </a:lnTo>
                  <a:lnTo>
                    <a:pt x="91528" y="604520"/>
                  </a:lnTo>
                  <a:lnTo>
                    <a:pt x="213995" y="604520"/>
                  </a:lnTo>
                  <a:lnTo>
                    <a:pt x="213995" y="621030"/>
                  </a:lnTo>
                  <a:lnTo>
                    <a:pt x="213995" y="622300"/>
                  </a:lnTo>
                  <a:lnTo>
                    <a:pt x="213995" y="635000"/>
                  </a:lnTo>
                  <a:lnTo>
                    <a:pt x="213995" y="636270"/>
                  </a:lnTo>
                  <a:lnTo>
                    <a:pt x="254685" y="636270"/>
                  </a:lnTo>
                  <a:lnTo>
                    <a:pt x="254685" y="635000"/>
                  </a:lnTo>
                  <a:lnTo>
                    <a:pt x="264960" y="635000"/>
                  </a:lnTo>
                  <a:lnTo>
                    <a:pt x="264960" y="636270"/>
                  </a:lnTo>
                  <a:lnTo>
                    <a:pt x="264845" y="652780"/>
                  </a:lnTo>
                  <a:lnTo>
                    <a:pt x="264629" y="652780"/>
                  </a:lnTo>
                  <a:lnTo>
                    <a:pt x="264629" y="666750"/>
                  </a:lnTo>
                  <a:lnTo>
                    <a:pt x="264515" y="670560"/>
                  </a:lnTo>
                  <a:lnTo>
                    <a:pt x="305511" y="670560"/>
                  </a:lnTo>
                  <a:lnTo>
                    <a:pt x="305511" y="695960"/>
                  </a:lnTo>
                  <a:lnTo>
                    <a:pt x="426770" y="695960"/>
                  </a:lnTo>
                  <a:lnTo>
                    <a:pt x="426770" y="670560"/>
                  </a:lnTo>
                  <a:lnTo>
                    <a:pt x="426847" y="666750"/>
                  </a:lnTo>
                  <a:lnTo>
                    <a:pt x="488543" y="666750"/>
                  </a:lnTo>
                  <a:lnTo>
                    <a:pt x="488543" y="652780"/>
                  </a:lnTo>
                  <a:lnTo>
                    <a:pt x="488543" y="636270"/>
                  </a:lnTo>
                  <a:lnTo>
                    <a:pt x="519468" y="636270"/>
                  </a:lnTo>
                  <a:lnTo>
                    <a:pt x="519468" y="635000"/>
                  </a:lnTo>
                  <a:lnTo>
                    <a:pt x="519468" y="622300"/>
                  </a:lnTo>
                  <a:lnTo>
                    <a:pt x="519468" y="621030"/>
                  </a:lnTo>
                  <a:lnTo>
                    <a:pt x="519468" y="604520"/>
                  </a:lnTo>
                  <a:lnTo>
                    <a:pt x="550405" y="604520"/>
                  </a:lnTo>
                  <a:lnTo>
                    <a:pt x="550405" y="591820"/>
                  </a:lnTo>
                  <a:lnTo>
                    <a:pt x="550405" y="575310"/>
                  </a:lnTo>
                  <a:lnTo>
                    <a:pt x="671588" y="575310"/>
                  </a:lnTo>
                  <a:lnTo>
                    <a:pt x="671588" y="561340"/>
                  </a:lnTo>
                  <a:lnTo>
                    <a:pt x="673785" y="561340"/>
                  </a:lnTo>
                  <a:lnTo>
                    <a:pt x="673785" y="575310"/>
                  </a:lnTo>
                  <a:lnTo>
                    <a:pt x="673785" y="591820"/>
                  </a:lnTo>
                  <a:lnTo>
                    <a:pt x="704723" y="591820"/>
                  </a:lnTo>
                  <a:lnTo>
                    <a:pt x="704723" y="604520"/>
                  </a:lnTo>
                  <a:lnTo>
                    <a:pt x="704723" y="621030"/>
                  </a:lnTo>
                  <a:lnTo>
                    <a:pt x="704723" y="622300"/>
                  </a:lnTo>
                  <a:lnTo>
                    <a:pt x="735622" y="622300"/>
                  </a:lnTo>
                  <a:lnTo>
                    <a:pt x="735622" y="621030"/>
                  </a:lnTo>
                  <a:lnTo>
                    <a:pt x="735622" y="604520"/>
                  </a:lnTo>
                  <a:lnTo>
                    <a:pt x="735622" y="591820"/>
                  </a:lnTo>
                  <a:lnTo>
                    <a:pt x="766559" y="591820"/>
                  </a:lnTo>
                  <a:lnTo>
                    <a:pt x="766559" y="575310"/>
                  </a:lnTo>
                  <a:lnTo>
                    <a:pt x="766559" y="561340"/>
                  </a:lnTo>
                  <a:lnTo>
                    <a:pt x="887780" y="561340"/>
                  </a:lnTo>
                  <a:lnTo>
                    <a:pt x="887780" y="575310"/>
                  </a:lnTo>
                  <a:lnTo>
                    <a:pt x="887780" y="591820"/>
                  </a:lnTo>
                  <a:lnTo>
                    <a:pt x="949604" y="591820"/>
                  </a:lnTo>
                  <a:lnTo>
                    <a:pt x="949604" y="604520"/>
                  </a:lnTo>
                  <a:lnTo>
                    <a:pt x="949604" y="621030"/>
                  </a:lnTo>
                  <a:lnTo>
                    <a:pt x="949604" y="622300"/>
                  </a:lnTo>
                  <a:lnTo>
                    <a:pt x="949604" y="635000"/>
                  </a:lnTo>
                  <a:lnTo>
                    <a:pt x="949604" y="636270"/>
                  </a:lnTo>
                  <a:lnTo>
                    <a:pt x="949604" y="652780"/>
                  </a:lnTo>
                  <a:lnTo>
                    <a:pt x="1072032" y="652780"/>
                  </a:lnTo>
                  <a:lnTo>
                    <a:pt x="1072032" y="636270"/>
                  </a:lnTo>
                  <a:lnTo>
                    <a:pt x="1072032" y="635000"/>
                  </a:lnTo>
                  <a:lnTo>
                    <a:pt x="1072032" y="622300"/>
                  </a:lnTo>
                  <a:lnTo>
                    <a:pt x="1101737" y="622300"/>
                  </a:lnTo>
                  <a:lnTo>
                    <a:pt x="1101737" y="621030"/>
                  </a:lnTo>
                  <a:lnTo>
                    <a:pt x="1101737" y="604520"/>
                  </a:lnTo>
                  <a:lnTo>
                    <a:pt x="1101737" y="591820"/>
                  </a:lnTo>
                  <a:lnTo>
                    <a:pt x="1194498" y="591820"/>
                  </a:lnTo>
                  <a:lnTo>
                    <a:pt x="1194498" y="575310"/>
                  </a:lnTo>
                  <a:lnTo>
                    <a:pt x="1194498" y="561340"/>
                  </a:lnTo>
                  <a:lnTo>
                    <a:pt x="1224191" y="561340"/>
                  </a:lnTo>
                  <a:lnTo>
                    <a:pt x="1224191" y="544830"/>
                  </a:lnTo>
                  <a:lnTo>
                    <a:pt x="1224191" y="541020"/>
                  </a:lnTo>
                  <a:lnTo>
                    <a:pt x="1224191" y="529590"/>
                  </a:lnTo>
                  <a:lnTo>
                    <a:pt x="1346619" y="529590"/>
                  </a:lnTo>
                  <a:lnTo>
                    <a:pt x="1346619" y="513080"/>
                  </a:lnTo>
                  <a:lnTo>
                    <a:pt x="1346619" y="500380"/>
                  </a:lnTo>
                  <a:lnTo>
                    <a:pt x="1376311" y="500380"/>
                  </a:lnTo>
                  <a:lnTo>
                    <a:pt x="1376311" y="482600"/>
                  </a:lnTo>
                  <a:lnTo>
                    <a:pt x="1376311" y="469900"/>
                  </a:lnTo>
                  <a:lnTo>
                    <a:pt x="1407248" y="469900"/>
                  </a:lnTo>
                  <a:lnTo>
                    <a:pt x="1407248" y="438150"/>
                  </a:lnTo>
                  <a:lnTo>
                    <a:pt x="1438148" y="438150"/>
                  </a:lnTo>
                  <a:lnTo>
                    <a:pt x="1438148" y="421640"/>
                  </a:lnTo>
                  <a:lnTo>
                    <a:pt x="1438148" y="391160"/>
                  </a:lnTo>
                  <a:lnTo>
                    <a:pt x="1438148" y="378460"/>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51" name="Google Shape;751;p1"/>
            <p:cNvSpPr/>
            <p:nvPr/>
          </p:nvSpPr>
          <p:spPr>
            <a:xfrm>
              <a:off x="5303558" y="3042678"/>
              <a:ext cx="1188085" cy="520700"/>
            </a:xfrm>
            <a:custGeom>
              <a:rect b="b" l="l" r="r" t="t"/>
              <a:pathLst>
                <a:path extrusionOk="0" h="520700" w="1188085">
                  <a:moveTo>
                    <a:pt x="212750" y="306070"/>
                  </a:moveTo>
                  <a:lnTo>
                    <a:pt x="183057" y="306070"/>
                  </a:lnTo>
                  <a:lnTo>
                    <a:pt x="183057" y="275590"/>
                  </a:lnTo>
                  <a:lnTo>
                    <a:pt x="152158" y="275590"/>
                  </a:lnTo>
                  <a:lnTo>
                    <a:pt x="152158" y="245110"/>
                  </a:lnTo>
                  <a:lnTo>
                    <a:pt x="29692" y="245110"/>
                  </a:lnTo>
                  <a:lnTo>
                    <a:pt x="29692" y="275590"/>
                  </a:lnTo>
                  <a:lnTo>
                    <a:pt x="0" y="275590"/>
                  </a:lnTo>
                  <a:lnTo>
                    <a:pt x="0" y="306070"/>
                  </a:lnTo>
                  <a:lnTo>
                    <a:pt x="0" y="336550"/>
                  </a:lnTo>
                  <a:lnTo>
                    <a:pt x="29692" y="336550"/>
                  </a:lnTo>
                  <a:lnTo>
                    <a:pt x="29692" y="306070"/>
                  </a:lnTo>
                  <a:lnTo>
                    <a:pt x="60629" y="306070"/>
                  </a:lnTo>
                  <a:lnTo>
                    <a:pt x="60629" y="275590"/>
                  </a:lnTo>
                  <a:lnTo>
                    <a:pt x="121221" y="275590"/>
                  </a:lnTo>
                  <a:lnTo>
                    <a:pt x="121221" y="306070"/>
                  </a:lnTo>
                  <a:lnTo>
                    <a:pt x="152158" y="306070"/>
                  </a:lnTo>
                  <a:lnTo>
                    <a:pt x="152158" y="336550"/>
                  </a:lnTo>
                  <a:lnTo>
                    <a:pt x="183057" y="336550"/>
                  </a:lnTo>
                  <a:lnTo>
                    <a:pt x="183057" y="368300"/>
                  </a:lnTo>
                  <a:lnTo>
                    <a:pt x="212750" y="368300"/>
                  </a:lnTo>
                  <a:lnTo>
                    <a:pt x="212750" y="336550"/>
                  </a:lnTo>
                  <a:lnTo>
                    <a:pt x="212750" y="306070"/>
                  </a:lnTo>
                  <a:close/>
                </a:path>
                <a:path extrusionOk="0" h="520700" w="1188085">
                  <a:moveTo>
                    <a:pt x="491172" y="260350"/>
                  </a:moveTo>
                  <a:lnTo>
                    <a:pt x="430555" y="260350"/>
                  </a:lnTo>
                  <a:lnTo>
                    <a:pt x="430555" y="231254"/>
                  </a:lnTo>
                  <a:lnTo>
                    <a:pt x="308114" y="231254"/>
                  </a:lnTo>
                  <a:lnTo>
                    <a:pt x="308114" y="260946"/>
                  </a:lnTo>
                  <a:lnTo>
                    <a:pt x="278434" y="260946"/>
                  </a:lnTo>
                  <a:lnTo>
                    <a:pt x="278434" y="291871"/>
                  </a:lnTo>
                  <a:lnTo>
                    <a:pt x="339026" y="291871"/>
                  </a:lnTo>
                  <a:lnTo>
                    <a:pt x="339026" y="260946"/>
                  </a:lnTo>
                  <a:lnTo>
                    <a:pt x="399656" y="260946"/>
                  </a:lnTo>
                  <a:lnTo>
                    <a:pt x="399656" y="292100"/>
                  </a:lnTo>
                  <a:lnTo>
                    <a:pt x="461479" y="292100"/>
                  </a:lnTo>
                  <a:lnTo>
                    <a:pt x="461479" y="322580"/>
                  </a:lnTo>
                  <a:lnTo>
                    <a:pt x="491172" y="322580"/>
                  </a:lnTo>
                  <a:lnTo>
                    <a:pt x="491172" y="292100"/>
                  </a:lnTo>
                  <a:lnTo>
                    <a:pt x="491172" y="260350"/>
                  </a:lnTo>
                  <a:close/>
                </a:path>
                <a:path extrusionOk="0" h="520700" w="1188085">
                  <a:moveTo>
                    <a:pt x="579882" y="31750"/>
                  </a:moveTo>
                  <a:lnTo>
                    <a:pt x="550189" y="31750"/>
                  </a:lnTo>
                  <a:lnTo>
                    <a:pt x="550189" y="30480"/>
                  </a:lnTo>
                  <a:lnTo>
                    <a:pt x="550189" y="0"/>
                  </a:lnTo>
                  <a:lnTo>
                    <a:pt x="427761" y="0"/>
                  </a:lnTo>
                  <a:lnTo>
                    <a:pt x="427761" y="30480"/>
                  </a:lnTo>
                  <a:lnTo>
                    <a:pt x="396836" y="30480"/>
                  </a:lnTo>
                  <a:lnTo>
                    <a:pt x="396836" y="31750"/>
                  </a:lnTo>
                  <a:lnTo>
                    <a:pt x="396836" y="60960"/>
                  </a:lnTo>
                  <a:lnTo>
                    <a:pt x="367144" y="60960"/>
                  </a:lnTo>
                  <a:lnTo>
                    <a:pt x="367144" y="91440"/>
                  </a:lnTo>
                  <a:lnTo>
                    <a:pt x="367144" y="123190"/>
                  </a:lnTo>
                  <a:lnTo>
                    <a:pt x="396836" y="123190"/>
                  </a:lnTo>
                  <a:lnTo>
                    <a:pt x="396836" y="91440"/>
                  </a:lnTo>
                  <a:lnTo>
                    <a:pt x="427761" y="91440"/>
                  </a:lnTo>
                  <a:lnTo>
                    <a:pt x="427761" y="60960"/>
                  </a:lnTo>
                  <a:lnTo>
                    <a:pt x="458660" y="60960"/>
                  </a:lnTo>
                  <a:lnTo>
                    <a:pt x="458660" y="31750"/>
                  </a:lnTo>
                  <a:lnTo>
                    <a:pt x="519290" y="31750"/>
                  </a:lnTo>
                  <a:lnTo>
                    <a:pt x="519290" y="60960"/>
                  </a:lnTo>
                  <a:lnTo>
                    <a:pt x="550189" y="60960"/>
                  </a:lnTo>
                  <a:lnTo>
                    <a:pt x="550189" y="91440"/>
                  </a:lnTo>
                  <a:lnTo>
                    <a:pt x="579882" y="91440"/>
                  </a:lnTo>
                  <a:lnTo>
                    <a:pt x="579882" y="60960"/>
                  </a:lnTo>
                  <a:lnTo>
                    <a:pt x="579882" y="31750"/>
                  </a:lnTo>
                  <a:close/>
                </a:path>
                <a:path extrusionOk="0" h="520700" w="1188085">
                  <a:moveTo>
                    <a:pt x="852436" y="490220"/>
                  </a:moveTo>
                  <a:lnTo>
                    <a:pt x="730008" y="490220"/>
                  </a:lnTo>
                  <a:lnTo>
                    <a:pt x="730008" y="520700"/>
                  </a:lnTo>
                  <a:lnTo>
                    <a:pt x="852436" y="520700"/>
                  </a:lnTo>
                  <a:lnTo>
                    <a:pt x="852436" y="490220"/>
                  </a:lnTo>
                  <a:close/>
                </a:path>
                <a:path extrusionOk="0" h="520700" w="1188085">
                  <a:moveTo>
                    <a:pt x="867029" y="305295"/>
                  </a:moveTo>
                  <a:lnTo>
                    <a:pt x="744601" y="305295"/>
                  </a:lnTo>
                  <a:lnTo>
                    <a:pt x="744601" y="336194"/>
                  </a:lnTo>
                  <a:lnTo>
                    <a:pt x="714895" y="336194"/>
                  </a:lnTo>
                  <a:lnTo>
                    <a:pt x="714895" y="367131"/>
                  </a:lnTo>
                  <a:lnTo>
                    <a:pt x="775500" y="367131"/>
                  </a:lnTo>
                  <a:lnTo>
                    <a:pt x="775500" y="336194"/>
                  </a:lnTo>
                  <a:lnTo>
                    <a:pt x="867029" y="336194"/>
                  </a:lnTo>
                  <a:lnTo>
                    <a:pt x="867029" y="305295"/>
                  </a:lnTo>
                  <a:close/>
                </a:path>
                <a:path extrusionOk="0" h="520700" w="1188085">
                  <a:moveTo>
                    <a:pt x="885469" y="157480"/>
                  </a:moveTo>
                  <a:lnTo>
                    <a:pt x="824865" y="157480"/>
                  </a:lnTo>
                  <a:lnTo>
                    <a:pt x="824865" y="127000"/>
                  </a:lnTo>
                  <a:lnTo>
                    <a:pt x="702411" y="127000"/>
                  </a:lnTo>
                  <a:lnTo>
                    <a:pt x="702411" y="157480"/>
                  </a:lnTo>
                  <a:lnTo>
                    <a:pt x="672719" y="157480"/>
                  </a:lnTo>
                  <a:lnTo>
                    <a:pt x="672719" y="186690"/>
                  </a:lnTo>
                  <a:lnTo>
                    <a:pt x="672719" y="218440"/>
                  </a:lnTo>
                  <a:lnTo>
                    <a:pt x="702411" y="218440"/>
                  </a:lnTo>
                  <a:lnTo>
                    <a:pt x="702411" y="186690"/>
                  </a:lnTo>
                  <a:lnTo>
                    <a:pt x="733348" y="186690"/>
                  </a:lnTo>
                  <a:lnTo>
                    <a:pt x="733348" y="157480"/>
                  </a:lnTo>
                  <a:lnTo>
                    <a:pt x="793940" y="157480"/>
                  </a:lnTo>
                  <a:lnTo>
                    <a:pt x="793940" y="186690"/>
                  </a:lnTo>
                  <a:lnTo>
                    <a:pt x="855776" y="186690"/>
                  </a:lnTo>
                  <a:lnTo>
                    <a:pt x="855776" y="218440"/>
                  </a:lnTo>
                  <a:lnTo>
                    <a:pt x="885469" y="218440"/>
                  </a:lnTo>
                  <a:lnTo>
                    <a:pt x="885469" y="186690"/>
                  </a:lnTo>
                  <a:lnTo>
                    <a:pt x="885469" y="157480"/>
                  </a:lnTo>
                  <a:close/>
                </a:path>
                <a:path extrusionOk="0" h="520700" w="1188085">
                  <a:moveTo>
                    <a:pt x="1127023" y="398068"/>
                  </a:moveTo>
                  <a:lnTo>
                    <a:pt x="1035481" y="398068"/>
                  </a:lnTo>
                  <a:lnTo>
                    <a:pt x="1035481" y="427723"/>
                  </a:lnTo>
                  <a:lnTo>
                    <a:pt x="1127023" y="427723"/>
                  </a:lnTo>
                  <a:lnTo>
                    <a:pt x="1127023" y="398068"/>
                  </a:lnTo>
                  <a:close/>
                </a:path>
                <a:path extrusionOk="0" h="520700" w="1188085">
                  <a:moveTo>
                    <a:pt x="1187640" y="306070"/>
                  </a:moveTo>
                  <a:lnTo>
                    <a:pt x="1157947" y="306070"/>
                  </a:lnTo>
                  <a:lnTo>
                    <a:pt x="1157947" y="275590"/>
                  </a:lnTo>
                  <a:lnTo>
                    <a:pt x="1156703" y="275590"/>
                  </a:lnTo>
                  <a:lnTo>
                    <a:pt x="1156703" y="306070"/>
                  </a:lnTo>
                  <a:lnTo>
                    <a:pt x="1127010" y="306070"/>
                  </a:lnTo>
                  <a:lnTo>
                    <a:pt x="1127010" y="336550"/>
                  </a:lnTo>
                  <a:lnTo>
                    <a:pt x="1004582" y="336550"/>
                  </a:lnTo>
                  <a:lnTo>
                    <a:pt x="1004582" y="367030"/>
                  </a:lnTo>
                  <a:lnTo>
                    <a:pt x="974890" y="367030"/>
                  </a:lnTo>
                  <a:lnTo>
                    <a:pt x="974890" y="397510"/>
                  </a:lnTo>
                  <a:lnTo>
                    <a:pt x="882116" y="397510"/>
                  </a:lnTo>
                  <a:lnTo>
                    <a:pt x="882116" y="427990"/>
                  </a:lnTo>
                  <a:lnTo>
                    <a:pt x="882116" y="429260"/>
                  </a:lnTo>
                  <a:lnTo>
                    <a:pt x="852424" y="429260"/>
                  </a:lnTo>
                  <a:lnTo>
                    <a:pt x="852424" y="458470"/>
                  </a:lnTo>
                  <a:lnTo>
                    <a:pt x="729996" y="458470"/>
                  </a:lnTo>
                  <a:lnTo>
                    <a:pt x="729996" y="429260"/>
                  </a:lnTo>
                  <a:lnTo>
                    <a:pt x="729996" y="427990"/>
                  </a:lnTo>
                  <a:lnTo>
                    <a:pt x="729996" y="397510"/>
                  </a:lnTo>
                  <a:lnTo>
                    <a:pt x="668172" y="397510"/>
                  </a:lnTo>
                  <a:lnTo>
                    <a:pt x="668172" y="367118"/>
                  </a:lnTo>
                  <a:lnTo>
                    <a:pt x="546950" y="367118"/>
                  </a:lnTo>
                  <a:lnTo>
                    <a:pt x="546950" y="397510"/>
                  </a:lnTo>
                  <a:lnTo>
                    <a:pt x="516013" y="397510"/>
                  </a:lnTo>
                  <a:lnTo>
                    <a:pt x="516013" y="427723"/>
                  </a:lnTo>
                  <a:lnTo>
                    <a:pt x="455434" y="427723"/>
                  </a:lnTo>
                  <a:lnTo>
                    <a:pt x="455434" y="458660"/>
                  </a:lnTo>
                  <a:lnTo>
                    <a:pt x="485127" y="458660"/>
                  </a:lnTo>
                  <a:lnTo>
                    <a:pt x="485127" y="489597"/>
                  </a:lnTo>
                  <a:lnTo>
                    <a:pt x="516026" y="489597"/>
                  </a:lnTo>
                  <a:lnTo>
                    <a:pt x="516026" y="458660"/>
                  </a:lnTo>
                  <a:lnTo>
                    <a:pt x="545706" y="458660"/>
                  </a:lnTo>
                  <a:lnTo>
                    <a:pt x="545706" y="427990"/>
                  </a:lnTo>
                  <a:lnTo>
                    <a:pt x="631494" y="427990"/>
                  </a:lnTo>
                  <a:lnTo>
                    <a:pt x="631494" y="429260"/>
                  </a:lnTo>
                  <a:lnTo>
                    <a:pt x="668172" y="429260"/>
                  </a:lnTo>
                  <a:lnTo>
                    <a:pt x="668172" y="458470"/>
                  </a:lnTo>
                  <a:lnTo>
                    <a:pt x="699071" y="458470"/>
                  </a:lnTo>
                  <a:lnTo>
                    <a:pt x="699071" y="488950"/>
                  </a:lnTo>
                  <a:lnTo>
                    <a:pt x="699071" y="490220"/>
                  </a:lnTo>
                  <a:lnTo>
                    <a:pt x="730008" y="490220"/>
                  </a:lnTo>
                  <a:lnTo>
                    <a:pt x="730008" y="488950"/>
                  </a:lnTo>
                  <a:lnTo>
                    <a:pt x="852436" y="488950"/>
                  </a:lnTo>
                  <a:lnTo>
                    <a:pt x="852436" y="490220"/>
                  </a:lnTo>
                  <a:lnTo>
                    <a:pt x="882129" y="490220"/>
                  </a:lnTo>
                  <a:lnTo>
                    <a:pt x="882129" y="488950"/>
                  </a:lnTo>
                  <a:lnTo>
                    <a:pt x="882129" y="458470"/>
                  </a:lnTo>
                  <a:lnTo>
                    <a:pt x="973658" y="458470"/>
                  </a:lnTo>
                  <a:lnTo>
                    <a:pt x="973658" y="429260"/>
                  </a:lnTo>
                  <a:lnTo>
                    <a:pt x="973658" y="427990"/>
                  </a:lnTo>
                  <a:lnTo>
                    <a:pt x="1004582" y="427990"/>
                  </a:lnTo>
                  <a:lnTo>
                    <a:pt x="1004582" y="397510"/>
                  </a:lnTo>
                  <a:lnTo>
                    <a:pt x="1157947" y="397510"/>
                  </a:lnTo>
                  <a:lnTo>
                    <a:pt x="1157947" y="367030"/>
                  </a:lnTo>
                  <a:lnTo>
                    <a:pt x="1187640" y="367030"/>
                  </a:lnTo>
                  <a:lnTo>
                    <a:pt x="1187640" y="336550"/>
                  </a:lnTo>
                  <a:lnTo>
                    <a:pt x="1187640" y="306070"/>
                  </a:lnTo>
                  <a:close/>
                </a:path>
              </a:pathLst>
            </a:custGeom>
            <a:solidFill>
              <a:srgbClr val="E6E6E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52" name="Google Shape;752;p1"/>
            <p:cNvSpPr/>
            <p:nvPr/>
          </p:nvSpPr>
          <p:spPr>
            <a:xfrm>
              <a:off x="6114219" y="3587173"/>
              <a:ext cx="17780" cy="18415"/>
            </a:xfrm>
            <a:custGeom>
              <a:rect b="b" l="l" r="r" t="t"/>
              <a:pathLst>
                <a:path extrusionOk="0" h="18414" w="17779">
                  <a:moveTo>
                    <a:pt x="17568" y="17956"/>
                  </a:moveTo>
                  <a:lnTo>
                    <a:pt x="0" y="17956"/>
                  </a:lnTo>
                  <a:lnTo>
                    <a:pt x="0" y="0"/>
                  </a:lnTo>
                  <a:lnTo>
                    <a:pt x="17568" y="0"/>
                  </a:lnTo>
                  <a:lnTo>
                    <a:pt x="17568" y="17956"/>
                  </a:lnTo>
                  <a:close/>
                </a:path>
              </a:pathLst>
            </a:custGeom>
            <a:solidFill>
              <a:srgbClr val="E2B11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53" name="Google Shape;753;p1"/>
            <p:cNvSpPr/>
            <p:nvPr/>
          </p:nvSpPr>
          <p:spPr>
            <a:xfrm>
              <a:off x="6096640" y="3605129"/>
              <a:ext cx="17780" cy="18415"/>
            </a:xfrm>
            <a:custGeom>
              <a:rect b="b" l="l" r="r" t="t"/>
              <a:pathLst>
                <a:path extrusionOk="0" h="18414" w="17779">
                  <a:moveTo>
                    <a:pt x="17578" y="17956"/>
                  </a:moveTo>
                  <a:lnTo>
                    <a:pt x="0" y="17956"/>
                  </a:lnTo>
                  <a:lnTo>
                    <a:pt x="0" y="0"/>
                  </a:lnTo>
                  <a:lnTo>
                    <a:pt x="17578" y="0"/>
                  </a:lnTo>
                  <a:lnTo>
                    <a:pt x="17578" y="17956"/>
                  </a:lnTo>
                  <a:close/>
                </a:path>
              </a:pathLst>
            </a:custGeom>
            <a:solidFill>
              <a:srgbClr val="E2CD0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54" name="Google Shape;754;p1"/>
            <p:cNvSpPr/>
            <p:nvPr/>
          </p:nvSpPr>
          <p:spPr>
            <a:xfrm>
              <a:off x="6096640" y="3587173"/>
              <a:ext cx="17780" cy="18415"/>
            </a:xfrm>
            <a:custGeom>
              <a:rect b="b" l="l" r="r" t="t"/>
              <a:pathLst>
                <a:path extrusionOk="0" h="18414" w="17779">
                  <a:moveTo>
                    <a:pt x="17578" y="17956"/>
                  </a:moveTo>
                  <a:lnTo>
                    <a:pt x="0" y="17956"/>
                  </a:lnTo>
                  <a:lnTo>
                    <a:pt x="0" y="0"/>
                  </a:lnTo>
                  <a:lnTo>
                    <a:pt x="17578" y="0"/>
                  </a:lnTo>
                  <a:lnTo>
                    <a:pt x="17578" y="17956"/>
                  </a:lnTo>
                  <a:close/>
                </a:path>
              </a:pathLst>
            </a:custGeom>
            <a:solidFill>
              <a:srgbClr val="E39315"/>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55" name="Google Shape;755;p1"/>
            <p:cNvSpPr/>
            <p:nvPr/>
          </p:nvSpPr>
          <p:spPr>
            <a:xfrm>
              <a:off x="6096640" y="3569216"/>
              <a:ext cx="17780" cy="18415"/>
            </a:xfrm>
            <a:custGeom>
              <a:rect b="b" l="l" r="r" t="t"/>
              <a:pathLst>
                <a:path extrusionOk="0" h="18414" w="17779">
                  <a:moveTo>
                    <a:pt x="17578" y="17956"/>
                  </a:moveTo>
                  <a:lnTo>
                    <a:pt x="0" y="17956"/>
                  </a:lnTo>
                  <a:lnTo>
                    <a:pt x="0" y="0"/>
                  </a:lnTo>
                  <a:lnTo>
                    <a:pt x="17578" y="0"/>
                  </a:lnTo>
                  <a:lnTo>
                    <a:pt x="17578" y="17956"/>
                  </a:lnTo>
                  <a:close/>
                </a:path>
              </a:pathLst>
            </a:custGeom>
            <a:solidFill>
              <a:srgbClr val="E2CD0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56" name="Google Shape;756;p1"/>
            <p:cNvSpPr/>
            <p:nvPr/>
          </p:nvSpPr>
          <p:spPr>
            <a:xfrm>
              <a:off x="6079071" y="3587173"/>
              <a:ext cx="17780" cy="18415"/>
            </a:xfrm>
            <a:custGeom>
              <a:rect b="b" l="l" r="r" t="t"/>
              <a:pathLst>
                <a:path extrusionOk="0" h="18414" w="17779">
                  <a:moveTo>
                    <a:pt x="17568" y="17956"/>
                  </a:moveTo>
                  <a:lnTo>
                    <a:pt x="0" y="17956"/>
                  </a:lnTo>
                  <a:lnTo>
                    <a:pt x="0" y="0"/>
                  </a:lnTo>
                  <a:lnTo>
                    <a:pt x="17568" y="0"/>
                  </a:lnTo>
                  <a:lnTo>
                    <a:pt x="17568" y="17956"/>
                  </a:lnTo>
                  <a:close/>
                </a:path>
              </a:pathLst>
            </a:custGeom>
            <a:solidFill>
              <a:srgbClr val="E2B11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57" name="Google Shape;757;p1"/>
            <p:cNvSpPr/>
            <p:nvPr/>
          </p:nvSpPr>
          <p:spPr>
            <a:xfrm>
              <a:off x="6061494" y="3497376"/>
              <a:ext cx="35560" cy="179705"/>
            </a:xfrm>
            <a:custGeom>
              <a:rect b="b" l="l" r="r" t="t"/>
              <a:pathLst>
                <a:path extrusionOk="0" h="179704" w="35560">
                  <a:moveTo>
                    <a:pt x="17576" y="161645"/>
                  </a:moveTo>
                  <a:lnTo>
                    <a:pt x="0" y="161645"/>
                  </a:lnTo>
                  <a:lnTo>
                    <a:pt x="0" y="179603"/>
                  </a:lnTo>
                  <a:lnTo>
                    <a:pt x="17576" y="179603"/>
                  </a:lnTo>
                  <a:lnTo>
                    <a:pt x="17576" y="161645"/>
                  </a:lnTo>
                  <a:close/>
                </a:path>
                <a:path extrusionOk="0" h="179704" w="35560">
                  <a:moveTo>
                    <a:pt x="17576" y="17970"/>
                  </a:moveTo>
                  <a:lnTo>
                    <a:pt x="0" y="17970"/>
                  </a:lnTo>
                  <a:lnTo>
                    <a:pt x="0" y="35928"/>
                  </a:lnTo>
                  <a:lnTo>
                    <a:pt x="17576" y="35928"/>
                  </a:lnTo>
                  <a:lnTo>
                    <a:pt x="17576" y="17970"/>
                  </a:lnTo>
                  <a:close/>
                </a:path>
                <a:path extrusionOk="0" h="179704" w="35560">
                  <a:moveTo>
                    <a:pt x="35140" y="0"/>
                  </a:moveTo>
                  <a:lnTo>
                    <a:pt x="17576" y="0"/>
                  </a:lnTo>
                  <a:lnTo>
                    <a:pt x="17576" y="17970"/>
                  </a:lnTo>
                  <a:lnTo>
                    <a:pt x="35140" y="17970"/>
                  </a:lnTo>
                  <a:lnTo>
                    <a:pt x="35140" y="0"/>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58" name="Google Shape;758;p1"/>
            <p:cNvSpPr/>
            <p:nvPr/>
          </p:nvSpPr>
          <p:spPr>
            <a:xfrm>
              <a:off x="6061502" y="3497371"/>
              <a:ext cx="17780" cy="18415"/>
            </a:xfrm>
            <a:custGeom>
              <a:rect b="b" l="l" r="r" t="t"/>
              <a:pathLst>
                <a:path extrusionOk="0" h="18414" w="17779">
                  <a:moveTo>
                    <a:pt x="17568" y="17966"/>
                  </a:moveTo>
                  <a:lnTo>
                    <a:pt x="0" y="17966"/>
                  </a:lnTo>
                  <a:lnTo>
                    <a:pt x="0" y="0"/>
                  </a:lnTo>
                  <a:lnTo>
                    <a:pt x="17568" y="0"/>
                  </a:lnTo>
                  <a:lnTo>
                    <a:pt x="17568" y="17966"/>
                  </a:lnTo>
                  <a:close/>
                </a:path>
              </a:pathLst>
            </a:custGeom>
            <a:solidFill>
              <a:srgbClr val="BE801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59" name="Google Shape;759;p1"/>
            <p:cNvSpPr/>
            <p:nvPr/>
          </p:nvSpPr>
          <p:spPr>
            <a:xfrm>
              <a:off x="6043930" y="3533304"/>
              <a:ext cx="17780" cy="125730"/>
            </a:xfrm>
            <a:custGeom>
              <a:rect b="b" l="l" r="r" t="t"/>
              <a:pathLst>
                <a:path extrusionOk="0" h="125729" w="17779">
                  <a:moveTo>
                    <a:pt x="17564" y="89789"/>
                  </a:moveTo>
                  <a:lnTo>
                    <a:pt x="0" y="89789"/>
                  </a:lnTo>
                  <a:lnTo>
                    <a:pt x="0" y="125717"/>
                  </a:lnTo>
                  <a:lnTo>
                    <a:pt x="17564" y="125717"/>
                  </a:lnTo>
                  <a:lnTo>
                    <a:pt x="17564" y="89789"/>
                  </a:lnTo>
                  <a:close/>
                </a:path>
                <a:path extrusionOk="0" h="125729" w="17779">
                  <a:moveTo>
                    <a:pt x="17564" y="0"/>
                  </a:moveTo>
                  <a:lnTo>
                    <a:pt x="0" y="0"/>
                  </a:lnTo>
                  <a:lnTo>
                    <a:pt x="0" y="17957"/>
                  </a:lnTo>
                  <a:lnTo>
                    <a:pt x="17564" y="17957"/>
                  </a:lnTo>
                  <a:lnTo>
                    <a:pt x="17564" y="0"/>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60" name="Google Shape;760;p1"/>
            <p:cNvSpPr/>
            <p:nvPr/>
          </p:nvSpPr>
          <p:spPr>
            <a:xfrm>
              <a:off x="6043933" y="3515337"/>
              <a:ext cx="17780" cy="18415"/>
            </a:xfrm>
            <a:custGeom>
              <a:rect b="b" l="l" r="r" t="t"/>
              <a:pathLst>
                <a:path extrusionOk="0" h="18414" w="17779">
                  <a:moveTo>
                    <a:pt x="17568" y="17956"/>
                  </a:moveTo>
                  <a:lnTo>
                    <a:pt x="0" y="17956"/>
                  </a:lnTo>
                  <a:lnTo>
                    <a:pt x="0" y="0"/>
                  </a:lnTo>
                  <a:lnTo>
                    <a:pt x="17568" y="0"/>
                  </a:lnTo>
                  <a:lnTo>
                    <a:pt x="17568" y="17956"/>
                  </a:lnTo>
                  <a:close/>
                </a:path>
              </a:pathLst>
            </a:custGeom>
            <a:solidFill>
              <a:srgbClr val="BE801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61" name="Google Shape;761;p1"/>
            <p:cNvSpPr/>
            <p:nvPr/>
          </p:nvSpPr>
          <p:spPr>
            <a:xfrm>
              <a:off x="6026355" y="3676968"/>
              <a:ext cx="35560" cy="18415"/>
            </a:xfrm>
            <a:custGeom>
              <a:rect b="b" l="l" r="r" t="t"/>
              <a:pathLst>
                <a:path extrusionOk="0" h="18414" w="35560">
                  <a:moveTo>
                    <a:pt x="35147" y="17956"/>
                  </a:moveTo>
                  <a:lnTo>
                    <a:pt x="0" y="17956"/>
                  </a:lnTo>
                  <a:lnTo>
                    <a:pt x="0" y="0"/>
                  </a:lnTo>
                  <a:lnTo>
                    <a:pt x="35147" y="0"/>
                  </a:lnTo>
                  <a:lnTo>
                    <a:pt x="35147" y="17956"/>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62" name="Google Shape;762;p1"/>
            <p:cNvSpPr/>
            <p:nvPr/>
          </p:nvSpPr>
          <p:spPr>
            <a:xfrm>
              <a:off x="6026355" y="3659011"/>
              <a:ext cx="35560" cy="18415"/>
            </a:xfrm>
            <a:custGeom>
              <a:rect b="b" l="l" r="r" t="t"/>
              <a:pathLst>
                <a:path extrusionOk="0" h="18414" w="35560">
                  <a:moveTo>
                    <a:pt x="35147" y="17956"/>
                  </a:moveTo>
                  <a:lnTo>
                    <a:pt x="0" y="17956"/>
                  </a:lnTo>
                  <a:lnTo>
                    <a:pt x="0" y="0"/>
                  </a:lnTo>
                  <a:lnTo>
                    <a:pt x="35147" y="0"/>
                  </a:lnTo>
                  <a:lnTo>
                    <a:pt x="35147" y="17956"/>
                  </a:lnTo>
                  <a:close/>
                </a:path>
              </a:pathLst>
            </a:custGeom>
            <a:solidFill>
              <a:srgbClr val="BE801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63" name="Google Shape;763;p1"/>
            <p:cNvSpPr/>
            <p:nvPr/>
          </p:nvSpPr>
          <p:spPr>
            <a:xfrm>
              <a:off x="6026353" y="3551262"/>
              <a:ext cx="17780" cy="72390"/>
            </a:xfrm>
            <a:custGeom>
              <a:rect b="b" l="l" r="r" t="t"/>
              <a:pathLst>
                <a:path extrusionOk="0" h="72389" w="17779">
                  <a:moveTo>
                    <a:pt x="17576" y="35915"/>
                  </a:moveTo>
                  <a:lnTo>
                    <a:pt x="0" y="35915"/>
                  </a:lnTo>
                  <a:lnTo>
                    <a:pt x="0" y="71831"/>
                  </a:lnTo>
                  <a:lnTo>
                    <a:pt x="17576" y="71831"/>
                  </a:lnTo>
                  <a:lnTo>
                    <a:pt x="17576" y="35915"/>
                  </a:lnTo>
                  <a:close/>
                </a:path>
                <a:path extrusionOk="0" h="72389" w="17779">
                  <a:moveTo>
                    <a:pt x="17576" y="0"/>
                  </a:moveTo>
                  <a:lnTo>
                    <a:pt x="0" y="0"/>
                  </a:lnTo>
                  <a:lnTo>
                    <a:pt x="0" y="17957"/>
                  </a:lnTo>
                  <a:lnTo>
                    <a:pt x="17576" y="17957"/>
                  </a:lnTo>
                  <a:lnTo>
                    <a:pt x="17576" y="0"/>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64" name="Google Shape;764;p1"/>
            <p:cNvSpPr/>
            <p:nvPr/>
          </p:nvSpPr>
          <p:spPr>
            <a:xfrm>
              <a:off x="6026355" y="3533293"/>
              <a:ext cx="17780" cy="18415"/>
            </a:xfrm>
            <a:custGeom>
              <a:rect b="b" l="l" r="r" t="t"/>
              <a:pathLst>
                <a:path extrusionOk="0" h="18414" w="17779">
                  <a:moveTo>
                    <a:pt x="17578" y="17956"/>
                  </a:moveTo>
                  <a:lnTo>
                    <a:pt x="0" y="17956"/>
                  </a:lnTo>
                  <a:lnTo>
                    <a:pt x="0" y="0"/>
                  </a:lnTo>
                  <a:lnTo>
                    <a:pt x="17578" y="0"/>
                  </a:lnTo>
                  <a:lnTo>
                    <a:pt x="17578" y="17956"/>
                  </a:lnTo>
                  <a:close/>
                </a:path>
              </a:pathLst>
            </a:custGeom>
            <a:solidFill>
              <a:srgbClr val="BE801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65" name="Google Shape;765;p1"/>
            <p:cNvSpPr/>
            <p:nvPr/>
          </p:nvSpPr>
          <p:spPr>
            <a:xfrm>
              <a:off x="5991217" y="3659011"/>
              <a:ext cx="35560" cy="18415"/>
            </a:xfrm>
            <a:custGeom>
              <a:rect b="b" l="l" r="r" t="t"/>
              <a:pathLst>
                <a:path extrusionOk="0" h="18414" w="35560">
                  <a:moveTo>
                    <a:pt x="35137" y="17956"/>
                  </a:moveTo>
                  <a:lnTo>
                    <a:pt x="0" y="17956"/>
                  </a:lnTo>
                  <a:lnTo>
                    <a:pt x="0" y="0"/>
                  </a:lnTo>
                  <a:lnTo>
                    <a:pt x="35137" y="0"/>
                  </a:lnTo>
                  <a:lnTo>
                    <a:pt x="35137" y="17956"/>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66" name="Google Shape;766;p1"/>
            <p:cNvSpPr/>
            <p:nvPr/>
          </p:nvSpPr>
          <p:spPr>
            <a:xfrm>
              <a:off x="5991217" y="3641052"/>
              <a:ext cx="35560" cy="18415"/>
            </a:xfrm>
            <a:custGeom>
              <a:rect b="b" l="l" r="r" t="t"/>
              <a:pathLst>
                <a:path extrusionOk="0" h="18414" w="35560">
                  <a:moveTo>
                    <a:pt x="35137" y="17959"/>
                  </a:moveTo>
                  <a:lnTo>
                    <a:pt x="0" y="17959"/>
                  </a:lnTo>
                  <a:lnTo>
                    <a:pt x="0" y="0"/>
                  </a:lnTo>
                  <a:lnTo>
                    <a:pt x="35137" y="0"/>
                  </a:lnTo>
                  <a:lnTo>
                    <a:pt x="35137" y="17959"/>
                  </a:lnTo>
                  <a:close/>
                </a:path>
              </a:pathLst>
            </a:custGeom>
            <a:solidFill>
              <a:srgbClr val="BE801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67" name="Google Shape;767;p1"/>
            <p:cNvSpPr/>
            <p:nvPr/>
          </p:nvSpPr>
          <p:spPr>
            <a:xfrm>
              <a:off x="5833059" y="3425125"/>
              <a:ext cx="228600" cy="233679"/>
            </a:xfrm>
            <a:custGeom>
              <a:rect b="b" l="l" r="r" t="t"/>
              <a:pathLst>
                <a:path extrusionOk="0" h="233679" w="228600">
                  <a:moveTo>
                    <a:pt x="87858" y="180009"/>
                  </a:moveTo>
                  <a:lnTo>
                    <a:pt x="35153" y="180009"/>
                  </a:lnTo>
                  <a:lnTo>
                    <a:pt x="35153" y="197967"/>
                  </a:lnTo>
                  <a:lnTo>
                    <a:pt x="17576" y="197967"/>
                  </a:lnTo>
                  <a:lnTo>
                    <a:pt x="17576" y="215938"/>
                  </a:lnTo>
                  <a:lnTo>
                    <a:pt x="70281" y="215938"/>
                  </a:lnTo>
                  <a:lnTo>
                    <a:pt x="70281" y="197967"/>
                  </a:lnTo>
                  <a:lnTo>
                    <a:pt x="87858" y="197967"/>
                  </a:lnTo>
                  <a:lnTo>
                    <a:pt x="87858" y="180009"/>
                  </a:lnTo>
                  <a:close/>
                </a:path>
                <a:path extrusionOk="0" h="233679" w="228600">
                  <a:moveTo>
                    <a:pt x="140576" y="53911"/>
                  </a:moveTo>
                  <a:lnTo>
                    <a:pt x="122999" y="53911"/>
                  </a:lnTo>
                  <a:lnTo>
                    <a:pt x="122999" y="17970"/>
                  </a:lnTo>
                  <a:lnTo>
                    <a:pt x="122999" y="0"/>
                  </a:lnTo>
                  <a:lnTo>
                    <a:pt x="105435" y="0"/>
                  </a:lnTo>
                  <a:lnTo>
                    <a:pt x="105435" y="17970"/>
                  </a:lnTo>
                  <a:lnTo>
                    <a:pt x="87858" y="17970"/>
                  </a:lnTo>
                  <a:lnTo>
                    <a:pt x="87858" y="53911"/>
                  </a:lnTo>
                  <a:lnTo>
                    <a:pt x="70281" y="53911"/>
                  </a:lnTo>
                  <a:lnTo>
                    <a:pt x="70281" y="71894"/>
                  </a:lnTo>
                  <a:lnTo>
                    <a:pt x="70281" y="89865"/>
                  </a:lnTo>
                  <a:lnTo>
                    <a:pt x="105435" y="89865"/>
                  </a:lnTo>
                  <a:lnTo>
                    <a:pt x="105435" y="71894"/>
                  </a:lnTo>
                  <a:lnTo>
                    <a:pt x="140576" y="71894"/>
                  </a:lnTo>
                  <a:lnTo>
                    <a:pt x="140576" y="53911"/>
                  </a:lnTo>
                  <a:close/>
                </a:path>
                <a:path extrusionOk="0" h="233679" w="228600">
                  <a:moveTo>
                    <a:pt x="228434" y="72250"/>
                  </a:moveTo>
                  <a:lnTo>
                    <a:pt x="122999" y="72250"/>
                  </a:lnTo>
                  <a:lnTo>
                    <a:pt x="122999" y="90220"/>
                  </a:lnTo>
                  <a:lnTo>
                    <a:pt x="140576" y="90220"/>
                  </a:lnTo>
                  <a:lnTo>
                    <a:pt x="140576" y="108178"/>
                  </a:lnTo>
                  <a:lnTo>
                    <a:pt x="122999" y="108178"/>
                  </a:lnTo>
                  <a:lnTo>
                    <a:pt x="122999" y="126136"/>
                  </a:lnTo>
                  <a:lnTo>
                    <a:pt x="105435" y="126136"/>
                  </a:lnTo>
                  <a:lnTo>
                    <a:pt x="105435" y="108178"/>
                  </a:lnTo>
                  <a:lnTo>
                    <a:pt x="87858" y="108178"/>
                  </a:lnTo>
                  <a:lnTo>
                    <a:pt x="87858" y="90220"/>
                  </a:lnTo>
                  <a:lnTo>
                    <a:pt x="0" y="90220"/>
                  </a:lnTo>
                  <a:lnTo>
                    <a:pt x="0" y="108178"/>
                  </a:lnTo>
                  <a:lnTo>
                    <a:pt x="17576" y="108178"/>
                  </a:lnTo>
                  <a:lnTo>
                    <a:pt x="17576" y="126136"/>
                  </a:lnTo>
                  <a:lnTo>
                    <a:pt x="35153" y="126136"/>
                  </a:lnTo>
                  <a:lnTo>
                    <a:pt x="35153" y="144094"/>
                  </a:lnTo>
                  <a:lnTo>
                    <a:pt x="52717" y="144094"/>
                  </a:lnTo>
                  <a:lnTo>
                    <a:pt x="52717" y="161759"/>
                  </a:lnTo>
                  <a:lnTo>
                    <a:pt x="52717" y="179730"/>
                  </a:lnTo>
                  <a:lnTo>
                    <a:pt x="122999" y="179730"/>
                  </a:lnTo>
                  <a:lnTo>
                    <a:pt x="122999" y="197713"/>
                  </a:lnTo>
                  <a:lnTo>
                    <a:pt x="158153" y="197713"/>
                  </a:lnTo>
                  <a:lnTo>
                    <a:pt x="158153" y="215684"/>
                  </a:lnTo>
                  <a:lnTo>
                    <a:pt x="193294" y="215684"/>
                  </a:lnTo>
                  <a:lnTo>
                    <a:pt x="193294" y="233654"/>
                  </a:lnTo>
                  <a:lnTo>
                    <a:pt x="210870" y="233654"/>
                  </a:lnTo>
                  <a:lnTo>
                    <a:pt x="210870" y="215684"/>
                  </a:lnTo>
                  <a:lnTo>
                    <a:pt x="210870" y="197713"/>
                  </a:lnTo>
                  <a:lnTo>
                    <a:pt x="175717" y="197713"/>
                  </a:lnTo>
                  <a:lnTo>
                    <a:pt x="175717" y="179730"/>
                  </a:lnTo>
                  <a:lnTo>
                    <a:pt x="175717" y="161759"/>
                  </a:lnTo>
                  <a:lnTo>
                    <a:pt x="158153" y="161759"/>
                  </a:lnTo>
                  <a:lnTo>
                    <a:pt x="158153" y="144094"/>
                  </a:lnTo>
                  <a:lnTo>
                    <a:pt x="175717" y="144094"/>
                  </a:lnTo>
                  <a:lnTo>
                    <a:pt x="175717" y="126136"/>
                  </a:lnTo>
                  <a:lnTo>
                    <a:pt x="193294" y="126136"/>
                  </a:lnTo>
                  <a:lnTo>
                    <a:pt x="193294" y="108178"/>
                  </a:lnTo>
                  <a:lnTo>
                    <a:pt x="210870" y="108178"/>
                  </a:lnTo>
                  <a:lnTo>
                    <a:pt x="210870" y="90220"/>
                  </a:lnTo>
                  <a:lnTo>
                    <a:pt x="228434" y="90220"/>
                  </a:lnTo>
                  <a:lnTo>
                    <a:pt x="228434" y="72250"/>
                  </a:lnTo>
                  <a:close/>
                </a:path>
              </a:pathLst>
            </a:custGeom>
            <a:solidFill>
              <a:srgbClr val="E2CD0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68" name="Google Shape;768;p1"/>
            <p:cNvSpPr/>
            <p:nvPr/>
          </p:nvSpPr>
          <p:spPr>
            <a:xfrm>
              <a:off x="6008786" y="3587173"/>
              <a:ext cx="17780" cy="36195"/>
            </a:xfrm>
            <a:custGeom>
              <a:rect b="b" l="l" r="r" t="t"/>
              <a:pathLst>
                <a:path extrusionOk="0" h="36195" w="17779">
                  <a:moveTo>
                    <a:pt x="17568" y="35912"/>
                  </a:moveTo>
                  <a:lnTo>
                    <a:pt x="0" y="35912"/>
                  </a:lnTo>
                  <a:lnTo>
                    <a:pt x="0" y="17956"/>
                  </a:lnTo>
                  <a:lnTo>
                    <a:pt x="0" y="0"/>
                  </a:lnTo>
                  <a:lnTo>
                    <a:pt x="17568" y="0"/>
                  </a:lnTo>
                  <a:lnTo>
                    <a:pt x="17568" y="35912"/>
                  </a:lnTo>
                  <a:close/>
                </a:path>
              </a:pathLst>
            </a:custGeom>
            <a:solidFill>
              <a:srgbClr val="BE801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69" name="Google Shape;769;p1"/>
            <p:cNvSpPr/>
            <p:nvPr/>
          </p:nvSpPr>
          <p:spPr>
            <a:xfrm>
              <a:off x="6008786" y="3569216"/>
              <a:ext cx="17780" cy="18415"/>
            </a:xfrm>
            <a:custGeom>
              <a:rect b="b" l="l" r="r" t="t"/>
              <a:pathLst>
                <a:path extrusionOk="0" h="18414" w="17779">
                  <a:moveTo>
                    <a:pt x="17568" y="17956"/>
                  </a:moveTo>
                  <a:lnTo>
                    <a:pt x="0" y="17956"/>
                  </a:lnTo>
                  <a:lnTo>
                    <a:pt x="0" y="0"/>
                  </a:lnTo>
                  <a:lnTo>
                    <a:pt x="17568" y="0"/>
                  </a:lnTo>
                  <a:lnTo>
                    <a:pt x="17568" y="17956"/>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70" name="Google Shape;770;p1"/>
            <p:cNvSpPr/>
            <p:nvPr/>
          </p:nvSpPr>
          <p:spPr>
            <a:xfrm>
              <a:off x="5991212" y="3551262"/>
              <a:ext cx="35560" cy="36195"/>
            </a:xfrm>
            <a:custGeom>
              <a:rect b="b" l="l" r="r" t="t"/>
              <a:pathLst>
                <a:path extrusionOk="0" h="36195" w="35560">
                  <a:moveTo>
                    <a:pt x="17564" y="17957"/>
                  </a:moveTo>
                  <a:lnTo>
                    <a:pt x="0" y="17957"/>
                  </a:lnTo>
                  <a:lnTo>
                    <a:pt x="0" y="35915"/>
                  </a:lnTo>
                  <a:lnTo>
                    <a:pt x="17564" y="35915"/>
                  </a:lnTo>
                  <a:lnTo>
                    <a:pt x="17564" y="17957"/>
                  </a:lnTo>
                  <a:close/>
                </a:path>
                <a:path extrusionOk="0" h="36195" w="35560">
                  <a:moveTo>
                    <a:pt x="35140" y="0"/>
                  </a:moveTo>
                  <a:lnTo>
                    <a:pt x="17564" y="0"/>
                  </a:lnTo>
                  <a:lnTo>
                    <a:pt x="17564" y="17957"/>
                  </a:lnTo>
                  <a:lnTo>
                    <a:pt x="35140" y="17957"/>
                  </a:lnTo>
                  <a:lnTo>
                    <a:pt x="35140" y="0"/>
                  </a:lnTo>
                  <a:close/>
                </a:path>
              </a:pathLst>
            </a:custGeom>
            <a:solidFill>
              <a:srgbClr val="BE801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71" name="Google Shape;771;p1"/>
            <p:cNvSpPr/>
            <p:nvPr/>
          </p:nvSpPr>
          <p:spPr>
            <a:xfrm>
              <a:off x="5956058" y="3479418"/>
              <a:ext cx="123189" cy="179705"/>
            </a:xfrm>
            <a:custGeom>
              <a:rect b="b" l="l" r="r" t="t"/>
              <a:pathLst>
                <a:path extrusionOk="0" h="179704" w="123189">
                  <a:moveTo>
                    <a:pt x="35153" y="161645"/>
                  </a:moveTo>
                  <a:lnTo>
                    <a:pt x="17576" y="161645"/>
                  </a:lnTo>
                  <a:lnTo>
                    <a:pt x="0" y="161645"/>
                  </a:lnTo>
                  <a:lnTo>
                    <a:pt x="0" y="179603"/>
                  </a:lnTo>
                  <a:lnTo>
                    <a:pt x="35153" y="179603"/>
                  </a:lnTo>
                  <a:lnTo>
                    <a:pt x="35153" y="161645"/>
                  </a:lnTo>
                  <a:close/>
                </a:path>
                <a:path extrusionOk="0" h="179704" w="123189">
                  <a:moveTo>
                    <a:pt x="123012" y="0"/>
                  </a:moveTo>
                  <a:lnTo>
                    <a:pt x="35153" y="0"/>
                  </a:lnTo>
                  <a:lnTo>
                    <a:pt x="35153" y="17957"/>
                  </a:lnTo>
                  <a:lnTo>
                    <a:pt x="52717" y="17957"/>
                  </a:lnTo>
                  <a:lnTo>
                    <a:pt x="123012" y="17957"/>
                  </a:lnTo>
                  <a:lnTo>
                    <a:pt x="123012" y="0"/>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72" name="Google Shape;772;p1"/>
            <p:cNvSpPr/>
            <p:nvPr/>
          </p:nvSpPr>
          <p:spPr>
            <a:xfrm>
              <a:off x="5956058" y="3479418"/>
              <a:ext cx="35560" cy="161925"/>
            </a:xfrm>
            <a:custGeom>
              <a:rect b="b" l="l" r="r" t="t"/>
              <a:pathLst>
                <a:path extrusionOk="0" h="161925" w="35560">
                  <a:moveTo>
                    <a:pt x="35153" y="143675"/>
                  </a:moveTo>
                  <a:lnTo>
                    <a:pt x="0" y="143675"/>
                  </a:lnTo>
                  <a:lnTo>
                    <a:pt x="0" y="161645"/>
                  </a:lnTo>
                  <a:lnTo>
                    <a:pt x="35153" y="161645"/>
                  </a:lnTo>
                  <a:lnTo>
                    <a:pt x="35153" y="143675"/>
                  </a:lnTo>
                  <a:close/>
                </a:path>
                <a:path extrusionOk="0" h="161925" w="35560">
                  <a:moveTo>
                    <a:pt x="35153" y="0"/>
                  </a:moveTo>
                  <a:lnTo>
                    <a:pt x="17576" y="0"/>
                  </a:lnTo>
                  <a:lnTo>
                    <a:pt x="17576" y="17957"/>
                  </a:lnTo>
                  <a:lnTo>
                    <a:pt x="35153" y="17957"/>
                  </a:lnTo>
                  <a:lnTo>
                    <a:pt x="35153" y="0"/>
                  </a:lnTo>
                  <a:close/>
                </a:path>
              </a:pathLst>
            </a:custGeom>
            <a:solidFill>
              <a:srgbClr val="E39315"/>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73" name="Google Shape;773;p1"/>
            <p:cNvSpPr/>
            <p:nvPr/>
          </p:nvSpPr>
          <p:spPr>
            <a:xfrm>
              <a:off x="5973645" y="3443498"/>
              <a:ext cx="17780" cy="36195"/>
            </a:xfrm>
            <a:custGeom>
              <a:rect b="b" l="l" r="r" t="t"/>
              <a:pathLst>
                <a:path extrusionOk="0" h="36195" w="17779">
                  <a:moveTo>
                    <a:pt x="17572" y="35915"/>
                  </a:moveTo>
                  <a:lnTo>
                    <a:pt x="0" y="35915"/>
                  </a:lnTo>
                  <a:lnTo>
                    <a:pt x="0" y="0"/>
                  </a:lnTo>
                  <a:lnTo>
                    <a:pt x="17572" y="0"/>
                  </a:lnTo>
                  <a:lnTo>
                    <a:pt x="17572" y="35915"/>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74" name="Google Shape;774;p1"/>
            <p:cNvSpPr/>
            <p:nvPr/>
          </p:nvSpPr>
          <p:spPr>
            <a:xfrm>
              <a:off x="5956058" y="3443502"/>
              <a:ext cx="17780" cy="90170"/>
            </a:xfrm>
            <a:custGeom>
              <a:rect b="b" l="l" r="r" t="t"/>
              <a:pathLst>
                <a:path extrusionOk="0" h="90170" w="17779">
                  <a:moveTo>
                    <a:pt x="17576" y="71843"/>
                  </a:moveTo>
                  <a:lnTo>
                    <a:pt x="0" y="71843"/>
                  </a:lnTo>
                  <a:lnTo>
                    <a:pt x="0" y="89801"/>
                  </a:lnTo>
                  <a:lnTo>
                    <a:pt x="17576" y="89801"/>
                  </a:lnTo>
                  <a:lnTo>
                    <a:pt x="17576" y="71843"/>
                  </a:lnTo>
                  <a:close/>
                </a:path>
                <a:path extrusionOk="0" h="90170" w="17779">
                  <a:moveTo>
                    <a:pt x="17576" y="0"/>
                  </a:moveTo>
                  <a:lnTo>
                    <a:pt x="0" y="0"/>
                  </a:lnTo>
                  <a:lnTo>
                    <a:pt x="0" y="17957"/>
                  </a:lnTo>
                  <a:lnTo>
                    <a:pt x="0" y="35915"/>
                  </a:lnTo>
                  <a:lnTo>
                    <a:pt x="17576" y="35915"/>
                  </a:lnTo>
                  <a:lnTo>
                    <a:pt x="17576" y="0"/>
                  </a:lnTo>
                  <a:close/>
                </a:path>
              </a:pathLst>
            </a:custGeom>
            <a:solidFill>
              <a:srgbClr val="E39315"/>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75" name="Google Shape;775;p1"/>
            <p:cNvSpPr/>
            <p:nvPr/>
          </p:nvSpPr>
          <p:spPr>
            <a:xfrm>
              <a:off x="5920918" y="3407587"/>
              <a:ext cx="53340" cy="233679"/>
            </a:xfrm>
            <a:custGeom>
              <a:rect b="b" l="l" r="r" t="t"/>
              <a:pathLst>
                <a:path extrusionOk="0" h="233679" w="53339">
                  <a:moveTo>
                    <a:pt x="35140" y="215506"/>
                  </a:moveTo>
                  <a:lnTo>
                    <a:pt x="17576" y="215506"/>
                  </a:lnTo>
                  <a:lnTo>
                    <a:pt x="0" y="215506"/>
                  </a:lnTo>
                  <a:lnTo>
                    <a:pt x="0" y="233476"/>
                  </a:lnTo>
                  <a:lnTo>
                    <a:pt x="35140" y="233476"/>
                  </a:lnTo>
                  <a:lnTo>
                    <a:pt x="35140" y="215506"/>
                  </a:lnTo>
                  <a:close/>
                </a:path>
                <a:path extrusionOk="0" h="233679" w="53339">
                  <a:moveTo>
                    <a:pt x="52717" y="0"/>
                  </a:moveTo>
                  <a:lnTo>
                    <a:pt x="35140" y="0"/>
                  </a:lnTo>
                  <a:lnTo>
                    <a:pt x="35140" y="35915"/>
                  </a:lnTo>
                  <a:lnTo>
                    <a:pt x="52717" y="35915"/>
                  </a:lnTo>
                  <a:lnTo>
                    <a:pt x="52717" y="0"/>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76" name="Google Shape;776;p1"/>
            <p:cNvSpPr/>
            <p:nvPr/>
          </p:nvSpPr>
          <p:spPr>
            <a:xfrm>
              <a:off x="5920918" y="3533304"/>
              <a:ext cx="35560" cy="90170"/>
            </a:xfrm>
            <a:custGeom>
              <a:rect b="b" l="l" r="r" t="t"/>
              <a:pathLst>
                <a:path extrusionOk="0" h="90170" w="35560">
                  <a:moveTo>
                    <a:pt x="35140" y="71831"/>
                  </a:moveTo>
                  <a:lnTo>
                    <a:pt x="0" y="71831"/>
                  </a:lnTo>
                  <a:lnTo>
                    <a:pt x="0" y="89789"/>
                  </a:lnTo>
                  <a:lnTo>
                    <a:pt x="35140" y="89789"/>
                  </a:lnTo>
                  <a:lnTo>
                    <a:pt x="35140" y="71831"/>
                  </a:lnTo>
                  <a:close/>
                </a:path>
                <a:path extrusionOk="0" h="90170" w="35560">
                  <a:moveTo>
                    <a:pt x="35140" y="0"/>
                  </a:moveTo>
                  <a:lnTo>
                    <a:pt x="17576" y="0"/>
                  </a:lnTo>
                  <a:lnTo>
                    <a:pt x="17576" y="17957"/>
                  </a:lnTo>
                  <a:lnTo>
                    <a:pt x="35140" y="17957"/>
                  </a:lnTo>
                  <a:lnTo>
                    <a:pt x="35140" y="0"/>
                  </a:lnTo>
                  <a:close/>
                </a:path>
              </a:pathLst>
            </a:custGeom>
            <a:solidFill>
              <a:srgbClr val="E39315"/>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77" name="Google Shape;777;p1"/>
            <p:cNvSpPr/>
            <p:nvPr/>
          </p:nvSpPr>
          <p:spPr>
            <a:xfrm>
              <a:off x="5938497" y="3515337"/>
              <a:ext cx="17780" cy="18415"/>
            </a:xfrm>
            <a:custGeom>
              <a:rect b="b" l="l" r="r" t="t"/>
              <a:pathLst>
                <a:path extrusionOk="0" h="18414" w="17779">
                  <a:moveTo>
                    <a:pt x="17572" y="17956"/>
                  </a:moveTo>
                  <a:lnTo>
                    <a:pt x="0" y="17956"/>
                  </a:lnTo>
                  <a:lnTo>
                    <a:pt x="0" y="0"/>
                  </a:lnTo>
                  <a:lnTo>
                    <a:pt x="17572" y="0"/>
                  </a:lnTo>
                  <a:lnTo>
                    <a:pt x="17572" y="17956"/>
                  </a:lnTo>
                  <a:close/>
                </a:path>
              </a:pathLst>
            </a:custGeom>
            <a:solidFill>
              <a:srgbClr val="E2B11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78" name="Google Shape;778;p1"/>
            <p:cNvSpPr/>
            <p:nvPr/>
          </p:nvSpPr>
          <p:spPr>
            <a:xfrm>
              <a:off x="5938497" y="3497371"/>
              <a:ext cx="17780" cy="18415"/>
            </a:xfrm>
            <a:custGeom>
              <a:rect b="b" l="l" r="r" t="t"/>
              <a:pathLst>
                <a:path extrusionOk="0" h="18414" w="17779">
                  <a:moveTo>
                    <a:pt x="17572" y="17966"/>
                  </a:moveTo>
                  <a:lnTo>
                    <a:pt x="0" y="17966"/>
                  </a:lnTo>
                  <a:lnTo>
                    <a:pt x="0" y="0"/>
                  </a:lnTo>
                  <a:lnTo>
                    <a:pt x="17572" y="0"/>
                  </a:lnTo>
                  <a:lnTo>
                    <a:pt x="17572" y="17966"/>
                  </a:lnTo>
                  <a:close/>
                </a:path>
              </a:pathLst>
            </a:custGeom>
            <a:solidFill>
              <a:srgbClr val="E39315"/>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79" name="Google Shape;779;p1"/>
            <p:cNvSpPr/>
            <p:nvPr/>
          </p:nvSpPr>
          <p:spPr>
            <a:xfrm>
              <a:off x="5920929" y="3389619"/>
              <a:ext cx="35560" cy="18415"/>
            </a:xfrm>
            <a:custGeom>
              <a:rect b="b" l="l" r="r" t="t"/>
              <a:pathLst>
                <a:path extrusionOk="0" h="18414" w="35560">
                  <a:moveTo>
                    <a:pt x="35140" y="17956"/>
                  </a:moveTo>
                  <a:lnTo>
                    <a:pt x="0" y="17956"/>
                  </a:lnTo>
                  <a:lnTo>
                    <a:pt x="0" y="0"/>
                  </a:lnTo>
                  <a:lnTo>
                    <a:pt x="35140" y="0"/>
                  </a:lnTo>
                  <a:lnTo>
                    <a:pt x="35140" y="17956"/>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80" name="Google Shape;780;p1"/>
            <p:cNvSpPr/>
            <p:nvPr/>
          </p:nvSpPr>
          <p:spPr>
            <a:xfrm>
              <a:off x="5920929" y="3515337"/>
              <a:ext cx="17780" cy="18415"/>
            </a:xfrm>
            <a:custGeom>
              <a:rect b="b" l="l" r="r" t="t"/>
              <a:pathLst>
                <a:path extrusionOk="0" h="18414" w="17779">
                  <a:moveTo>
                    <a:pt x="17568" y="17956"/>
                  </a:moveTo>
                  <a:lnTo>
                    <a:pt x="0" y="17956"/>
                  </a:lnTo>
                  <a:lnTo>
                    <a:pt x="0" y="0"/>
                  </a:lnTo>
                  <a:lnTo>
                    <a:pt x="17568" y="0"/>
                  </a:lnTo>
                  <a:lnTo>
                    <a:pt x="17568" y="17956"/>
                  </a:lnTo>
                  <a:close/>
                </a:path>
              </a:pathLst>
            </a:custGeom>
            <a:solidFill>
              <a:srgbClr val="E39315"/>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81" name="Google Shape;781;p1"/>
            <p:cNvSpPr/>
            <p:nvPr/>
          </p:nvSpPr>
          <p:spPr>
            <a:xfrm>
              <a:off x="5920929" y="3407576"/>
              <a:ext cx="35560" cy="36195"/>
            </a:xfrm>
            <a:custGeom>
              <a:rect b="b" l="l" r="r" t="t"/>
              <a:pathLst>
                <a:path extrusionOk="0" h="36195" w="35560">
                  <a:moveTo>
                    <a:pt x="17568" y="35922"/>
                  </a:moveTo>
                  <a:lnTo>
                    <a:pt x="0" y="35922"/>
                  </a:lnTo>
                  <a:lnTo>
                    <a:pt x="0" y="0"/>
                  </a:lnTo>
                  <a:lnTo>
                    <a:pt x="35140" y="0"/>
                  </a:lnTo>
                  <a:lnTo>
                    <a:pt x="35140" y="17956"/>
                  </a:lnTo>
                  <a:lnTo>
                    <a:pt x="17568" y="17956"/>
                  </a:lnTo>
                  <a:lnTo>
                    <a:pt x="17568" y="35922"/>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82" name="Google Shape;782;p1"/>
            <p:cNvSpPr/>
            <p:nvPr/>
          </p:nvSpPr>
          <p:spPr>
            <a:xfrm>
              <a:off x="5903350" y="3623085"/>
              <a:ext cx="17780" cy="18415"/>
            </a:xfrm>
            <a:custGeom>
              <a:rect b="b" l="l" r="r" t="t"/>
              <a:pathLst>
                <a:path extrusionOk="0" h="18414" w="17779">
                  <a:moveTo>
                    <a:pt x="17578" y="17966"/>
                  </a:moveTo>
                  <a:lnTo>
                    <a:pt x="0" y="17966"/>
                  </a:lnTo>
                  <a:lnTo>
                    <a:pt x="0" y="0"/>
                  </a:lnTo>
                  <a:lnTo>
                    <a:pt x="17578" y="0"/>
                  </a:lnTo>
                  <a:lnTo>
                    <a:pt x="17578" y="17966"/>
                  </a:lnTo>
                  <a:close/>
                </a:path>
              </a:pathLst>
            </a:custGeom>
            <a:solidFill>
              <a:srgbClr val="E39315"/>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83" name="Google Shape;783;p1"/>
            <p:cNvSpPr/>
            <p:nvPr/>
          </p:nvSpPr>
          <p:spPr>
            <a:xfrm>
              <a:off x="5903350" y="3443498"/>
              <a:ext cx="17780" cy="36195"/>
            </a:xfrm>
            <a:custGeom>
              <a:rect b="b" l="l" r="r" t="t"/>
              <a:pathLst>
                <a:path extrusionOk="0" h="36195" w="17779">
                  <a:moveTo>
                    <a:pt x="17578" y="35915"/>
                  </a:moveTo>
                  <a:lnTo>
                    <a:pt x="0" y="35915"/>
                  </a:lnTo>
                  <a:lnTo>
                    <a:pt x="0" y="0"/>
                  </a:lnTo>
                  <a:lnTo>
                    <a:pt x="17578" y="0"/>
                  </a:lnTo>
                  <a:lnTo>
                    <a:pt x="17578" y="35915"/>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84" name="Google Shape;784;p1"/>
            <p:cNvSpPr/>
            <p:nvPr/>
          </p:nvSpPr>
          <p:spPr>
            <a:xfrm>
              <a:off x="5885777" y="3407587"/>
              <a:ext cx="35560" cy="251460"/>
            </a:xfrm>
            <a:custGeom>
              <a:rect b="b" l="l" r="r" t="t"/>
              <a:pathLst>
                <a:path extrusionOk="0" h="251460" w="35560">
                  <a:moveTo>
                    <a:pt x="17564" y="35915"/>
                  </a:moveTo>
                  <a:lnTo>
                    <a:pt x="0" y="35915"/>
                  </a:lnTo>
                  <a:lnTo>
                    <a:pt x="0" y="71831"/>
                  </a:lnTo>
                  <a:lnTo>
                    <a:pt x="17564" y="71831"/>
                  </a:lnTo>
                  <a:lnTo>
                    <a:pt x="17564" y="53873"/>
                  </a:lnTo>
                  <a:lnTo>
                    <a:pt x="17564" y="35915"/>
                  </a:lnTo>
                  <a:close/>
                </a:path>
                <a:path extrusionOk="0" h="251460" w="35560">
                  <a:moveTo>
                    <a:pt x="35140" y="233476"/>
                  </a:moveTo>
                  <a:lnTo>
                    <a:pt x="0" y="233476"/>
                  </a:lnTo>
                  <a:lnTo>
                    <a:pt x="0" y="251434"/>
                  </a:lnTo>
                  <a:lnTo>
                    <a:pt x="35140" y="251434"/>
                  </a:lnTo>
                  <a:lnTo>
                    <a:pt x="35140" y="233476"/>
                  </a:lnTo>
                  <a:close/>
                </a:path>
                <a:path extrusionOk="0" h="251460" w="35560">
                  <a:moveTo>
                    <a:pt x="35140" y="0"/>
                  </a:moveTo>
                  <a:lnTo>
                    <a:pt x="17564" y="0"/>
                  </a:lnTo>
                  <a:lnTo>
                    <a:pt x="17564" y="35915"/>
                  </a:lnTo>
                  <a:lnTo>
                    <a:pt x="35140" y="35915"/>
                  </a:lnTo>
                  <a:lnTo>
                    <a:pt x="35140" y="17945"/>
                  </a:lnTo>
                  <a:lnTo>
                    <a:pt x="35140" y="0"/>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85" name="Google Shape;785;p1"/>
            <p:cNvSpPr/>
            <p:nvPr/>
          </p:nvSpPr>
          <p:spPr>
            <a:xfrm>
              <a:off x="5850644" y="3641052"/>
              <a:ext cx="35560" cy="18415"/>
            </a:xfrm>
            <a:custGeom>
              <a:rect b="b" l="l" r="r" t="t"/>
              <a:pathLst>
                <a:path extrusionOk="0" h="18414" w="35560">
                  <a:moveTo>
                    <a:pt x="35137" y="17959"/>
                  </a:moveTo>
                  <a:lnTo>
                    <a:pt x="0" y="17959"/>
                  </a:lnTo>
                  <a:lnTo>
                    <a:pt x="0" y="0"/>
                  </a:lnTo>
                  <a:lnTo>
                    <a:pt x="17568" y="0"/>
                  </a:lnTo>
                  <a:lnTo>
                    <a:pt x="35137" y="0"/>
                  </a:lnTo>
                  <a:lnTo>
                    <a:pt x="35137" y="17959"/>
                  </a:lnTo>
                  <a:close/>
                </a:path>
              </a:pathLst>
            </a:custGeom>
            <a:solidFill>
              <a:srgbClr val="E39315"/>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86" name="Google Shape;786;p1"/>
            <p:cNvSpPr/>
            <p:nvPr/>
          </p:nvSpPr>
          <p:spPr>
            <a:xfrm>
              <a:off x="5850644" y="3659011"/>
              <a:ext cx="35560" cy="18415"/>
            </a:xfrm>
            <a:custGeom>
              <a:rect b="b" l="l" r="r" t="t"/>
              <a:pathLst>
                <a:path extrusionOk="0" h="18414" w="35560">
                  <a:moveTo>
                    <a:pt x="35137" y="17956"/>
                  </a:moveTo>
                  <a:lnTo>
                    <a:pt x="0" y="17956"/>
                  </a:lnTo>
                  <a:lnTo>
                    <a:pt x="0" y="0"/>
                  </a:lnTo>
                  <a:lnTo>
                    <a:pt x="35137" y="0"/>
                  </a:lnTo>
                  <a:lnTo>
                    <a:pt x="35137" y="17956"/>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87" name="Google Shape;787;p1"/>
            <p:cNvSpPr/>
            <p:nvPr/>
          </p:nvSpPr>
          <p:spPr>
            <a:xfrm>
              <a:off x="5850644" y="3569216"/>
              <a:ext cx="35560" cy="53975"/>
            </a:xfrm>
            <a:custGeom>
              <a:rect b="b" l="l" r="r" t="t"/>
              <a:pathLst>
                <a:path extrusionOk="0" h="53975" w="35560">
                  <a:moveTo>
                    <a:pt x="17568" y="53868"/>
                  </a:moveTo>
                  <a:lnTo>
                    <a:pt x="0" y="53868"/>
                  </a:lnTo>
                  <a:lnTo>
                    <a:pt x="0" y="17956"/>
                  </a:lnTo>
                  <a:lnTo>
                    <a:pt x="17568" y="17956"/>
                  </a:lnTo>
                  <a:lnTo>
                    <a:pt x="17568" y="0"/>
                  </a:lnTo>
                  <a:lnTo>
                    <a:pt x="35137" y="0"/>
                  </a:lnTo>
                  <a:lnTo>
                    <a:pt x="35137" y="35912"/>
                  </a:lnTo>
                  <a:lnTo>
                    <a:pt x="17568" y="35912"/>
                  </a:lnTo>
                  <a:lnTo>
                    <a:pt x="17568" y="53868"/>
                  </a:lnTo>
                  <a:close/>
                </a:path>
              </a:pathLst>
            </a:custGeom>
            <a:solidFill>
              <a:srgbClr val="E2B11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88" name="Google Shape;788;p1"/>
            <p:cNvSpPr/>
            <p:nvPr/>
          </p:nvSpPr>
          <p:spPr>
            <a:xfrm>
              <a:off x="5850644" y="3569216"/>
              <a:ext cx="17780" cy="18415"/>
            </a:xfrm>
            <a:custGeom>
              <a:rect b="b" l="l" r="r" t="t"/>
              <a:pathLst>
                <a:path extrusionOk="0" h="18414" w="17779">
                  <a:moveTo>
                    <a:pt x="17568" y="17956"/>
                  </a:moveTo>
                  <a:lnTo>
                    <a:pt x="0" y="17956"/>
                  </a:lnTo>
                  <a:lnTo>
                    <a:pt x="0" y="0"/>
                  </a:lnTo>
                  <a:lnTo>
                    <a:pt x="17568" y="0"/>
                  </a:lnTo>
                  <a:lnTo>
                    <a:pt x="17568" y="17956"/>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89" name="Google Shape;789;p1"/>
            <p:cNvSpPr/>
            <p:nvPr/>
          </p:nvSpPr>
          <p:spPr>
            <a:xfrm>
              <a:off x="5850644" y="3551250"/>
              <a:ext cx="17780" cy="18415"/>
            </a:xfrm>
            <a:custGeom>
              <a:rect b="b" l="l" r="r" t="t"/>
              <a:pathLst>
                <a:path extrusionOk="0" h="18414" w="17779">
                  <a:moveTo>
                    <a:pt x="17568" y="17966"/>
                  </a:moveTo>
                  <a:lnTo>
                    <a:pt x="0" y="17966"/>
                  </a:lnTo>
                  <a:lnTo>
                    <a:pt x="0" y="0"/>
                  </a:lnTo>
                  <a:lnTo>
                    <a:pt x="17568" y="0"/>
                  </a:lnTo>
                  <a:lnTo>
                    <a:pt x="17568" y="17966"/>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90" name="Google Shape;790;p1"/>
            <p:cNvSpPr/>
            <p:nvPr/>
          </p:nvSpPr>
          <p:spPr>
            <a:xfrm>
              <a:off x="5815496" y="3659011"/>
              <a:ext cx="35560" cy="18415"/>
            </a:xfrm>
            <a:custGeom>
              <a:rect b="b" l="l" r="r" t="t"/>
              <a:pathLst>
                <a:path extrusionOk="0" h="18414" w="35560">
                  <a:moveTo>
                    <a:pt x="35147" y="17956"/>
                  </a:moveTo>
                  <a:lnTo>
                    <a:pt x="0" y="17956"/>
                  </a:lnTo>
                  <a:lnTo>
                    <a:pt x="0" y="0"/>
                  </a:lnTo>
                  <a:lnTo>
                    <a:pt x="17568" y="0"/>
                  </a:lnTo>
                  <a:lnTo>
                    <a:pt x="35147" y="0"/>
                  </a:lnTo>
                  <a:lnTo>
                    <a:pt x="35147" y="17956"/>
                  </a:lnTo>
                  <a:close/>
                </a:path>
              </a:pathLst>
            </a:custGeom>
            <a:solidFill>
              <a:srgbClr val="E39315"/>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91" name="Google Shape;791;p1"/>
            <p:cNvSpPr/>
            <p:nvPr/>
          </p:nvSpPr>
          <p:spPr>
            <a:xfrm>
              <a:off x="5833065" y="3623085"/>
              <a:ext cx="17780" cy="36195"/>
            </a:xfrm>
            <a:custGeom>
              <a:rect b="b" l="l" r="r" t="t"/>
              <a:pathLst>
                <a:path extrusionOk="0" h="36195" w="17779">
                  <a:moveTo>
                    <a:pt x="17578" y="35926"/>
                  </a:moveTo>
                  <a:lnTo>
                    <a:pt x="0" y="35926"/>
                  </a:lnTo>
                  <a:lnTo>
                    <a:pt x="0" y="0"/>
                  </a:lnTo>
                  <a:lnTo>
                    <a:pt x="17578" y="0"/>
                  </a:lnTo>
                  <a:lnTo>
                    <a:pt x="17578" y="35926"/>
                  </a:lnTo>
                  <a:close/>
                </a:path>
              </a:pathLst>
            </a:custGeom>
            <a:solidFill>
              <a:srgbClr val="E2B11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92" name="Google Shape;792;p1"/>
            <p:cNvSpPr/>
            <p:nvPr/>
          </p:nvSpPr>
          <p:spPr>
            <a:xfrm>
              <a:off x="5833059" y="3551262"/>
              <a:ext cx="17780" cy="72390"/>
            </a:xfrm>
            <a:custGeom>
              <a:rect b="b" l="l" r="r" t="t"/>
              <a:pathLst>
                <a:path extrusionOk="0" h="72389" w="17779">
                  <a:moveTo>
                    <a:pt x="17576" y="35915"/>
                  </a:moveTo>
                  <a:lnTo>
                    <a:pt x="0" y="35915"/>
                  </a:lnTo>
                  <a:lnTo>
                    <a:pt x="0" y="71831"/>
                  </a:lnTo>
                  <a:lnTo>
                    <a:pt x="17576" y="71831"/>
                  </a:lnTo>
                  <a:lnTo>
                    <a:pt x="17576" y="53873"/>
                  </a:lnTo>
                  <a:lnTo>
                    <a:pt x="17576" y="35915"/>
                  </a:lnTo>
                  <a:close/>
                </a:path>
                <a:path extrusionOk="0" h="72389" w="17779">
                  <a:moveTo>
                    <a:pt x="17576" y="0"/>
                  </a:moveTo>
                  <a:lnTo>
                    <a:pt x="0" y="0"/>
                  </a:lnTo>
                  <a:lnTo>
                    <a:pt x="0" y="17957"/>
                  </a:lnTo>
                  <a:lnTo>
                    <a:pt x="17576" y="17957"/>
                  </a:lnTo>
                  <a:lnTo>
                    <a:pt x="17576" y="0"/>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93" name="Google Shape;793;p1"/>
            <p:cNvSpPr/>
            <p:nvPr/>
          </p:nvSpPr>
          <p:spPr>
            <a:xfrm>
              <a:off x="5833065" y="3533293"/>
              <a:ext cx="17780" cy="18415"/>
            </a:xfrm>
            <a:custGeom>
              <a:rect b="b" l="l" r="r" t="t"/>
              <a:pathLst>
                <a:path extrusionOk="0" h="18414" w="17779">
                  <a:moveTo>
                    <a:pt x="17578" y="17956"/>
                  </a:moveTo>
                  <a:lnTo>
                    <a:pt x="0" y="17956"/>
                  </a:lnTo>
                  <a:lnTo>
                    <a:pt x="0" y="0"/>
                  </a:lnTo>
                  <a:lnTo>
                    <a:pt x="17578" y="0"/>
                  </a:lnTo>
                  <a:lnTo>
                    <a:pt x="17578" y="17956"/>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94" name="Google Shape;794;p1"/>
            <p:cNvSpPr/>
            <p:nvPr/>
          </p:nvSpPr>
          <p:spPr>
            <a:xfrm>
              <a:off x="5815495" y="3533304"/>
              <a:ext cx="35560" cy="161925"/>
            </a:xfrm>
            <a:custGeom>
              <a:rect b="b" l="l" r="r" t="t"/>
              <a:pathLst>
                <a:path extrusionOk="0" h="161925" w="35560">
                  <a:moveTo>
                    <a:pt x="17564" y="89789"/>
                  </a:moveTo>
                  <a:lnTo>
                    <a:pt x="0" y="89789"/>
                  </a:lnTo>
                  <a:lnTo>
                    <a:pt x="0" y="125717"/>
                  </a:lnTo>
                  <a:lnTo>
                    <a:pt x="17564" y="125717"/>
                  </a:lnTo>
                  <a:lnTo>
                    <a:pt x="17564" y="107759"/>
                  </a:lnTo>
                  <a:lnTo>
                    <a:pt x="17564" y="89789"/>
                  </a:lnTo>
                  <a:close/>
                </a:path>
                <a:path extrusionOk="0" h="161925" w="35560">
                  <a:moveTo>
                    <a:pt x="17564" y="0"/>
                  </a:moveTo>
                  <a:lnTo>
                    <a:pt x="0" y="0"/>
                  </a:lnTo>
                  <a:lnTo>
                    <a:pt x="0" y="17957"/>
                  </a:lnTo>
                  <a:lnTo>
                    <a:pt x="17564" y="17957"/>
                  </a:lnTo>
                  <a:lnTo>
                    <a:pt x="17564" y="0"/>
                  </a:lnTo>
                  <a:close/>
                </a:path>
                <a:path extrusionOk="0" h="161925" w="35560">
                  <a:moveTo>
                    <a:pt x="35140" y="143675"/>
                  </a:moveTo>
                  <a:lnTo>
                    <a:pt x="0" y="143675"/>
                  </a:lnTo>
                  <a:lnTo>
                    <a:pt x="0" y="161620"/>
                  </a:lnTo>
                  <a:lnTo>
                    <a:pt x="35140" y="161620"/>
                  </a:lnTo>
                  <a:lnTo>
                    <a:pt x="35140" y="143675"/>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95" name="Google Shape;795;p1"/>
            <p:cNvSpPr/>
            <p:nvPr/>
          </p:nvSpPr>
          <p:spPr>
            <a:xfrm>
              <a:off x="5797918" y="3479037"/>
              <a:ext cx="106045" cy="53975"/>
            </a:xfrm>
            <a:custGeom>
              <a:rect b="b" l="l" r="r" t="t"/>
              <a:pathLst>
                <a:path extrusionOk="0" h="53975" w="106045">
                  <a:moveTo>
                    <a:pt x="105422" y="0"/>
                  </a:moveTo>
                  <a:lnTo>
                    <a:pt x="87858" y="0"/>
                  </a:lnTo>
                  <a:lnTo>
                    <a:pt x="87858" y="17983"/>
                  </a:lnTo>
                  <a:lnTo>
                    <a:pt x="0" y="17983"/>
                  </a:lnTo>
                  <a:lnTo>
                    <a:pt x="0" y="35953"/>
                  </a:lnTo>
                  <a:lnTo>
                    <a:pt x="17576" y="35953"/>
                  </a:lnTo>
                  <a:lnTo>
                    <a:pt x="17576" y="53924"/>
                  </a:lnTo>
                  <a:lnTo>
                    <a:pt x="35140" y="53924"/>
                  </a:lnTo>
                  <a:lnTo>
                    <a:pt x="35140" y="35953"/>
                  </a:lnTo>
                  <a:lnTo>
                    <a:pt x="105422" y="35953"/>
                  </a:lnTo>
                  <a:lnTo>
                    <a:pt x="105422" y="17983"/>
                  </a:lnTo>
                  <a:lnTo>
                    <a:pt x="105422" y="0"/>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96" name="Google Shape;796;p1"/>
            <p:cNvSpPr/>
            <p:nvPr/>
          </p:nvSpPr>
          <p:spPr>
            <a:xfrm>
              <a:off x="5780354" y="3479418"/>
              <a:ext cx="106045" cy="198120"/>
            </a:xfrm>
            <a:custGeom>
              <a:rect b="b" l="l" r="r" t="t"/>
              <a:pathLst>
                <a:path extrusionOk="0" h="198120" w="106045">
                  <a:moveTo>
                    <a:pt x="17564" y="17957"/>
                  </a:moveTo>
                  <a:lnTo>
                    <a:pt x="0" y="17957"/>
                  </a:lnTo>
                  <a:lnTo>
                    <a:pt x="0" y="35928"/>
                  </a:lnTo>
                  <a:lnTo>
                    <a:pt x="17564" y="35928"/>
                  </a:lnTo>
                  <a:lnTo>
                    <a:pt x="17564" y="17957"/>
                  </a:lnTo>
                  <a:close/>
                </a:path>
                <a:path extrusionOk="0" h="198120" w="106045">
                  <a:moveTo>
                    <a:pt x="35140" y="179603"/>
                  </a:moveTo>
                  <a:lnTo>
                    <a:pt x="17564" y="179603"/>
                  </a:lnTo>
                  <a:lnTo>
                    <a:pt x="17564" y="197561"/>
                  </a:lnTo>
                  <a:lnTo>
                    <a:pt x="35140" y="197561"/>
                  </a:lnTo>
                  <a:lnTo>
                    <a:pt x="35140" y="179603"/>
                  </a:lnTo>
                  <a:close/>
                </a:path>
                <a:path extrusionOk="0" h="198120" w="106045">
                  <a:moveTo>
                    <a:pt x="35140" y="35928"/>
                  </a:moveTo>
                  <a:lnTo>
                    <a:pt x="17564" y="35928"/>
                  </a:lnTo>
                  <a:lnTo>
                    <a:pt x="17564" y="53886"/>
                  </a:lnTo>
                  <a:lnTo>
                    <a:pt x="35140" y="53886"/>
                  </a:lnTo>
                  <a:lnTo>
                    <a:pt x="35140" y="35928"/>
                  </a:lnTo>
                  <a:close/>
                </a:path>
                <a:path extrusionOk="0" h="198120" w="106045">
                  <a:moveTo>
                    <a:pt x="105422" y="0"/>
                  </a:moveTo>
                  <a:lnTo>
                    <a:pt x="17564" y="0"/>
                  </a:lnTo>
                  <a:lnTo>
                    <a:pt x="17564" y="17957"/>
                  </a:lnTo>
                  <a:lnTo>
                    <a:pt x="52705" y="17957"/>
                  </a:lnTo>
                  <a:lnTo>
                    <a:pt x="105422" y="17957"/>
                  </a:lnTo>
                  <a:lnTo>
                    <a:pt x="105422" y="0"/>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97" name="Google Shape;797;p1"/>
            <p:cNvSpPr/>
            <p:nvPr/>
          </p:nvSpPr>
          <p:spPr>
            <a:xfrm>
              <a:off x="5834041" y="3398597"/>
              <a:ext cx="17780" cy="18415"/>
            </a:xfrm>
            <a:custGeom>
              <a:rect b="b" l="l" r="r" t="t"/>
              <a:pathLst>
                <a:path extrusionOk="0" h="18414" w="17779">
                  <a:moveTo>
                    <a:pt x="17568" y="17956"/>
                  </a:moveTo>
                  <a:lnTo>
                    <a:pt x="0" y="17956"/>
                  </a:lnTo>
                  <a:lnTo>
                    <a:pt x="0" y="0"/>
                  </a:lnTo>
                  <a:lnTo>
                    <a:pt x="17568" y="0"/>
                  </a:lnTo>
                  <a:lnTo>
                    <a:pt x="17568" y="17956"/>
                  </a:lnTo>
                  <a:close/>
                </a:path>
              </a:pathLst>
            </a:custGeom>
            <a:solidFill>
              <a:srgbClr val="E2B11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98" name="Google Shape;798;p1"/>
            <p:cNvSpPr/>
            <p:nvPr/>
          </p:nvSpPr>
          <p:spPr>
            <a:xfrm>
              <a:off x="5816469" y="3416554"/>
              <a:ext cx="17780" cy="18415"/>
            </a:xfrm>
            <a:custGeom>
              <a:rect b="b" l="l" r="r" t="t"/>
              <a:pathLst>
                <a:path extrusionOk="0" h="18414" w="17779">
                  <a:moveTo>
                    <a:pt x="17572" y="17956"/>
                  </a:moveTo>
                  <a:lnTo>
                    <a:pt x="0" y="17956"/>
                  </a:lnTo>
                  <a:lnTo>
                    <a:pt x="0" y="0"/>
                  </a:lnTo>
                  <a:lnTo>
                    <a:pt x="17572" y="0"/>
                  </a:lnTo>
                  <a:lnTo>
                    <a:pt x="17572" y="17956"/>
                  </a:lnTo>
                  <a:close/>
                </a:path>
              </a:pathLst>
            </a:custGeom>
            <a:solidFill>
              <a:srgbClr val="E2CD0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99" name="Google Shape;799;p1"/>
            <p:cNvSpPr/>
            <p:nvPr/>
          </p:nvSpPr>
          <p:spPr>
            <a:xfrm>
              <a:off x="5816469" y="3398597"/>
              <a:ext cx="17780" cy="18415"/>
            </a:xfrm>
            <a:custGeom>
              <a:rect b="b" l="l" r="r" t="t"/>
              <a:pathLst>
                <a:path extrusionOk="0" h="18414" w="17779">
                  <a:moveTo>
                    <a:pt x="17572" y="17956"/>
                  </a:moveTo>
                  <a:lnTo>
                    <a:pt x="0" y="17956"/>
                  </a:lnTo>
                  <a:lnTo>
                    <a:pt x="0" y="0"/>
                  </a:lnTo>
                  <a:lnTo>
                    <a:pt x="17572" y="0"/>
                  </a:lnTo>
                  <a:lnTo>
                    <a:pt x="17572" y="17956"/>
                  </a:lnTo>
                  <a:close/>
                </a:path>
              </a:pathLst>
            </a:custGeom>
            <a:solidFill>
              <a:srgbClr val="E39315"/>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00" name="Google Shape;800;p1"/>
            <p:cNvSpPr/>
            <p:nvPr/>
          </p:nvSpPr>
          <p:spPr>
            <a:xfrm>
              <a:off x="5816469" y="3380641"/>
              <a:ext cx="17780" cy="18415"/>
            </a:xfrm>
            <a:custGeom>
              <a:rect b="b" l="l" r="r" t="t"/>
              <a:pathLst>
                <a:path extrusionOk="0" h="18414" w="17779">
                  <a:moveTo>
                    <a:pt x="17572" y="17956"/>
                  </a:moveTo>
                  <a:lnTo>
                    <a:pt x="0" y="17956"/>
                  </a:lnTo>
                  <a:lnTo>
                    <a:pt x="0" y="0"/>
                  </a:lnTo>
                  <a:lnTo>
                    <a:pt x="17572" y="0"/>
                  </a:lnTo>
                  <a:lnTo>
                    <a:pt x="17572" y="17956"/>
                  </a:lnTo>
                  <a:close/>
                </a:path>
              </a:pathLst>
            </a:custGeom>
            <a:solidFill>
              <a:srgbClr val="E2CD0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01" name="Google Shape;801;p1"/>
            <p:cNvSpPr/>
            <p:nvPr/>
          </p:nvSpPr>
          <p:spPr>
            <a:xfrm>
              <a:off x="5486768" y="3144938"/>
              <a:ext cx="330200" cy="271780"/>
            </a:xfrm>
            <a:custGeom>
              <a:rect b="b" l="l" r="r" t="t"/>
              <a:pathLst>
                <a:path extrusionOk="0" h="271779" w="330200">
                  <a:moveTo>
                    <a:pt x="19951" y="0"/>
                  </a:moveTo>
                  <a:lnTo>
                    <a:pt x="0" y="0"/>
                  </a:lnTo>
                  <a:lnTo>
                    <a:pt x="0" y="20129"/>
                  </a:lnTo>
                  <a:lnTo>
                    <a:pt x="19951" y="20129"/>
                  </a:lnTo>
                  <a:lnTo>
                    <a:pt x="19951" y="0"/>
                  </a:lnTo>
                  <a:close/>
                </a:path>
                <a:path extrusionOk="0" h="271779" w="330200">
                  <a:moveTo>
                    <a:pt x="329692" y="253669"/>
                  </a:moveTo>
                  <a:lnTo>
                    <a:pt x="312127" y="253669"/>
                  </a:lnTo>
                  <a:lnTo>
                    <a:pt x="312127" y="271627"/>
                  </a:lnTo>
                  <a:lnTo>
                    <a:pt x="329692" y="271627"/>
                  </a:lnTo>
                  <a:lnTo>
                    <a:pt x="329692" y="253669"/>
                  </a:lnTo>
                  <a:close/>
                </a:path>
              </a:pathLst>
            </a:custGeom>
            <a:solidFill>
              <a:srgbClr val="E2B11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02" name="Google Shape;802;p1"/>
            <p:cNvSpPr/>
            <p:nvPr/>
          </p:nvSpPr>
          <p:spPr>
            <a:xfrm>
              <a:off x="5466828" y="3165066"/>
              <a:ext cx="20320" cy="20320"/>
            </a:xfrm>
            <a:custGeom>
              <a:rect b="b" l="l" r="r" t="t"/>
              <a:pathLst>
                <a:path extrusionOk="0" h="20319" w="20320">
                  <a:moveTo>
                    <a:pt x="19951" y="20132"/>
                  </a:moveTo>
                  <a:lnTo>
                    <a:pt x="0" y="20132"/>
                  </a:lnTo>
                  <a:lnTo>
                    <a:pt x="0" y="0"/>
                  </a:lnTo>
                  <a:lnTo>
                    <a:pt x="19951" y="0"/>
                  </a:lnTo>
                  <a:lnTo>
                    <a:pt x="19951" y="20132"/>
                  </a:lnTo>
                  <a:close/>
                </a:path>
              </a:pathLst>
            </a:custGeom>
            <a:solidFill>
              <a:srgbClr val="E2CD0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03" name="Google Shape;803;p1"/>
            <p:cNvSpPr/>
            <p:nvPr/>
          </p:nvSpPr>
          <p:spPr>
            <a:xfrm>
              <a:off x="5466828" y="3144933"/>
              <a:ext cx="20320" cy="20320"/>
            </a:xfrm>
            <a:custGeom>
              <a:rect b="b" l="l" r="r" t="t"/>
              <a:pathLst>
                <a:path extrusionOk="0" h="20319" w="20320">
                  <a:moveTo>
                    <a:pt x="19951" y="20132"/>
                  </a:moveTo>
                  <a:lnTo>
                    <a:pt x="0" y="20132"/>
                  </a:lnTo>
                  <a:lnTo>
                    <a:pt x="0" y="0"/>
                  </a:lnTo>
                  <a:lnTo>
                    <a:pt x="19951" y="0"/>
                  </a:lnTo>
                  <a:lnTo>
                    <a:pt x="19951" y="20132"/>
                  </a:lnTo>
                  <a:close/>
                </a:path>
              </a:pathLst>
            </a:custGeom>
            <a:solidFill>
              <a:srgbClr val="E39315"/>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04" name="Google Shape;804;p1"/>
            <p:cNvSpPr/>
            <p:nvPr/>
          </p:nvSpPr>
          <p:spPr>
            <a:xfrm>
              <a:off x="5466828" y="3124800"/>
              <a:ext cx="20320" cy="20320"/>
            </a:xfrm>
            <a:custGeom>
              <a:rect b="b" l="l" r="r" t="t"/>
              <a:pathLst>
                <a:path extrusionOk="0" h="20319" w="20320">
                  <a:moveTo>
                    <a:pt x="19951" y="20132"/>
                  </a:moveTo>
                  <a:lnTo>
                    <a:pt x="0" y="20132"/>
                  </a:lnTo>
                  <a:lnTo>
                    <a:pt x="0" y="0"/>
                  </a:lnTo>
                  <a:lnTo>
                    <a:pt x="19951" y="0"/>
                  </a:lnTo>
                  <a:lnTo>
                    <a:pt x="19951" y="20132"/>
                  </a:lnTo>
                  <a:close/>
                </a:path>
              </a:pathLst>
            </a:custGeom>
            <a:solidFill>
              <a:srgbClr val="E2CD0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05" name="Google Shape;805;p1"/>
            <p:cNvSpPr/>
            <p:nvPr/>
          </p:nvSpPr>
          <p:spPr>
            <a:xfrm>
              <a:off x="5446888" y="3144933"/>
              <a:ext cx="20320" cy="20320"/>
            </a:xfrm>
            <a:custGeom>
              <a:rect b="b" l="l" r="r" t="t"/>
              <a:pathLst>
                <a:path extrusionOk="0" h="20319" w="20320">
                  <a:moveTo>
                    <a:pt x="19940" y="20132"/>
                  </a:moveTo>
                  <a:lnTo>
                    <a:pt x="0" y="20132"/>
                  </a:lnTo>
                  <a:lnTo>
                    <a:pt x="0" y="0"/>
                  </a:lnTo>
                  <a:lnTo>
                    <a:pt x="19940" y="0"/>
                  </a:lnTo>
                  <a:lnTo>
                    <a:pt x="19940" y="20132"/>
                  </a:lnTo>
                  <a:close/>
                </a:path>
              </a:pathLst>
            </a:custGeom>
            <a:solidFill>
              <a:srgbClr val="E2B11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pic>
          <p:nvPicPr>
            <p:cNvPr id="806" name="Google Shape;806;p1"/>
            <p:cNvPicPr preferRelativeResize="0"/>
            <p:nvPr/>
          </p:nvPicPr>
          <p:blipFill rotWithShape="1">
            <a:blip r:embed="rId9">
              <a:alphaModFix/>
            </a:blip>
            <a:srcRect b="0" l="0" r="0" t="0"/>
            <a:stretch/>
          </p:blipFill>
          <p:spPr>
            <a:xfrm>
              <a:off x="5107849" y="2913367"/>
              <a:ext cx="358979" cy="352377"/>
            </a:xfrm>
            <a:prstGeom prst="rect">
              <a:avLst/>
            </a:prstGeom>
            <a:noFill/>
            <a:ln>
              <a:noFill/>
            </a:ln>
          </p:spPr>
        </p:pic>
        <p:sp>
          <p:nvSpPr>
            <p:cNvPr id="807" name="Google Shape;807;p1"/>
            <p:cNvSpPr/>
            <p:nvPr/>
          </p:nvSpPr>
          <p:spPr>
            <a:xfrm>
              <a:off x="5474624" y="3613154"/>
              <a:ext cx="12700" cy="12700"/>
            </a:xfrm>
            <a:custGeom>
              <a:rect b="b" l="l" r="r" t="t"/>
              <a:pathLst>
                <a:path extrusionOk="0" h="12700" w="12700">
                  <a:moveTo>
                    <a:pt x="12341" y="12514"/>
                  </a:moveTo>
                  <a:lnTo>
                    <a:pt x="0" y="12514"/>
                  </a:lnTo>
                  <a:lnTo>
                    <a:pt x="0" y="0"/>
                  </a:lnTo>
                  <a:lnTo>
                    <a:pt x="12341" y="0"/>
                  </a:lnTo>
                  <a:lnTo>
                    <a:pt x="12341" y="12514"/>
                  </a:lnTo>
                  <a:close/>
                </a:path>
              </a:pathLst>
            </a:custGeom>
            <a:solidFill>
              <a:srgbClr val="E2B11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08" name="Google Shape;808;p1"/>
            <p:cNvSpPr/>
            <p:nvPr/>
          </p:nvSpPr>
          <p:spPr>
            <a:xfrm>
              <a:off x="5462275" y="3625669"/>
              <a:ext cx="12700" cy="12700"/>
            </a:xfrm>
            <a:custGeom>
              <a:rect b="b" l="l" r="r" t="t"/>
              <a:pathLst>
                <a:path extrusionOk="0" h="12700" w="12700">
                  <a:moveTo>
                    <a:pt x="12348" y="12514"/>
                  </a:moveTo>
                  <a:lnTo>
                    <a:pt x="0" y="12514"/>
                  </a:lnTo>
                  <a:lnTo>
                    <a:pt x="0" y="0"/>
                  </a:lnTo>
                  <a:lnTo>
                    <a:pt x="12348" y="0"/>
                  </a:lnTo>
                  <a:lnTo>
                    <a:pt x="12348" y="12514"/>
                  </a:lnTo>
                  <a:close/>
                </a:path>
              </a:pathLst>
            </a:custGeom>
            <a:solidFill>
              <a:srgbClr val="E2CD0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09" name="Google Shape;809;p1"/>
            <p:cNvSpPr/>
            <p:nvPr/>
          </p:nvSpPr>
          <p:spPr>
            <a:xfrm>
              <a:off x="5462275" y="3613154"/>
              <a:ext cx="12700" cy="12700"/>
            </a:xfrm>
            <a:custGeom>
              <a:rect b="b" l="l" r="r" t="t"/>
              <a:pathLst>
                <a:path extrusionOk="0" h="12700" w="12700">
                  <a:moveTo>
                    <a:pt x="12348" y="12514"/>
                  </a:moveTo>
                  <a:lnTo>
                    <a:pt x="0" y="12514"/>
                  </a:lnTo>
                  <a:lnTo>
                    <a:pt x="0" y="0"/>
                  </a:lnTo>
                  <a:lnTo>
                    <a:pt x="12348" y="0"/>
                  </a:lnTo>
                  <a:lnTo>
                    <a:pt x="12348" y="12514"/>
                  </a:lnTo>
                  <a:close/>
                </a:path>
              </a:pathLst>
            </a:custGeom>
            <a:solidFill>
              <a:srgbClr val="E39315"/>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10" name="Google Shape;810;p1"/>
            <p:cNvSpPr/>
            <p:nvPr/>
          </p:nvSpPr>
          <p:spPr>
            <a:xfrm>
              <a:off x="5462275" y="3600639"/>
              <a:ext cx="12700" cy="12700"/>
            </a:xfrm>
            <a:custGeom>
              <a:rect b="b" l="l" r="r" t="t"/>
              <a:pathLst>
                <a:path extrusionOk="0" h="12700" w="12700">
                  <a:moveTo>
                    <a:pt x="12348" y="12514"/>
                  </a:moveTo>
                  <a:lnTo>
                    <a:pt x="0" y="12514"/>
                  </a:lnTo>
                  <a:lnTo>
                    <a:pt x="0" y="0"/>
                  </a:lnTo>
                  <a:lnTo>
                    <a:pt x="12348" y="0"/>
                  </a:lnTo>
                  <a:lnTo>
                    <a:pt x="12348" y="12514"/>
                  </a:lnTo>
                  <a:close/>
                </a:path>
              </a:pathLst>
            </a:custGeom>
            <a:solidFill>
              <a:srgbClr val="E2CD0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11" name="Google Shape;811;p1"/>
            <p:cNvSpPr/>
            <p:nvPr/>
          </p:nvSpPr>
          <p:spPr>
            <a:xfrm>
              <a:off x="5449934" y="3613154"/>
              <a:ext cx="12700" cy="12700"/>
            </a:xfrm>
            <a:custGeom>
              <a:rect b="b" l="l" r="r" t="t"/>
              <a:pathLst>
                <a:path extrusionOk="0" h="12700" w="12700">
                  <a:moveTo>
                    <a:pt x="12341" y="12514"/>
                  </a:moveTo>
                  <a:lnTo>
                    <a:pt x="0" y="12514"/>
                  </a:lnTo>
                  <a:lnTo>
                    <a:pt x="0" y="0"/>
                  </a:lnTo>
                  <a:lnTo>
                    <a:pt x="12341" y="0"/>
                  </a:lnTo>
                  <a:lnTo>
                    <a:pt x="12341" y="12514"/>
                  </a:lnTo>
                  <a:close/>
                </a:path>
              </a:pathLst>
            </a:custGeom>
            <a:solidFill>
              <a:srgbClr val="E2B11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12" name="Google Shape;812;p1"/>
            <p:cNvSpPr/>
            <p:nvPr/>
          </p:nvSpPr>
          <p:spPr>
            <a:xfrm>
              <a:off x="5437581" y="3550576"/>
              <a:ext cx="24765" cy="125730"/>
            </a:xfrm>
            <a:custGeom>
              <a:rect b="b" l="l" r="r" t="t"/>
              <a:pathLst>
                <a:path extrusionOk="0" h="125729" w="24764">
                  <a:moveTo>
                    <a:pt x="12344" y="112649"/>
                  </a:moveTo>
                  <a:lnTo>
                    <a:pt x="0" y="112649"/>
                  </a:lnTo>
                  <a:lnTo>
                    <a:pt x="0" y="125171"/>
                  </a:lnTo>
                  <a:lnTo>
                    <a:pt x="12344" y="125171"/>
                  </a:lnTo>
                  <a:lnTo>
                    <a:pt x="12344" y="112649"/>
                  </a:lnTo>
                  <a:close/>
                </a:path>
                <a:path extrusionOk="0" h="125729" w="24764">
                  <a:moveTo>
                    <a:pt x="12344" y="12522"/>
                  </a:moveTo>
                  <a:lnTo>
                    <a:pt x="0" y="12522"/>
                  </a:lnTo>
                  <a:lnTo>
                    <a:pt x="0" y="25031"/>
                  </a:lnTo>
                  <a:lnTo>
                    <a:pt x="12344" y="25031"/>
                  </a:lnTo>
                  <a:lnTo>
                    <a:pt x="12344" y="12522"/>
                  </a:lnTo>
                  <a:close/>
                </a:path>
                <a:path extrusionOk="0" h="125729" w="24764">
                  <a:moveTo>
                    <a:pt x="24688" y="0"/>
                  </a:moveTo>
                  <a:lnTo>
                    <a:pt x="12344" y="0"/>
                  </a:lnTo>
                  <a:lnTo>
                    <a:pt x="12344" y="12522"/>
                  </a:lnTo>
                  <a:lnTo>
                    <a:pt x="24688" y="12522"/>
                  </a:lnTo>
                  <a:lnTo>
                    <a:pt x="24688" y="0"/>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13" name="Google Shape;813;p1"/>
            <p:cNvSpPr/>
            <p:nvPr/>
          </p:nvSpPr>
          <p:spPr>
            <a:xfrm>
              <a:off x="5437592" y="3550565"/>
              <a:ext cx="12700" cy="12700"/>
            </a:xfrm>
            <a:custGeom>
              <a:rect b="b" l="l" r="r" t="t"/>
              <a:pathLst>
                <a:path extrusionOk="0" h="12700" w="12700">
                  <a:moveTo>
                    <a:pt x="12341" y="12522"/>
                  </a:moveTo>
                  <a:lnTo>
                    <a:pt x="0" y="12522"/>
                  </a:lnTo>
                  <a:lnTo>
                    <a:pt x="0" y="0"/>
                  </a:lnTo>
                  <a:lnTo>
                    <a:pt x="12341" y="0"/>
                  </a:lnTo>
                  <a:lnTo>
                    <a:pt x="12341" y="12522"/>
                  </a:lnTo>
                  <a:close/>
                </a:path>
              </a:pathLst>
            </a:custGeom>
            <a:solidFill>
              <a:srgbClr val="BE801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14" name="Google Shape;814;p1"/>
            <p:cNvSpPr/>
            <p:nvPr/>
          </p:nvSpPr>
          <p:spPr>
            <a:xfrm>
              <a:off x="5425249" y="3575608"/>
              <a:ext cx="12700" cy="87630"/>
            </a:xfrm>
            <a:custGeom>
              <a:rect b="b" l="l" r="r" t="t"/>
              <a:pathLst>
                <a:path extrusionOk="0" h="87629" w="12700">
                  <a:moveTo>
                    <a:pt x="12331" y="62585"/>
                  </a:moveTo>
                  <a:lnTo>
                    <a:pt x="0" y="62585"/>
                  </a:lnTo>
                  <a:lnTo>
                    <a:pt x="0" y="87617"/>
                  </a:lnTo>
                  <a:lnTo>
                    <a:pt x="12331" y="87617"/>
                  </a:lnTo>
                  <a:lnTo>
                    <a:pt x="12331" y="62585"/>
                  </a:lnTo>
                  <a:close/>
                </a:path>
                <a:path extrusionOk="0" h="87629" w="12700">
                  <a:moveTo>
                    <a:pt x="12331" y="0"/>
                  </a:moveTo>
                  <a:lnTo>
                    <a:pt x="0" y="0"/>
                  </a:lnTo>
                  <a:lnTo>
                    <a:pt x="0" y="12509"/>
                  </a:lnTo>
                  <a:lnTo>
                    <a:pt x="12331" y="12509"/>
                  </a:lnTo>
                  <a:lnTo>
                    <a:pt x="12331" y="0"/>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15" name="Google Shape;815;p1"/>
            <p:cNvSpPr/>
            <p:nvPr/>
          </p:nvSpPr>
          <p:spPr>
            <a:xfrm>
              <a:off x="5425251" y="3563087"/>
              <a:ext cx="12700" cy="12700"/>
            </a:xfrm>
            <a:custGeom>
              <a:rect b="b" l="l" r="r" t="t"/>
              <a:pathLst>
                <a:path extrusionOk="0" h="12700" w="12700">
                  <a:moveTo>
                    <a:pt x="12341" y="12514"/>
                  </a:moveTo>
                  <a:lnTo>
                    <a:pt x="0" y="12514"/>
                  </a:lnTo>
                  <a:lnTo>
                    <a:pt x="0" y="0"/>
                  </a:lnTo>
                  <a:lnTo>
                    <a:pt x="12341" y="0"/>
                  </a:lnTo>
                  <a:lnTo>
                    <a:pt x="12341" y="12514"/>
                  </a:lnTo>
                  <a:close/>
                </a:path>
              </a:pathLst>
            </a:custGeom>
            <a:solidFill>
              <a:srgbClr val="BE801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16" name="Google Shape;816;p1"/>
            <p:cNvSpPr/>
            <p:nvPr/>
          </p:nvSpPr>
          <p:spPr>
            <a:xfrm>
              <a:off x="5412902" y="3675739"/>
              <a:ext cx="24765" cy="12700"/>
            </a:xfrm>
            <a:custGeom>
              <a:rect b="b" l="l" r="r" t="t"/>
              <a:pathLst>
                <a:path extrusionOk="0" h="12700" w="24764">
                  <a:moveTo>
                    <a:pt x="24690" y="12514"/>
                  </a:moveTo>
                  <a:lnTo>
                    <a:pt x="0" y="12514"/>
                  </a:lnTo>
                  <a:lnTo>
                    <a:pt x="0" y="0"/>
                  </a:lnTo>
                  <a:lnTo>
                    <a:pt x="24690" y="0"/>
                  </a:lnTo>
                  <a:lnTo>
                    <a:pt x="24690" y="12514"/>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17" name="Google Shape;817;p1"/>
            <p:cNvSpPr/>
            <p:nvPr/>
          </p:nvSpPr>
          <p:spPr>
            <a:xfrm>
              <a:off x="5412902" y="3663224"/>
              <a:ext cx="24765" cy="12700"/>
            </a:xfrm>
            <a:custGeom>
              <a:rect b="b" l="l" r="r" t="t"/>
              <a:pathLst>
                <a:path extrusionOk="0" h="12700" w="24764">
                  <a:moveTo>
                    <a:pt x="24690" y="12514"/>
                  </a:moveTo>
                  <a:lnTo>
                    <a:pt x="0" y="12514"/>
                  </a:lnTo>
                  <a:lnTo>
                    <a:pt x="0" y="0"/>
                  </a:lnTo>
                  <a:lnTo>
                    <a:pt x="24690" y="0"/>
                  </a:lnTo>
                  <a:lnTo>
                    <a:pt x="24690" y="12514"/>
                  </a:lnTo>
                  <a:close/>
                </a:path>
              </a:pathLst>
            </a:custGeom>
            <a:solidFill>
              <a:srgbClr val="BE801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18" name="Google Shape;818;p1"/>
            <p:cNvSpPr/>
            <p:nvPr/>
          </p:nvSpPr>
          <p:spPr>
            <a:xfrm>
              <a:off x="5412892" y="3588117"/>
              <a:ext cx="12700" cy="50165"/>
            </a:xfrm>
            <a:custGeom>
              <a:rect b="b" l="l" r="r" t="t"/>
              <a:pathLst>
                <a:path extrusionOk="0" h="50164" w="12700">
                  <a:moveTo>
                    <a:pt x="12357" y="25044"/>
                  </a:moveTo>
                  <a:lnTo>
                    <a:pt x="0" y="25044"/>
                  </a:lnTo>
                  <a:lnTo>
                    <a:pt x="0" y="50076"/>
                  </a:lnTo>
                  <a:lnTo>
                    <a:pt x="12357" y="50076"/>
                  </a:lnTo>
                  <a:lnTo>
                    <a:pt x="12357" y="25044"/>
                  </a:lnTo>
                  <a:close/>
                </a:path>
                <a:path extrusionOk="0" h="50164" w="12700">
                  <a:moveTo>
                    <a:pt x="12357" y="0"/>
                  </a:moveTo>
                  <a:lnTo>
                    <a:pt x="0" y="0"/>
                  </a:lnTo>
                  <a:lnTo>
                    <a:pt x="0" y="12522"/>
                  </a:lnTo>
                  <a:lnTo>
                    <a:pt x="12357" y="12522"/>
                  </a:lnTo>
                  <a:lnTo>
                    <a:pt x="12357" y="0"/>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19" name="Google Shape;819;p1"/>
            <p:cNvSpPr/>
            <p:nvPr/>
          </p:nvSpPr>
          <p:spPr>
            <a:xfrm>
              <a:off x="5412902" y="3575602"/>
              <a:ext cx="12700" cy="12700"/>
            </a:xfrm>
            <a:custGeom>
              <a:rect b="b" l="l" r="r" t="t"/>
              <a:pathLst>
                <a:path extrusionOk="0" h="12700" w="12700">
                  <a:moveTo>
                    <a:pt x="12348" y="12514"/>
                  </a:moveTo>
                  <a:lnTo>
                    <a:pt x="0" y="12514"/>
                  </a:lnTo>
                  <a:lnTo>
                    <a:pt x="0" y="0"/>
                  </a:lnTo>
                  <a:lnTo>
                    <a:pt x="12348" y="0"/>
                  </a:lnTo>
                  <a:lnTo>
                    <a:pt x="12348" y="12514"/>
                  </a:lnTo>
                  <a:close/>
                </a:path>
              </a:pathLst>
            </a:custGeom>
            <a:solidFill>
              <a:srgbClr val="BE801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20" name="Google Shape;820;p1"/>
            <p:cNvSpPr/>
            <p:nvPr/>
          </p:nvSpPr>
          <p:spPr>
            <a:xfrm>
              <a:off x="5388219" y="3663224"/>
              <a:ext cx="24765" cy="12700"/>
            </a:xfrm>
            <a:custGeom>
              <a:rect b="b" l="l" r="r" t="t"/>
              <a:pathLst>
                <a:path extrusionOk="0" h="12700" w="24764">
                  <a:moveTo>
                    <a:pt x="24683" y="12514"/>
                  </a:moveTo>
                  <a:lnTo>
                    <a:pt x="0" y="12514"/>
                  </a:lnTo>
                  <a:lnTo>
                    <a:pt x="0" y="0"/>
                  </a:lnTo>
                  <a:lnTo>
                    <a:pt x="24683" y="0"/>
                  </a:lnTo>
                  <a:lnTo>
                    <a:pt x="24683" y="12514"/>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21" name="Google Shape;821;p1"/>
            <p:cNvSpPr/>
            <p:nvPr/>
          </p:nvSpPr>
          <p:spPr>
            <a:xfrm>
              <a:off x="5388219" y="3650706"/>
              <a:ext cx="24765" cy="12700"/>
            </a:xfrm>
            <a:custGeom>
              <a:rect b="b" l="l" r="r" t="t"/>
              <a:pathLst>
                <a:path extrusionOk="0" h="12700" w="24764">
                  <a:moveTo>
                    <a:pt x="24683" y="12517"/>
                  </a:moveTo>
                  <a:lnTo>
                    <a:pt x="0" y="12517"/>
                  </a:lnTo>
                  <a:lnTo>
                    <a:pt x="0" y="0"/>
                  </a:lnTo>
                  <a:lnTo>
                    <a:pt x="24683" y="0"/>
                  </a:lnTo>
                  <a:lnTo>
                    <a:pt x="24683" y="12517"/>
                  </a:lnTo>
                  <a:close/>
                </a:path>
              </a:pathLst>
            </a:custGeom>
            <a:solidFill>
              <a:srgbClr val="BE801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22" name="Google Shape;822;p1"/>
            <p:cNvSpPr/>
            <p:nvPr/>
          </p:nvSpPr>
          <p:spPr>
            <a:xfrm>
              <a:off x="5277117" y="3500894"/>
              <a:ext cx="160655" cy="162560"/>
            </a:xfrm>
            <a:custGeom>
              <a:rect b="b" l="l" r="r" t="t"/>
              <a:pathLst>
                <a:path extrusionOk="0" h="162560" w="160654">
                  <a:moveTo>
                    <a:pt x="148132" y="136842"/>
                  </a:moveTo>
                  <a:lnTo>
                    <a:pt x="123444" y="136842"/>
                  </a:lnTo>
                  <a:lnTo>
                    <a:pt x="123444" y="125336"/>
                  </a:lnTo>
                  <a:lnTo>
                    <a:pt x="123444" y="112547"/>
                  </a:lnTo>
                  <a:lnTo>
                    <a:pt x="111099" y="112547"/>
                  </a:lnTo>
                  <a:lnTo>
                    <a:pt x="111099" y="99758"/>
                  </a:lnTo>
                  <a:lnTo>
                    <a:pt x="37033" y="99758"/>
                  </a:lnTo>
                  <a:lnTo>
                    <a:pt x="37033" y="112547"/>
                  </a:lnTo>
                  <a:lnTo>
                    <a:pt x="37033" y="124777"/>
                  </a:lnTo>
                  <a:lnTo>
                    <a:pt x="24688" y="124777"/>
                  </a:lnTo>
                  <a:lnTo>
                    <a:pt x="24688" y="137299"/>
                  </a:lnTo>
                  <a:lnTo>
                    <a:pt x="12344" y="137299"/>
                  </a:lnTo>
                  <a:lnTo>
                    <a:pt x="12344" y="149821"/>
                  </a:lnTo>
                  <a:lnTo>
                    <a:pt x="49377" y="149821"/>
                  </a:lnTo>
                  <a:lnTo>
                    <a:pt x="49377" y="137299"/>
                  </a:lnTo>
                  <a:lnTo>
                    <a:pt x="61722" y="137299"/>
                  </a:lnTo>
                  <a:lnTo>
                    <a:pt x="61722" y="125336"/>
                  </a:lnTo>
                  <a:lnTo>
                    <a:pt x="86410" y="125336"/>
                  </a:lnTo>
                  <a:lnTo>
                    <a:pt x="86410" y="136842"/>
                  </a:lnTo>
                  <a:lnTo>
                    <a:pt x="111099" y="136842"/>
                  </a:lnTo>
                  <a:lnTo>
                    <a:pt x="111099" y="149631"/>
                  </a:lnTo>
                  <a:lnTo>
                    <a:pt x="135775" y="149631"/>
                  </a:lnTo>
                  <a:lnTo>
                    <a:pt x="135775" y="162420"/>
                  </a:lnTo>
                  <a:lnTo>
                    <a:pt x="148132" y="162420"/>
                  </a:lnTo>
                  <a:lnTo>
                    <a:pt x="148132" y="149631"/>
                  </a:lnTo>
                  <a:lnTo>
                    <a:pt x="148132" y="136842"/>
                  </a:lnTo>
                  <a:close/>
                </a:path>
                <a:path extrusionOk="0" h="162560" w="160654">
                  <a:moveTo>
                    <a:pt x="160464" y="49682"/>
                  </a:moveTo>
                  <a:lnTo>
                    <a:pt x="98755" y="49682"/>
                  </a:lnTo>
                  <a:lnTo>
                    <a:pt x="98755" y="62204"/>
                  </a:lnTo>
                  <a:lnTo>
                    <a:pt x="98755" y="74714"/>
                  </a:lnTo>
                  <a:lnTo>
                    <a:pt x="86410" y="74714"/>
                  </a:lnTo>
                  <a:lnTo>
                    <a:pt x="86410" y="87223"/>
                  </a:lnTo>
                  <a:lnTo>
                    <a:pt x="74066" y="87223"/>
                  </a:lnTo>
                  <a:lnTo>
                    <a:pt x="74066" y="74714"/>
                  </a:lnTo>
                  <a:lnTo>
                    <a:pt x="61722" y="74714"/>
                  </a:lnTo>
                  <a:lnTo>
                    <a:pt x="61722" y="62661"/>
                  </a:lnTo>
                  <a:lnTo>
                    <a:pt x="74066" y="62661"/>
                  </a:lnTo>
                  <a:lnTo>
                    <a:pt x="74066" y="49872"/>
                  </a:lnTo>
                  <a:lnTo>
                    <a:pt x="86410" y="49872"/>
                  </a:lnTo>
                  <a:lnTo>
                    <a:pt x="86410" y="62204"/>
                  </a:lnTo>
                  <a:lnTo>
                    <a:pt x="98755" y="62204"/>
                  </a:lnTo>
                  <a:lnTo>
                    <a:pt x="98755" y="49682"/>
                  </a:lnTo>
                  <a:lnTo>
                    <a:pt x="98755" y="37084"/>
                  </a:lnTo>
                  <a:lnTo>
                    <a:pt x="86410" y="37084"/>
                  </a:lnTo>
                  <a:lnTo>
                    <a:pt x="86410" y="11506"/>
                  </a:lnTo>
                  <a:lnTo>
                    <a:pt x="86410" y="0"/>
                  </a:lnTo>
                  <a:lnTo>
                    <a:pt x="74066" y="0"/>
                  </a:lnTo>
                  <a:lnTo>
                    <a:pt x="74066" y="11506"/>
                  </a:lnTo>
                  <a:lnTo>
                    <a:pt x="61722" y="11506"/>
                  </a:lnTo>
                  <a:lnTo>
                    <a:pt x="61722" y="37084"/>
                  </a:lnTo>
                  <a:lnTo>
                    <a:pt x="49377" y="37084"/>
                  </a:lnTo>
                  <a:lnTo>
                    <a:pt x="49377" y="49872"/>
                  </a:lnTo>
                  <a:lnTo>
                    <a:pt x="49377" y="62204"/>
                  </a:lnTo>
                  <a:lnTo>
                    <a:pt x="0" y="62204"/>
                  </a:lnTo>
                  <a:lnTo>
                    <a:pt x="0" y="74714"/>
                  </a:lnTo>
                  <a:lnTo>
                    <a:pt x="12344" y="74714"/>
                  </a:lnTo>
                  <a:lnTo>
                    <a:pt x="12344" y="87223"/>
                  </a:lnTo>
                  <a:lnTo>
                    <a:pt x="24688" y="87223"/>
                  </a:lnTo>
                  <a:lnTo>
                    <a:pt x="24688" y="99745"/>
                  </a:lnTo>
                  <a:lnTo>
                    <a:pt x="123444" y="99745"/>
                  </a:lnTo>
                  <a:lnTo>
                    <a:pt x="123444" y="87223"/>
                  </a:lnTo>
                  <a:lnTo>
                    <a:pt x="135775" y="87223"/>
                  </a:lnTo>
                  <a:lnTo>
                    <a:pt x="135775" y="74714"/>
                  </a:lnTo>
                  <a:lnTo>
                    <a:pt x="148132" y="74714"/>
                  </a:lnTo>
                  <a:lnTo>
                    <a:pt x="148132" y="62204"/>
                  </a:lnTo>
                  <a:lnTo>
                    <a:pt x="160464" y="62204"/>
                  </a:lnTo>
                  <a:lnTo>
                    <a:pt x="160464" y="49682"/>
                  </a:lnTo>
                  <a:close/>
                </a:path>
              </a:pathLst>
            </a:custGeom>
            <a:solidFill>
              <a:srgbClr val="E2CD0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23" name="Google Shape;823;p1"/>
            <p:cNvSpPr/>
            <p:nvPr/>
          </p:nvSpPr>
          <p:spPr>
            <a:xfrm>
              <a:off x="5400561" y="3613154"/>
              <a:ext cx="12700" cy="25400"/>
            </a:xfrm>
            <a:custGeom>
              <a:rect b="b" l="l" r="r" t="t"/>
              <a:pathLst>
                <a:path extrusionOk="0" h="25400" w="12700">
                  <a:moveTo>
                    <a:pt x="12341" y="25029"/>
                  </a:moveTo>
                  <a:lnTo>
                    <a:pt x="0" y="25029"/>
                  </a:lnTo>
                  <a:lnTo>
                    <a:pt x="0" y="12514"/>
                  </a:lnTo>
                  <a:lnTo>
                    <a:pt x="0" y="0"/>
                  </a:lnTo>
                  <a:lnTo>
                    <a:pt x="12341" y="0"/>
                  </a:lnTo>
                  <a:lnTo>
                    <a:pt x="12341" y="25029"/>
                  </a:lnTo>
                  <a:close/>
                </a:path>
              </a:pathLst>
            </a:custGeom>
            <a:solidFill>
              <a:srgbClr val="BE801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24" name="Google Shape;824;p1"/>
            <p:cNvSpPr/>
            <p:nvPr/>
          </p:nvSpPr>
          <p:spPr>
            <a:xfrm>
              <a:off x="5400561" y="3600639"/>
              <a:ext cx="12700" cy="12700"/>
            </a:xfrm>
            <a:custGeom>
              <a:rect b="b" l="l" r="r" t="t"/>
              <a:pathLst>
                <a:path extrusionOk="0" h="12700" w="12700">
                  <a:moveTo>
                    <a:pt x="12341" y="12514"/>
                  </a:moveTo>
                  <a:lnTo>
                    <a:pt x="0" y="12514"/>
                  </a:lnTo>
                  <a:lnTo>
                    <a:pt x="0" y="0"/>
                  </a:lnTo>
                  <a:lnTo>
                    <a:pt x="12341" y="0"/>
                  </a:lnTo>
                  <a:lnTo>
                    <a:pt x="12341" y="12514"/>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25" name="Google Shape;825;p1"/>
            <p:cNvSpPr/>
            <p:nvPr/>
          </p:nvSpPr>
          <p:spPr>
            <a:xfrm>
              <a:off x="5388216" y="3588117"/>
              <a:ext cx="24765" cy="25400"/>
            </a:xfrm>
            <a:custGeom>
              <a:rect b="b" l="l" r="r" t="t"/>
              <a:pathLst>
                <a:path extrusionOk="0" h="25400" w="24764">
                  <a:moveTo>
                    <a:pt x="12344" y="12522"/>
                  </a:moveTo>
                  <a:lnTo>
                    <a:pt x="0" y="12522"/>
                  </a:lnTo>
                  <a:lnTo>
                    <a:pt x="0" y="25044"/>
                  </a:lnTo>
                  <a:lnTo>
                    <a:pt x="12344" y="25044"/>
                  </a:lnTo>
                  <a:lnTo>
                    <a:pt x="12344" y="12522"/>
                  </a:lnTo>
                  <a:close/>
                </a:path>
                <a:path extrusionOk="0" h="25400" w="24764">
                  <a:moveTo>
                    <a:pt x="24676" y="0"/>
                  </a:moveTo>
                  <a:lnTo>
                    <a:pt x="12344" y="0"/>
                  </a:lnTo>
                  <a:lnTo>
                    <a:pt x="12344" y="12522"/>
                  </a:lnTo>
                  <a:lnTo>
                    <a:pt x="24676" y="12522"/>
                  </a:lnTo>
                  <a:lnTo>
                    <a:pt x="24676" y="0"/>
                  </a:lnTo>
                  <a:close/>
                </a:path>
              </a:pathLst>
            </a:custGeom>
            <a:solidFill>
              <a:srgbClr val="BE801B"/>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26" name="Google Shape;826;p1"/>
            <p:cNvSpPr/>
            <p:nvPr/>
          </p:nvSpPr>
          <p:spPr>
            <a:xfrm>
              <a:off x="5363527" y="3538054"/>
              <a:ext cx="86995" cy="125730"/>
            </a:xfrm>
            <a:custGeom>
              <a:rect b="b" l="l" r="r" t="t"/>
              <a:pathLst>
                <a:path extrusionOk="0" h="125729" w="86995">
                  <a:moveTo>
                    <a:pt x="24688" y="112661"/>
                  </a:moveTo>
                  <a:lnTo>
                    <a:pt x="12344" y="112661"/>
                  </a:lnTo>
                  <a:lnTo>
                    <a:pt x="0" y="112661"/>
                  </a:lnTo>
                  <a:lnTo>
                    <a:pt x="0" y="125171"/>
                  </a:lnTo>
                  <a:lnTo>
                    <a:pt x="24688" y="125171"/>
                  </a:lnTo>
                  <a:lnTo>
                    <a:pt x="24688" y="112661"/>
                  </a:lnTo>
                  <a:close/>
                </a:path>
                <a:path extrusionOk="0" h="125729" w="86995">
                  <a:moveTo>
                    <a:pt x="86398" y="0"/>
                  </a:moveTo>
                  <a:lnTo>
                    <a:pt x="24688" y="0"/>
                  </a:lnTo>
                  <a:lnTo>
                    <a:pt x="24688" y="12522"/>
                  </a:lnTo>
                  <a:lnTo>
                    <a:pt x="37033" y="12522"/>
                  </a:lnTo>
                  <a:lnTo>
                    <a:pt x="86398" y="12522"/>
                  </a:lnTo>
                  <a:lnTo>
                    <a:pt x="86398" y="0"/>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27" name="Google Shape;827;p1"/>
            <p:cNvSpPr/>
            <p:nvPr/>
          </p:nvSpPr>
          <p:spPr>
            <a:xfrm>
              <a:off x="5363527" y="3538054"/>
              <a:ext cx="24765" cy="113030"/>
            </a:xfrm>
            <a:custGeom>
              <a:rect b="b" l="l" r="r" t="t"/>
              <a:pathLst>
                <a:path extrusionOk="0" h="113029" w="24764">
                  <a:moveTo>
                    <a:pt x="24688" y="100139"/>
                  </a:moveTo>
                  <a:lnTo>
                    <a:pt x="0" y="100139"/>
                  </a:lnTo>
                  <a:lnTo>
                    <a:pt x="0" y="112661"/>
                  </a:lnTo>
                  <a:lnTo>
                    <a:pt x="24688" y="112661"/>
                  </a:lnTo>
                  <a:lnTo>
                    <a:pt x="24688" y="100139"/>
                  </a:lnTo>
                  <a:close/>
                </a:path>
                <a:path extrusionOk="0" h="113029" w="24764">
                  <a:moveTo>
                    <a:pt x="24688" y="0"/>
                  </a:moveTo>
                  <a:lnTo>
                    <a:pt x="12344" y="0"/>
                  </a:lnTo>
                  <a:lnTo>
                    <a:pt x="12344" y="12522"/>
                  </a:lnTo>
                  <a:lnTo>
                    <a:pt x="24688" y="12522"/>
                  </a:lnTo>
                  <a:lnTo>
                    <a:pt x="24688" y="0"/>
                  </a:lnTo>
                  <a:close/>
                </a:path>
              </a:pathLst>
            </a:custGeom>
            <a:solidFill>
              <a:srgbClr val="E39315"/>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28" name="Google Shape;828;p1"/>
            <p:cNvSpPr/>
            <p:nvPr/>
          </p:nvSpPr>
          <p:spPr>
            <a:xfrm>
              <a:off x="5375876" y="3513018"/>
              <a:ext cx="12700" cy="25400"/>
            </a:xfrm>
            <a:custGeom>
              <a:rect b="b" l="l" r="r" t="t"/>
              <a:pathLst>
                <a:path extrusionOk="0" h="25400" w="12700">
                  <a:moveTo>
                    <a:pt x="12343" y="25032"/>
                  </a:moveTo>
                  <a:lnTo>
                    <a:pt x="0" y="25032"/>
                  </a:lnTo>
                  <a:lnTo>
                    <a:pt x="0" y="0"/>
                  </a:lnTo>
                  <a:lnTo>
                    <a:pt x="12343" y="0"/>
                  </a:lnTo>
                  <a:lnTo>
                    <a:pt x="12343" y="25032"/>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29" name="Google Shape;829;p1"/>
            <p:cNvSpPr/>
            <p:nvPr/>
          </p:nvSpPr>
          <p:spPr>
            <a:xfrm>
              <a:off x="5363527" y="3513022"/>
              <a:ext cx="12700" cy="62865"/>
            </a:xfrm>
            <a:custGeom>
              <a:rect b="b" l="l" r="r" t="t"/>
              <a:pathLst>
                <a:path extrusionOk="0" h="62864" w="12700">
                  <a:moveTo>
                    <a:pt x="12344" y="50076"/>
                  </a:moveTo>
                  <a:lnTo>
                    <a:pt x="0" y="50076"/>
                  </a:lnTo>
                  <a:lnTo>
                    <a:pt x="0" y="62585"/>
                  </a:lnTo>
                  <a:lnTo>
                    <a:pt x="12344" y="62585"/>
                  </a:lnTo>
                  <a:lnTo>
                    <a:pt x="12344" y="50076"/>
                  </a:lnTo>
                  <a:close/>
                </a:path>
                <a:path extrusionOk="0" h="62864" w="12700">
                  <a:moveTo>
                    <a:pt x="12344" y="0"/>
                  </a:moveTo>
                  <a:lnTo>
                    <a:pt x="0" y="0"/>
                  </a:lnTo>
                  <a:lnTo>
                    <a:pt x="0" y="12522"/>
                  </a:lnTo>
                  <a:lnTo>
                    <a:pt x="0" y="25031"/>
                  </a:lnTo>
                  <a:lnTo>
                    <a:pt x="12344" y="25031"/>
                  </a:lnTo>
                  <a:lnTo>
                    <a:pt x="12344" y="0"/>
                  </a:lnTo>
                  <a:close/>
                </a:path>
              </a:pathLst>
            </a:custGeom>
            <a:solidFill>
              <a:srgbClr val="E39315"/>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30" name="Google Shape;830;p1"/>
            <p:cNvSpPr/>
            <p:nvPr/>
          </p:nvSpPr>
          <p:spPr>
            <a:xfrm>
              <a:off x="5338838" y="3487990"/>
              <a:ext cx="37465" cy="163195"/>
            </a:xfrm>
            <a:custGeom>
              <a:rect b="b" l="l" r="r" t="t"/>
              <a:pathLst>
                <a:path extrusionOk="0" h="163195" w="37464">
                  <a:moveTo>
                    <a:pt x="24688" y="150202"/>
                  </a:moveTo>
                  <a:lnTo>
                    <a:pt x="12344" y="150202"/>
                  </a:lnTo>
                  <a:lnTo>
                    <a:pt x="0" y="150202"/>
                  </a:lnTo>
                  <a:lnTo>
                    <a:pt x="0" y="162725"/>
                  </a:lnTo>
                  <a:lnTo>
                    <a:pt x="24688" y="162725"/>
                  </a:lnTo>
                  <a:lnTo>
                    <a:pt x="24688" y="150202"/>
                  </a:lnTo>
                  <a:close/>
                </a:path>
                <a:path extrusionOk="0" h="163195" w="37464">
                  <a:moveTo>
                    <a:pt x="37033" y="0"/>
                  </a:moveTo>
                  <a:lnTo>
                    <a:pt x="24688" y="0"/>
                  </a:lnTo>
                  <a:lnTo>
                    <a:pt x="24688" y="25031"/>
                  </a:lnTo>
                  <a:lnTo>
                    <a:pt x="37033" y="25031"/>
                  </a:lnTo>
                  <a:lnTo>
                    <a:pt x="37033" y="0"/>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31" name="Google Shape;831;p1"/>
            <p:cNvSpPr/>
            <p:nvPr/>
          </p:nvSpPr>
          <p:spPr>
            <a:xfrm>
              <a:off x="5338838" y="3575608"/>
              <a:ext cx="24765" cy="62865"/>
            </a:xfrm>
            <a:custGeom>
              <a:rect b="b" l="l" r="r" t="t"/>
              <a:pathLst>
                <a:path extrusionOk="0" h="62864" w="24764">
                  <a:moveTo>
                    <a:pt x="24688" y="50063"/>
                  </a:moveTo>
                  <a:lnTo>
                    <a:pt x="0" y="50063"/>
                  </a:lnTo>
                  <a:lnTo>
                    <a:pt x="0" y="62585"/>
                  </a:lnTo>
                  <a:lnTo>
                    <a:pt x="24688" y="62585"/>
                  </a:lnTo>
                  <a:lnTo>
                    <a:pt x="24688" y="50063"/>
                  </a:lnTo>
                  <a:close/>
                </a:path>
                <a:path extrusionOk="0" h="62864" w="24764">
                  <a:moveTo>
                    <a:pt x="24688" y="0"/>
                  </a:moveTo>
                  <a:lnTo>
                    <a:pt x="12344" y="0"/>
                  </a:lnTo>
                  <a:lnTo>
                    <a:pt x="12344" y="12509"/>
                  </a:lnTo>
                  <a:lnTo>
                    <a:pt x="24688" y="12509"/>
                  </a:lnTo>
                  <a:lnTo>
                    <a:pt x="24688" y="0"/>
                  </a:lnTo>
                  <a:close/>
                </a:path>
              </a:pathLst>
            </a:custGeom>
            <a:solidFill>
              <a:srgbClr val="E39315"/>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32" name="Google Shape;832;p1"/>
            <p:cNvSpPr/>
            <p:nvPr/>
          </p:nvSpPr>
          <p:spPr>
            <a:xfrm>
              <a:off x="5351185" y="3563087"/>
              <a:ext cx="12700" cy="12700"/>
            </a:xfrm>
            <a:custGeom>
              <a:rect b="b" l="l" r="r" t="t"/>
              <a:pathLst>
                <a:path extrusionOk="0" h="12700" w="12700">
                  <a:moveTo>
                    <a:pt x="12343" y="12514"/>
                  </a:moveTo>
                  <a:lnTo>
                    <a:pt x="0" y="12514"/>
                  </a:lnTo>
                  <a:lnTo>
                    <a:pt x="0" y="0"/>
                  </a:lnTo>
                  <a:lnTo>
                    <a:pt x="12343" y="0"/>
                  </a:lnTo>
                  <a:lnTo>
                    <a:pt x="12343" y="12514"/>
                  </a:lnTo>
                  <a:close/>
                </a:path>
              </a:pathLst>
            </a:custGeom>
            <a:solidFill>
              <a:srgbClr val="E2B11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33" name="Google Shape;833;p1"/>
            <p:cNvSpPr/>
            <p:nvPr/>
          </p:nvSpPr>
          <p:spPr>
            <a:xfrm>
              <a:off x="5351185" y="3550565"/>
              <a:ext cx="12700" cy="12700"/>
            </a:xfrm>
            <a:custGeom>
              <a:rect b="b" l="l" r="r" t="t"/>
              <a:pathLst>
                <a:path extrusionOk="0" h="12700" w="12700">
                  <a:moveTo>
                    <a:pt x="12343" y="12522"/>
                  </a:moveTo>
                  <a:lnTo>
                    <a:pt x="0" y="12522"/>
                  </a:lnTo>
                  <a:lnTo>
                    <a:pt x="0" y="0"/>
                  </a:lnTo>
                  <a:lnTo>
                    <a:pt x="12343" y="0"/>
                  </a:lnTo>
                  <a:lnTo>
                    <a:pt x="12343" y="12522"/>
                  </a:lnTo>
                  <a:close/>
                </a:path>
              </a:pathLst>
            </a:custGeom>
            <a:solidFill>
              <a:srgbClr val="E39315"/>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34" name="Google Shape;834;p1"/>
            <p:cNvSpPr/>
            <p:nvPr/>
          </p:nvSpPr>
          <p:spPr>
            <a:xfrm>
              <a:off x="5338844" y="3475466"/>
              <a:ext cx="24765" cy="12700"/>
            </a:xfrm>
            <a:custGeom>
              <a:rect b="b" l="l" r="r" t="t"/>
              <a:pathLst>
                <a:path extrusionOk="0" h="12700" w="24764">
                  <a:moveTo>
                    <a:pt x="24685" y="12514"/>
                  </a:moveTo>
                  <a:lnTo>
                    <a:pt x="0" y="12514"/>
                  </a:lnTo>
                  <a:lnTo>
                    <a:pt x="0" y="0"/>
                  </a:lnTo>
                  <a:lnTo>
                    <a:pt x="24685" y="0"/>
                  </a:lnTo>
                  <a:lnTo>
                    <a:pt x="24685" y="12514"/>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35" name="Google Shape;835;p1"/>
            <p:cNvSpPr/>
            <p:nvPr/>
          </p:nvSpPr>
          <p:spPr>
            <a:xfrm>
              <a:off x="5338844" y="3563087"/>
              <a:ext cx="12700" cy="12700"/>
            </a:xfrm>
            <a:custGeom>
              <a:rect b="b" l="l" r="r" t="t"/>
              <a:pathLst>
                <a:path extrusionOk="0" h="12700" w="12700">
                  <a:moveTo>
                    <a:pt x="12341" y="12514"/>
                  </a:moveTo>
                  <a:lnTo>
                    <a:pt x="0" y="12514"/>
                  </a:lnTo>
                  <a:lnTo>
                    <a:pt x="0" y="0"/>
                  </a:lnTo>
                  <a:lnTo>
                    <a:pt x="12341" y="0"/>
                  </a:lnTo>
                  <a:lnTo>
                    <a:pt x="12341" y="12514"/>
                  </a:lnTo>
                  <a:close/>
                </a:path>
              </a:pathLst>
            </a:custGeom>
            <a:solidFill>
              <a:srgbClr val="E39315"/>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36" name="Google Shape;836;p1"/>
            <p:cNvSpPr/>
            <p:nvPr/>
          </p:nvSpPr>
          <p:spPr>
            <a:xfrm>
              <a:off x="5338844" y="3487981"/>
              <a:ext cx="24765" cy="25400"/>
            </a:xfrm>
            <a:custGeom>
              <a:rect b="b" l="l" r="r" t="t"/>
              <a:pathLst>
                <a:path extrusionOk="0" h="25400" w="24764">
                  <a:moveTo>
                    <a:pt x="12341" y="25037"/>
                  </a:moveTo>
                  <a:lnTo>
                    <a:pt x="0" y="25037"/>
                  </a:lnTo>
                  <a:lnTo>
                    <a:pt x="0" y="0"/>
                  </a:lnTo>
                  <a:lnTo>
                    <a:pt x="24685" y="0"/>
                  </a:lnTo>
                  <a:lnTo>
                    <a:pt x="24685" y="12514"/>
                  </a:lnTo>
                  <a:lnTo>
                    <a:pt x="12341" y="12514"/>
                  </a:lnTo>
                  <a:lnTo>
                    <a:pt x="12341" y="25037"/>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37" name="Google Shape;837;p1"/>
            <p:cNvSpPr/>
            <p:nvPr/>
          </p:nvSpPr>
          <p:spPr>
            <a:xfrm>
              <a:off x="5326495" y="3638184"/>
              <a:ext cx="12700" cy="12700"/>
            </a:xfrm>
            <a:custGeom>
              <a:rect b="b" l="l" r="r" t="t"/>
              <a:pathLst>
                <a:path extrusionOk="0" h="12700" w="12700">
                  <a:moveTo>
                    <a:pt x="12348" y="12522"/>
                  </a:moveTo>
                  <a:lnTo>
                    <a:pt x="0" y="12522"/>
                  </a:lnTo>
                  <a:lnTo>
                    <a:pt x="0" y="0"/>
                  </a:lnTo>
                  <a:lnTo>
                    <a:pt x="12348" y="0"/>
                  </a:lnTo>
                  <a:lnTo>
                    <a:pt x="12348" y="12522"/>
                  </a:lnTo>
                  <a:close/>
                </a:path>
              </a:pathLst>
            </a:custGeom>
            <a:solidFill>
              <a:srgbClr val="E39315"/>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38" name="Google Shape;838;p1"/>
            <p:cNvSpPr/>
            <p:nvPr/>
          </p:nvSpPr>
          <p:spPr>
            <a:xfrm>
              <a:off x="5326495" y="3513018"/>
              <a:ext cx="12700" cy="25400"/>
            </a:xfrm>
            <a:custGeom>
              <a:rect b="b" l="l" r="r" t="t"/>
              <a:pathLst>
                <a:path extrusionOk="0" h="25400" w="12700">
                  <a:moveTo>
                    <a:pt x="12348" y="25032"/>
                  </a:moveTo>
                  <a:lnTo>
                    <a:pt x="0" y="25032"/>
                  </a:lnTo>
                  <a:lnTo>
                    <a:pt x="0" y="0"/>
                  </a:lnTo>
                  <a:lnTo>
                    <a:pt x="12348" y="0"/>
                  </a:lnTo>
                  <a:lnTo>
                    <a:pt x="12348" y="25032"/>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39" name="Google Shape;839;p1"/>
            <p:cNvSpPr/>
            <p:nvPr/>
          </p:nvSpPr>
          <p:spPr>
            <a:xfrm>
              <a:off x="5314150" y="3487990"/>
              <a:ext cx="24765" cy="175260"/>
            </a:xfrm>
            <a:custGeom>
              <a:rect b="b" l="l" r="r" t="t"/>
              <a:pathLst>
                <a:path extrusionOk="0" h="175260" w="24764">
                  <a:moveTo>
                    <a:pt x="12344" y="25031"/>
                  </a:moveTo>
                  <a:lnTo>
                    <a:pt x="0" y="25031"/>
                  </a:lnTo>
                  <a:lnTo>
                    <a:pt x="0" y="50063"/>
                  </a:lnTo>
                  <a:lnTo>
                    <a:pt x="12344" y="50063"/>
                  </a:lnTo>
                  <a:lnTo>
                    <a:pt x="12344" y="37553"/>
                  </a:lnTo>
                  <a:lnTo>
                    <a:pt x="12344" y="25031"/>
                  </a:lnTo>
                  <a:close/>
                </a:path>
                <a:path extrusionOk="0" h="175260" w="24764">
                  <a:moveTo>
                    <a:pt x="24688" y="162725"/>
                  </a:moveTo>
                  <a:lnTo>
                    <a:pt x="0" y="162725"/>
                  </a:lnTo>
                  <a:lnTo>
                    <a:pt x="0" y="175234"/>
                  </a:lnTo>
                  <a:lnTo>
                    <a:pt x="24688" y="175234"/>
                  </a:lnTo>
                  <a:lnTo>
                    <a:pt x="24688" y="162725"/>
                  </a:lnTo>
                  <a:close/>
                </a:path>
                <a:path extrusionOk="0" h="175260" w="24764">
                  <a:moveTo>
                    <a:pt x="24688" y="0"/>
                  </a:moveTo>
                  <a:lnTo>
                    <a:pt x="12344" y="0"/>
                  </a:lnTo>
                  <a:lnTo>
                    <a:pt x="12344" y="25031"/>
                  </a:lnTo>
                  <a:lnTo>
                    <a:pt x="24688" y="25031"/>
                  </a:lnTo>
                  <a:lnTo>
                    <a:pt x="24688" y="12509"/>
                  </a:lnTo>
                  <a:lnTo>
                    <a:pt x="24688" y="0"/>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40" name="Google Shape;840;p1"/>
            <p:cNvSpPr/>
            <p:nvPr/>
          </p:nvSpPr>
          <p:spPr>
            <a:xfrm>
              <a:off x="5289471" y="3650706"/>
              <a:ext cx="24765" cy="12700"/>
            </a:xfrm>
            <a:custGeom>
              <a:rect b="b" l="l" r="r" t="t"/>
              <a:pathLst>
                <a:path extrusionOk="0" h="12700" w="24764">
                  <a:moveTo>
                    <a:pt x="24683" y="12517"/>
                  </a:moveTo>
                  <a:lnTo>
                    <a:pt x="0" y="12517"/>
                  </a:lnTo>
                  <a:lnTo>
                    <a:pt x="0" y="0"/>
                  </a:lnTo>
                  <a:lnTo>
                    <a:pt x="12341" y="0"/>
                  </a:lnTo>
                  <a:lnTo>
                    <a:pt x="24683" y="0"/>
                  </a:lnTo>
                  <a:lnTo>
                    <a:pt x="24683" y="12517"/>
                  </a:lnTo>
                  <a:close/>
                </a:path>
              </a:pathLst>
            </a:custGeom>
            <a:solidFill>
              <a:srgbClr val="E39315"/>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41" name="Google Shape;841;p1"/>
            <p:cNvSpPr/>
            <p:nvPr/>
          </p:nvSpPr>
          <p:spPr>
            <a:xfrm>
              <a:off x="5289471" y="3663224"/>
              <a:ext cx="24765" cy="12700"/>
            </a:xfrm>
            <a:custGeom>
              <a:rect b="b" l="l" r="r" t="t"/>
              <a:pathLst>
                <a:path extrusionOk="0" h="12700" w="24764">
                  <a:moveTo>
                    <a:pt x="24683" y="12514"/>
                  </a:moveTo>
                  <a:lnTo>
                    <a:pt x="0" y="12514"/>
                  </a:lnTo>
                  <a:lnTo>
                    <a:pt x="0" y="0"/>
                  </a:lnTo>
                  <a:lnTo>
                    <a:pt x="24683" y="0"/>
                  </a:lnTo>
                  <a:lnTo>
                    <a:pt x="24683" y="12514"/>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42" name="Google Shape;842;p1"/>
            <p:cNvSpPr/>
            <p:nvPr/>
          </p:nvSpPr>
          <p:spPr>
            <a:xfrm>
              <a:off x="5289471" y="3600639"/>
              <a:ext cx="24765" cy="38100"/>
            </a:xfrm>
            <a:custGeom>
              <a:rect b="b" l="l" r="r" t="t"/>
              <a:pathLst>
                <a:path extrusionOk="0" h="38100" w="24764">
                  <a:moveTo>
                    <a:pt x="12341" y="37544"/>
                  </a:moveTo>
                  <a:lnTo>
                    <a:pt x="0" y="37544"/>
                  </a:lnTo>
                  <a:lnTo>
                    <a:pt x="0" y="12514"/>
                  </a:lnTo>
                  <a:lnTo>
                    <a:pt x="12341" y="12514"/>
                  </a:lnTo>
                  <a:lnTo>
                    <a:pt x="12341" y="0"/>
                  </a:lnTo>
                  <a:lnTo>
                    <a:pt x="24683" y="0"/>
                  </a:lnTo>
                  <a:lnTo>
                    <a:pt x="24683" y="25029"/>
                  </a:lnTo>
                  <a:lnTo>
                    <a:pt x="12341" y="25029"/>
                  </a:lnTo>
                  <a:lnTo>
                    <a:pt x="12341" y="37544"/>
                  </a:lnTo>
                  <a:close/>
                </a:path>
              </a:pathLst>
            </a:custGeom>
            <a:solidFill>
              <a:srgbClr val="E2B11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43" name="Google Shape;843;p1"/>
            <p:cNvSpPr/>
            <p:nvPr/>
          </p:nvSpPr>
          <p:spPr>
            <a:xfrm>
              <a:off x="5289471" y="3600639"/>
              <a:ext cx="12700" cy="12700"/>
            </a:xfrm>
            <a:custGeom>
              <a:rect b="b" l="l" r="r" t="t"/>
              <a:pathLst>
                <a:path extrusionOk="0" h="12700" w="12700">
                  <a:moveTo>
                    <a:pt x="12341" y="12514"/>
                  </a:moveTo>
                  <a:lnTo>
                    <a:pt x="0" y="12514"/>
                  </a:lnTo>
                  <a:lnTo>
                    <a:pt x="0" y="0"/>
                  </a:lnTo>
                  <a:lnTo>
                    <a:pt x="12341" y="0"/>
                  </a:lnTo>
                  <a:lnTo>
                    <a:pt x="12341" y="12514"/>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44" name="Google Shape;844;p1"/>
            <p:cNvSpPr/>
            <p:nvPr/>
          </p:nvSpPr>
          <p:spPr>
            <a:xfrm>
              <a:off x="5289471" y="3588117"/>
              <a:ext cx="12700" cy="12700"/>
            </a:xfrm>
            <a:custGeom>
              <a:rect b="b" l="l" r="r" t="t"/>
              <a:pathLst>
                <a:path extrusionOk="0" h="12700" w="12700">
                  <a:moveTo>
                    <a:pt x="12341" y="12522"/>
                  </a:moveTo>
                  <a:lnTo>
                    <a:pt x="0" y="12522"/>
                  </a:lnTo>
                  <a:lnTo>
                    <a:pt x="0" y="0"/>
                  </a:lnTo>
                  <a:lnTo>
                    <a:pt x="12341" y="0"/>
                  </a:lnTo>
                  <a:lnTo>
                    <a:pt x="12341" y="12522"/>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45" name="Google Shape;845;p1"/>
            <p:cNvSpPr/>
            <p:nvPr/>
          </p:nvSpPr>
          <p:spPr>
            <a:xfrm>
              <a:off x="5264781" y="3663224"/>
              <a:ext cx="24765" cy="12700"/>
            </a:xfrm>
            <a:custGeom>
              <a:rect b="b" l="l" r="r" t="t"/>
              <a:pathLst>
                <a:path extrusionOk="0" h="12700" w="24764">
                  <a:moveTo>
                    <a:pt x="24690" y="12514"/>
                  </a:moveTo>
                  <a:lnTo>
                    <a:pt x="0" y="12514"/>
                  </a:lnTo>
                  <a:lnTo>
                    <a:pt x="0" y="0"/>
                  </a:lnTo>
                  <a:lnTo>
                    <a:pt x="12341" y="0"/>
                  </a:lnTo>
                  <a:lnTo>
                    <a:pt x="24690" y="0"/>
                  </a:lnTo>
                  <a:lnTo>
                    <a:pt x="24690" y="12514"/>
                  </a:lnTo>
                  <a:close/>
                </a:path>
              </a:pathLst>
            </a:custGeom>
            <a:solidFill>
              <a:srgbClr val="E39315"/>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46" name="Google Shape;846;p1"/>
            <p:cNvSpPr/>
            <p:nvPr/>
          </p:nvSpPr>
          <p:spPr>
            <a:xfrm>
              <a:off x="5277122" y="3638184"/>
              <a:ext cx="12700" cy="25400"/>
            </a:xfrm>
            <a:custGeom>
              <a:rect b="b" l="l" r="r" t="t"/>
              <a:pathLst>
                <a:path extrusionOk="0" h="25400" w="12700">
                  <a:moveTo>
                    <a:pt x="12348" y="25039"/>
                  </a:moveTo>
                  <a:lnTo>
                    <a:pt x="0" y="25039"/>
                  </a:lnTo>
                  <a:lnTo>
                    <a:pt x="0" y="0"/>
                  </a:lnTo>
                  <a:lnTo>
                    <a:pt x="12348" y="0"/>
                  </a:lnTo>
                  <a:lnTo>
                    <a:pt x="12348" y="25039"/>
                  </a:lnTo>
                  <a:close/>
                </a:path>
              </a:pathLst>
            </a:custGeom>
            <a:solidFill>
              <a:srgbClr val="E2B11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47" name="Google Shape;847;p1"/>
            <p:cNvSpPr/>
            <p:nvPr/>
          </p:nvSpPr>
          <p:spPr>
            <a:xfrm>
              <a:off x="5277117" y="3588117"/>
              <a:ext cx="12700" cy="50165"/>
            </a:xfrm>
            <a:custGeom>
              <a:rect b="b" l="l" r="r" t="t"/>
              <a:pathLst>
                <a:path extrusionOk="0" h="50164" w="12700">
                  <a:moveTo>
                    <a:pt x="12344" y="25044"/>
                  </a:moveTo>
                  <a:lnTo>
                    <a:pt x="0" y="25044"/>
                  </a:lnTo>
                  <a:lnTo>
                    <a:pt x="0" y="50076"/>
                  </a:lnTo>
                  <a:lnTo>
                    <a:pt x="12344" y="50076"/>
                  </a:lnTo>
                  <a:lnTo>
                    <a:pt x="12344" y="37553"/>
                  </a:lnTo>
                  <a:lnTo>
                    <a:pt x="12344" y="25044"/>
                  </a:lnTo>
                  <a:close/>
                </a:path>
                <a:path extrusionOk="0" h="50164" w="12700">
                  <a:moveTo>
                    <a:pt x="12344" y="0"/>
                  </a:moveTo>
                  <a:lnTo>
                    <a:pt x="0" y="0"/>
                  </a:lnTo>
                  <a:lnTo>
                    <a:pt x="0" y="12522"/>
                  </a:lnTo>
                  <a:lnTo>
                    <a:pt x="12344" y="12522"/>
                  </a:lnTo>
                  <a:lnTo>
                    <a:pt x="12344" y="0"/>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48" name="Google Shape;848;p1"/>
            <p:cNvSpPr/>
            <p:nvPr/>
          </p:nvSpPr>
          <p:spPr>
            <a:xfrm>
              <a:off x="5277122" y="3575602"/>
              <a:ext cx="12700" cy="12700"/>
            </a:xfrm>
            <a:custGeom>
              <a:rect b="b" l="l" r="r" t="t"/>
              <a:pathLst>
                <a:path extrusionOk="0" h="12700" w="12700">
                  <a:moveTo>
                    <a:pt x="12348" y="12514"/>
                  </a:moveTo>
                  <a:lnTo>
                    <a:pt x="0" y="12514"/>
                  </a:lnTo>
                  <a:lnTo>
                    <a:pt x="0" y="0"/>
                  </a:lnTo>
                  <a:lnTo>
                    <a:pt x="12348" y="0"/>
                  </a:lnTo>
                  <a:lnTo>
                    <a:pt x="12348" y="12514"/>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49" name="Google Shape;849;p1"/>
            <p:cNvSpPr/>
            <p:nvPr/>
          </p:nvSpPr>
          <p:spPr>
            <a:xfrm>
              <a:off x="5264772" y="3575608"/>
              <a:ext cx="24765" cy="113030"/>
            </a:xfrm>
            <a:custGeom>
              <a:rect b="b" l="l" r="r" t="t"/>
              <a:pathLst>
                <a:path extrusionOk="0" h="113029" w="24764">
                  <a:moveTo>
                    <a:pt x="12344" y="62585"/>
                  </a:moveTo>
                  <a:lnTo>
                    <a:pt x="0" y="62585"/>
                  </a:lnTo>
                  <a:lnTo>
                    <a:pt x="0" y="87617"/>
                  </a:lnTo>
                  <a:lnTo>
                    <a:pt x="12344" y="87617"/>
                  </a:lnTo>
                  <a:lnTo>
                    <a:pt x="12344" y="75107"/>
                  </a:lnTo>
                  <a:lnTo>
                    <a:pt x="12344" y="62585"/>
                  </a:lnTo>
                  <a:close/>
                </a:path>
                <a:path extrusionOk="0" h="113029" w="24764">
                  <a:moveTo>
                    <a:pt x="12344" y="0"/>
                  </a:moveTo>
                  <a:lnTo>
                    <a:pt x="0" y="0"/>
                  </a:lnTo>
                  <a:lnTo>
                    <a:pt x="0" y="12509"/>
                  </a:lnTo>
                  <a:lnTo>
                    <a:pt x="12344" y="12509"/>
                  </a:lnTo>
                  <a:lnTo>
                    <a:pt x="12344" y="0"/>
                  </a:lnTo>
                  <a:close/>
                </a:path>
                <a:path extrusionOk="0" h="113029" w="24764">
                  <a:moveTo>
                    <a:pt x="24688" y="100139"/>
                  </a:moveTo>
                  <a:lnTo>
                    <a:pt x="0" y="100139"/>
                  </a:lnTo>
                  <a:lnTo>
                    <a:pt x="0" y="112649"/>
                  </a:lnTo>
                  <a:lnTo>
                    <a:pt x="24688" y="112649"/>
                  </a:lnTo>
                  <a:lnTo>
                    <a:pt x="24688" y="100139"/>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50" name="Google Shape;850;p1"/>
            <p:cNvSpPr/>
            <p:nvPr/>
          </p:nvSpPr>
          <p:spPr>
            <a:xfrm>
              <a:off x="5252437" y="3538050"/>
              <a:ext cx="74295" cy="38100"/>
            </a:xfrm>
            <a:custGeom>
              <a:rect b="b" l="l" r="r" t="t"/>
              <a:pathLst>
                <a:path extrusionOk="0" h="38100" w="74295">
                  <a:moveTo>
                    <a:pt x="24685" y="37552"/>
                  </a:moveTo>
                  <a:lnTo>
                    <a:pt x="12343" y="37552"/>
                  </a:lnTo>
                  <a:lnTo>
                    <a:pt x="12343" y="25037"/>
                  </a:lnTo>
                  <a:lnTo>
                    <a:pt x="0" y="25037"/>
                  </a:lnTo>
                  <a:lnTo>
                    <a:pt x="0" y="12514"/>
                  </a:lnTo>
                  <a:lnTo>
                    <a:pt x="61716" y="12514"/>
                  </a:lnTo>
                  <a:lnTo>
                    <a:pt x="61716" y="0"/>
                  </a:lnTo>
                  <a:lnTo>
                    <a:pt x="74058" y="0"/>
                  </a:lnTo>
                  <a:lnTo>
                    <a:pt x="74058" y="25037"/>
                  </a:lnTo>
                  <a:lnTo>
                    <a:pt x="24685" y="25037"/>
                  </a:lnTo>
                  <a:lnTo>
                    <a:pt x="24685" y="37552"/>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51" name="Google Shape;851;p1"/>
            <p:cNvSpPr/>
            <p:nvPr/>
          </p:nvSpPr>
          <p:spPr>
            <a:xfrm>
              <a:off x="5240083" y="3538054"/>
              <a:ext cx="74295" cy="137795"/>
            </a:xfrm>
            <a:custGeom>
              <a:rect b="b" l="l" r="r" t="t"/>
              <a:pathLst>
                <a:path extrusionOk="0" h="137795" w="74295">
                  <a:moveTo>
                    <a:pt x="12344" y="12522"/>
                  </a:moveTo>
                  <a:lnTo>
                    <a:pt x="0" y="12522"/>
                  </a:lnTo>
                  <a:lnTo>
                    <a:pt x="0" y="25044"/>
                  </a:lnTo>
                  <a:lnTo>
                    <a:pt x="12344" y="25044"/>
                  </a:lnTo>
                  <a:lnTo>
                    <a:pt x="12344" y="12522"/>
                  </a:lnTo>
                  <a:close/>
                </a:path>
                <a:path extrusionOk="0" h="137795" w="74295">
                  <a:moveTo>
                    <a:pt x="24688" y="125171"/>
                  </a:moveTo>
                  <a:lnTo>
                    <a:pt x="12344" y="125171"/>
                  </a:lnTo>
                  <a:lnTo>
                    <a:pt x="12344" y="137693"/>
                  </a:lnTo>
                  <a:lnTo>
                    <a:pt x="24688" y="137693"/>
                  </a:lnTo>
                  <a:lnTo>
                    <a:pt x="24688" y="125171"/>
                  </a:lnTo>
                  <a:close/>
                </a:path>
                <a:path extrusionOk="0" h="137795" w="74295">
                  <a:moveTo>
                    <a:pt x="24688" y="25044"/>
                  </a:moveTo>
                  <a:lnTo>
                    <a:pt x="12344" y="25044"/>
                  </a:lnTo>
                  <a:lnTo>
                    <a:pt x="12344" y="37553"/>
                  </a:lnTo>
                  <a:lnTo>
                    <a:pt x="24688" y="37553"/>
                  </a:lnTo>
                  <a:lnTo>
                    <a:pt x="24688" y="25044"/>
                  </a:lnTo>
                  <a:close/>
                </a:path>
                <a:path extrusionOk="0" h="137795" w="74295">
                  <a:moveTo>
                    <a:pt x="74066" y="0"/>
                  </a:moveTo>
                  <a:lnTo>
                    <a:pt x="12344" y="0"/>
                  </a:lnTo>
                  <a:lnTo>
                    <a:pt x="12344" y="12522"/>
                  </a:lnTo>
                  <a:lnTo>
                    <a:pt x="37033" y="12522"/>
                  </a:lnTo>
                  <a:lnTo>
                    <a:pt x="74066" y="12522"/>
                  </a:lnTo>
                  <a:lnTo>
                    <a:pt x="74066" y="0"/>
                  </a:lnTo>
                  <a:close/>
                </a:path>
              </a:pathLst>
            </a:custGeom>
            <a:solidFill>
              <a:srgbClr val="231F2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52" name="Google Shape;852;p1"/>
            <p:cNvSpPr/>
            <p:nvPr/>
          </p:nvSpPr>
          <p:spPr>
            <a:xfrm>
              <a:off x="5277808" y="3481723"/>
              <a:ext cx="12700" cy="12700"/>
            </a:xfrm>
            <a:custGeom>
              <a:rect b="b" l="l" r="r" t="t"/>
              <a:pathLst>
                <a:path extrusionOk="0" h="12700" w="12700">
                  <a:moveTo>
                    <a:pt x="12341" y="12514"/>
                  </a:moveTo>
                  <a:lnTo>
                    <a:pt x="0" y="12514"/>
                  </a:lnTo>
                  <a:lnTo>
                    <a:pt x="0" y="0"/>
                  </a:lnTo>
                  <a:lnTo>
                    <a:pt x="12341" y="0"/>
                  </a:lnTo>
                  <a:lnTo>
                    <a:pt x="12341" y="12514"/>
                  </a:lnTo>
                  <a:close/>
                </a:path>
              </a:pathLst>
            </a:custGeom>
            <a:solidFill>
              <a:srgbClr val="E2B11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53" name="Google Shape;853;p1"/>
            <p:cNvSpPr/>
            <p:nvPr/>
          </p:nvSpPr>
          <p:spPr>
            <a:xfrm>
              <a:off x="5265464" y="3494238"/>
              <a:ext cx="12700" cy="12700"/>
            </a:xfrm>
            <a:custGeom>
              <a:rect b="b" l="l" r="r" t="t"/>
              <a:pathLst>
                <a:path extrusionOk="0" h="12700" w="12700">
                  <a:moveTo>
                    <a:pt x="12343" y="12514"/>
                  </a:moveTo>
                  <a:lnTo>
                    <a:pt x="0" y="12514"/>
                  </a:lnTo>
                  <a:lnTo>
                    <a:pt x="0" y="0"/>
                  </a:lnTo>
                  <a:lnTo>
                    <a:pt x="12343" y="0"/>
                  </a:lnTo>
                  <a:lnTo>
                    <a:pt x="12343" y="12514"/>
                  </a:lnTo>
                  <a:close/>
                </a:path>
              </a:pathLst>
            </a:custGeom>
            <a:solidFill>
              <a:srgbClr val="E2CD0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54" name="Google Shape;854;p1"/>
            <p:cNvSpPr/>
            <p:nvPr/>
          </p:nvSpPr>
          <p:spPr>
            <a:xfrm>
              <a:off x="5265464" y="3481723"/>
              <a:ext cx="12700" cy="12700"/>
            </a:xfrm>
            <a:custGeom>
              <a:rect b="b" l="l" r="r" t="t"/>
              <a:pathLst>
                <a:path extrusionOk="0" h="12700" w="12700">
                  <a:moveTo>
                    <a:pt x="12343" y="12514"/>
                  </a:moveTo>
                  <a:lnTo>
                    <a:pt x="0" y="12514"/>
                  </a:lnTo>
                  <a:lnTo>
                    <a:pt x="0" y="0"/>
                  </a:lnTo>
                  <a:lnTo>
                    <a:pt x="12343" y="0"/>
                  </a:lnTo>
                  <a:lnTo>
                    <a:pt x="12343" y="12514"/>
                  </a:lnTo>
                  <a:close/>
                </a:path>
              </a:pathLst>
            </a:custGeom>
            <a:solidFill>
              <a:srgbClr val="E39315"/>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55" name="Google Shape;855;p1"/>
            <p:cNvSpPr/>
            <p:nvPr/>
          </p:nvSpPr>
          <p:spPr>
            <a:xfrm>
              <a:off x="5265464" y="3469208"/>
              <a:ext cx="12700" cy="12700"/>
            </a:xfrm>
            <a:custGeom>
              <a:rect b="b" l="l" r="r" t="t"/>
              <a:pathLst>
                <a:path extrusionOk="0" h="12700" w="12700">
                  <a:moveTo>
                    <a:pt x="12343" y="12514"/>
                  </a:moveTo>
                  <a:lnTo>
                    <a:pt x="0" y="12514"/>
                  </a:lnTo>
                  <a:lnTo>
                    <a:pt x="0" y="0"/>
                  </a:lnTo>
                  <a:lnTo>
                    <a:pt x="12343" y="0"/>
                  </a:lnTo>
                  <a:lnTo>
                    <a:pt x="12343" y="12514"/>
                  </a:lnTo>
                  <a:close/>
                </a:path>
              </a:pathLst>
            </a:custGeom>
            <a:solidFill>
              <a:srgbClr val="E2CD0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56" name="Google Shape;856;p1"/>
            <p:cNvSpPr/>
            <p:nvPr/>
          </p:nvSpPr>
          <p:spPr>
            <a:xfrm>
              <a:off x="5253123" y="3481723"/>
              <a:ext cx="12700" cy="12700"/>
            </a:xfrm>
            <a:custGeom>
              <a:rect b="b" l="l" r="r" t="t"/>
              <a:pathLst>
                <a:path extrusionOk="0" h="12700" w="12700">
                  <a:moveTo>
                    <a:pt x="12341" y="12514"/>
                  </a:moveTo>
                  <a:lnTo>
                    <a:pt x="0" y="12514"/>
                  </a:lnTo>
                  <a:lnTo>
                    <a:pt x="0" y="0"/>
                  </a:lnTo>
                  <a:lnTo>
                    <a:pt x="12341" y="0"/>
                  </a:lnTo>
                  <a:lnTo>
                    <a:pt x="12341" y="12514"/>
                  </a:lnTo>
                  <a:close/>
                </a:path>
              </a:pathLst>
            </a:custGeom>
            <a:solidFill>
              <a:srgbClr val="E2B11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grpSp>
        <p:nvGrpSpPr>
          <p:cNvPr id="857" name="Google Shape;857;p1"/>
          <p:cNvGrpSpPr/>
          <p:nvPr/>
        </p:nvGrpSpPr>
        <p:grpSpPr>
          <a:xfrm>
            <a:off x="0" y="0"/>
            <a:ext cx="18288000" cy="484737"/>
            <a:chOff x="0" y="0"/>
            <a:chExt cx="18288000" cy="484737"/>
          </a:xfrm>
        </p:grpSpPr>
        <p:sp>
          <p:nvSpPr>
            <p:cNvPr id="858" name="Google Shape;858;p1"/>
            <p:cNvSpPr/>
            <p:nvPr/>
          </p:nvSpPr>
          <p:spPr>
            <a:xfrm>
              <a:off x="0" y="294237"/>
              <a:ext cx="18288000" cy="190500"/>
            </a:xfrm>
            <a:custGeom>
              <a:rect b="b" l="l" r="r" t="t"/>
              <a:pathLst>
                <a:path extrusionOk="0" h="190500" w="18288000">
                  <a:moveTo>
                    <a:pt x="0" y="190499"/>
                  </a:moveTo>
                  <a:lnTo>
                    <a:pt x="18287998" y="190499"/>
                  </a:lnTo>
                  <a:lnTo>
                    <a:pt x="18287998" y="0"/>
                  </a:lnTo>
                  <a:lnTo>
                    <a:pt x="0" y="0"/>
                  </a:lnTo>
                  <a:lnTo>
                    <a:pt x="0" y="190499"/>
                  </a:lnTo>
                  <a:close/>
                </a:path>
              </a:pathLst>
            </a:custGeom>
            <a:solidFill>
              <a:srgbClr val="2E13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59" name="Google Shape;859;p1"/>
            <p:cNvSpPr/>
            <p:nvPr/>
          </p:nvSpPr>
          <p:spPr>
            <a:xfrm>
              <a:off x="0" y="131791"/>
              <a:ext cx="18288000" cy="162560"/>
            </a:xfrm>
            <a:custGeom>
              <a:rect b="b" l="l" r="r" t="t"/>
              <a:pathLst>
                <a:path extrusionOk="0" h="162560" w="18288000">
                  <a:moveTo>
                    <a:pt x="0" y="162446"/>
                  </a:moveTo>
                  <a:lnTo>
                    <a:pt x="18287998" y="162446"/>
                  </a:lnTo>
                  <a:lnTo>
                    <a:pt x="18287998" y="0"/>
                  </a:lnTo>
                  <a:lnTo>
                    <a:pt x="0" y="0"/>
                  </a:lnTo>
                  <a:lnTo>
                    <a:pt x="0" y="162446"/>
                  </a:lnTo>
                  <a:close/>
                </a:path>
              </a:pathLst>
            </a:custGeom>
            <a:solidFill>
              <a:srgbClr val="F12EA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60" name="Google Shape;860;p1"/>
            <p:cNvSpPr/>
            <p:nvPr/>
          </p:nvSpPr>
          <p:spPr>
            <a:xfrm>
              <a:off x="0" y="0"/>
              <a:ext cx="18288000" cy="132080"/>
            </a:xfrm>
            <a:custGeom>
              <a:rect b="b" l="l" r="r" t="t"/>
              <a:pathLst>
                <a:path extrusionOk="0" h="132080" w="18288000">
                  <a:moveTo>
                    <a:pt x="0" y="0"/>
                  </a:moveTo>
                  <a:lnTo>
                    <a:pt x="18287999" y="0"/>
                  </a:lnTo>
                  <a:lnTo>
                    <a:pt x="18287999" y="131791"/>
                  </a:lnTo>
                  <a:lnTo>
                    <a:pt x="0" y="131791"/>
                  </a:lnTo>
                  <a:lnTo>
                    <a:pt x="0" y="0"/>
                  </a:lnTo>
                  <a:close/>
                </a:path>
              </a:pathLst>
            </a:custGeom>
            <a:solidFill>
              <a:srgbClr val="F1A51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sp>
        <p:nvSpPr>
          <p:cNvPr id="861" name="Google Shape;861;p1"/>
          <p:cNvSpPr txBox="1"/>
          <p:nvPr/>
        </p:nvSpPr>
        <p:spPr>
          <a:xfrm>
            <a:off x="8055275" y="2873250"/>
            <a:ext cx="7644300" cy="3397500"/>
          </a:xfrm>
          <a:prstGeom prst="rect">
            <a:avLst/>
          </a:prstGeom>
          <a:noFill/>
          <a:ln>
            <a:noFill/>
          </a:ln>
        </p:spPr>
        <p:txBody>
          <a:bodyPr anchorCtr="0" anchor="ctr" bIns="0" lIns="0" spcFirstLastPara="1" rIns="0" wrap="square" tIns="1296650">
            <a:noAutofit/>
          </a:bodyPr>
          <a:lstStyle/>
          <a:p>
            <a:pPr indent="0" lvl="0" marL="0" marR="0" rtl="0" algn="ctr">
              <a:lnSpc>
                <a:spcPct val="100000"/>
              </a:lnSpc>
              <a:spcBef>
                <a:spcPts val="600"/>
              </a:spcBef>
              <a:spcAft>
                <a:spcPts val="600"/>
              </a:spcAft>
              <a:buClr>
                <a:srgbClr val="000000"/>
              </a:buClr>
              <a:buSzPts val="1100"/>
              <a:buFont typeface="Arial"/>
              <a:buNone/>
            </a:pPr>
            <a:r>
              <a:rPr b="1" lang="en-US" sz="6500">
                <a:solidFill>
                  <a:srgbClr val="E7E7E7"/>
                </a:solidFill>
                <a:latin typeface="Times New Roman"/>
                <a:ea typeface="Times New Roman"/>
                <a:cs typeface="Times New Roman"/>
                <a:sym typeface="Times New Roman"/>
              </a:rPr>
              <a:t>SOB A ÉGIDE DOS ALGORITMOS: UMA ANÁLISE DO FILME ALIEN O 8º PASSAGEIRO</a:t>
            </a:r>
            <a:endParaRPr b="0" i="0" sz="4500" u="none" cap="none" strike="noStrike">
              <a:solidFill>
                <a:srgbClr val="000000"/>
              </a:solidFill>
              <a:latin typeface="Verdana"/>
              <a:ea typeface="Verdana"/>
              <a:cs typeface="Verdana"/>
              <a:sym typeface="Verdana"/>
            </a:endParaRPr>
          </a:p>
        </p:txBody>
      </p:sp>
      <p:sp>
        <p:nvSpPr>
          <p:cNvPr id="862" name="Google Shape;862;p1"/>
          <p:cNvSpPr txBox="1"/>
          <p:nvPr/>
        </p:nvSpPr>
        <p:spPr>
          <a:xfrm>
            <a:off x="1627598" y="1677939"/>
            <a:ext cx="5356225" cy="330200"/>
          </a:xfrm>
          <a:prstGeom prst="rect">
            <a:avLst/>
          </a:prstGeom>
          <a:noFill/>
          <a:ln>
            <a:noFill/>
          </a:ln>
        </p:spPr>
        <p:txBody>
          <a:bodyPr anchorCtr="0" anchor="t" bIns="0" lIns="0" spcFirstLastPara="1" rIns="0" wrap="square" tIns="12700">
            <a:spAutoFit/>
          </a:bodyPr>
          <a:lstStyle/>
          <a:p>
            <a:pPr indent="0" lvl="0" marL="12700" marR="0" rtl="0" algn="l">
              <a:lnSpc>
                <a:spcPct val="100000"/>
              </a:lnSpc>
              <a:spcBef>
                <a:spcPts val="0"/>
              </a:spcBef>
              <a:spcAft>
                <a:spcPts val="0"/>
              </a:spcAft>
              <a:buClr>
                <a:srgbClr val="000000"/>
              </a:buClr>
              <a:buSzPts val="2000"/>
              <a:buFont typeface="Arial"/>
              <a:buNone/>
            </a:pPr>
            <a:r>
              <a:rPr b="0" i="0" lang="en-US" sz="2000" u="none" cap="none" strike="noStrike">
                <a:solidFill>
                  <a:srgbClr val="2E1340"/>
                </a:solidFill>
                <a:latin typeface="Trebuchet MS"/>
                <a:ea typeface="Trebuchet MS"/>
                <a:cs typeface="Trebuchet MS"/>
                <a:sym typeface="Trebuchet MS"/>
              </a:rPr>
              <a:t>IV Semana Científica do Agreste Pernambucano</a:t>
            </a:r>
            <a:endParaRPr b="0" i="0" sz="2000" u="none" cap="none" strike="noStrike">
              <a:solidFill>
                <a:srgbClr val="000000"/>
              </a:solidFill>
              <a:latin typeface="Trebuchet MS"/>
              <a:ea typeface="Trebuchet MS"/>
              <a:cs typeface="Trebuchet MS"/>
              <a:sym typeface="Trebuchet MS"/>
            </a:endParaRPr>
          </a:p>
        </p:txBody>
      </p:sp>
      <p:sp>
        <p:nvSpPr>
          <p:cNvPr id="863" name="Google Shape;863;p1"/>
          <p:cNvSpPr txBox="1"/>
          <p:nvPr/>
        </p:nvSpPr>
        <p:spPr>
          <a:xfrm>
            <a:off x="8801825" y="8034400"/>
            <a:ext cx="6505200" cy="5079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600"/>
              </a:spcBef>
              <a:spcAft>
                <a:spcPts val="600"/>
              </a:spcAft>
              <a:buClr>
                <a:srgbClr val="000000"/>
              </a:buClr>
              <a:buSzPts val="2100"/>
              <a:buFont typeface="Arial"/>
              <a:buNone/>
            </a:pPr>
            <a:r>
              <a:rPr b="0" i="0" lang="en-US" sz="2100" u="none" cap="none" strike="noStrike">
                <a:solidFill>
                  <a:schemeClr val="lt1"/>
                </a:solidFill>
                <a:latin typeface="Verdana"/>
                <a:ea typeface="Verdana"/>
                <a:cs typeface="Verdana"/>
                <a:sym typeface="Verdana"/>
              </a:rPr>
              <a:t>Autor: Otavio Alves de Brito Lucindo da Silva</a:t>
            </a:r>
            <a:endParaRPr b="0" i="0" sz="2100" u="none" cap="none" strike="noStrike">
              <a:solidFill>
                <a:schemeClr val="lt1"/>
              </a:solidFill>
              <a:latin typeface="Verdana"/>
              <a:ea typeface="Verdana"/>
              <a:cs typeface="Verdana"/>
              <a:sym typeface="Verdan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867" name="Shape 867"/>
        <p:cNvGrpSpPr/>
        <p:nvPr/>
      </p:nvGrpSpPr>
      <p:grpSpPr>
        <a:xfrm>
          <a:off x="0" y="0"/>
          <a:ext cx="0" cy="0"/>
          <a:chOff x="0" y="0"/>
          <a:chExt cx="0" cy="0"/>
        </a:xfrm>
      </p:grpSpPr>
      <p:sp>
        <p:nvSpPr>
          <p:cNvPr id="868" name="Google Shape;868;p2"/>
          <p:cNvSpPr/>
          <p:nvPr/>
        </p:nvSpPr>
        <p:spPr>
          <a:xfrm>
            <a:off x="0" y="0"/>
            <a:ext cx="18288000" cy="10009505"/>
          </a:xfrm>
          <a:custGeom>
            <a:rect b="b" l="l" r="r" t="t"/>
            <a:pathLst>
              <a:path extrusionOk="0" h="10009505" w="18288000">
                <a:moveTo>
                  <a:pt x="0" y="10009237"/>
                </a:moveTo>
                <a:lnTo>
                  <a:pt x="18287998" y="10009237"/>
                </a:lnTo>
                <a:lnTo>
                  <a:pt x="18287998" y="0"/>
                </a:lnTo>
                <a:lnTo>
                  <a:pt x="0" y="0"/>
                </a:lnTo>
                <a:lnTo>
                  <a:pt x="0" y="10009237"/>
                </a:lnTo>
                <a:close/>
              </a:path>
            </a:pathLst>
          </a:custGeom>
          <a:solidFill>
            <a:srgbClr val="F1F1F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nvGrpSpPr>
          <p:cNvPr id="869" name="Google Shape;869;p2"/>
          <p:cNvGrpSpPr/>
          <p:nvPr/>
        </p:nvGrpSpPr>
        <p:grpSpPr>
          <a:xfrm>
            <a:off x="1028756" y="4510796"/>
            <a:ext cx="16230632" cy="5271446"/>
            <a:chOff x="1028756" y="4510796"/>
            <a:chExt cx="16230632" cy="5271446"/>
          </a:xfrm>
        </p:grpSpPr>
        <p:sp>
          <p:nvSpPr>
            <p:cNvPr id="870" name="Google Shape;870;p2"/>
            <p:cNvSpPr/>
            <p:nvPr/>
          </p:nvSpPr>
          <p:spPr>
            <a:xfrm>
              <a:off x="1174724" y="4661331"/>
              <a:ext cx="16062960" cy="4318635"/>
            </a:xfrm>
            <a:custGeom>
              <a:rect b="b" l="l" r="r" t="t"/>
              <a:pathLst>
                <a:path extrusionOk="0" h="4318634" w="16062960">
                  <a:moveTo>
                    <a:pt x="16062389" y="0"/>
                  </a:moveTo>
                  <a:lnTo>
                    <a:pt x="0" y="0"/>
                  </a:lnTo>
                  <a:lnTo>
                    <a:pt x="0" y="4167517"/>
                  </a:lnTo>
                  <a:lnTo>
                    <a:pt x="0" y="4318038"/>
                  </a:lnTo>
                  <a:lnTo>
                    <a:pt x="16062389" y="4318038"/>
                  </a:lnTo>
                  <a:lnTo>
                    <a:pt x="16062389" y="4167517"/>
                  </a:lnTo>
                  <a:lnTo>
                    <a:pt x="16062389" y="0"/>
                  </a:lnTo>
                  <a:close/>
                </a:path>
              </a:pathLst>
            </a:custGeom>
            <a:solidFill>
              <a:srgbClr val="F12EA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71" name="Google Shape;871;p2"/>
            <p:cNvSpPr/>
            <p:nvPr/>
          </p:nvSpPr>
          <p:spPr>
            <a:xfrm>
              <a:off x="1152613" y="4635308"/>
              <a:ext cx="16106775" cy="4361815"/>
            </a:xfrm>
            <a:custGeom>
              <a:rect b="b" l="l" r="r" t="t"/>
              <a:pathLst>
                <a:path extrusionOk="0" h="4361815" w="16106775">
                  <a:moveTo>
                    <a:pt x="16106623" y="43726"/>
                  </a:moveTo>
                  <a:lnTo>
                    <a:pt x="16062389" y="43726"/>
                  </a:lnTo>
                  <a:lnTo>
                    <a:pt x="16062389" y="4317187"/>
                  </a:lnTo>
                  <a:lnTo>
                    <a:pt x="44234" y="4317187"/>
                  </a:lnTo>
                  <a:lnTo>
                    <a:pt x="44234" y="4193540"/>
                  </a:lnTo>
                  <a:lnTo>
                    <a:pt x="0" y="4193540"/>
                  </a:lnTo>
                  <a:lnTo>
                    <a:pt x="0" y="4317187"/>
                  </a:lnTo>
                  <a:lnTo>
                    <a:pt x="0" y="4361650"/>
                  </a:lnTo>
                  <a:lnTo>
                    <a:pt x="16106623" y="4361650"/>
                  </a:lnTo>
                  <a:lnTo>
                    <a:pt x="16106623" y="4317492"/>
                  </a:lnTo>
                  <a:lnTo>
                    <a:pt x="16106623" y="4317187"/>
                  </a:lnTo>
                  <a:lnTo>
                    <a:pt x="16106623" y="43726"/>
                  </a:lnTo>
                  <a:close/>
                </a:path>
                <a:path extrusionOk="0" h="4361815" w="16106775">
                  <a:moveTo>
                    <a:pt x="16106623" y="0"/>
                  </a:moveTo>
                  <a:lnTo>
                    <a:pt x="15938526" y="0"/>
                  </a:lnTo>
                  <a:lnTo>
                    <a:pt x="15938526" y="43205"/>
                  </a:lnTo>
                  <a:lnTo>
                    <a:pt x="16106623" y="43205"/>
                  </a:lnTo>
                  <a:lnTo>
                    <a:pt x="16106623" y="0"/>
                  </a:lnTo>
                  <a:close/>
                </a:path>
              </a:pathLst>
            </a:custGeom>
            <a:solidFill>
              <a:srgbClr val="2E13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72" name="Google Shape;872;p2"/>
            <p:cNvSpPr/>
            <p:nvPr/>
          </p:nvSpPr>
          <p:spPr>
            <a:xfrm>
              <a:off x="1028756" y="4510796"/>
              <a:ext cx="16062960" cy="4318635"/>
            </a:xfrm>
            <a:custGeom>
              <a:rect b="b" l="l" r="r" t="t"/>
              <a:pathLst>
                <a:path extrusionOk="0" h="4318634" w="16062960">
                  <a:moveTo>
                    <a:pt x="16062387" y="4318043"/>
                  </a:moveTo>
                  <a:lnTo>
                    <a:pt x="0" y="4318043"/>
                  </a:lnTo>
                  <a:lnTo>
                    <a:pt x="0" y="0"/>
                  </a:lnTo>
                  <a:lnTo>
                    <a:pt x="16062387" y="0"/>
                  </a:lnTo>
                  <a:lnTo>
                    <a:pt x="16062387" y="4318043"/>
                  </a:lnTo>
                  <a:close/>
                </a:path>
              </a:pathLst>
            </a:custGeom>
            <a:solidFill>
              <a:srgbClr val="F1E30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73" name="Google Shape;873;p2"/>
            <p:cNvSpPr/>
            <p:nvPr/>
          </p:nvSpPr>
          <p:spPr>
            <a:xfrm>
              <a:off x="6164352" y="8153467"/>
              <a:ext cx="5198745" cy="1628775"/>
            </a:xfrm>
            <a:custGeom>
              <a:rect b="b" l="l" r="r" t="t"/>
              <a:pathLst>
                <a:path extrusionOk="0" h="1628775" w="5198745">
                  <a:moveTo>
                    <a:pt x="5106004" y="1628774"/>
                  </a:moveTo>
                  <a:lnTo>
                    <a:pt x="92701" y="1628774"/>
                  </a:lnTo>
                  <a:lnTo>
                    <a:pt x="56667" y="1621472"/>
                  </a:lnTo>
                  <a:lnTo>
                    <a:pt x="27195" y="1601576"/>
                  </a:lnTo>
                  <a:lnTo>
                    <a:pt x="7301" y="1572101"/>
                  </a:lnTo>
                  <a:lnTo>
                    <a:pt x="0" y="1536063"/>
                  </a:lnTo>
                  <a:lnTo>
                    <a:pt x="0" y="92711"/>
                  </a:lnTo>
                  <a:lnTo>
                    <a:pt x="7301" y="56673"/>
                  </a:lnTo>
                  <a:lnTo>
                    <a:pt x="27195" y="27198"/>
                  </a:lnTo>
                  <a:lnTo>
                    <a:pt x="56667" y="7302"/>
                  </a:lnTo>
                  <a:lnTo>
                    <a:pt x="92701" y="0"/>
                  </a:lnTo>
                  <a:lnTo>
                    <a:pt x="5106004" y="0"/>
                  </a:lnTo>
                  <a:lnTo>
                    <a:pt x="5142038" y="7302"/>
                  </a:lnTo>
                  <a:lnTo>
                    <a:pt x="5171509" y="27198"/>
                  </a:lnTo>
                  <a:lnTo>
                    <a:pt x="5191404" y="56673"/>
                  </a:lnTo>
                  <a:lnTo>
                    <a:pt x="5198705" y="92711"/>
                  </a:lnTo>
                  <a:lnTo>
                    <a:pt x="5198705" y="1536063"/>
                  </a:lnTo>
                  <a:lnTo>
                    <a:pt x="5191404" y="1572101"/>
                  </a:lnTo>
                  <a:lnTo>
                    <a:pt x="5171509" y="1601576"/>
                  </a:lnTo>
                  <a:lnTo>
                    <a:pt x="5142038" y="1621472"/>
                  </a:lnTo>
                  <a:lnTo>
                    <a:pt x="5106004" y="1628774"/>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74" name="Google Shape;874;p2"/>
            <p:cNvSpPr/>
            <p:nvPr/>
          </p:nvSpPr>
          <p:spPr>
            <a:xfrm>
              <a:off x="5177912" y="6725494"/>
              <a:ext cx="963294" cy="28575"/>
            </a:xfrm>
            <a:custGeom>
              <a:rect b="b" l="l" r="r" t="t"/>
              <a:pathLst>
                <a:path extrusionOk="0" h="28575" w="963295">
                  <a:moveTo>
                    <a:pt x="963069" y="28574"/>
                  </a:moveTo>
                  <a:lnTo>
                    <a:pt x="0" y="28574"/>
                  </a:lnTo>
                  <a:lnTo>
                    <a:pt x="0" y="0"/>
                  </a:lnTo>
                  <a:lnTo>
                    <a:pt x="963069" y="0"/>
                  </a:lnTo>
                  <a:lnTo>
                    <a:pt x="963069" y="28574"/>
                  </a:lnTo>
                  <a:close/>
                </a:path>
              </a:pathLst>
            </a:custGeom>
            <a:solidFill>
              <a:srgbClr val="00000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sp>
        <p:nvSpPr>
          <p:cNvPr id="875" name="Google Shape;875;p2"/>
          <p:cNvSpPr txBox="1"/>
          <p:nvPr/>
        </p:nvSpPr>
        <p:spPr>
          <a:xfrm>
            <a:off x="4631084" y="6363600"/>
            <a:ext cx="4860300" cy="1213500"/>
          </a:xfrm>
          <a:prstGeom prst="rect">
            <a:avLst/>
          </a:prstGeom>
          <a:noFill/>
          <a:ln>
            <a:noFill/>
          </a:ln>
        </p:spPr>
        <p:txBody>
          <a:bodyPr anchorCtr="0" anchor="t" bIns="0" lIns="0" spcFirstLastPara="1" rIns="0" wrap="square" tIns="12700">
            <a:spAutoFit/>
          </a:bodyPr>
          <a:lstStyle/>
          <a:p>
            <a:pPr indent="-393700" lvl="0" marL="457200" marR="0" rtl="0" algn="l">
              <a:lnSpc>
                <a:spcPct val="100000"/>
              </a:lnSpc>
              <a:spcBef>
                <a:spcPts val="0"/>
              </a:spcBef>
              <a:spcAft>
                <a:spcPts val="0"/>
              </a:spcAft>
              <a:buClr>
                <a:srgbClr val="000000"/>
              </a:buClr>
              <a:buSzPts val="2600"/>
              <a:buFont typeface="Verdana"/>
              <a:buAutoNum type="arabicParenBoth"/>
            </a:pPr>
            <a:r>
              <a:rPr lang="en-US" sz="2600" u="sng">
                <a:latin typeface="Verdana"/>
                <a:ea typeface="Verdana"/>
                <a:cs typeface="Verdana"/>
                <a:sym typeface="Verdana"/>
              </a:rPr>
              <a:t>Abrangência das Humanidades Digitais, Ideia de debate.</a:t>
            </a:r>
            <a:endParaRPr b="0" i="0" sz="2600" u="sng" cap="none" strike="noStrike">
              <a:solidFill>
                <a:srgbClr val="000000"/>
              </a:solidFill>
              <a:latin typeface="Verdana"/>
              <a:ea typeface="Verdana"/>
              <a:cs typeface="Verdana"/>
              <a:sym typeface="Verdana"/>
            </a:endParaRPr>
          </a:p>
        </p:txBody>
      </p:sp>
      <p:sp>
        <p:nvSpPr>
          <p:cNvPr id="876" name="Google Shape;876;p2"/>
          <p:cNvSpPr/>
          <p:nvPr/>
        </p:nvSpPr>
        <p:spPr>
          <a:xfrm>
            <a:off x="12680983" y="6742654"/>
            <a:ext cx="963294" cy="28575"/>
          </a:xfrm>
          <a:custGeom>
            <a:rect b="b" l="l" r="r" t="t"/>
            <a:pathLst>
              <a:path extrusionOk="0" h="28575" w="963294">
                <a:moveTo>
                  <a:pt x="963070" y="28574"/>
                </a:moveTo>
                <a:lnTo>
                  <a:pt x="0" y="28574"/>
                </a:lnTo>
                <a:lnTo>
                  <a:pt x="0" y="0"/>
                </a:lnTo>
                <a:lnTo>
                  <a:pt x="963070" y="0"/>
                </a:lnTo>
                <a:lnTo>
                  <a:pt x="963070" y="28574"/>
                </a:lnTo>
                <a:close/>
              </a:path>
            </a:pathLst>
          </a:custGeom>
          <a:solidFill>
            <a:srgbClr val="00000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77" name="Google Shape;877;p2"/>
          <p:cNvSpPr txBox="1"/>
          <p:nvPr/>
        </p:nvSpPr>
        <p:spPr>
          <a:xfrm>
            <a:off x="12134159" y="6380775"/>
            <a:ext cx="3437100" cy="1213500"/>
          </a:xfrm>
          <a:prstGeom prst="rect">
            <a:avLst/>
          </a:prstGeom>
          <a:noFill/>
          <a:ln>
            <a:noFill/>
          </a:ln>
        </p:spPr>
        <p:txBody>
          <a:bodyPr anchorCtr="0" anchor="t" bIns="0" lIns="0" spcFirstLastPara="1" rIns="0" wrap="square" tIns="12700">
            <a:spAutoFit/>
          </a:bodyPr>
          <a:lstStyle/>
          <a:p>
            <a:pPr indent="0" lvl="0" marL="12700" marR="0" rtl="0" algn="l">
              <a:lnSpc>
                <a:spcPct val="100000"/>
              </a:lnSpc>
              <a:spcBef>
                <a:spcPts val="0"/>
              </a:spcBef>
              <a:spcAft>
                <a:spcPts val="0"/>
              </a:spcAft>
              <a:buClr>
                <a:srgbClr val="000000"/>
              </a:buClr>
              <a:buSzPts val="2600"/>
              <a:buFont typeface="Arial"/>
              <a:buNone/>
            </a:pPr>
            <a:r>
              <a:rPr b="0" i="0" lang="en-US" sz="2600" u="sng" cap="none" strike="noStrike">
                <a:solidFill>
                  <a:srgbClr val="000000"/>
                </a:solidFill>
                <a:latin typeface="Verdana"/>
                <a:ea typeface="Verdana"/>
                <a:cs typeface="Verdana"/>
                <a:sym typeface="Verdana"/>
              </a:rPr>
              <a:t>(3)</a:t>
            </a:r>
            <a:r>
              <a:rPr b="0" i="0" lang="en-US" sz="2600" u="none" cap="none" strike="noStrike">
                <a:solidFill>
                  <a:srgbClr val="000000"/>
                </a:solidFill>
                <a:latin typeface="Verdana"/>
                <a:ea typeface="Verdana"/>
                <a:cs typeface="Verdana"/>
                <a:sym typeface="Verdana"/>
              </a:rPr>
              <a:t> </a:t>
            </a:r>
            <a:r>
              <a:rPr lang="en-US" sz="2600" u="sng">
                <a:latin typeface="Verdana"/>
                <a:ea typeface="Verdana"/>
                <a:cs typeface="Verdana"/>
                <a:sym typeface="Verdana"/>
              </a:rPr>
              <a:t>O Filme, Contraste Com a Atual Realidade</a:t>
            </a:r>
            <a:r>
              <a:rPr b="0" i="0" lang="en-US" sz="2600" u="sng" cap="none" strike="noStrike">
                <a:solidFill>
                  <a:srgbClr val="000000"/>
                </a:solidFill>
                <a:latin typeface="Verdana"/>
                <a:ea typeface="Verdana"/>
                <a:cs typeface="Verdana"/>
                <a:sym typeface="Verdana"/>
              </a:rPr>
              <a:t>.</a:t>
            </a:r>
            <a:endParaRPr b="0" i="0" sz="2600" u="none" cap="none" strike="noStrike">
              <a:solidFill>
                <a:srgbClr val="000000"/>
              </a:solidFill>
              <a:latin typeface="Verdana"/>
              <a:ea typeface="Verdana"/>
              <a:cs typeface="Verdana"/>
              <a:sym typeface="Verdana"/>
            </a:endParaRPr>
          </a:p>
        </p:txBody>
      </p:sp>
      <p:sp>
        <p:nvSpPr>
          <p:cNvPr id="878" name="Google Shape;878;p2"/>
          <p:cNvSpPr/>
          <p:nvPr/>
        </p:nvSpPr>
        <p:spPr>
          <a:xfrm>
            <a:off x="5177912" y="7772300"/>
            <a:ext cx="963294" cy="28575"/>
          </a:xfrm>
          <a:custGeom>
            <a:rect b="b" l="l" r="r" t="t"/>
            <a:pathLst>
              <a:path extrusionOk="0" h="28575" w="963295">
                <a:moveTo>
                  <a:pt x="963069" y="28574"/>
                </a:moveTo>
                <a:lnTo>
                  <a:pt x="0" y="28574"/>
                </a:lnTo>
                <a:lnTo>
                  <a:pt x="0" y="0"/>
                </a:lnTo>
                <a:lnTo>
                  <a:pt x="963069" y="0"/>
                </a:lnTo>
                <a:lnTo>
                  <a:pt x="963069" y="28574"/>
                </a:lnTo>
                <a:close/>
              </a:path>
            </a:pathLst>
          </a:custGeom>
          <a:solidFill>
            <a:srgbClr val="00000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79" name="Google Shape;879;p2"/>
          <p:cNvSpPr txBox="1"/>
          <p:nvPr/>
        </p:nvSpPr>
        <p:spPr>
          <a:xfrm>
            <a:off x="4302357" y="7702013"/>
            <a:ext cx="4243500" cy="413100"/>
          </a:xfrm>
          <a:prstGeom prst="rect">
            <a:avLst/>
          </a:prstGeom>
          <a:noFill/>
          <a:ln>
            <a:noFill/>
          </a:ln>
        </p:spPr>
        <p:txBody>
          <a:bodyPr anchorCtr="0" anchor="t" bIns="0" lIns="0" spcFirstLastPara="1" rIns="0" wrap="square" tIns="12700">
            <a:spAutoFit/>
          </a:bodyPr>
          <a:lstStyle/>
          <a:p>
            <a:pPr indent="0" lvl="0" marL="12700" marR="0" rtl="0" algn="l">
              <a:lnSpc>
                <a:spcPct val="100000"/>
              </a:lnSpc>
              <a:spcBef>
                <a:spcPts val="0"/>
              </a:spcBef>
              <a:spcAft>
                <a:spcPts val="0"/>
              </a:spcAft>
              <a:buClr>
                <a:srgbClr val="000000"/>
              </a:buClr>
              <a:buSzPts val="2600"/>
              <a:buFont typeface="Arial"/>
              <a:buNone/>
            </a:pPr>
            <a:r>
              <a:rPr b="0" i="0" lang="en-US" sz="2600" u="sng" cap="none" strike="noStrike">
                <a:solidFill>
                  <a:srgbClr val="000000"/>
                </a:solidFill>
                <a:latin typeface="Verdana"/>
                <a:ea typeface="Verdana"/>
                <a:cs typeface="Verdana"/>
                <a:sym typeface="Verdana"/>
              </a:rPr>
              <a:t>(2)</a:t>
            </a:r>
            <a:r>
              <a:rPr b="0" i="0" lang="en-US" sz="2600" u="none" cap="none" strike="noStrike">
                <a:solidFill>
                  <a:srgbClr val="000000"/>
                </a:solidFill>
                <a:latin typeface="Verdana"/>
                <a:ea typeface="Verdana"/>
                <a:cs typeface="Verdana"/>
                <a:sym typeface="Verdana"/>
              </a:rPr>
              <a:t>  </a:t>
            </a:r>
            <a:r>
              <a:rPr b="0" i="0" lang="en-US" sz="2600" u="sng" cap="none" strike="noStrike">
                <a:solidFill>
                  <a:srgbClr val="000000"/>
                </a:solidFill>
                <a:latin typeface="Verdana"/>
                <a:ea typeface="Verdana"/>
                <a:cs typeface="Verdana"/>
                <a:sym typeface="Verdana"/>
              </a:rPr>
              <a:t>Metodologia.</a:t>
            </a:r>
            <a:endParaRPr b="0" i="0" sz="2600" u="none" cap="none" strike="noStrike">
              <a:solidFill>
                <a:srgbClr val="000000"/>
              </a:solidFill>
              <a:latin typeface="Verdana"/>
              <a:ea typeface="Verdana"/>
              <a:cs typeface="Verdana"/>
              <a:sym typeface="Verdana"/>
            </a:endParaRPr>
          </a:p>
        </p:txBody>
      </p:sp>
      <p:sp>
        <p:nvSpPr>
          <p:cNvPr id="880" name="Google Shape;880;p2"/>
          <p:cNvSpPr/>
          <p:nvPr/>
        </p:nvSpPr>
        <p:spPr>
          <a:xfrm>
            <a:off x="12680983" y="7772300"/>
            <a:ext cx="963294" cy="28575"/>
          </a:xfrm>
          <a:custGeom>
            <a:rect b="b" l="l" r="r" t="t"/>
            <a:pathLst>
              <a:path extrusionOk="0" h="28575" w="963294">
                <a:moveTo>
                  <a:pt x="963070" y="28574"/>
                </a:moveTo>
                <a:lnTo>
                  <a:pt x="0" y="28574"/>
                </a:lnTo>
                <a:lnTo>
                  <a:pt x="0" y="0"/>
                </a:lnTo>
                <a:lnTo>
                  <a:pt x="963070" y="0"/>
                </a:lnTo>
                <a:lnTo>
                  <a:pt x="963070" y="28574"/>
                </a:lnTo>
                <a:close/>
              </a:path>
            </a:pathLst>
          </a:custGeom>
          <a:solidFill>
            <a:srgbClr val="00000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81" name="Google Shape;881;p2"/>
          <p:cNvSpPr txBox="1"/>
          <p:nvPr/>
        </p:nvSpPr>
        <p:spPr>
          <a:xfrm>
            <a:off x="12134158" y="7702025"/>
            <a:ext cx="3326700" cy="413100"/>
          </a:xfrm>
          <a:prstGeom prst="rect">
            <a:avLst/>
          </a:prstGeom>
          <a:noFill/>
          <a:ln>
            <a:noFill/>
          </a:ln>
        </p:spPr>
        <p:txBody>
          <a:bodyPr anchorCtr="0" anchor="t" bIns="0" lIns="0" spcFirstLastPara="1" rIns="0" wrap="square" tIns="12700">
            <a:spAutoFit/>
          </a:bodyPr>
          <a:lstStyle/>
          <a:p>
            <a:pPr indent="0" lvl="0" marL="12700" marR="0" rtl="0" algn="l">
              <a:lnSpc>
                <a:spcPct val="100000"/>
              </a:lnSpc>
              <a:spcBef>
                <a:spcPts val="0"/>
              </a:spcBef>
              <a:spcAft>
                <a:spcPts val="0"/>
              </a:spcAft>
              <a:buClr>
                <a:srgbClr val="000000"/>
              </a:buClr>
              <a:buSzPts val="2600"/>
              <a:buFont typeface="Arial"/>
              <a:buNone/>
            </a:pPr>
            <a:r>
              <a:rPr b="0" i="0" lang="en-US" sz="2600" u="sng" cap="none" strike="noStrike">
                <a:solidFill>
                  <a:srgbClr val="000000"/>
                </a:solidFill>
                <a:latin typeface="Verdana"/>
                <a:ea typeface="Verdana"/>
                <a:cs typeface="Verdana"/>
                <a:sym typeface="Verdana"/>
              </a:rPr>
              <a:t>(4) Conclusões.</a:t>
            </a:r>
            <a:endParaRPr b="0" i="0" sz="2600" u="none" cap="none" strike="noStrike">
              <a:solidFill>
                <a:srgbClr val="000000"/>
              </a:solidFill>
              <a:latin typeface="Verdana"/>
              <a:ea typeface="Verdana"/>
              <a:cs typeface="Verdana"/>
              <a:sym typeface="Verdana"/>
            </a:endParaRPr>
          </a:p>
        </p:txBody>
      </p:sp>
      <p:grpSp>
        <p:nvGrpSpPr>
          <p:cNvPr id="882" name="Google Shape;882;p2"/>
          <p:cNvGrpSpPr/>
          <p:nvPr/>
        </p:nvGrpSpPr>
        <p:grpSpPr>
          <a:xfrm>
            <a:off x="1029107" y="2269254"/>
            <a:ext cx="16229989" cy="1953812"/>
            <a:chOff x="1029107" y="2269254"/>
            <a:chExt cx="16229989" cy="1953812"/>
          </a:xfrm>
        </p:grpSpPr>
        <p:sp>
          <p:nvSpPr>
            <p:cNvPr id="883" name="Google Shape;883;p2"/>
            <p:cNvSpPr/>
            <p:nvPr/>
          </p:nvSpPr>
          <p:spPr>
            <a:xfrm>
              <a:off x="1175080" y="2419450"/>
              <a:ext cx="16061690" cy="1784985"/>
            </a:xfrm>
            <a:custGeom>
              <a:rect b="b" l="l" r="r" t="t"/>
              <a:pathLst>
                <a:path extrusionOk="0" h="1784985" w="16061690">
                  <a:moveTo>
                    <a:pt x="16061690" y="0"/>
                  </a:moveTo>
                  <a:lnTo>
                    <a:pt x="0" y="0"/>
                  </a:lnTo>
                  <a:lnTo>
                    <a:pt x="0" y="1634578"/>
                  </a:lnTo>
                  <a:lnTo>
                    <a:pt x="0" y="1784769"/>
                  </a:lnTo>
                  <a:lnTo>
                    <a:pt x="16061690" y="1784769"/>
                  </a:lnTo>
                  <a:lnTo>
                    <a:pt x="16061690" y="1634578"/>
                  </a:lnTo>
                  <a:lnTo>
                    <a:pt x="16061690" y="0"/>
                  </a:lnTo>
                  <a:close/>
                </a:path>
              </a:pathLst>
            </a:custGeom>
            <a:solidFill>
              <a:srgbClr val="2E13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84" name="Google Shape;884;p2"/>
            <p:cNvSpPr/>
            <p:nvPr/>
          </p:nvSpPr>
          <p:spPr>
            <a:xfrm>
              <a:off x="1152956" y="2392361"/>
              <a:ext cx="16106140" cy="1830705"/>
            </a:xfrm>
            <a:custGeom>
              <a:rect b="b" l="l" r="r" t="t"/>
              <a:pathLst>
                <a:path extrusionOk="0" h="1830704" w="16106140">
                  <a:moveTo>
                    <a:pt x="16105924" y="1785670"/>
                  </a:moveTo>
                  <a:lnTo>
                    <a:pt x="44234" y="1785670"/>
                  </a:lnTo>
                  <a:lnTo>
                    <a:pt x="44234" y="1661668"/>
                  </a:lnTo>
                  <a:lnTo>
                    <a:pt x="0" y="1661668"/>
                  </a:lnTo>
                  <a:lnTo>
                    <a:pt x="0" y="1785670"/>
                  </a:lnTo>
                  <a:lnTo>
                    <a:pt x="0" y="1830082"/>
                  </a:lnTo>
                  <a:lnTo>
                    <a:pt x="16105924" y="1830082"/>
                  </a:lnTo>
                  <a:lnTo>
                    <a:pt x="16105924" y="1785670"/>
                  </a:lnTo>
                  <a:close/>
                </a:path>
                <a:path extrusionOk="0" h="1830704" w="16106140">
                  <a:moveTo>
                    <a:pt x="16105924" y="44754"/>
                  </a:moveTo>
                  <a:lnTo>
                    <a:pt x="16061690" y="44754"/>
                  </a:lnTo>
                  <a:lnTo>
                    <a:pt x="16061690" y="1785353"/>
                  </a:lnTo>
                  <a:lnTo>
                    <a:pt x="16105924" y="1785353"/>
                  </a:lnTo>
                  <a:lnTo>
                    <a:pt x="16105924" y="44754"/>
                  </a:lnTo>
                  <a:close/>
                </a:path>
                <a:path extrusionOk="0" h="1830704" w="16106140">
                  <a:moveTo>
                    <a:pt x="16105924" y="0"/>
                  </a:moveTo>
                  <a:lnTo>
                    <a:pt x="15937840" y="0"/>
                  </a:lnTo>
                  <a:lnTo>
                    <a:pt x="15937840" y="44424"/>
                  </a:lnTo>
                  <a:lnTo>
                    <a:pt x="16105924" y="44424"/>
                  </a:lnTo>
                  <a:lnTo>
                    <a:pt x="16105924" y="0"/>
                  </a:lnTo>
                  <a:close/>
                </a:path>
              </a:pathLst>
            </a:custGeom>
            <a:solidFill>
              <a:srgbClr val="F12EA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85" name="Google Shape;885;p2"/>
            <p:cNvSpPr/>
            <p:nvPr/>
          </p:nvSpPr>
          <p:spPr>
            <a:xfrm>
              <a:off x="1029107" y="2269254"/>
              <a:ext cx="16061690" cy="1784985"/>
            </a:xfrm>
            <a:custGeom>
              <a:rect b="b" l="l" r="r" t="t"/>
              <a:pathLst>
                <a:path extrusionOk="0" h="1784985" w="16061690">
                  <a:moveTo>
                    <a:pt x="16061690" y="1784764"/>
                  </a:moveTo>
                  <a:lnTo>
                    <a:pt x="0" y="1784764"/>
                  </a:lnTo>
                  <a:lnTo>
                    <a:pt x="0" y="0"/>
                  </a:lnTo>
                  <a:lnTo>
                    <a:pt x="16061690" y="0"/>
                  </a:lnTo>
                  <a:lnTo>
                    <a:pt x="16061690" y="1784764"/>
                  </a:lnTo>
                  <a:close/>
                </a:path>
              </a:pathLst>
            </a:custGeom>
            <a:solidFill>
              <a:srgbClr val="F1E30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sp>
        <p:nvSpPr>
          <p:cNvPr id="886" name="Google Shape;886;p2"/>
          <p:cNvSpPr txBox="1"/>
          <p:nvPr>
            <p:ph type="title"/>
          </p:nvPr>
        </p:nvSpPr>
        <p:spPr>
          <a:xfrm>
            <a:off x="1223430" y="2444518"/>
            <a:ext cx="16040100" cy="1675200"/>
          </a:xfrm>
          <a:prstGeom prst="rect">
            <a:avLst/>
          </a:prstGeom>
          <a:noFill/>
          <a:ln>
            <a:noFill/>
          </a:ln>
        </p:spPr>
        <p:txBody>
          <a:bodyPr anchorCtr="0" anchor="t" bIns="0" lIns="0" spcFirstLastPara="1" rIns="0" wrap="square" tIns="12700">
            <a:spAutoFit/>
          </a:bodyPr>
          <a:lstStyle/>
          <a:p>
            <a:pPr indent="0" lvl="0" marL="224790" rtl="0" algn="ctr">
              <a:lnSpc>
                <a:spcPct val="100000"/>
              </a:lnSpc>
              <a:spcBef>
                <a:spcPts val="0"/>
              </a:spcBef>
              <a:spcAft>
                <a:spcPts val="0"/>
              </a:spcAft>
              <a:buSzPts val="1400"/>
              <a:buNone/>
            </a:pPr>
            <a:r>
              <a:rPr lang="en-US" sz="5400">
                <a:latin typeface="Trebuchet MS"/>
                <a:ea typeface="Trebuchet MS"/>
                <a:cs typeface="Trebuchet MS"/>
                <a:sym typeface="Trebuchet MS"/>
              </a:rPr>
              <a:t>SOB A ÉDIGE DOS ALGORITMOS: UMA ANÁLISE DO FILME ALIEN O 8º PASSAGEIRO </a:t>
            </a:r>
            <a:endParaRPr sz="5400">
              <a:latin typeface="Trebuchet MS"/>
              <a:ea typeface="Trebuchet MS"/>
              <a:cs typeface="Trebuchet MS"/>
              <a:sym typeface="Trebuchet MS"/>
            </a:endParaRPr>
          </a:p>
        </p:txBody>
      </p:sp>
      <p:sp>
        <p:nvSpPr>
          <p:cNvPr id="887" name="Google Shape;887;p2"/>
          <p:cNvSpPr txBox="1"/>
          <p:nvPr/>
        </p:nvSpPr>
        <p:spPr>
          <a:xfrm>
            <a:off x="7793275" y="5102325"/>
            <a:ext cx="2680800" cy="705600"/>
          </a:xfrm>
          <a:prstGeom prst="rect">
            <a:avLst/>
          </a:prstGeom>
          <a:noFill/>
          <a:ln>
            <a:noFill/>
          </a:ln>
        </p:spPr>
        <p:txBody>
          <a:bodyPr anchorCtr="0" anchor="t" bIns="0" lIns="0" spcFirstLastPara="1" rIns="0" wrap="square" tIns="12700">
            <a:spAutoFit/>
          </a:bodyPr>
          <a:lstStyle/>
          <a:p>
            <a:pPr indent="0" lvl="0" marL="12700" marR="0" rtl="0" algn="l">
              <a:lnSpc>
                <a:spcPct val="100000"/>
              </a:lnSpc>
              <a:spcBef>
                <a:spcPts val="0"/>
              </a:spcBef>
              <a:spcAft>
                <a:spcPts val="0"/>
              </a:spcAft>
              <a:buClr>
                <a:srgbClr val="000000"/>
              </a:buClr>
              <a:buSzPts val="4500"/>
              <a:buFont typeface="Arial"/>
              <a:buNone/>
            </a:pPr>
            <a:r>
              <a:rPr b="1" i="1" lang="en-US" sz="4500" u="none" cap="none" strike="noStrike">
                <a:solidFill>
                  <a:srgbClr val="000000"/>
                </a:solidFill>
                <a:latin typeface="Verdana"/>
                <a:ea typeface="Verdana"/>
                <a:cs typeface="Verdana"/>
                <a:sym typeface="Verdana"/>
              </a:rPr>
              <a:t>Tópicos</a:t>
            </a:r>
            <a:endParaRPr b="0" i="0" sz="4500" u="none" cap="none" strike="noStrike">
              <a:solidFill>
                <a:srgbClr val="000000"/>
              </a:solidFill>
              <a:latin typeface="Verdana"/>
              <a:ea typeface="Verdana"/>
              <a:cs typeface="Verdana"/>
              <a:sym typeface="Verdana"/>
            </a:endParaRPr>
          </a:p>
        </p:txBody>
      </p:sp>
      <p:grpSp>
        <p:nvGrpSpPr>
          <p:cNvPr id="888" name="Google Shape;888;p2"/>
          <p:cNvGrpSpPr/>
          <p:nvPr/>
        </p:nvGrpSpPr>
        <p:grpSpPr>
          <a:xfrm>
            <a:off x="13472249" y="1167827"/>
            <a:ext cx="3791281" cy="625666"/>
            <a:chOff x="13472249" y="1167827"/>
            <a:chExt cx="3791281" cy="625666"/>
          </a:xfrm>
        </p:grpSpPr>
        <p:sp>
          <p:nvSpPr>
            <p:cNvPr id="889" name="Google Shape;889;p2"/>
            <p:cNvSpPr/>
            <p:nvPr/>
          </p:nvSpPr>
          <p:spPr>
            <a:xfrm>
              <a:off x="13475005" y="1169923"/>
              <a:ext cx="2245360" cy="619760"/>
            </a:xfrm>
            <a:custGeom>
              <a:rect b="b" l="l" r="r" t="t"/>
              <a:pathLst>
                <a:path extrusionOk="0" h="619760" w="2245359">
                  <a:moveTo>
                    <a:pt x="676135" y="92240"/>
                  </a:moveTo>
                  <a:lnTo>
                    <a:pt x="675805" y="61633"/>
                  </a:lnTo>
                  <a:lnTo>
                    <a:pt x="645096" y="61633"/>
                  </a:lnTo>
                  <a:lnTo>
                    <a:pt x="645096" y="30772"/>
                  </a:lnTo>
                  <a:lnTo>
                    <a:pt x="614311" y="30772"/>
                  </a:lnTo>
                  <a:lnTo>
                    <a:pt x="614311" y="0"/>
                  </a:lnTo>
                  <a:lnTo>
                    <a:pt x="430288" y="0"/>
                  </a:lnTo>
                  <a:lnTo>
                    <a:pt x="430288" y="30772"/>
                  </a:lnTo>
                  <a:lnTo>
                    <a:pt x="399503" y="30772"/>
                  </a:lnTo>
                  <a:lnTo>
                    <a:pt x="399503" y="61633"/>
                  </a:lnTo>
                  <a:lnTo>
                    <a:pt x="368808" y="61633"/>
                  </a:lnTo>
                  <a:lnTo>
                    <a:pt x="368808" y="92240"/>
                  </a:lnTo>
                  <a:lnTo>
                    <a:pt x="676135" y="92240"/>
                  </a:lnTo>
                  <a:close/>
                </a:path>
                <a:path extrusionOk="0" h="619760" w="2245359">
                  <a:moveTo>
                    <a:pt x="706831" y="92824"/>
                  </a:moveTo>
                  <a:lnTo>
                    <a:pt x="338366" y="92824"/>
                  </a:lnTo>
                  <a:lnTo>
                    <a:pt x="338366" y="92240"/>
                  </a:lnTo>
                  <a:lnTo>
                    <a:pt x="338112" y="92240"/>
                  </a:lnTo>
                  <a:lnTo>
                    <a:pt x="338112" y="61633"/>
                  </a:lnTo>
                  <a:lnTo>
                    <a:pt x="307327" y="61633"/>
                  </a:lnTo>
                  <a:lnTo>
                    <a:pt x="307327" y="30772"/>
                  </a:lnTo>
                  <a:lnTo>
                    <a:pt x="276631" y="30772"/>
                  </a:lnTo>
                  <a:lnTo>
                    <a:pt x="276631" y="0"/>
                  </a:lnTo>
                  <a:lnTo>
                    <a:pt x="92011" y="0"/>
                  </a:lnTo>
                  <a:lnTo>
                    <a:pt x="92011" y="30772"/>
                  </a:lnTo>
                  <a:lnTo>
                    <a:pt x="61480" y="30772"/>
                  </a:lnTo>
                  <a:lnTo>
                    <a:pt x="61480" y="61633"/>
                  </a:lnTo>
                  <a:lnTo>
                    <a:pt x="30784" y="61633"/>
                  </a:lnTo>
                  <a:lnTo>
                    <a:pt x="30784" y="92240"/>
                  </a:lnTo>
                  <a:lnTo>
                    <a:pt x="307492" y="92240"/>
                  </a:lnTo>
                  <a:lnTo>
                    <a:pt x="307492" y="92824"/>
                  </a:lnTo>
                  <a:lnTo>
                    <a:pt x="0" y="92824"/>
                  </a:lnTo>
                  <a:lnTo>
                    <a:pt x="0" y="277202"/>
                  </a:lnTo>
                  <a:lnTo>
                    <a:pt x="30784" y="277202"/>
                  </a:lnTo>
                  <a:lnTo>
                    <a:pt x="30784" y="307708"/>
                  </a:lnTo>
                  <a:lnTo>
                    <a:pt x="61480" y="307708"/>
                  </a:lnTo>
                  <a:lnTo>
                    <a:pt x="61480" y="338226"/>
                  </a:lnTo>
                  <a:lnTo>
                    <a:pt x="61480" y="339509"/>
                  </a:lnTo>
                  <a:lnTo>
                    <a:pt x="92011" y="339509"/>
                  </a:lnTo>
                  <a:lnTo>
                    <a:pt x="92011" y="368744"/>
                  </a:lnTo>
                  <a:lnTo>
                    <a:pt x="92011" y="370014"/>
                  </a:lnTo>
                  <a:lnTo>
                    <a:pt x="122961" y="370014"/>
                  </a:lnTo>
                  <a:lnTo>
                    <a:pt x="122961" y="400532"/>
                  </a:lnTo>
                  <a:lnTo>
                    <a:pt x="153670" y="400532"/>
                  </a:lnTo>
                  <a:lnTo>
                    <a:pt x="153670" y="431050"/>
                  </a:lnTo>
                  <a:lnTo>
                    <a:pt x="184442" y="431050"/>
                  </a:lnTo>
                  <a:lnTo>
                    <a:pt x="184442" y="461568"/>
                  </a:lnTo>
                  <a:lnTo>
                    <a:pt x="184442" y="462838"/>
                  </a:lnTo>
                  <a:lnTo>
                    <a:pt x="215150" y="462838"/>
                  </a:lnTo>
                  <a:lnTo>
                    <a:pt x="215150" y="493356"/>
                  </a:lnTo>
                  <a:lnTo>
                    <a:pt x="245846" y="493356"/>
                  </a:lnTo>
                  <a:lnTo>
                    <a:pt x="245846" y="523913"/>
                  </a:lnTo>
                  <a:lnTo>
                    <a:pt x="276631" y="523913"/>
                  </a:lnTo>
                  <a:lnTo>
                    <a:pt x="276631" y="554393"/>
                  </a:lnTo>
                  <a:lnTo>
                    <a:pt x="307327" y="554393"/>
                  </a:lnTo>
                  <a:lnTo>
                    <a:pt x="307327" y="586181"/>
                  </a:lnTo>
                  <a:lnTo>
                    <a:pt x="338112" y="586181"/>
                  </a:lnTo>
                  <a:lnTo>
                    <a:pt x="338112" y="616699"/>
                  </a:lnTo>
                  <a:lnTo>
                    <a:pt x="368808" y="616699"/>
                  </a:lnTo>
                  <a:lnTo>
                    <a:pt x="368808" y="587451"/>
                  </a:lnTo>
                  <a:lnTo>
                    <a:pt x="369227" y="587451"/>
                  </a:lnTo>
                  <a:lnTo>
                    <a:pt x="369227" y="586181"/>
                  </a:lnTo>
                  <a:lnTo>
                    <a:pt x="399503" y="586181"/>
                  </a:lnTo>
                  <a:lnTo>
                    <a:pt x="399503" y="556945"/>
                  </a:lnTo>
                  <a:lnTo>
                    <a:pt x="400177" y="556945"/>
                  </a:lnTo>
                  <a:lnTo>
                    <a:pt x="400177" y="554393"/>
                  </a:lnTo>
                  <a:lnTo>
                    <a:pt x="430288" y="554393"/>
                  </a:lnTo>
                  <a:lnTo>
                    <a:pt x="430288" y="525145"/>
                  </a:lnTo>
                  <a:lnTo>
                    <a:pt x="431038" y="525145"/>
                  </a:lnTo>
                  <a:lnTo>
                    <a:pt x="431038" y="523913"/>
                  </a:lnTo>
                  <a:lnTo>
                    <a:pt x="460984" y="523913"/>
                  </a:lnTo>
                  <a:lnTo>
                    <a:pt x="460984" y="494741"/>
                  </a:lnTo>
                  <a:lnTo>
                    <a:pt x="461911" y="494741"/>
                  </a:lnTo>
                  <a:lnTo>
                    <a:pt x="461911" y="493356"/>
                  </a:lnTo>
                  <a:lnTo>
                    <a:pt x="491769" y="493356"/>
                  </a:lnTo>
                  <a:lnTo>
                    <a:pt x="491769" y="463715"/>
                  </a:lnTo>
                  <a:lnTo>
                    <a:pt x="492861" y="463715"/>
                  </a:lnTo>
                  <a:lnTo>
                    <a:pt x="492861" y="461568"/>
                  </a:lnTo>
                  <a:lnTo>
                    <a:pt x="522465" y="461568"/>
                  </a:lnTo>
                  <a:lnTo>
                    <a:pt x="522465" y="432333"/>
                  </a:lnTo>
                  <a:lnTo>
                    <a:pt x="523722" y="432333"/>
                  </a:lnTo>
                  <a:lnTo>
                    <a:pt x="523722" y="431050"/>
                  </a:lnTo>
                  <a:lnTo>
                    <a:pt x="553173" y="431050"/>
                  </a:lnTo>
                  <a:lnTo>
                    <a:pt x="553173" y="401815"/>
                  </a:lnTo>
                  <a:lnTo>
                    <a:pt x="554596" y="401815"/>
                  </a:lnTo>
                  <a:lnTo>
                    <a:pt x="554596" y="400532"/>
                  </a:lnTo>
                  <a:lnTo>
                    <a:pt x="583958" y="400532"/>
                  </a:lnTo>
                  <a:lnTo>
                    <a:pt x="583958" y="371297"/>
                  </a:lnTo>
                  <a:lnTo>
                    <a:pt x="585546" y="371297"/>
                  </a:lnTo>
                  <a:lnTo>
                    <a:pt x="585546" y="368744"/>
                  </a:lnTo>
                  <a:lnTo>
                    <a:pt x="614654" y="368744"/>
                  </a:lnTo>
                  <a:lnTo>
                    <a:pt x="614654" y="339509"/>
                  </a:lnTo>
                  <a:lnTo>
                    <a:pt x="616407" y="339509"/>
                  </a:lnTo>
                  <a:lnTo>
                    <a:pt x="616407" y="338226"/>
                  </a:lnTo>
                  <a:lnTo>
                    <a:pt x="645439" y="338226"/>
                  </a:lnTo>
                  <a:lnTo>
                    <a:pt x="645439" y="308991"/>
                  </a:lnTo>
                  <a:lnTo>
                    <a:pt x="647357" y="308991"/>
                  </a:lnTo>
                  <a:lnTo>
                    <a:pt x="647357" y="307708"/>
                  </a:lnTo>
                  <a:lnTo>
                    <a:pt x="676135" y="307708"/>
                  </a:lnTo>
                  <a:lnTo>
                    <a:pt x="676135" y="277202"/>
                  </a:lnTo>
                  <a:lnTo>
                    <a:pt x="706831" y="277202"/>
                  </a:lnTo>
                  <a:lnTo>
                    <a:pt x="706831" y="92824"/>
                  </a:lnTo>
                  <a:close/>
                </a:path>
                <a:path extrusionOk="0" h="619760" w="2245359">
                  <a:moveTo>
                    <a:pt x="1383626" y="3187"/>
                  </a:moveTo>
                  <a:lnTo>
                    <a:pt x="1199603" y="3187"/>
                  </a:lnTo>
                  <a:lnTo>
                    <a:pt x="1199603" y="33959"/>
                  </a:lnTo>
                  <a:lnTo>
                    <a:pt x="1383626" y="33959"/>
                  </a:lnTo>
                  <a:lnTo>
                    <a:pt x="1383626" y="3187"/>
                  </a:lnTo>
                  <a:close/>
                </a:path>
                <a:path extrusionOk="0" h="619760" w="2245359">
                  <a:moveTo>
                    <a:pt x="1444777" y="281012"/>
                  </a:moveTo>
                  <a:lnTo>
                    <a:pt x="799769" y="281012"/>
                  </a:lnTo>
                  <a:lnTo>
                    <a:pt x="799769" y="311531"/>
                  </a:lnTo>
                  <a:lnTo>
                    <a:pt x="830465" y="311531"/>
                  </a:lnTo>
                  <a:lnTo>
                    <a:pt x="830465" y="342049"/>
                  </a:lnTo>
                  <a:lnTo>
                    <a:pt x="861580" y="342049"/>
                  </a:lnTo>
                  <a:lnTo>
                    <a:pt x="861580" y="372567"/>
                  </a:lnTo>
                  <a:lnTo>
                    <a:pt x="892276" y="372567"/>
                  </a:lnTo>
                  <a:lnTo>
                    <a:pt x="892276" y="404355"/>
                  </a:lnTo>
                  <a:lnTo>
                    <a:pt x="922985" y="404355"/>
                  </a:lnTo>
                  <a:lnTo>
                    <a:pt x="922985" y="434873"/>
                  </a:lnTo>
                  <a:lnTo>
                    <a:pt x="953592" y="434873"/>
                  </a:lnTo>
                  <a:lnTo>
                    <a:pt x="953592" y="465391"/>
                  </a:lnTo>
                  <a:lnTo>
                    <a:pt x="984300" y="465391"/>
                  </a:lnTo>
                  <a:lnTo>
                    <a:pt x="984300" y="495909"/>
                  </a:lnTo>
                  <a:lnTo>
                    <a:pt x="1014996" y="495909"/>
                  </a:lnTo>
                  <a:lnTo>
                    <a:pt x="1014996" y="527697"/>
                  </a:lnTo>
                  <a:lnTo>
                    <a:pt x="1045603" y="527697"/>
                  </a:lnTo>
                  <a:lnTo>
                    <a:pt x="1045603" y="558215"/>
                  </a:lnTo>
                  <a:lnTo>
                    <a:pt x="1076312" y="558215"/>
                  </a:lnTo>
                  <a:lnTo>
                    <a:pt x="1076312" y="588733"/>
                  </a:lnTo>
                  <a:lnTo>
                    <a:pt x="1107084" y="588733"/>
                  </a:lnTo>
                  <a:lnTo>
                    <a:pt x="1107084" y="619252"/>
                  </a:lnTo>
                  <a:lnTo>
                    <a:pt x="1137627" y="619252"/>
                  </a:lnTo>
                  <a:lnTo>
                    <a:pt x="1137627" y="591273"/>
                  </a:lnTo>
                  <a:lnTo>
                    <a:pt x="1138212" y="591273"/>
                  </a:lnTo>
                  <a:lnTo>
                    <a:pt x="1138212" y="588733"/>
                  </a:lnTo>
                  <a:lnTo>
                    <a:pt x="1168323" y="588733"/>
                  </a:lnTo>
                  <a:lnTo>
                    <a:pt x="1168323" y="559485"/>
                  </a:lnTo>
                  <a:lnTo>
                    <a:pt x="1169162" y="559485"/>
                  </a:lnTo>
                  <a:lnTo>
                    <a:pt x="1169162" y="558215"/>
                  </a:lnTo>
                  <a:lnTo>
                    <a:pt x="1199108" y="558215"/>
                  </a:lnTo>
                  <a:lnTo>
                    <a:pt x="1199108" y="528967"/>
                  </a:lnTo>
                  <a:lnTo>
                    <a:pt x="1200023" y="528967"/>
                  </a:lnTo>
                  <a:lnTo>
                    <a:pt x="1200023" y="527697"/>
                  </a:lnTo>
                  <a:lnTo>
                    <a:pt x="1229639" y="527697"/>
                  </a:lnTo>
                  <a:lnTo>
                    <a:pt x="1229639" y="498449"/>
                  </a:lnTo>
                  <a:lnTo>
                    <a:pt x="1230884" y="498449"/>
                  </a:lnTo>
                  <a:lnTo>
                    <a:pt x="1230884" y="495909"/>
                  </a:lnTo>
                  <a:lnTo>
                    <a:pt x="1260424" y="495909"/>
                  </a:lnTo>
                  <a:lnTo>
                    <a:pt x="1260424" y="466661"/>
                  </a:lnTo>
                  <a:lnTo>
                    <a:pt x="1261833" y="466661"/>
                  </a:lnTo>
                  <a:lnTo>
                    <a:pt x="1261833" y="465391"/>
                  </a:lnTo>
                  <a:lnTo>
                    <a:pt x="1291120" y="465391"/>
                  </a:lnTo>
                  <a:lnTo>
                    <a:pt x="1291120" y="436143"/>
                  </a:lnTo>
                  <a:lnTo>
                    <a:pt x="1292707" y="436143"/>
                  </a:lnTo>
                  <a:lnTo>
                    <a:pt x="1292707" y="434873"/>
                  </a:lnTo>
                  <a:lnTo>
                    <a:pt x="1321816" y="434873"/>
                  </a:lnTo>
                  <a:lnTo>
                    <a:pt x="1321816" y="404355"/>
                  </a:lnTo>
                  <a:lnTo>
                    <a:pt x="1323568" y="404355"/>
                  </a:lnTo>
                  <a:lnTo>
                    <a:pt x="1352600" y="404355"/>
                  </a:lnTo>
                  <a:lnTo>
                    <a:pt x="1352600" y="373837"/>
                  </a:lnTo>
                  <a:lnTo>
                    <a:pt x="1354518" y="373837"/>
                  </a:lnTo>
                  <a:lnTo>
                    <a:pt x="1354518" y="372567"/>
                  </a:lnTo>
                  <a:lnTo>
                    <a:pt x="1383296" y="372567"/>
                  </a:lnTo>
                  <a:lnTo>
                    <a:pt x="1383296" y="343319"/>
                  </a:lnTo>
                  <a:lnTo>
                    <a:pt x="1385392" y="343319"/>
                  </a:lnTo>
                  <a:lnTo>
                    <a:pt x="1385392" y="342049"/>
                  </a:lnTo>
                  <a:lnTo>
                    <a:pt x="1414081" y="342049"/>
                  </a:lnTo>
                  <a:lnTo>
                    <a:pt x="1414081" y="312013"/>
                  </a:lnTo>
                  <a:lnTo>
                    <a:pt x="1416342" y="312013"/>
                  </a:lnTo>
                  <a:lnTo>
                    <a:pt x="1416342" y="311531"/>
                  </a:lnTo>
                  <a:lnTo>
                    <a:pt x="1444777" y="311531"/>
                  </a:lnTo>
                  <a:lnTo>
                    <a:pt x="1444777" y="281012"/>
                  </a:lnTo>
                  <a:close/>
                </a:path>
                <a:path extrusionOk="0" h="619760" w="2245359">
                  <a:moveTo>
                    <a:pt x="1444942" y="64846"/>
                  </a:moveTo>
                  <a:lnTo>
                    <a:pt x="1414411" y="64846"/>
                  </a:lnTo>
                  <a:lnTo>
                    <a:pt x="1414411" y="34328"/>
                  </a:lnTo>
                  <a:lnTo>
                    <a:pt x="1168819" y="34328"/>
                  </a:lnTo>
                  <a:lnTo>
                    <a:pt x="1168819" y="64846"/>
                  </a:lnTo>
                  <a:lnTo>
                    <a:pt x="1137627" y="64846"/>
                  </a:lnTo>
                  <a:lnTo>
                    <a:pt x="1137627" y="95364"/>
                  </a:lnTo>
                  <a:lnTo>
                    <a:pt x="1444942" y="95364"/>
                  </a:lnTo>
                  <a:lnTo>
                    <a:pt x="1444942" y="64846"/>
                  </a:lnTo>
                  <a:close/>
                </a:path>
                <a:path extrusionOk="0" h="619760" w="2245359">
                  <a:moveTo>
                    <a:pt x="1475473" y="95592"/>
                  </a:moveTo>
                  <a:lnTo>
                    <a:pt x="1107338" y="95592"/>
                  </a:lnTo>
                  <a:lnTo>
                    <a:pt x="1107338" y="95084"/>
                  </a:lnTo>
                  <a:lnTo>
                    <a:pt x="1106919" y="95084"/>
                  </a:lnTo>
                  <a:lnTo>
                    <a:pt x="1106919" y="64820"/>
                  </a:lnTo>
                  <a:lnTo>
                    <a:pt x="1076134" y="64820"/>
                  </a:lnTo>
                  <a:lnTo>
                    <a:pt x="1076134" y="33959"/>
                  </a:lnTo>
                  <a:lnTo>
                    <a:pt x="1045603" y="33959"/>
                  </a:lnTo>
                  <a:lnTo>
                    <a:pt x="1045603" y="3187"/>
                  </a:lnTo>
                  <a:lnTo>
                    <a:pt x="861580" y="3187"/>
                  </a:lnTo>
                  <a:lnTo>
                    <a:pt x="861580" y="33959"/>
                  </a:lnTo>
                  <a:lnTo>
                    <a:pt x="830465" y="33959"/>
                  </a:lnTo>
                  <a:lnTo>
                    <a:pt x="830465" y="64820"/>
                  </a:lnTo>
                  <a:lnTo>
                    <a:pt x="799769" y="64820"/>
                  </a:lnTo>
                  <a:lnTo>
                    <a:pt x="799769" y="95592"/>
                  </a:lnTo>
                  <a:lnTo>
                    <a:pt x="768985" y="95592"/>
                  </a:lnTo>
                  <a:lnTo>
                    <a:pt x="768985" y="280568"/>
                  </a:lnTo>
                  <a:lnTo>
                    <a:pt x="1475473" y="280568"/>
                  </a:lnTo>
                  <a:lnTo>
                    <a:pt x="1475473" y="95592"/>
                  </a:lnTo>
                  <a:close/>
                </a:path>
                <a:path extrusionOk="0" h="619760" w="2245359">
                  <a:moveTo>
                    <a:pt x="2153196" y="3187"/>
                  </a:moveTo>
                  <a:lnTo>
                    <a:pt x="1969173" y="3187"/>
                  </a:lnTo>
                  <a:lnTo>
                    <a:pt x="1969173" y="33959"/>
                  </a:lnTo>
                  <a:lnTo>
                    <a:pt x="2153196" y="33959"/>
                  </a:lnTo>
                  <a:lnTo>
                    <a:pt x="2153196" y="3187"/>
                  </a:lnTo>
                  <a:close/>
                </a:path>
                <a:path extrusionOk="0" h="619760" w="2245359">
                  <a:moveTo>
                    <a:pt x="2214346" y="281012"/>
                  </a:moveTo>
                  <a:lnTo>
                    <a:pt x="1569669" y="281012"/>
                  </a:lnTo>
                  <a:lnTo>
                    <a:pt x="1569669" y="311531"/>
                  </a:lnTo>
                  <a:lnTo>
                    <a:pt x="2214346" y="311531"/>
                  </a:lnTo>
                  <a:lnTo>
                    <a:pt x="2214346" y="281012"/>
                  </a:lnTo>
                  <a:close/>
                </a:path>
                <a:path extrusionOk="0" h="619760" w="2245359">
                  <a:moveTo>
                    <a:pt x="2214511" y="64846"/>
                  </a:moveTo>
                  <a:lnTo>
                    <a:pt x="2183981" y="64846"/>
                  </a:lnTo>
                  <a:lnTo>
                    <a:pt x="2183981" y="34328"/>
                  </a:lnTo>
                  <a:lnTo>
                    <a:pt x="1938388" y="34328"/>
                  </a:lnTo>
                  <a:lnTo>
                    <a:pt x="1938388" y="64846"/>
                  </a:lnTo>
                  <a:lnTo>
                    <a:pt x="1907184" y="64846"/>
                  </a:lnTo>
                  <a:lnTo>
                    <a:pt x="1907184" y="95364"/>
                  </a:lnTo>
                  <a:lnTo>
                    <a:pt x="2214511" y="95364"/>
                  </a:lnTo>
                  <a:lnTo>
                    <a:pt x="2214511" y="64846"/>
                  </a:lnTo>
                  <a:close/>
                </a:path>
                <a:path extrusionOk="0" h="619760" w="2245359">
                  <a:moveTo>
                    <a:pt x="2245042" y="95592"/>
                  </a:moveTo>
                  <a:lnTo>
                    <a:pt x="1876488" y="95592"/>
                  </a:lnTo>
                  <a:lnTo>
                    <a:pt x="1876488" y="64820"/>
                  </a:lnTo>
                  <a:lnTo>
                    <a:pt x="1845703" y="64820"/>
                  </a:lnTo>
                  <a:lnTo>
                    <a:pt x="1845703" y="33959"/>
                  </a:lnTo>
                  <a:lnTo>
                    <a:pt x="1815172" y="33959"/>
                  </a:lnTo>
                  <a:lnTo>
                    <a:pt x="1815172" y="3187"/>
                  </a:lnTo>
                  <a:lnTo>
                    <a:pt x="1631149" y="3187"/>
                  </a:lnTo>
                  <a:lnTo>
                    <a:pt x="1631149" y="33959"/>
                  </a:lnTo>
                  <a:lnTo>
                    <a:pt x="1600365" y="33959"/>
                  </a:lnTo>
                  <a:lnTo>
                    <a:pt x="1600365" y="64820"/>
                  </a:lnTo>
                  <a:lnTo>
                    <a:pt x="1569669" y="64820"/>
                  </a:lnTo>
                  <a:lnTo>
                    <a:pt x="1569669" y="95592"/>
                  </a:lnTo>
                  <a:lnTo>
                    <a:pt x="1538884" y="95592"/>
                  </a:lnTo>
                  <a:lnTo>
                    <a:pt x="1538884" y="280568"/>
                  </a:lnTo>
                  <a:lnTo>
                    <a:pt x="2245042" y="280568"/>
                  </a:lnTo>
                  <a:lnTo>
                    <a:pt x="2245042" y="95592"/>
                  </a:lnTo>
                  <a:close/>
                </a:path>
              </a:pathLst>
            </a:custGeom>
            <a:solidFill>
              <a:srgbClr val="F12EA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90" name="Google Shape;890;p2"/>
            <p:cNvSpPr/>
            <p:nvPr/>
          </p:nvSpPr>
          <p:spPr>
            <a:xfrm>
              <a:off x="15044674" y="1450936"/>
              <a:ext cx="645160" cy="338455"/>
            </a:xfrm>
            <a:custGeom>
              <a:rect b="b" l="l" r="r" t="t"/>
              <a:pathLst>
                <a:path extrusionOk="0" h="338455" w="645159">
                  <a:moveTo>
                    <a:pt x="644677" y="0"/>
                  </a:moveTo>
                  <a:lnTo>
                    <a:pt x="0" y="0"/>
                  </a:lnTo>
                  <a:lnTo>
                    <a:pt x="0" y="30518"/>
                  </a:lnTo>
                  <a:lnTo>
                    <a:pt x="30695" y="30518"/>
                  </a:lnTo>
                  <a:lnTo>
                    <a:pt x="30695" y="61036"/>
                  </a:lnTo>
                  <a:lnTo>
                    <a:pt x="61480" y="61036"/>
                  </a:lnTo>
                  <a:lnTo>
                    <a:pt x="61480" y="91554"/>
                  </a:lnTo>
                  <a:lnTo>
                    <a:pt x="92176" y="91554"/>
                  </a:lnTo>
                  <a:lnTo>
                    <a:pt x="92176" y="123342"/>
                  </a:lnTo>
                  <a:lnTo>
                    <a:pt x="122872" y="123342"/>
                  </a:lnTo>
                  <a:lnTo>
                    <a:pt x="122872" y="153860"/>
                  </a:lnTo>
                  <a:lnTo>
                    <a:pt x="153492" y="153860"/>
                  </a:lnTo>
                  <a:lnTo>
                    <a:pt x="153492" y="184378"/>
                  </a:lnTo>
                  <a:lnTo>
                    <a:pt x="184188" y="184378"/>
                  </a:lnTo>
                  <a:lnTo>
                    <a:pt x="184188" y="214896"/>
                  </a:lnTo>
                  <a:lnTo>
                    <a:pt x="214896" y="214896"/>
                  </a:lnTo>
                  <a:lnTo>
                    <a:pt x="214896" y="246684"/>
                  </a:lnTo>
                  <a:lnTo>
                    <a:pt x="245503" y="246684"/>
                  </a:lnTo>
                  <a:lnTo>
                    <a:pt x="245503" y="277202"/>
                  </a:lnTo>
                  <a:lnTo>
                    <a:pt x="276199" y="277202"/>
                  </a:lnTo>
                  <a:lnTo>
                    <a:pt x="276199" y="307721"/>
                  </a:lnTo>
                  <a:lnTo>
                    <a:pt x="306984" y="307721"/>
                  </a:lnTo>
                  <a:lnTo>
                    <a:pt x="306984" y="338239"/>
                  </a:lnTo>
                  <a:lnTo>
                    <a:pt x="337515" y="338239"/>
                  </a:lnTo>
                  <a:lnTo>
                    <a:pt x="337515" y="307721"/>
                  </a:lnTo>
                  <a:lnTo>
                    <a:pt x="368223" y="307721"/>
                  </a:lnTo>
                  <a:lnTo>
                    <a:pt x="368223" y="277202"/>
                  </a:lnTo>
                  <a:lnTo>
                    <a:pt x="398995" y="277202"/>
                  </a:lnTo>
                  <a:lnTo>
                    <a:pt x="398995" y="246684"/>
                  </a:lnTo>
                  <a:lnTo>
                    <a:pt x="429526" y="246684"/>
                  </a:lnTo>
                  <a:lnTo>
                    <a:pt x="429526" y="214896"/>
                  </a:lnTo>
                  <a:lnTo>
                    <a:pt x="460311" y="214896"/>
                  </a:lnTo>
                  <a:lnTo>
                    <a:pt x="460311" y="184378"/>
                  </a:lnTo>
                  <a:lnTo>
                    <a:pt x="491020" y="184378"/>
                  </a:lnTo>
                  <a:lnTo>
                    <a:pt x="491020" y="153860"/>
                  </a:lnTo>
                  <a:lnTo>
                    <a:pt x="521716" y="153860"/>
                  </a:lnTo>
                  <a:lnTo>
                    <a:pt x="521716" y="123342"/>
                  </a:lnTo>
                  <a:lnTo>
                    <a:pt x="552500" y="123342"/>
                  </a:lnTo>
                  <a:lnTo>
                    <a:pt x="552500" y="91554"/>
                  </a:lnTo>
                  <a:lnTo>
                    <a:pt x="583196" y="91554"/>
                  </a:lnTo>
                  <a:lnTo>
                    <a:pt x="583196" y="61036"/>
                  </a:lnTo>
                  <a:lnTo>
                    <a:pt x="613981" y="61036"/>
                  </a:lnTo>
                  <a:lnTo>
                    <a:pt x="613981" y="30518"/>
                  </a:lnTo>
                  <a:lnTo>
                    <a:pt x="644677" y="30518"/>
                  </a:lnTo>
                  <a:lnTo>
                    <a:pt x="644677" y="0"/>
                  </a:lnTo>
                  <a:close/>
                </a:path>
              </a:pathLst>
            </a:custGeom>
            <a:solidFill>
              <a:srgbClr val="F12EA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91" name="Google Shape;891;p2"/>
            <p:cNvSpPr/>
            <p:nvPr/>
          </p:nvSpPr>
          <p:spPr>
            <a:xfrm>
              <a:off x="15042998" y="1202981"/>
              <a:ext cx="587375" cy="527050"/>
            </a:xfrm>
            <a:custGeom>
              <a:rect b="b" l="l" r="r" t="t"/>
              <a:pathLst>
                <a:path extrusionOk="0" h="527050" w="587375">
                  <a:moveTo>
                    <a:pt x="308914" y="465391"/>
                  </a:moveTo>
                  <a:lnTo>
                    <a:pt x="278053" y="465391"/>
                  </a:lnTo>
                  <a:lnTo>
                    <a:pt x="278053" y="433603"/>
                  </a:lnTo>
                  <a:lnTo>
                    <a:pt x="247180" y="433603"/>
                  </a:lnTo>
                  <a:lnTo>
                    <a:pt x="247180" y="403085"/>
                  </a:lnTo>
                  <a:lnTo>
                    <a:pt x="216230" y="403085"/>
                  </a:lnTo>
                  <a:lnTo>
                    <a:pt x="216230" y="371297"/>
                  </a:lnTo>
                  <a:lnTo>
                    <a:pt x="185369" y="371297"/>
                  </a:lnTo>
                  <a:lnTo>
                    <a:pt x="185369" y="340779"/>
                  </a:lnTo>
                  <a:lnTo>
                    <a:pt x="154419" y="340779"/>
                  </a:lnTo>
                  <a:lnTo>
                    <a:pt x="154419" y="310261"/>
                  </a:lnTo>
                  <a:lnTo>
                    <a:pt x="123545" y="310261"/>
                  </a:lnTo>
                  <a:lnTo>
                    <a:pt x="123545" y="278472"/>
                  </a:lnTo>
                  <a:lnTo>
                    <a:pt x="92684" y="278472"/>
                  </a:lnTo>
                  <a:lnTo>
                    <a:pt x="92684" y="247954"/>
                  </a:lnTo>
                  <a:lnTo>
                    <a:pt x="92684" y="217436"/>
                  </a:lnTo>
                  <a:lnTo>
                    <a:pt x="61734" y="217436"/>
                  </a:lnTo>
                  <a:lnTo>
                    <a:pt x="61734" y="185648"/>
                  </a:lnTo>
                  <a:lnTo>
                    <a:pt x="30861" y="185648"/>
                  </a:lnTo>
                  <a:lnTo>
                    <a:pt x="30861" y="92824"/>
                  </a:lnTo>
                  <a:lnTo>
                    <a:pt x="61734" y="92824"/>
                  </a:lnTo>
                  <a:lnTo>
                    <a:pt x="61734" y="62306"/>
                  </a:lnTo>
                  <a:lnTo>
                    <a:pt x="92684" y="62306"/>
                  </a:lnTo>
                  <a:lnTo>
                    <a:pt x="92684" y="31788"/>
                  </a:lnTo>
                  <a:lnTo>
                    <a:pt x="123545" y="31788"/>
                  </a:lnTo>
                  <a:lnTo>
                    <a:pt x="123545" y="62306"/>
                  </a:lnTo>
                  <a:lnTo>
                    <a:pt x="247180" y="62306"/>
                  </a:lnTo>
                  <a:lnTo>
                    <a:pt x="247180" y="92824"/>
                  </a:lnTo>
                  <a:lnTo>
                    <a:pt x="278053" y="92824"/>
                  </a:lnTo>
                  <a:lnTo>
                    <a:pt x="278053" y="62306"/>
                  </a:lnTo>
                  <a:lnTo>
                    <a:pt x="278053" y="31788"/>
                  </a:lnTo>
                  <a:lnTo>
                    <a:pt x="247180" y="31788"/>
                  </a:lnTo>
                  <a:lnTo>
                    <a:pt x="247180" y="0"/>
                  </a:lnTo>
                  <a:lnTo>
                    <a:pt x="61734" y="0"/>
                  </a:lnTo>
                  <a:lnTo>
                    <a:pt x="61734" y="31788"/>
                  </a:lnTo>
                  <a:lnTo>
                    <a:pt x="30861" y="31788"/>
                  </a:lnTo>
                  <a:lnTo>
                    <a:pt x="30861" y="62306"/>
                  </a:lnTo>
                  <a:lnTo>
                    <a:pt x="0" y="62306"/>
                  </a:lnTo>
                  <a:lnTo>
                    <a:pt x="0" y="92824"/>
                  </a:lnTo>
                  <a:lnTo>
                    <a:pt x="0" y="185648"/>
                  </a:lnTo>
                  <a:lnTo>
                    <a:pt x="0" y="217436"/>
                  </a:lnTo>
                  <a:lnTo>
                    <a:pt x="0" y="247954"/>
                  </a:lnTo>
                  <a:lnTo>
                    <a:pt x="30861" y="247954"/>
                  </a:lnTo>
                  <a:lnTo>
                    <a:pt x="30861" y="278472"/>
                  </a:lnTo>
                  <a:lnTo>
                    <a:pt x="61734" y="278472"/>
                  </a:lnTo>
                  <a:lnTo>
                    <a:pt x="61734" y="310261"/>
                  </a:lnTo>
                  <a:lnTo>
                    <a:pt x="92684" y="310261"/>
                  </a:lnTo>
                  <a:lnTo>
                    <a:pt x="92684" y="340779"/>
                  </a:lnTo>
                  <a:lnTo>
                    <a:pt x="123545" y="340779"/>
                  </a:lnTo>
                  <a:lnTo>
                    <a:pt x="123545" y="371297"/>
                  </a:lnTo>
                  <a:lnTo>
                    <a:pt x="154419" y="371297"/>
                  </a:lnTo>
                  <a:lnTo>
                    <a:pt x="154419" y="403085"/>
                  </a:lnTo>
                  <a:lnTo>
                    <a:pt x="185369" y="403085"/>
                  </a:lnTo>
                  <a:lnTo>
                    <a:pt x="185369" y="433603"/>
                  </a:lnTo>
                  <a:lnTo>
                    <a:pt x="216230" y="433603"/>
                  </a:lnTo>
                  <a:lnTo>
                    <a:pt x="216230" y="465391"/>
                  </a:lnTo>
                  <a:lnTo>
                    <a:pt x="247180" y="465391"/>
                  </a:lnTo>
                  <a:lnTo>
                    <a:pt x="247180" y="495909"/>
                  </a:lnTo>
                  <a:lnTo>
                    <a:pt x="278053" y="495909"/>
                  </a:lnTo>
                  <a:lnTo>
                    <a:pt x="278053" y="526427"/>
                  </a:lnTo>
                  <a:lnTo>
                    <a:pt x="308914" y="526427"/>
                  </a:lnTo>
                  <a:lnTo>
                    <a:pt x="308914" y="495909"/>
                  </a:lnTo>
                  <a:lnTo>
                    <a:pt x="308914" y="465391"/>
                  </a:lnTo>
                  <a:close/>
                </a:path>
                <a:path extrusionOk="0" h="527050" w="587375">
                  <a:moveTo>
                    <a:pt x="586968" y="0"/>
                  </a:moveTo>
                  <a:lnTo>
                    <a:pt x="401599" y="0"/>
                  </a:lnTo>
                  <a:lnTo>
                    <a:pt x="401599" y="31788"/>
                  </a:lnTo>
                  <a:lnTo>
                    <a:pt x="370725" y="31788"/>
                  </a:lnTo>
                  <a:lnTo>
                    <a:pt x="370725" y="62306"/>
                  </a:lnTo>
                  <a:lnTo>
                    <a:pt x="339775" y="62306"/>
                  </a:lnTo>
                  <a:lnTo>
                    <a:pt x="339775" y="92824"/>
                  </a:lnTo>
                  <a:lnTo>
                    <a:pt x="401599" y="92824"/>
                  </a:lnTo>
                  <a:lnTo>
                    <a:pt x="401599" y="62306"/>
                  </a:lnTo>
                  <a:lnTo>
                    <a:pt x="525145" y="62306"/>
                  </a:lnTo>
                  <a:lnTo>
                    <a:pt x="525145" y="31788"/>
                  </a:lnTo>
                  <a:lnTo>
                    <a:pt x="556094" y="31788"/>
                  </a:lnTo>
                  <a:lnTo>
                    <a:pt x="556094" y="62306"/>
                  </a:lnTo>
                  <a:lnTo>
                    <a:pt x="586968" y="62306"/>
                  </a:lnTo>
                  <a:lnTo>
                    <a:pt x="586968" y="31788"/>
                  </a:lnTo>
                  <a:lnTo>
                    <a:pt x="586968" y="0"/>
                  </a:lnTo>
                  <a:close/>
                </a:path>
              </a:pathLst>
            </a:custGeom>
            <a:solidFill>
              <a:srgbClr val="F1F1F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92" name="Google Shape;892;p2"/>
            <p:cNvSpPr/>
            <p:nvPr/>
          </p:nvSpPr>
          <p:spPr>
            <a:xfrm>
              <a:off x="15321052" y="1173111"/>
              <a:ext cx="1938655" cy="616585"/>
            </a:xfrm>
            <a:custGeom>
              <a:rect b="b" l="l" r="r" t="t"/>
              <a:pathLst>
                <a:path extrusionOk="0" h="616585" w="1938655">
                  <a:moveTo>
                    <a:pt x="30861" y="91986"/>
                  </a:moveTo>
                  <a:lnTo>
                    <a:pt x="0" y="91986"/>
                  </a:lnTo>
                  <a:lnTo>
                    <a:pt x="0" y="123012"/>
                  </a:lnTo>
                  <a:lnTo>
                    <a:pt x="30861" y="123012"/>
                  </a:lnTo>
                  <a:lnTo>
                    <a:pt x="30861" y="91986"/>
                  </a:lnTo>
                  <a:close/>
                </a:path>
                <a:path extrusionOk="0" h="616585" w="1938655">
                  <a:moveTo>
                    <a:pt x="61722" y="123012"/>
                  </a:moveTo>
                  <a:lnTo>
                    <a:pt x="30861" y="123012"/>
                  </a:lnTo>
                  <a:lnTo>
                    <a:pt x="30861" y="153949"/>
                  </a:lnTo>
                  <a:lnTo>
                    <a:pt x="61722" y="153949"/>
                  </a:lnTo>
                  <a:lnTo>
                    <a:pt x="61722" y="123012"/>
                  </a:lnTo>
                  <a:close/>
                </a:path>
                <a:path extrusionOk="0" h="616585" w="1938655">
                  <a:moveTo>
                    <a:pt x="339864" y="277888"/>
                  </a:moveTo>
                  <a:lnTo>
                    <a:pt x="247091" y="277888"/>
                  </a:lnTo>
                  <a:lnTo>
                    <a:pt x="247091" y="308343"/>
                  </a:lnTo>
                  <a:lnTo>
                    <a:pt x="216230" y="308343"/>
                  </a:lnTo>
                  <a:lnTo>
                    <a:pt x="216230" y="340131"/>
                  </a:lnTo>
                  <a:lnTo>
                    <a:pt x="216230" y="370649"/>
                  </a:lnTo>
                  <a:lnTo>
                    <a:pt x="185356" y="370649"/>
                  </a:lnTo>
                  <a:lnTo>
                    <a:pt x="185356" y="401167"/>
                  </a:lnTo>
                  <a:lnTo>
                    <a:pt x="154406" y="401167"/>
                  </a:lnTo>
                  <a:lnTo>
                    <a:pt x="154406" y="432955"/>
                  </a:lnTo>
                  <a:lnTo>
                    <a:pt x="123545" y="432955"/>
                  </a:lnTo>
                  <a:lnTo>
                    <a:pt x="123545" y="463473"/>
                  </a:lnTo>
                  <a:lnTo>
                    <a:pt x="92671" y="463473"/>
                  </a:lnTo>
                  <a:lnTo>
                    <a:pt x="92671" y="495261"/>
                  </a:lnTo>
                  <a:lnTo>
                    <a:pt x="61722" y="495261"/>
                  </a:lnTo>
                  <a:lnTo>
                    <a:pt x="61722" y="525780"/>
                  </a:lnTo>
                  <a:lnTo>
                    <a:pt x="30861" y="525780"/>
                  </a:lnTo>
                  <a:lnTo>
                    <a:pt x="30861" y="556298"/>
                  </a:lnTo>
                  <a:lnTo>
                    <a:pt x="30861" y="588086"/>
                  </a:lnTo>
                  <a:lnTo>
                    <a:pt x="61722" y="588086"/>
                  </a:lnTo>
                  <a:lnTo>
                    <a:pt x="61722" y="556298"/>
                  </a:lnTo>
                  <a:lnTo>
                    <a:pt x="92671" y="556298"/>
                  </a:lnTo>
                  <a:lnTo>
                    <a:pt x="92671" y="525780"/>
                  </a:lnTo>
                  <a:lnTo>
                    <a:pt x="123545" y="525780"/>
                  </a:lnTo>
                  <a:lnTo>
                    <a:pt x="123545" y="495261"/>
                  </a:lnTo>
                  <a:lnTo>
                    <a:pt x="154406" y="495261"/>
                  </a:lnTo>
                  <a:lnTo>
                    <a:pt x="154406" y="463473"/>
                  </a:lnTo>
                  <a:lnTo>
                    <a:pt x="185356" y="463473"/>
                  </a:lnTo>
                  <a:lnTo>
                    <a:pt x="185356" y="432955"/>
                  </a:lnTo>
                  <a:lnTo>
                    <a:pt x="216230" y="432955"/>
                  </a:lnTo>
                  <a:lnTo>
                    <a:pt x="216230" y="401167"/>
                  </a:lnTo>
                  <a:lnTo>
                    <a:pt x="247091" y="401167"/>
                  </a:lnTo>
                  <a:lnTo>
                    <a:pt x="247091" y="370649"/>
                  </a:lnTo>
                  <a:lnTo>
                    <a:pt x="278041" y="370649"/>
                  </a:lnTo>
                  <a:lnTo>
                    <a:pt x="278041" y="340131"/>
                  </a:lnTo>
                  <a:lnTo>
                    <a:pt x="308914" y="340131"/>
                  </a:lnTo>
                  <a:lnTo>
                    <a:pt x="308914" y="308825"/>
                  </a:lnTo>
                  <a:lnTo>
                    <a:pt x="339864" y="308825"/>
                  </a:lnTo>
                  <a:lnTo>
                    <a:pt x="339864" y="277888"/>
                  </a:lnTo>
                  <a:close/>
                </a:path>
                <a:path extrusionOk="0" h="616585" w="1938655">
                  <a:moveTo>
                    <a:pt x="1076718" y="0"/>
                  </a:moveTo>
                  <a:lnTo>
                    <a:pt x="892695" y="0"/>
                  </a:lnTo>
                  <a:lnTo>
                    <a:pt x="892695" y="30772"/>
                  </a:lnTo>
                  <a:lnTo>
                    <a:pt x="1076718" y="30772"/>
                  </a:lnTo>
                  <a:lnTo>
                    <a:pt x="1076718" y="0"/>
                  </a:lnTo>
                  <a:close/>
                </a:path>
                <a:path extrusionOk="0" h="616585" w="1938655">
                  <a:moveTo>
                    <a:pt x="1137869" y="277825"/>
                  </a:moveTo>
                  <a:lnTo>
                    <a:pt x="493191" y="277825"/>
                  </a:lnTo>
                  <a:lnTo>
                    <a:pt x="493191" y="308343"/>
                  </a:lnTo>
                  <a:lnTo>
                    <a:pt x="523887" y="308343"/>
                  </a:lnTo>
                  <a:lnTo>
                    <a:pt x="523887" y="338861"/>
                  </a:lnTo>
                  <a:lnTo>
                    <a:pt x="554672" y="338861"/>
                  </a:lnTo>
                  <a:lnTo>
                    <a:pt x="554672" y="369379"/>
                  </a:lnTo>
                  <a:lnTo>
                    <a:pt x="585368" y="369379"/>
                  </a:lnTo>
                  <a:lnTo>
                    <a:pt x="585368" y="401167"/>
                  </a:lnTo>
                  <a:lnTo>
                    <a:pt x="616064" y="401167"/>
                  </a:lnTo>
                  <a:lnTo>
                    <a:pt x="616064" y="431685"/>
                  </a:lnTo>
                  <a:lnTo>
                    <a:pt x="646684" y="431685"/>
                  </a:lnTo>
                  <a:lnTo>
                    <a:pt x="646684" y="462203"/>
                  </a:lnTo>
                  <a:lnTo>
                    <a:pt x="677379" y="462203"/>
                  </a:lnTo>
                  <a:lnTo>
                    <a:pt x="677379" y="492721"/>
                  </a:lnTo>
                  <a:lnTo>
                    <a:pt x="708075" y="492721"/>
                  </a:lnTo>
                  <a:lnTo>
                    <a:pt x="708075" y="524510"/>
                  </a:lnTo>
                  <a:lnTo>
                    <a:pt x="738695" y="524510"/>
                  </a:lnTo>
                  <a:lnTo>
                    <a:pt x="738695" y="555028"/>
                  </a:lnTo>
                  <a:lnTo>
                    <a:pt x="769391" y="555028"/>
                  </a:lnTo>
                  <a:lnTo>
                    <a:pt x="769391" y="585546"/>
                  </a:lnTo>
                  <a:lnTo>
                    <a:pt x="800176" y="585546"/>
                  </a:lnTo>
                  <a:lnTo>
                    <a:pt x="800176" y="616064"/>
                  </a:lnTo>
                  <a:lnTo>
                    <a:pt x="830707" y="616064"/>
                  </a:lnTo>
                  <a:lnTo>
                    <a:pt x="830707" y="588086"/>
                  </a:lnTo>
                  <a:lnTo>
                    <a:pt x="831291" y="588086"/>
                  </a:lnTo>
                  <a:lnTo>
                    <a:pt x="831291" y="585546"/>
                  </a:lnTo>
                  <a:lnTo>
                    <a:pt x="861402" y="585546"/>
                  </a:lnTo>
                  <a:lnTo>
                    <a:pt x="861402" y="556298"/>
                  </a:lnTo>
                  <a:lnTo>
                    <a:pt x="862241" y="556298"/>
                  </a:lnTo>
                  <a:lnTo>
                    <a:pt x="862241" y="555028"/>
                  </a:lnTo>
                  <a:lnTo>
                    <a:pt x="892187" y="555028"/>
                  </a:lnTo>
                  <a:lnTo>
                    <a:pt x="892187" y="525780"/>
                  </a:lnTo>
                  <a:lnTo>
                    <a:pt x="893114" y="525780"/>
                  </a:lnTo>
                  <a:lnTo>
                    <a:pt x="893114" y="524510"/>
                  </a:lnTo>
                  <a:lnTo>
                    <a:pt x="922718" y="524510"/>
                  </a:lnTo>
                  <a:lnTo>
                    <a:pt x="922718" y="495261"/>
                  </a:lnTo>
                  <a:lnTo>
                    <a:pt x="923975" y="495261"/>
                  </a:lnTo>
                  <a:lnTo>
                    <a:pt x="923975" y="492721"/>
                  </a:lnTo>
                  <a:lnTo>
                    <a:pt x="953503" y="492721"/>
                  </a:lnTo>
                  <a:lnTo>
                    <a:pt x="953503" y="463473"/>
                  </a:lnTo>
                  <a:lnTo>
                    <a:pt x="954925" y="463473"/>
                  </a:lnTo>
                  <a:lnTo>
                    <a:pt x="954925" y="462203"/>
                  </a:lnTo>
                  <a:lnTo>
                    <a:pt x="984199" y="462203"/>
                  </a:lnTo>
                  <a:lnTo>
                    <a:pt x="984199" y="432955"/>
                  </a:lnTo>
                  <a:lnTo>
                    <a:pt x="985786" y="432955"/>
                  </a:lnTo>
                  <a:lnTo>
                    <a:pt x="985786" y="431685"/>
                  </a:lnTo>
                  <a:lnTo>
                    <a:pt x="1014907" y="431685"/>
                  </a:lnTo>
                  <a:lnTo>
                    <a:pt x="1014907" y="401167"/>
                  </a:lnTo>
                  <a:lnTo>
                    <a:pt x="1016660" y="401167"/>
                  </a:lnTo>
                  <a:lnTo>
                    <a:pt x="1045679" y="401167"/>
                  </a:lnTo>
                  <a:lnTo>
                    <a:pt x="1045679" y="370649"/>
                  </a:lnTo>
                  <a:lnTo>
                    <a:pt x="1047610" y="370649"/>
                  </a:lnTo>
                  <a:lnTo>
                    <a:pt x="1047610" y="369379"/>
                  </a:lnTo>
                  <a:lnTo>
                    <a:pt x="1076388" y="369379"/>
                  </a:lnTo>
                  <a:lnTo>
                    <a:pt x="1076388" y="340131"/>
                  </a:lnTo>
                  <a:lnTo>
                    <a:pt x="1078471" y="340131"/>
                  </a:lnTo>
                  <a:lnTo>
                    <a:pt x="1078471" y="338861"/>
                  </a:lnTo>
                  <a:lnTo>
                    <a:pt x="1107160" y="338861"/>
                  </a:lnTo>
                  <a:lnTo>
                    <a:pt x="1107160" y="308825"/>
                  </a:lnTo>
                  <a:lnTo>
                    <a:pt x="1109421" y="308825"/>
                  </a:lnTo>
                  <a:lnTo>
                    <a:pt x="1109421" y="308343"/>
                  </a:lnTo>
                  <a:lnTo>
                    <a:pt x="1137869" y="308343"/>
                  </a:lnTo>
                  <a:lnTo>
                    <a:pt x="1137869" y="277825"/>
                  </a:lnTo>
                  <a:close/>
                </a:path>
                <a:path extrusionOk="0" h="616585" w="1938655">
                  <a:moveTo>
                    <a:pt x="1138034" y="61658"/>
                  </a:moveTo>
                  <a:lnTo>
                    <a:pt x="1107503" y="61658"/>
                  </a:lnTo>
                  <a:lnTo>
                    <a:pt x="1107503" y="31140"/>
                  </a:lnTo>
                  <a:lnTo>
                    <a:pt x="861910" y="31140"/>
                  </a:lnTo>
                  <a:lnTo>
                    <a:pt x="861910" y="61658"/>
                  </a:lnTo>
                  <a:lnTo>
                    <a:pt x="830707" y="61658"/>
                  </a:lnTo>
                  <a:lnTo>
                    <a:pt x="830707" y="92176"/>
                  </a:lnTo>
                  <a:lnTo>
                    <a:pt x="1138034" y="92176"/>
                  </a:lnTo>
                  <a:lnTo>
                    <a:pt x="1138034" y="61658"/>
                  </a:lnTo>
                  <a:close/>
                </a:path>
                <a:path extrusionOk="0" h="616585" w="1938655">
                  <a:moveTo>
                    <a:pt x="1168565" y="92405"/>
                  </a:moveTo>
                  <a:lnTo>
                    <a:pt x="800430" y="92405"/>
                  </a:lnTo>
                  <a:lnTo>
                    <a:pt x="800430" y="91897"/>
                  </a:lnTo>
                  <a:lnTo>
                    <a:pt x="800011" y="91897"/>
                  </a:lnTo>
                  <a:lnTo>
                    <a:pt x="800011" y="61633"/>
                  </a:lnTo>
                  <a:lnTo>
                    <a:pt x="769226" y="61633"/>
                  </a:lnTo>
                  <a:lnTo>
                    <a:pt x="769226" y="30772"/>
                  </a:lnTo>
                  <a:lnTo>
                    <a:pt x="738695" y="30772"/>
                  </a:lnTo>
                  <a:lnTo>
                    <a:pt x="738695" y="0"/>
                  </a:lnTo>
                  <a:lnTo>
                    <a:pt x="554672" y="0"/>
                  </a:lnTo>
                  <a:lnTo>
                    <a:pt x="554672" y="30772"/>
                  </a:lnTo>
                  <a:lnTo>
                    <a:pt x="523887" y="30772"/>
                  </a:lnTo>
                  <a:lnTo>
                    <a:pt x="523887" y="61633"/>
                  </a:lnTo>
                  <a:lnTo>
                    <a:pt x="493191" y="61633"/>
                  </a:lnTo>
                  <a:lnTo>
                    <a:pt x="493191" y="92405"/>
                  </a:lnTo>
                  <a:lnTo>
                    <a:pt x="462407" y="92405"/>
                  </a:lnTo>
                  <a:lnTo>
                    <a:pt x="462407" y="277380"/>
                  </a:lnTo>
                  <a:lnTo>
                    <a:pt x="1168565" y="277380"/>
                  </a:lnTo>
                  <a:lnTo>
                    <a:pt x="1168565" y="92405"/>
                  </a:lnTo>
                  <a:close/>
                </a:path>
                <a:path extrusionOk="0" h="616585" w="1938655">
                  <a:moveTo>
                    <a:pt x="1846287" y="0"/>
                  </a:moveTo>
                  <a:lnTo>
                    <a:pt x="1662252" y="0"/>
                  </a:lnTo>
                  <a:lnTo>
                    <a:pt x="1662252" y="30772"/>
                  </a:lnTo>
                  <a:lnTo>
                    <a:pt x="1846287" y="30772"/>
                  </a:lnTo>
                  <a:lnTo>
                    <a:pt x="1846287" y="0"/>
                  </a:lnTo>
                  <a:close/>
                </a:path>
                <a:path extrusionOk="0" h="616585" w="1938655">
                  <a:moveTo>
                    <a:pt x="1907425" y="277825"/>
                  </a:moveTo>
                  <a:lnTo>
                    <a:pt x="1262748" y="277825"/>
                  </a:lnTo>
                  <a:lnTo>
                    <a:pt x="1262748" y="308343"/>
                  </a:lnTo>
                  <a:lnTo>
                    <a:pt x="1293456" y="308343"/>
                  </a:lnTo>
                  <a:lnTo>
                    <a:pt x="1293456" y="338861"/>
                  </a:lnTo>
                  <a:lnTo>
                    <a:pt x="1324229" y="338861"/>
                  </a:lnTo>
                  <a:lnTo>
                    <a:pt x="1324229" y="369379"/>
                  </a:lnTo>
                  <a:lnTo>
                    <a:pt x="1354937" y="369379"/>
                  </a:lnTo>
                  <a:lnTo>
                    <a:pt x="1354937" y="401167"/>
                  </a:lnTo>
                  <a:lnTo>
                    <a:pt x="1385633" y="401167"/>
                  </a:lnTo>
                  <a:lnTo>
                    <a:pt x="1385633" y="431685"/>
                  </a:lnTo>
                  <a:lnTo>
                    <a:pt x="1416253" y="431685"/>
                  </a:lnTo>
                  <a:lnTo>
                    <a:pt x="1416253" y="462203"/>
                  </a:lnTo>
                  <a:lnTo>
                    <a:pt x="1446949" y="462203"/>
                  </a:lnTo>
                  <a:lnTo>
                    <a:pt x="1446949" y="492721"/>
                  </a:lnTo>
                  <a:lnTo>
                    <a:pt x="1477645" y="492721"/>
                  </a:lnTo>
                  <a:lnTo>
                    <a:pt x="1477645" y="524510"/>
                  </a:lnTo>
                  <a:lnTo>
                    <a:pt x="1508264" y="524510"/>
                  </a:lnTo>
                  <a:lnTo>
                    <a:pt x="1508264" y="555028"/>
                  </a:lnTo>
                  <a:lnTo>
                    <a:pt x="1538960" y="555028"/>
                  </a:lnTo>
                  <a:lnTo>
                    <a:pt x="1538960" y="585546"/>
                  </a:lnTo>
                  <a:lnTo>
                    <a:pt x="1569745" y="585546"/>
                  </a:lnTo>
                  <a:lnTo>
                    <a:pt x="1569745" y="616064"/>
                  </a:lnTo>
                  <a:lnTo>
                    <a:pt x="1600276" y="616064"/>
                  </a:lnTo>
                  <a:lnTo>
                    <a:pt x="1600276" y="585546"/>
                  </a:lnTo>
                  <a:lnTo>
                    <a:pt x="1630972" y="585546"/>
                  </a:lnTo>
                  <a:lnTo>
                    <a:pt x="1630972" y="556298"/>
                  </a:lnTo>
                  <a:lnTo>
                    <a:pt x="1631810" y="556298"/>
                  </a:lnTo>
                  <a:lnTo>
                    <a:pt x="1631810" y="555028"/>
                  </a:lnTo>
                  <a:lnTo>
                    <a:pt x="1661756" y="555028"/>
                  </a:lnTo>
                  <a:lnTo>
                    <a:pt x="1661756" y="525780"/>
                  </a:lnTo>
                  <a:lnTo>
                    <a:pt x="1662671" y="525780"/>
                  </a:lnTo>
                  <a:lnTo>
                    <a:pt x="1662671" y="524510"/>
                  </a:lnTo>
                  <a:lnTo>
                    <a:pt x="1692287" y="524510"/>
                  </a:lnTo>
                  <a:lnTo>
                    <a:pt x="1692287" y="495261"/>
                  </a:lnTo>
                  <a:lnTo>
                    <a:pt x="1693545" y="495261"/>
                  </a:lnTo>
                  <a:lnTo>
                    <a:pt x="1693545" y="492721"/>
                  </a:lnTo>
                  <a:lnTo>
                    <a:pt x="1723072" y="492721"/>
                  </a:lnTo>
                  <a:lnTo>
                    <a:pt x="1723072" y="463473"/>
                  </a:lnTo>
                  <a:lnTo>
                    <a:pt x="1724494" y="463473"/>
                  </a:lnTo>
                  <a:lnTo>
                    <a:pt x="1724494" y="462203"/>
                  </a:lnTo>
                  <a:lnTo>
                    <a:pt x="1753768" y="462203"/>
                  </a:lnTo>
                  <a:lnTo>
                    <a:pt x="1753768" y="432955"/>
                  </a:lnTo>
                  <a:lnTo>
                    <a:pt x="1755355" y="432955"/>
                  </a:lnTo>
                  <a:lnTo>
                    <a:pt x="1755355" y="431685"/>
                  </a:lnTo>
                  <a:lnTo>
                    <a:pt x="1784464" y="431685"/>
                  </a:lnTo>
                  <a:lnTo>
                    <a:pt x="1784464" y="401167"/>
                  </a:lnTo>
                  <a:lnTo>
                    <a:pt x="1786229" y="401167"/>
                  </a:lnTo>
                  <a:lnTo>
                    <a:pt x="1815249" y="401167"/>
                  </a:lnTo>
                  <a:lnTo>
                    <a:pt x="1815249" y="370649"/>
                  </a:lnTo>
                  <a:lnTo>
                    <a:pt x="1817179" y="370649"/>
                  </a:lnTo>
                  <a:lnTo>
                    <a:pt x="1817179" y="369379"/>
                  </a:lnTo>
                  <a:lnTo>
                    <a:pt x="1845945" y="369379"/>
                  </a:lnTo>
                  <a:lnTo>
                    <a:pt x="1845945" y="340131"/>
                  </a:lnTo>
                  <a:lnTo>
                    <a:pt x="1848040" y="340131"/>
                  </a:lnTo>
                  <a:lnTo>
                    <a:pt x="1848040" y="338861"/>
                  </a:lnTo>
                  <a:lnTo>
                    <a:pt x="1876729" y="338861"/>
                  </a:lnTo>
                  <a:lnTo>
                    <a:pt x="1876729" y="308825"/>
                  </a:lnTo>
                  <a:lnTo>
                    <a:pt x="1878990" y="308825"/>
                  </a:lnTo>
                  <a:lnTo>
                    <a:pt x="1878990" y="308343"/>
                  </a:lnTo>
                  <a:lnTo>
                    <a:pt x="1907425" y="308343"/>
                  </a:lnTo>
                  <a:lnTo>
                    <a:pt x="1907425" y="277825"/>
                  </a:lnTo>
                  <a:close/>
                </a:path>
                <a:path extrusionOk="0" h="616585" w="1938655">
                  <a:moveTo>
                    <a:pt x="1907603" y="61658"/>
                  </a:moveTo>
                  <a:lnTo>
                    <a:pt x="1877072" y="61658"/>
                  </a:lnTo>
                  <a:lnTo>
                    <a:pt x="1877072" y="31140"/>
                  </a:lnTo>
                  <a:lnTo>
                    <a:pt x="1631480" y="31140"/>
                  </a:lnTo>
                  <a:lnTo>
                    <a:pt x="1631480" y="61658"/>
                  </a:lnTo>
                  <a:lnTo>
                    <a:pt x="1600276" y="61658"/>
                  </a:lnTo>
                  <a:lnTo>
                    <a:pt x="1600276" y="92176"/>
                  </a:lnTo>
                  <a:lnTo>
                    <a:pt x="1907603" y="92176"/>
                  </a:lnTo>
                  <a:lnTo>
                    <a:pt x="1907603" y="61658"/>
                  </a:lnTo>
                  <a:close/>
                </a:path>
                <a:path extrusionOk="0" h="616585" w="1938655">
                  <a:moveTo>
                    <a:pt x="1938134" y="92405"/>
                  </a:moveTo>
                  <a:lnTo>
                    <a:pt x="1569999" y="92405"/>
                  </a:lnTo>
                  <a:lnTo>
                    <a:pt x="1569999" y="91897"/>
                  </a:lnTo>
                  <a:lnTo>
                    <a:pt x="1569580" y="91897"/>
                  </a:lnTo>
                  <a:lnTo>
                    <a:pt x="1569580" y="61633"/>
                  </a:lnTo>
                  <a:lnTo>
                    <a:pt x="1538795" y="61633"/>
                  </a:lnTo>
                  <a:lnTo>
                    <a:pt x="1538795" y="30772"/>
                  </a:lnTo>
                  <a:lnTo>
                    <a:pt x="1508264" y="30772"/>
                  </a:lnTo>
                  <a:lnTo>
                    <a:pt x="1508264" y="0"/>
                  </a:lnTo>
                  <a:lnTo>
                    <a:pt x="1324229" y="0"/>
                  </a:lnTo>
                  <a:lnTo>
                    <a:pt x="1324229" y="30772"/>
                  </a:lnTo>
                  <a:lnTo>
                    <a:pt x="1293456" y="30772"/>
                  </a:lnTo>
                  <a:lnTo>
                    <a:pt x="1293456" y="61633"/>
                  </a:lnTo>
                  <a:lnTo>
                    <a:pt x="1262748" y="61633"/>
                  </a:lnTo>
                  <a:lnTo>
                    <a:pt x="1262748" y="92405"/>
                  </a:lnTo>
                  <a:lnTo>
                    <a:pt x="1231963" y="92405"/>
                  </a:lnTo>
                  <a:lnTo>
                    <a:pt x="1231963" y="277380"/>
                  </a:lnTo>
                  <a:lnTo>
                    <a:pt x="1938134" y="277380"/>
                  </a:lnTo>
                  <a:lnTo>
                    <a:pt x="1938134" y="92405"/>
                  </a:lnTo>
                  <a:close/>
                </a:path>
              </a:pathLst>
            </a:custGeom>
            <a:solidFill>
              <a:srgbClr val="F12EA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93" name="Google Shape;893;p2"/>
            <p:cNvSpPr/>
            <p:nvPr/>
          </p:nvSpPr>
          <p:spPr>
            <a:xfrm>
              <a:off x="16891039" y="1698891"/>
              <a:ext cx="62230" cy="62865"/>
            </a:xfrm>
            <a:custGeom>
              <a:rect b="b" l="l" r="r" t="t"/>
              <a:pathLst>
                <a:path extrusionOk="0" h="62864" w="62230">
                  <a:moveTo>
                    <a:pt x="61823" y="0"/>
                  </a:moveTo>
                  <a:lnTo>
                    <a:pt x="0" y="0"/>
                  </a:lnTo>
                  <a:lnTo>
                    <a:pt x="0" y="30518"/>
                  </a:lnTo>
                  <a:lnTo>
                    <a:pt x="0" y="62306"/>
                  </a:lnTo>
                  <a:lnTo>
                    <a:pt x="30873" y="62306"/>
                  </a:lnTo>
                  <a:lnTo>
                    <a:pt x="30873" y="30518"/>
                  </a:lnTo>
                  <a:lnTo>
                    <a:pt x="61823" y="30518"/>
                  </a:lnTo>
                  <a:lnTo>
                    <a:pt x="61823" y="0"/>
                  </a:lnTo>
                  <a:close/>
                </a:path>
              </a:pathLst>
            </a:custGeom>
            <a:solidFill>
              <a:srgbClr val="F12EA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94" name="Google Shape;894;p2"/>
            <p:cNvSpPr/>
            <p:nvPr/>
          </p:nvSpPr>
          <p:spPr>
            <a:xfrm>
              <a:off x="13535324" y="1230959"/>
              <a:ext cx="3602990" cy="281940"/>
            </a:xfrm>
            <a:custGeom>
              <a:rect b="b" l="l" r="r" t="t"/>
              <a:pathLst>
                <a:path extrusionOk="0" h="281940" w="3602990">
                  <a:moveTo>
                    <a:pt x="123716" y="278731"/>
                  </a:moveTo>
                  <a:lnTo>
                    <a:pt x="92682" y="278731"/>
                  </a:lnTo>
                  <a:lnTo>
                    <a:pt x="92682" y="247789"/>
                  </a:lnTo>
                  <a:lnTo>
                    <a:pt x="123716" y="247789"/>
                  </a:lnTo>
                  <a:lnTo>
                    <a:pt x="123716" y="278731"/>
                  </a:lnTo>
                  <a:close/>
                </a:path>
                <a:path extrusionOk="0" h="281940" w="3602990">
                  <a:moveTo>
                    <a:pt x="92682" y="31193"/>
                  </a:moveTo>
                  <a:lnTo>
                    <a:pt x="61816" y="31193"/>
                  </a:lnTo>
                  <a:lnTo>
                    <a:pt x="61816" y="0"/>
                  </a:lnTo>
                  <a:lnTo>
                    <a:pt x="92682" y="0"/>
                  </a:lnTo>
                  <a:lnTo>
                    <a:pt x="92682" y="31193"/>
                  </a:lnTo>
                  <a:close/>
                </a:path>
                <a:path extrusionOk="0" h="281940" w="3602990">
                  <a:moveTo>
                    <a:pt x="61816" y="185821"/>
                  </a:moveTo>
                  <a:lnTo>
                    <a:pt x="30866" y="185821"/>
                  </a:lnTo>
                  <a:lnTo>
                    <a:pt x="30866" y="154878"/>
                  </a:lnTo>
                  <a:lnTo>
                    <a:pt x="0" y="154878"/>
                  </a:lnTo>
                  <a:lnTo>
                    <a:pt x="0" y="62136"/>
                  </a:lnTo>
                  <a:lnTo>
                    <a:pt x="30866" y="62136"/>
                  </a:lnTo>
                  <a:lnTo>
                    <a:pt x="30866" y="31193"/>
                  </a:lnTo>
                  <a:lnTo>
                    <a:pt x="61816" y="31193"/>
                  </a:lnTo>
                  <a:lnTo>
                    <a:pt x="61816" y="185821"/>
                  </a:lnTo>
                  <a:close/>
                </a:path>
                <a:path extrusionOk="0" h="281940" w="3602990">
                  <a:moveTo>
                    <a:pt x="525228" y="31026"/>
                  </a:moveTo>
                  <a:lnTo>
                    <a:pt x="494195" y="31026"/>
                  </a:lnTo>
                  <a:lnTo>
                    <a:pt x="494278" y="0"/>
                  </a:lnTo>
                  <a:lnTo>
                    <a:pt x="525228" y="0"/>
                  </a:lnTo>
                  <a:lnTo>
                    <a:pt x="525228" y="31026"/>
                  </a:lnTo>
                  <a:close/>
                </a:path>
                <a:path extrusionOk="0" h="281940" w="3602990">
                  <a:moveTo>
                    <a:pt x="92682" y="247789"/>
                  </a:moveTo>
                  <a:lnTo>
                    <a:pt x="61816" y="247789"/>
                  </a:lnTo>
                  <a:lnTo>
                    <a:pt x="61816" y="216847"/>
                  </a:lnTo>
                  <a:lnTo>
                    <a:pt x="92682" y="216847"/>
                  </a:lnTo>
                  <a:lnTo>
                    <a:pt x="92682" y="247789"/>
                  </a:lnTo>
                  <a:close/>
                </a:path>
                <a:path extrusionOk="0" h="281940" w="3602990">
                  <a:moveTo>
                    <a:pt x="892529" y="281918"/>
                  </a:moveTo>
                  <a:lnTo>
                    <a:pt x="861663" y="281918"/>
                  </a:lnTo>
                  <a:lnTo>
                    <a:pt x="861663" y="250975"/>
                  </a:lnTo>
                  <a:lnTo>
                    <a:pt x="892529" y="250975"/>
                  </a:lnTo>
                  <a:lnTo>
                    <a:pt x="892529" y="281918"/>
                  </a:lnTo>
                  <a:close/>
                </a:path>
                <a:path extrusionOk="0" h="281940" w="3602990">
                  <a:moveTo>
                    <a:pt x="861663" y="34128"/>
                  </a:moveTo>
                  <a:lnTo>
                    <a:pt x="830796" y="34128"/>
                  </a:lnTo>
                  <a:lnTo>
                    <a:pt x="830796" y="3186"/>
                  </a:lnTo>
                  <a:lnTo>
                    <a:pt x="861663" y="3186"/>
                  </a:lnTo>
                  <a:lnTo>
                    <a:pt x="861663" y="34128"/>
                  </a:lnTo>
                  <a:close/>
                </a:path>
                <a:path extrusionOk="0" h="281940" w="3602990">
                  <a:moveTo>
                    <a:pt x="1294125" y="34128"/>
                  </a:moveTo>
                  <a:lnTo>
                    <a:pt x="1263175" y="34128"/>
                  </a:lnTo>
                  <a:lnTo>
                    <a:pt x="1263175" y="3186"/>
                  </a:lnTo>
                  <a:lnTo>
                    <a:pt x="1294125" y="3186"/>
                  </a:lnTo>
                  <a:lnTo>
                    <a:pt x="1294125" y="34128"/>
                  </a:lnTo>
                  <a:close/>
                </a:path>
                <a:path extrusionOk="0" h="281940" w="3602990">
                  <a:moveTo>
                    <a:pt x="830713" y="189007"/>
                  </a:moveTo>
                  <a:lnTo>
                    <a:pt x="799846" y="189007"/>
                  </a:lnTo>
                  <a:lnTo>
                    <a:pt x="799846" y="158065"/>
                  </a:lnTo>
                  <a:lnTo>
                    <a:pt x="768980" y="158065"/>
                  </a:lnTo>
                  <a:lnTo>
                    <a:pt x="768980" y="65154"/>
                  </a:lnTo>
                  <a:lnTo>
                    <a:pt x="799763" y="65154"/>
                  </a:lnTo>
                  <a:lnTo>
                    <a:pt x="799763" y="34128"/>
                  </a:lnTo>
                  <a:lnTo>
                    <a:pt x="830713" y="34128"/>
                  </a:lnTo>
                  <a:lnTo>
                    <a:pt x="830713" y="189007"/>
                  </a:lnTo>
                  <a:close/>
                </a:path>
                <a:path extrusionOk="0" h="281940" w="3602990">
                  <a:moveTo>
                    <a:pt x="861579" y="250975"/>
                  </a:moveTo>
                  <a:lnTo>
                    <a:pt x="830713" y="250975"/>
                  </a:lnTo>
                  <a:lnTo>
                    <a:pt x="830713" y="220033"/>
                  </a:lnTo>
                  <a:lnTo>
                    <a:pt x="861579" y="220033"/>
                  </a:lnTo>
                  <a:lnTo>
                    <a:pt x="861579" y="250975"/>
                  </a:lnTo>
                  <a:close/>
                </a:path>
                <a:path extrusionOk="0" h="281940" w="3602990">
                  <a:moveTo>
                    <a:pt x="1662011" y="281918"/>
                  </a:moveTo>
                  <a:lnTo>
                    <a:pt x="1631145" y="281918"/>
                  </a:lnTo>
                  <a:lnTo>
                    <a:pt x="1631145" y="250975"/>
                  </a:lnTo>
                  <a:lnTo>
                    <a:pt x="1662011" y="250975"/>
                  </a:lnTo>
                  <a:lnTo>
                    <a:pt x="1662011" y="281918"/>
                  </a:lnTo>
                  <a:close/>
                </a:path>
                <a:path extrusionOk="0" h="281940" w="3602990">
                  <a:moveTo>
                    <a:pt x="1631145" y="34128"/>
                  </a:moveTo>
                  <a:lnTo>
                    <a:pt x="1600279" y="34128"/>
                  </a:lnTo>
                  <a:lnTo>
                    <a:pt x="1600279" y="3186"/>
                  </a:lnTo>
                  <a:lnTo>
                    <a:pt x="1631145" y="3186"/>
                  </a:lnTo>
                  <a:lnTo>
                    <a:pt x="1631145" y="34128"/>
                  </a:lnTo>
                  <a:close/>
                </a:path>
                <a:path extrusionOk="0" h="281940" w="3602990">
                  <a:moveTo>
                    <a:pt x="2063608" y="34128"/>
                  </a:moveTo>
                  <a:lnTo>
                    <a:pt x="2032658" y="34128"/>
                  </a:lnTo>
                  <a:lnTo>
                    <a:pt x="2032658" y="3186"/>
                  </a:lnTo>
                  <a:lnTo>
                    <a:pt x="2063608" y="3186"/>
                  </a:lnTo>
                  <a:lnTo>
                    <a:pt x="2063608" y="34128"/>
                  </a:lnTo>
                  <a:close/>
                </a:path>
                <a:path extrusionOk="0" h="281940" w="3602990">
                  <a:moveTo>
                    <a:pt x="1600195" y="189007"/>
                  </a:moveTo>
                  <a:lnTo>
                    <a:pt x="1569245" y="189007"/>
                  </a:lnTo>
                  <a:lnTo>
                    <a:pt x="1569245" y="158065"/>
                  </a:lnTo>
                  <a:lnTo>
                    <a:pt x="1538379" y="158065"/>
                  </a:lnTo>
                  <a:lnTo>
                    <a:pt x="1538379" y="65154"/>
                  </a:lnTo>
                  <a:lnTo>
                    <a:pt x="1569245" y="65154"/>
                  </a:lnTo>
                  <a:lnTo>
                    <a:pt x="1569245" y="34128"/>
                  </a:lnTo>
                  <a:lnTo>
                    <a:pt x="1600195" y="34128"/>
                  </a:lnTo>
                  <a:lnTo>
                    <a:pt x="1600195" y="189007"/>
                  </a:lnTo>
                  <a:close/>
                </a:path>
                <a:path extrusionOk="0" h="281940" w="3602990">
                  <a:moveTo>
                    <a:pt x="1631061" y="250975"/>
                  </a:moveTo>
                  <a:lnTo>
                    <a:pt x="1600195" y="250975"/>
                  </a:lnTo>
                  <a:lnTo>
                    <a:pt x="1600195" y="220033"/>
                  </a:lnTo>
                  <a:lnTo>
                    <a:pt x="1631061" y="220033"/>
                  </a:lnTo>
                  <a:lnTo>
                    <a:pt x="1631061" y="250975"/>
                  </a:lnTo>
                  <a:close/>
                </a:path>
                <a:path extrusionOk="0" h="281940" w="3602990">
                  <a:moveTo>
                    <a:pt x="2431494" y="281918"/>
                  </a:moveTo>
                  <a:lnTo>
                    <a:pt x="2400628" y="281918"/>
                  </a:lnTo>
                  <a:lnTo>
                    <a:pt x="2400628" y="250975"/>
                  </a:lnTo>
                  <a:lnTo>
                    <a:pt x="2431494" y="250975"/>
                  </a:lnTo>
                  <a:lnTo>
                    <a:pt x="2431494" y="281918"/>
                  </a:lnTo>
                  <a:close/>
                </a:path>
                <a:path extrusionOk="0" h="281940" w="3602990">
                  <a:moveTo>
                    <a:pt x="2400628" y="34128"/>
                  </a:moveTo>
                  <a:lnTo>
                    <a:pt x="2369761" y="34128"/>
                  </a:lnTo>
                  <a:lnTo>
                    <a:pt x="2369761" y="3186"/>
                  </a:lnTo>
                  <a:lnTo>
                    <a:pt x="2400628" y="3186"/>
                  </a:lnTo>
                  <a:lnTo>
                    <a:pt x="2400628" y="34128"/>
                  </a:lnTo>
                  <a:close/>
                </a:path>
                <a:path extrusionOk="0" h="281940" w="3602990">
                  <a:moveTo>
                    <a:pt x="2833090" y="34128"/>
                  </a:moveTo>
                  <a:lnTo>
                    <a:pt x="2802140" y="34128"/>
                  </a:lnTo>
                  <a:lnTo>
                    <a:pt x="2802140" y="3186"/>
                  </a:lnTo>
                  <a:lnTo>
                    <a:pt x="2833090" y="3186"/>
                  </a:lnTo>
                  <a:lnTo>
                    <a:pt x="2833090" y="34128"/>
                  </a:lnTo>
                  <a:close/>
                </a:path>
                <a:path extrusionOk="0" h="281940" w="3602990">
                  <a:moveTo>
                    <a:pt x="2369678" y="189007"/>
                  </a:moveTo>
                  <a:lnTo>
                    <a:pt x="2338728" y="189007"/>
                  </a:lnTo>
                  <a:lnTo>
                    <a:pt x="2338728" y="158065"/>
                  </a:lnTo>
                  <a:lnTo>
                    <a:pt x="2307861" y="158065"/>
                  </a:lnTo>
                  <a:lnTo>
                    <a:pt x="2307861" y="65154"/>
                  </a:lnTo>
                  <a:lnTo>
                    <a:pt x="2338728" y="65154"/>
                  </a:lnTo>
                  <a:lnTo>
                    <a:pt x="2338728" y="34128"/>
                  </a:lnTo>
                  <a:lnTo>
                    <a:pt x="2369678" y="34128"/>
                  </a:lnTo>
                  <a:lnTo>
                    <a:pt x="2369678" y="189007"/>
                  </a:lnTo>
                  <a:close/>
                </a:path>
                <a:path extrusionOk="0" h="281940" w="3602990">
                  <a:moveTo>
                    <a:pt x="2400544" y="250975"/>
                  </a:moveTo>
                  <a:lnTo>
                    <a:pt x="2369678" y="250975"/>
                  </a:lnTo>
                  <a:lnTo>
                    <a:pt x="2369678" y="220033"/>
                  </a:lnTo>
                  <a:lnTo>
                    <a:pt x="2400544" y="220033"/>
                  </a:lnTo>
                  <a:lnTo>
                    <a:pt x="2400544" y="250975"/>
                  </a:lnTo>
                  <a:close/>
                </a:path>
                <a:path extrusionOk="0" h="281940" w="3602990">
                  <a:moveTo>
                    <a:pt x="3200976" y="281918"/>
                  </a:moveTo>
                  <a:lnTo>
                    <a:pt x="3170110" y="281918"/>
                  </a:lnTo>
                  <a:lnTo>
                    <a:pt x="3170110" y="250975"/>
                  </a:lnTo>
                  <a:lnTo>
                    <a:pt x="3200976" y="250975"/>
                  </a:lnTo>
                  <a:lnTo>
                    <a:pt x="3200976" y="281918"/>
                  </a:lnTo>
                  <a:close/>
                </a:path>
                <a:path extrusionOk="0" h="281940" w="3602990">
                  <a:moveTo>
                    <a:pt x="3170110" y="34128"/>
                  </a:moveTo>
                  <a:lnTo>
                    <a:pt x="3139244" y="34128"/>
                  </a:lnTo>
                  <a:lnTo>
                    <a:pt x="3139244" y="3186"/>
                  </a:lnTo>
                  <a:lnTo>
                    <a:pt x="3170110" y="3186"/>
                  </a:lnTo>
                  <a:lnTo>
                    <a:pt x="3170110" y="34128"/>
                  </a:lnTo>
                  <a:close/>
                </a:path>
                <a:path extrusionOk="0" h="281940" w="3602990">
                  <a:moveTo>
                    <a:pt x="3602573" y="34128"/>
                  </a:moveTo>
                  <a:lnTo>
                    <a:pt x="3571623" y="34128"/>
                  </a:lnTo>
                  <a:lnTo>
                    <a:pt x="3571623" y="3186"/>
                  </a:lnTo>
                  <a:lnTo>
                    <a:pt x="3602573" y="3186"/>
                  </a:lnTo>
                  <a:lnTo>
                    <a:pt x="3602573" y="34128"/>
                  </a:lnTo>
                  <a:close/>
                </a:path>
                <a:path extrusionOk="0" h="281940" w="3602990">
                  <a:moveTo>
                    <a:pt x="3139160" y="189007"/>
                  </a:moveTo>
                  <a:lnTo>
                    <a:pt x="3108210" y="189007"/>
                  </a:lnTo>
                  <a:lnTo>
                    <a:pt x="3108210" y="158065"/>
                  </a:lnTo>
                  <a:lnTo>
                    <a:pt x="3077344" y="158065"/>
                  </a:lnTo>
                  <a:lnTo>
                    <a:pt x="3077344" y="65154"/>
                  </a:lnTo>
                  <a:lnTo>
                    <a:pt x="3108210" y="65154"/>
                  </a:lnTo>
                  <a:lnTo>
                    <a:pt x="3108210" y="34128"/>
                  </a:lnTo>
                  <a:lnTo>
                    <a:pt x="3139160" y="34128"/>
                  </a:lnTo>
                  <a:lnTo>
                    <a:pt x="3139160" y="189007"/>
                  </a:lnTo>
                  <a:close/>
                </a:path>
                <a:path extrusionOk="0" h="281940" w="3602990">
                  <a:moveTo>
                    <a:pt x="3170026" y="250975"/>
                  </a:moveTo>
                  <a:lnTo>
                    <a:pt x="3139160" y="250975"/>
                  </a:lnTo>
                  <a:lnTo>
                    <a:pt x="3139160" y="220033"/>
                  </a:lnTo>
                  <a:lnTo>
                    <a:pt x="3170026" y="220033"/>
                  </a:lnTo>
                  <a:lnTo>
                    <a:pt x="3170026" y="250975"/>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95" name="Google Shape;895;p2"/>
            <p:cNvSpPr/>
            <p:nvPr/>
          </p:nvSpPr>
          <p:spPr>
            <a:xfrm>
              <a:off x="13504456" y="1200022"/>
              <a:ext cx="3355975" cy="529590"/>
            </a:xfrm>
            <a:custGeom>
              <a:rect b="b" l="l" r="r" t="t"/>
              <a:pathLst>
                <a:path extrusionOk="0" h="529589" w="3355975">
                  <a:moveTo>
                    <a:pt x="278041" y="30937"/>
                  </a:moveTo>
                  <a:lnTo>
                    <a:pt x="247091" y="30937"/>
                  </a:lnTo>
                  <a:lnTo>
                    <a:pt x="247091" y="0"/>
                  </a:lnTo>
                  <a:lnTo>
                    <a:pt x="61722" y="0"/>
                  </a:lnTo>
                  <a:lnTo>
                    <a:pt x="61722" y="30937"/>
                  </a:lnTo>
                  <a:lnTo>
                    <a:pt x="30861" y="30937"/>
                  </a:lnTo>
                  <a:lnTo>
                    <a:pt x="30861" y="62141"/>
                  </a:lnTo>
                  <a:lnTo>
                    <a:pt x="92671" y="62141"/>
                  </a:lnTo>
                  <a:lnTo>
                    <a:pt x="92671" y="30937"/>
                  </a:lnTo>
                  <a:lnTo>
                    <a:pt x="123545" y="30937"/>
                  </a:lnTo>
                  <a:lnTo>
                    <a:pt x="123545" y="62725"/>
                  </a:lnTo>
                  <a:lnTo>
                    <a:pt x="247091" y="62725"/>
                  </a:lnTo>
                  <a:lnTo>
                    <a:pt x="247091" y="93243"/>
                  </a:lnTo>
                  <a:lnTo>
                    <a:pt x="278041" y="93243"/>
                  </a:lnTo>
                  <a:lnTo>
                    <a:pt x="278041" y="62725"/>
                  </a:lnTo>
                  <a:lnTo>
                    <a:pt x="278041" y="30937"/>
                  </a:lnTo>
                  <a:close/>
                </a:path>
                <a:path extrusionOk="0" h="529589" w="3355975">
                  <a:moveTo>
                    <a:pt x="308914" y="464540"/>
                  </a:moveTo>
                  <a:lnTo>
                    <a:pt x="278041" y="464540"/>
                  </a:lnTo>
                  <a:lnTo>
                    <a:pt x="278206" y="433616"/>
                  </a:lnTo>
                  <a:lnTo>
                    <a:pt x="247256" y="433616"/>
                  </a:lnTo>
                  <a:lnTo>
                    <a:pt x="247256" y="402590"/>
                  </a:lnTo>
                  <a:lnTo>
                    <a:pt x="216395" y="402590"/>
                  </a:lnTo>
                  <a:lnTo>
                    <a:pt x="216395" y="371640"/>
                  </a:lnTo>
                  <a:lnTo>
                    <a:pt x="185534" y="371640"/>
                  </a:lnTo>
                  <a:lnTo>
                    <a:pt x="185534" y="340702"/>
                  </a:lnTo>
                  <a:lnTo>
                    <a:pt x="154584" y="340702"/>
                  </a:lnTo>
                  <a:lnTo>
                    <a:pt x="154584" y="309676"/>
                  </a:lnTo>
                  <a:lnTo>
                    <a:pt x="123545" y="309676"/>
                  </a:lnTo>
                  <a:lnTo>
                    <a:pt x="123545" y="278726"/>
                  </a:lnTo>
                  <a:lnTo>
                    <a:pt x="92671" y="278726"/>
                  </a:lnTo>
                  <a:lnTo>
                    <a:pt x="92671" y="248373"/>
                  </a:lnTo>
                  <a:lnTo>
                    <a:pt x="92671" y="216585"/>
                  </a:lnTo>
                  <a:lnTo>
                    <a:pt x="61722" y="216585"/>
                  </a:lnTo>
                  <a:lnTo>
                    <a:pt x="61722" y="186067"/>
                  </a:lnTo>
                  <a:lnTo>
                    <a:pt x="30861" y="186067"/>
                  </a:lnTo>
                  <a:lnTo>
                    <a:pt x="30861" y="93243"/>
                  </a:lnTo>
                  <a:lnTo>
                    <a:pt x="61722" y="93243"/>
                  </a:lnTo>
                  <a:lnTo>
                    <a:pt x="61722" y="62725"/>
                  </a:lnTo>
                  <a:lnTo>
                    <a:pt x="0" y="62725"/>
                  </a:lnTo>
                  <a:lnTo>
                    <a:pt x="0" y="93243"/>
                  </a:lnTo>
                  <a:lnTo>
                    <a:pt x="0" y="186067"/>
                  </a:lnTo>
                  <a:lnTo>
                    <a:pt x="0" y="216585"/>
                  </a:lnTo>
                  <a:lnTo>
                    <a:pt x="0" y="248373"/>
                  </a:lnTo>
                  <a:lnTo>
                    <a:pt x="30861" y="248373"/>
                  </a:lnTo>
                  <a:lnTo>
                    <a:pt x="30861" y="278892"/>
                  </a:lnTo>
                  <a:lnTo>
                    <a:pt x="61722" y="278892"/>
                  </a:lnTo>
                  <a:lnTo>
                    <a:pt x="61722" y="309676"/>
                  </a:lnTo>
                  <a:lnTo>
                    <a:pt x="92671" y="309676"/>
                  </a:lnTo>
                  <a:lnTo>
                    <a:pt x="92671" y="340702"/>
                  </a:lnTo>
                  <a:lnTo>
                    <a:pt x="123545" y="340702"/>
                  </a:lnTo>
                  <a:lnTo>
                    <a:pt x="123545" y="371640"/>
                  </a:lnTo>
                  <a:lnTo>
                    <a:pt x="154584" y="371640"/>
                  </a:lnTo>
                  <a:lnTo>
                    <a:pt x="154584" y="402590"/>
                  </a:lnTo>
                  <a:lnTo>
                    <a:pt x="185356" y="402590"/>
                  </a:lnTo>
                  <a:lnTo>
                    <a:pt x="185356" y="433616"/>
                  </a:lnTo>
                  <a:lnTo>
                    <a:pt x="216230" y="433616"/>
                  </a:lnTo>
                  <a:lnTo>
                    <a:pt x="216230" y="464642"/>
                  </a:lnTo>
                  <a:lnTo>
                    <a:pt x="247091" y="464642"/>
                  </a:lnTo>
                  <a:lnTo>
                    <a:pt x="247091" y="495046"/>
                  </a:lnTo>
                  <a:lnTo>
                    <a:pt x="278041" y="495046"/>
                  </a:lnTo>
                  <a:lnTo>
                    <a:pt x="278041" y="526846"/>
                  </a:lnTo>
                  <a:lnTo>
                    <a:pt x="308914" y="526846"/>
                  </a:lnTo>
                  <a:lnTo>
                    <a:pt x="308914" y="495046"/>
                  </a:lnTo>
                  <a:lnTo>
                    <a:pt x="308914" y="464540"/>
                  </a:lnTo>
                  <a:close/>
                </a:path>
                <a:path extrusionOk="0" h="529589" w="3355975">
                  <a:moveTo>
                    <a:pt x="586955" y="419"/>
                  </a:moveTo>
                  <a:lnTo>
                    <a:pt x="401586" y="419"/>
                  </a:lnTo>
                  <a:lnTo>
                    <a:pt x="401586" y="30937"/>
                  </a:lnTo>
                  <a:lnTo>
                    <a:pt x="370725" y="30937"/>
                  </a:lnTo>
                  <a:lnTo>
                    <a:pt x="370725" y="62141"/>
                  </a:lnTo>
                  <a:lnTo>
                    <a:pt x="339775" y="62141"/>
                  </a:lnTo>
                  <a:lnTo>
                    <a:pt x="339775" y="93078"/>
                  </a:lnTo>
                  <a:lnTo>
                    <a:pt x="401586" y="93078"/>
                  </a:lnTo>
                  <a:lnTo>
                    <a:pt x="401586" y="62141"/>
                  </a:lnTo>
                  <a:lnTo>
                    <a:pt x="525145" y="62141"/>
                  </a:lnTo>
                  <a:lnTo>
                    <a:pt x="525145" y="30937"/>
                  </a:lnTo>
                  <a:lnTo>
                    <a:pt x="556094" y="30937"/>
                  </a:lnTo>
                  <a:lnTo>
                    <a:pt x="556094" y="62725"/>
                  </a:lnTo>
                  <a:lnTo>
                    <a:pt x="586955" y="62725"/>
                  </a:lnTo>
                  <a:lnTo>
                    <a:pt x="586955" y="30937"/>
                  </a:lnTo>
                  <a:lnTo>
                    <a:pt x="586955" y="419"/>
                  </a:lnTo>
                  <a:close/>
                </a:path>
                <a:path extrusionOk="0" h="529589" w="3355975">
                  <a:moveTo>
                    <a:pt x="861656" y="220395"/>
                  </a:moveTo>
                  <a:lnTo>
                    <a:pt x="830707" y="220395"/>
                  </a:lnTo>
                  <a:lnTo>
                    <a:pt x="830707" y="188607"/>
                  </a:lnTo>
                  <a:lnTo>
                    <a:pt x="799846" y="188607"/>
                  </a:lnTo>
                  <a:lnTo>
                    <a:pt x="799846" y="95783"/>
                  </a:lnTo>
                  <a:lnTo>
                    <a:pt x="830707" y="95783"/>
                  </a:lnTo>
                  <a:lnTo>
                    <a:pt x="830707" y="65265"/>
                  </a:lnTo>
                  <a:lnTo>
                    <a:pt x="768972" y="65265"/>
                  </a:lnTo>
                  <a:lnTo>
                    <a:pt x="768972" y="95783"/>
                  </a:lnTo>
                  <a:lnTo>
                    <a:pt x="768972" y="188607"/>
                  </a:lnTo>
                  <a:lnTo>
                    <a:pt x="768972" y="220395"/>
                  </a:lnTo>
                  <a:lnTo>
                    <a:pt x="768972" y="250913"/>
                  </a:lnTo>
                  <a:lnTo>
                    <a:pt x="799846" y="250913"/>
                  </a:lnTo>
                  <a:lnTo>
                    <a:pt x="799846" y="281432"/>
                  </a:lnTo>
                  <a:lnTo>
                    <a:pt x="861656" y="281432"/>
                  </a:lnTo>
                  <a:lnTo>
                    <a:pt x="861656" y="250913"/>
                  </a:lnTo>
                  <a:lnTo>
                    <a:pt x="861656" y="220395"/>
                  </a:lnTo>
                  <a:close/>
                </a:path>
                <a:path extrusionOk="0" h="529589" w="3355975">
                  <a:moveTo>
                    <a:pt x="892530" y="281914"/>
                  </a:moveTo>
                  <a:lnTo>
                    <a:pt x="830707" y="281914"/>
                  </a:lnTo>
                  <a:lnTo>
                    <a:pt x="830707" y="312864"/>
                  </a:lnTo>
                  <a:lnTo>
                    <a:pt x="892530" y="312864"/>
                  </a:lnTo>
                  <a:lnTo>
                    <a:pt x="892530" y="281914"/>
                  </a:lnTo>
                  <a:close/>
                </a:path>
                <a:path extrusionOk="0" h="529589" w="3355975">
                  <a:moveTo>
                    <a:pt x="954341" y="343738"/>
                  </a:moveTo>
                  <a:lnTo>
                    <a:pt x="923391" y="343738"/>
                  </a:lnTo>
                  <a:lnTo>
                    <a:pt x="923391" y="313220"/>
                  </a:lnTo>
                  <a:lnTo>
                    <a:pt x="861656" y="313220"/>
                  </a:lnTo>
                  <a:lnTo>
                    <a:pt x="861656" y="343738"/>
                  </a:lnTo>
                  <a:lnTo>
                    <a:pt x="892530" y="343738"/>
                  </a:lnTo>
                  <a:lnTo>
                    <a:pt x="892530" y="374256"/>
                  </a:lnTo>
                  <a:lnTo>
                    <a:pt x="954341" y="374256"/>
                  </a:lnTo>
                  <a:lnTo>
                    <a:pt x="954341" y="343738"/>
                  </a:lnTo>
                  <a:close/>
                </a:path>
                <a:path extrusionOk="0" h="529589" w="3355975">
                  <a:moveTo>
                    <a:pt x="985202" y="374827"/>
                  </a:moveTo>
                  <a:lnTo>
                    <a:pt x="923391" y="374827"/>
                  </a:lnTo>
                  <a:lnTo>
                    <a:pt x="923391" y="405942"/>
                  </a:lnTo>
                  <a:lnTo>
                    <a:pt x="985202" y="405942"/>
                  </a:lnTo>
                  <a:lnTo>
                    <a:pt x="985202" y="374827"/>
                  </a:lnTo>
                  <a:close/>
                </a:path>
                <a:path extrusionOk="0" h="529589" w="3355975">
                  <a:moveTo>
                    <a:pt x="1016152" y="3441"/>
                  </a:moveTo>
                  <a:lnTo>
                    <a:pt x="830707" y="3441"/>
                  </a:lnTo>
                  <a:lnTo>
                    <a:pt x="830707" y="34124"/>
                  </a:lnTo>
                  <a:lnTo>
                    <a:pt x="799846" y="34124"/>
                  </a:lnTo>
                  <a:lnTo>
                    <a:pt x="799846" y="65074"/>
                  </a:lnTo>
                  <a:lnTo>
                    <a:pt x="861656" y="65074"/>
                  </a:lnTo>
                  <a:lnTo>
                    <a:pt x="861656" y="34124"/>
                  </a:lnTo>
                  <a:lnTo>
                    <a:pt x="1016152" y="34124"/>
                  </a:lnTo>
                  <a:lnTo>
                    <a:pt x="1016152" y="3441"/>
                  </a:lnTo>
                  <a:close/>
                </a:path>
                <a:path extrusionOk="0" h="529589" w="3355975">
                  <a:moveTo>
                    <a:pt x="1047102" y="34747"/>
                  </a:moveTo>
                  <a:lnTo>
                    <a:pt x="892530" y="34747"/>
                  </a:lnTo>
                  <a:lnTo>
                    <a:pt x="892530" y="65265"/>
                  </a:lnTo>
                  <a:lnTo>
                    <a:pt x="1016152" y="65265"/>
                  </a:lnTo>
                  <a:lnTo>
                    <a:pt x="1016152" y="95783"/>
                  </a:lnTo>
                  <a:lnTo>
                    <a:pt x="1047102" y="95783"/>
                  </a:lnTo>
                  <a:lnTo>
                    <a:pt x="1047102" y="65265"/>
                  </a:lnTo>
                  <a:lnTo>
                    <a:pt x="1047102" y="34747"/>
                  </a:lnTo>
                  <a:close/>
                </a:path>
                <a:path extrusionOk="0" h="529589" w="3355975">
                  <a:moveTo>
                    <a:pt x="1077976" y="468350"/>
                  </a:moveTo>
                  <a:lnTo>
                    <a:pt x="1047064" y="468350"/>
                  </a:lnTo>
                  <a:lnTo>
                    <a:pt x="1047064" y="436562"/>
                  </a:lnTo>
                  <a:lnTo>
                    <a:pt x="1016152" y="436562"/>
                  </a:lnTo>
                  <a:lnTo>
                    <a:pt x="1016152" y="406044"/>
                  </a:lnTo>
                  <a:lnTo>
                    <a:pt x="954341" y="406044"/>
                  </a:lnTo>
                  <a:lnTo>
                    <a:pt x="954341" y="436562"/>
                  </a:lnTo>
                  <a:lnTo>
                    <a:pt x="985202" y="436562"/>
                  </a:lnTo>
                  <a:lnTo>
                    <a:pt x="985202" y="468350"/>
                  </a:lnTo>
                  <a:lnTo>
                    <a:pt x="1016152" y="468350"/>
                  </a:lnTo>
                  <a:lnTo>
                    <a:pt x="1016152" y="498868"/>
                  </a:lnTo>
                  <a:lnTo>
                    <a:pt x="1047102" y="498868"/>
                  </a:lnTo>
                  <a:lnTo>
                    <a:pt x="1047102" y="529386"/>
                  </a:lnTo>
                  <a:lnTo>
                    <a:pt x="1077976" y="529386"/>
                  </a:lnTo>
                  <a:lnTo>
                    <a:pt x="1077976" y="498868"/>
                  </a:lnTo>
                  <a:lnTo>
                    <a:pt x="1077976" y="468350"/>
                  </a:lnTo>
                  <a:close/>
                </a:path>
                <a:path extrusionOk="0" h="529589" w="3355975">
                  <a:moveTo>
                    <a:pt x="1355940" y="2959"/>
                  </a:moveTo>
                  <a:lnTo>
                    <a:pt x="1170571" y="2959"/>
                  </a:lnTo>
                  <a:lnTo>
                    <a:pt x="1170571" y="34124"/>
                  </a:lnTo>
                  <a:lnTo>
                    <a:pt x="1139710" y="34124"/>
                  </a:lnTo>
                  <a:lnTo>
                    <a:pt x="1139710" y="65074"/>
                  </a:lnTo>
                  <a:lnTo>
                    <a:pt x="1108760" y="65074"/>
                  </a:lnTo>
                  <a:lnTo>
                    <a:pt x="1108760" y="96100"/>
                  </a:lnTo>
                  <a:lnTo>
                    <a:pt x="1170571" y="96100"/>
                  </a:lnTo>
                  <a:lnTo>
                    <a:pt x="1170571" y="65074"/>
                  </a:lnTo>
                  <a:lnTo>
                    <a:pt x="1294117" y="65074"/>
                  </a:lnTo>
                  <a:lnTo>
                    <a:pt x="1294117" y="34747"/>
                  </a:lnTo>
                  <a:lnTo>
                    <a:pt x="1325067" y="34747"/>
                  </a:lnTo>
                  <a:lnTo>
                    <a:pt x="1325067" y="65265"/>
                  </a:lnTo>
                  <a:lnTo>
                    <a:pt x="1355940" y="65265"/>
                  </a:lnTo>
                  <a:lnTo>
                    <a:pt x="1355940" y="34747"/>
                  </a:lnTo>
                  <a:lnTo>
                    <a:pt x="1355940" y="2959"/>
                  </a:lnTo>
                  <a:close/>
                </a:path>
                <a:path extrusionOk="0" h="529589" w="3355975">
                  <a:moveTo>
                    <a:pt x="2400795" y="220395"/>
                  </a:moveTo>
                  <a:lnTo>
                    <a:pt x="2369845" y="220395"/>
                  </a:lnTo>
                  <a:lnTo>
                    <a:pt x="2369845" y="188607"/>
                  </a:lnTo>
                  <a:lnTo>
                    <a:pt x="2338971" y="188607"/>
                  </a:lnTo>
                  <a:lnTo>
                    <a:pt x="2338971" y="95783"/>
                  </a:lnTo>
                  <a:lnTo>
                    <a:pt x="2369845" y="95783"/>
                  </a:lnTo>
                  <a:lnTo>
                    <a:pt x="2369845" y="65265"/>
                  </a:lnTo>
                  <a:lnTo>
                    <a:pt x="2308110" y="65265"/>
                  </a:lnTo>
                  <a:lnTo>
                    <a:pt x="2308110" y="95783"/>
                  </a:lnTo>
                  <a:lnTo>
                    <a:pt x="2308110" y="188607"/>
                  </a:lnTo>
                  <a:lnTo>
                    <a:pt x="2308110" y="220395"/>
                  </a:lnTo>
                  <a:lnTo>
                    <a:pt x="2308110" y="250913"/>
                  </a:lnTo>
                  <a:lnTo>
                    <a:pt x="2338971" y="250913"/>
                  </a:lnTo>
                  <a:lnTo>
                    <a:pt x="2338971" y="281432"/>
                  </a:lnTo>
                  <a:lnTo>
                    <a:pt x="2400795" y="281432"/>
                  </a:lnTo>
                  <a:lnTo>
                    <a:pt x="2400795" y="250913"/>
                  </a:lnTo>
                  <a:lnTo>
                    <a:pt x="2400795" y="220395"/>
                  </a:lnTo>
                  <a:close/>
                </a:path>
                <a:path extrusionOk="0" h="529589" w="3355975">
                  <a:moveTo>
                    <a:pt x="2431656" y="281914"/>
                  </a:moveTo>
                  <a:lnTo>
                    <a:pt x="2369845" y="281914"/>
                  </a:lnTo>
                  <a:lnTo>
                    <a:pt x="2369845" y="312864"/>
                  </a:lnTo>
                  <a:lnTo>
                    <a:pt x="2431656" y="312864"/>
                  </a:lnTo>
                  <a:lnTo>
                    <a:pt x="2431656" y="281914"/>
                  </a:lnTo>
                  <a:close/>
                </a:path>
                <a:path extrusionOk="0" h="529589" w="3355975">
                  <a:moveTo>
                    <a:pt x="2493467" y="343738"/>
                  </a:moveTo>
                  <a:lnTo>
                    <a:pt x="2462517" y="343738"/>
                  </a:lnTo>
                  <a:lnTo>
                    <a:pt x="2462517" y="313220"/>
                  </a:lnTo>
                  <a:lnTo>
                    <a:pt x="2400795" y="313220"/>
                  </a:lnTo>
                  <a:lnTo>
                    <a:pt x="2400795" y="343738"/>
                  </a:lnTo>
                  <a:lnTo>
                    <a:pt x="2431656" y="343738"/>
                  </a:lnTo>
                  <a:lnTo>
                    <a:pt x="2431656" y="374256"/>
                  </a:lnTo>
                  <a:lnTo>
                    <a:pt x="2493467" y="374256"/>
                  </a:lnTo>
                  <a:lnTo>
                    <a:pt x="2493467" y="343738"/>
                  </a:lnTo>
                  <a:close/>
                </a:path>
                <a:path extrusionOk="0" h="529589" w="3355975">
                  <a:moveTo>
                    <a:pt x="2524341" y="374827"/>
                  </a:moveTo>
                  <a:lnTo>
                    <a:pt x="2462530" y="374827"/>
                  </a:lnTo>
                  <a:lnTo>
                    <a:pt x="2462530" y="405942"/>
                  </a:lnTo>
                  <a:lnTo>
                    <a:pt x="2524341" y="405942"/>
                  </a:lnTo>
                  <a:lnTo>
                    <a:pt x="2524341" y="374827"/>
                  </a:lnTo>
                  <a:close/>
                </a:path>
                <a:path extrusionOk="0" h="529589" w="3355975">
                  <a:moveTo>
                    <a:pt x="2555290" y="3441"/>
                  </a:moveTo>
                  <a:lnTo>
                    <a:pt x="2369845" y="3441"/>
                  </a:lnTo>
                  <a:lnTo>
                    <a:pt x="2369845" y="34124"/>
                  </a:lnTo>
                  <a:lnTo>
                    <a:pt x="2338971" y="34124"/>
                  </a:lnTo>
                  <a:lnTo>
                    <a:pt x="2338971" y="65074"/>
                  </a:lnTo>
                  <a:lnTo>
                    <a:pt x="2400795" y="65074"/>
                  </a:lnTo>
                  <a:lnTo>
                    <a:pt x="2400795" y="34124"/>
                  </a:lnTo>
                  <a:lnTo>
                    <a:pt x="2555290" y="34124"/>
                  </a:lnTo>
                  <a:lnTo>
                    <a:pt x="2555290" y="3441"/>
                  </a:lnTo>
                  <a:close/>
                </a:path>
                <a:path extrusionOk="0" h="529589" w="3355975">
                  <a:moveTo>
                    <a:pt x="2586240" y="34747"/>
                  </a:moveTo>
                  <a:lnTo>
                    <a:pt x="2431656" y="34747"/>
                  </a:lnTo>
                  <a:lnTo>
                    <a:pt x="2431656" y="65265"/>
                  </a:lnTo>
                  <a:lnTo>
                    <a:pt x="2555290" y="65265"/>
                  </a:lnTo>
                  <a:lnTo>
                    <a:pt x="2555290" y="95783"/>
                  </a:lnTo>
                  <a:lnTo>
                    <a:pt x="2586240" y="95783"/>
                  </a:lnTo>
                  <a:lnTo>
                    <a:pt x="2586240" y="65265"/>
                  </a:lnTo>
                  <a:lnTo>
                    <a:pt x="2586240" y="34747"/>
                  </a:lnTo>
                  <a:close/>
                </a:path>
                <a:path extrusionOk="0" h="529589" w="3355975">
                  <a:moveTo>
                    <a:pt x="2617101" y="468350"/>
                  </a:moveTo>
                  <a:lnTo>
                    <a:pt x="2586202" y="468350"/>
                  </a:lnTo>
                  <a:lnTo>
                    <a:pt x="2586202" y="436562"/>
                  </a:lnTo>
                  <a:lnTo>
                    <a:pt x="2555290" y="436562"/>
                  </a:lnTo>
                  <a:lnTo>
                    <a:pt x="2555290" y="406044"/>
                  </a:lnTo>
                  <a:lnTo>
                    <a:pt x="2493480" y="406044"/>
                  </a:lnTo>
                  <a:lnTo>
                    <a:pt x="2493480" y="436562"/>
                  </a:lnTo>
                  <a:lnTo>
                    <a:pt x="2524341" y="436562"/>
                  </a:lnTo>
                  <a:lnTo>
                    <a:pt x="2524341" y="468350"/>
                  </a:lnTo>
                  <a:lnTo>
                    <a:pt x="2555290" y="468350"/>
                  </a:lnTo>
                  <a:lnTo>
                    <a:pt x="2555290" y="498868"/>
                  </a:lnTo>
                  <a:lnTo>
                    <a:pt x="2586240" y="498868"/>
                  </a:lnTo>
                  <a:lnTo>
                    <a:pt x="2586240" y="529386"/>
                  </a:lnTo>
                  <a:lnTo>
                    <a:pt x="2617101" y="529386"/>
                  </a:lnTo>
                  <a:lnTo>
                    <a:pt x="2617101" y="498868"/>
                  </a:lnTo>
                  <a:lnTo>
                    <a:pt x="2617101" y="468350"/>
                  </a:lnTo>
                  <a:close/>
                </a:path>
                <a:path extrusionOk="0" h="529589" w="3355975">
                  <a:moveTo>
                    <a:pt x="2895066" y="2959"/>
                  </a:moveTo>
                  <a:lnTo>
                    <a:pt x="2709710" y="2959"/>
                  </a:lnTo>
                  <a:lnTo>
                    <a:pt x="2709710" y="34124"/>
                  </a:lnTo>
                  <a:lnTo>
                    <a:pt x="2678836" y="34124"/>
                  </a:lnTo>
                  <a:lnTo>
                    <a:pt x="2678836" y="65074"/>
                  </a:lnTo>
                  <a:lnTo>
                    <a:pt x="2647886" y="65074"/>
                  </a:lnTo>
                  <a:lnTo>
                    <a:pt x="2647886" y="96100"/>
                  </a:lnTo>
                  <a:lnTo>
                    <a:pt x="2709710" y="96100"/>
                  </a:lnTo>
                  <a:lnTo>
                    <a:pt x="2709710" y="65074"/>
                  </a:lnTo>
                  <a:lnTo>
                    <a:pt x="2833255" y="65074"/>
                  </a:lnTo>
                  <a:lnTo>
                    <a:pt x="2833255" y="34747"/>
                  </a:lnTo>
                  <a:lnTo>
                    <a:pt x="2864205" y="34747"/>
                  </a:lnTo>
                  <a:lnTo>
                    <a:pt x="2864205" y="65265"/>
                  </a:lnTo>
                  <a:lnTo>
                    <a:pt x="2895066" y="65265"/>
                  </a:lnTo>
                  <a:lnTo>
                    <a:pt x="2895066" y="34747"/>
                  </a:lnTo>
                  <a:lnTo>
                    <a:pt x="2895066" y="2959"/>
                  </a:lnTo>
                  <a:close/>
                </a:path>
                <a:path extrusionOk="0" h="529589" w="3355975">
                  <a:moveTo>
                    <a:pt x="3170351" y="220395"/>
                  </a:moveTo>
                  <a:lnTo>
                    <a:pt x="3139402" y="220395"/>
                  </a:lnTo>
                  <a:lnTo>
                    <a:pt x="3139402" y="188607"/>
                  </a:lnTo>
                  <a:lnTo>
                    <a:pt x="3108541" y="188607"/>
                  </a:lnTo>
                  <a:lnTo>
                    <a:pt x="3108541" y="95783"/>
                  </a:lnTo>
                  <a:lnTo>
                    <a:pt x="3139402" y="95783"/>
                  </a:lnTo>
                  <a:lnTo>
                    <a:pt x="3139402" y="65265"/>
                  </a:lnTo>
                  <a:lnTo>
                    <a:pt x="3077680" y="65265"/>
                  </a:lnTo>
                  <a:lnTo>
                    <a:pt x="3077680" y="95783"/>
                  </a:lnTo>
                  <a:lnTo>
                    <a:pt x="3077680" y="188607"/>
                  </a:lnTo>
                  <a:lnTo>
                    <a:pt x="3077680" y="220395"/>
                  </a:lnTo>
                  <a:lnTo>
                    <a:pt x="3077680" y="250913"/>
                  </a:lnTo>
                  <a:lnTo>
                    <a:pt x="3170351" y="250913"/>
                  </a:lnTo>
                  <a:lnTo>
                    <a:pt x="3170351" y="220395"/>
                  </a:lnTo>
                  <a:close/>
                </a:path>
                <a:path extrusionOk="0" h="529589" w="3355975">
                  <a:moveTo>
                    <a:pt x="3324860" y="3441"/>
                  </a:moveTo>
                  <a:lnTo>
                    <a:pt x="3139402" y="3441"/>
                  </a:lnTo>
                  <a:lnTo>
                    <a:pt x="3139402" y="34124"/>
                  </a:lnTo>
                  <a:lnTo>
                    <a:pt x="3108541" y="34124"/>
                  </a:lnTo>
                  <a:lnTo>
                    <a:pt x="3108541" y="65074"/>
                  </a:lnTo>
                  <a:lnTo>
                    <a:pt x="3170351" y="65074"/>
                  </a:lnTo>
                  <a:lnTo>
                    <a:pt x="3170351" y="34124"/>
                  </a:lnTo>
                  <a:lnTo>
                    <a:pt x="3324860" y="34124"/>
                  </a:lnTo>
                  <a:lnTo>
                    <a:pt x="3324860" y="3441"/>
                  </a:lnTo>
                  <a:close/>
                </a:path>
                <a:path extrusionOk="0" h="529589" w="3355975">
                  <a:moveTo>
                    <a:pt x="3355810" y="34747"/>
                  </a:moveTo>
                  <a:lnTo>
                    <a:pt x="3201225" y="34747"/>
                  </a:lnTo>
                  <a:lnTo>
                    <a:pt x="3201225" y="65265"/>
                  </a:lnTo>
                  <a:lnTo>
                    <a:pt x="3324860" y="65265"/>
                  </a:lnTo>
                  <a:lnTo>
                    <a:pt x="3324860" y="95783"/>
                  </a:lnTo>
                  <a:lnTo>
                    <a:pt x="3355810" y="95783"/>
                  </a:lnTo>
                  <a:lnTo>
                    <a:pt x="3355810" y="65265"/>
                  </a:lnTo>
                  <a:lnTo>
                    <a:pt x="3355810" y="34747"/>
                  </a:lnTo>
                  <a:close/>
                </a:path>
              </a:pathLst>
            </a:custGeom>
            <a:solidFill>
              <a:srgbClr val="F1F1F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96" name="Google Shape;896;p2"/>
            <p:cNvSpPr/>
            <p:nvPr/>
          </p:nvSpPr>
          <p:spPr>
            <a:xfrm>
              <a:off x="16582136" y="1202981"/>
              <a:ext cx="587375" cy="527050"/>
            </a:xfrm>
            <a:custGeom>
              <a:rect b="b" l="l" r="r" t="t"/>
              <a:pathLst>
                <a:path extrusionOk="0" h="527050" w="587375">
                  <a:moveTo>
                    <a:pt x="92671" y="217436"/>
                  </a:moveTo>
                  <a:lnTo>
                    <a:pt x="0" y="217436"/>
                  </a:lnTo>
                  <a:lnTo>
                    <a:pt x="0" y="247954"/>
                  </a:lnTo>
                  <a:lnTo>
                    <a:pt x="30861" y="247954"/>
                  </a:lnTo>
                  <a:lnTo>
                    <a:pt x="30861" y="278472"/>
                  </a:lnTo>
                  <a:lnTo>
                    <a:pt x="92671" y="278472"/>
                  </a:lnTo>
                  <a:lnTo>
                    <a:pt x="92671" y="247954"/>
                  </a:lnTo>
                  <a:lnTo>
                    <a:pt x="92671" y="217436"/>
                  </a:lnTo>
                  <a:close/>
                </a:path>
                <a:path extrusionOk="0" h="527050" w="587375">
                  <a:moveTo>
                    <a:pt x="123545" y="278955"/>
                  </a:moveTo>
                  <a:lnTo>
                    <a:pt x="61722" y="278955"/>
                  </a:lnTo>
                  <a:lnTo>
                    <a:pt x="61722" y="309905"/>
                  </a:lnTo>
                  <a:lnTo>
                    <a:pt x="123545" y="309905"/>
                  </a:lnTo>
                  <a:lnTo>
                    <a:pt x="123545" y="278955"/>
                  </a:lnTo>
                  <a:close/>
                </a:path>
                <a:path extrusionOk="0" h="527050" w="587375">
                  <a:moveTo>
                    <a:pt x="185356" y="340779"/>
                  </a:moveTo>
                  <a:lnTo>
                    <a:pt x="154406" y="340779"/>
                  </a:lnTo>
                  <a:lnTo>
                    <a:pt x="154406" y="310261"/>
                  </a:lnTo>
                  <a:lnTo>
                    <a:pt x="92671" y="310261"/>
                  </a:lnTo>
                  <a:lnTo>
                    <a:pt x="92671" y="340779"/>
                  </a:lnTo>
                  <a:lnTo>
                    <a:pt x="123545" y="340779"/>
                  </a:lnTo>
                  <a:lnTo>
                    <a:pt x="123545" y="371297"/>
                  </a:lnTo>
                  <a:lnTo>
                    <a:pt x="185356" y="371297"/>
                  </a:lnTo>
                  <a:lnTo>
                    <a:pt x="185356" y="340779"/>
                  </a:lnTo>
                  <a:close/>
                </a:path>
                <a:path extrusionOk="0" h="527050" w="587375">
                  <a:moveTo>
                    <a:pt x="216230" y="371868"/>
                  </a:moveTo>
                  <a:lnTo>
                    <a:pt x="154406" y="371868"/>
                  </a:lnTo>
                  <a:lnTo>
                    <a:pt x="154406" y="402983"/>
                  </a:lnTo>
                  <a:lnTo>
                    <a:pt x="216230" y="402983"/>
                  </a:lnTo>
                  <a:lnTo>
                    <a:pt x="216230" y="371868"/>
                  </a:lnTo>
                  <a:close/>
                </a:path>
                <a:path extrusionOk="0" h="527050" w="587375">
                  <a:moveTo>
                    <a:pt x="308991" y="465391"/>
                  </a:moveTo>
                  <a:lnTo>
                    <a:pt x="278079" y="465391"/>
                  </a:lnTo>
                  <a:lnTo>
                    <a:pt x="278079" y="433603"/>
                  </a:lnTo>
                  <a:lnTo>
                    <a:pt x="247180" y="433603"/>
                  </a:lnTo>
                  <a:lnTo>
                    <a:pt x="247180" y="403085"/>
                  </a:lnTo>
                  <a:lnTo>
                    <a:pt x="185356" y="403085"/>
                  </a:lnTo>
                  <a:lnTo>
                    <a:pt x="185356" y="433603"/>
                  </a:lnTo>
                  <a:lnTo>
                    <a:pt x="216230" y="433603"/>
                  </a:lnTo>
                  <a:lnTo>
                    <a:pt x="216230" y="465391"/>
                  </a:lnTo>
                  <a:lnTo>
                    <a:pt x="247180" y="465391"/>
                  </a:lnTo>
                  <a:lnTo>
                    <a:pt x="247180" y="495909"/>
                  </a:lnTo>
                  <a:lnTo>
                    <a:pt x="278130" y="495909"/>
                  </a:lnTo>
                  <a:lnTo>
                    <a:pt x="278130" y="526427"/>
                  </a:lnTo>
                  <a:lnTo>
                    <a:pt x="308991" y="526427"/>
                  </a:lnTo>
                  <a:lnTo>
                    <a:pt x="308991" y="495909"/>
                  </a:lnTo>
                  <a:lnTo>
                    <a:pt x="308991" y="465391"/>
                  </a:lnTo>
                  <a:close/>
                </a:path>
                <a:path extrusionOk="0" h="527050" w="587375">
                  <a:moveTo>
                    <a:pt x="586955" y="0"/>
                  </a:moveTo>
                  <a:lnTo>
                    <a:pt x="401586" y="0"/>
                  </a:lnTo>
                  <a:lnTo>
                    <a:pt x="401586" y="31165"/>
                  </a:lnTo>
                  <a:lnTo>
                    <a:pt x="370725" y="31165"/>
                  </a:lnTo>
                  <a:lnTo>
                    <a:pt x="370725" y="62115"/>
                  </a:lnTo>
                  <a:lnTo>
                    <a:pt x="339775" y="62115"/>
                  </a:lnTo>
                  <a:lnTo>
                    <a:pt x="339775" y="93141"/>
                  </a:lnTo>
                  <a:lnTo>
                    <a:pt x="401586" y="93141"/>
                  </a:lnTo>
                  <a:lnTo>
                    <a:pt x="401586" y="62115"/>
                  </a:lnTo>
                  <a:lnTo>
                    <a:pt x="525145" y="62115"/>
                  </a:lnTo>
                  <a:lnTo>
                    <a:pt x="525145" y="31788"/>
                  </a:lnTo>
                  <a:lnTo>
                    <a:pt x="556094" y="31788"/>
                  </a:lnTo>
                  <a:lnTo>
                    <a:pt x="556094" y="62306"/>
                  </a:lnTo>
                  <a:lnTo>
                    <a:pt x="586955" y="62306"/>
                  </a:lnTo>
                  <a:lnTo>
                    <a:pt x="586955" y="31788"/>
                  </a:lnTo>
                  <a:lnTo>
                    <a:pt x="586955" y="0"/>
                  </a:lnTo>
                  <a:close/>
                </a:path>
              </a:pathLst>
            </a:custGeom>
            <a:solidFill>
              <a:srgbClr val="F1F1F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97" name="Google Shape;897;p2"/>
            <p:cNvSpPr/>
            <p:nvPr/>
          </p:nvSpPr>
          <p:spPr>
            <a:xfrm>
              <a:off x="13472249" y="1167827"/>
              <a:ext cx="1080770" cy="622300"/>
            </a:xfrm>
            <a:custGeom>
              <a:rect b="b" l="l" r="r" t="t"/>
              <a:pathLst>
                <a:path extrusionOk="0" h="622300" w="1080769">
                  <a:moveTo>
                    <a:pt x="280555" y="0"/>
                  </a:moveTo>
                  <a:lnTo>
                    <a:pt x="92684" y="0"/>
                  </a:lnTo>
                  <a:lnTo>
                    <a:pt x="92684" y="30937"/>
                  </a:lnTo>
                  <a:lnTo>
                    <a:pt x="280555" y="30937"/>
                  </a:lnTo>
                  <a:lnTo>
                    <a:pt x="280555" y="0"/>
                  </a:lnTo>
                  <a:close/>
                </a:path>
                <a:path extrusionOk="0" h="622300" w="1080769">
                  <a:moveTo>
                    <a:pt x="373316" y="591083"/>
                  </a:moveTo>
                  <a:lnTo>
                    <a:pt x="339864" y="591083"/>
                  </a:lnTo>
                  <a:lnTo>
                    <a:pt x="339864" y="622109"/>
                  </a:lnTo>
                  <a:lnTo>
                    <a:pt x="373316" y="622109"/>
                  </a:lnTo>
                  <a:lnTo>
                    <a:pt x="373316" y="591083"/>
                  </a:lnTo>
                  <a:close/>
                </a:path>
                <a:path extrusionOk="0" h="622300" w="1080769">
                  <a:moveTo>
                    <a:pt x="373316" y="95427"/>
                  </a:moveTo>
                  <a:lnTo>
                    <a:pt x="339864" y="95427"/>
                  </a:lnTo>
                  <a:lnTo>
                    <a:pt x="339864" y="126365"/>
                  </a:lnTo>
                  <a:lnTo>
                    <a:pt x="373316" y="126365"/>
                  </a:lnTo>
                  <a:lnTo>
                    <a:pt x="373316" y="95427"/>
                  </a:lnTo>
                  <a:close/>
                </a:path>
                <a:path extrusionOk="0" h="622300" w="1080769">
                  <a:moveTo>
                    <a:pt x="620420" y="0"/>
                  </a:moveTo>
                  <a:lnTo>
                    <a:pt x="432549" y="0"/>
                  </a:lnTo>
                  <a:lnTo>
                    <a:pt x="432549" y="30937"/>
                  </a:lnTo>
                  <a:lnTo>
                    <a:pt x="620420" y="30937"/>
                  </a:lnTo>
                  <a:lnTo>
                    <a:pt x="620420" y="0"/>
                  </a:lnTo>
                  <a:close/>
                </a:path>
                <a:path extrusionOk="0" h="622300" w="1080769">
                  <a:moveTo>
                    <a:pt x="713181" y="92367"/>
                  </a:moveTo>
                  <a:lnTo>
                    <a:pt x="682231" y="92367"/>
                  </a:lnTo>
                  <a:lnTo>
                    <a:pt x="682231" y="64401"/>
                  </a:lnTo>
                  <a:lnTo>
                    <a:pt x="682231" y="61849"/>
                  </a:lnTo>
                  <a:lnTo>
                    <a:pt x="679729" y="61849"/>
                  </a:lnTo>
                  <a:lnTo>
                    <a:pt x="679729" y="94919"/>
                  </a:lnTo>
                  <a:lnTo>
                    <a:pt x="679729" y="279298"/>
                  </a:lnTo>
                  <a:lnTo>
                    <a:pt x="648855" y="279298"/>
                  </a:lnTo>
                  <a:lnTo>
                    <a:pt x="648855" y="281838"/>
                  </a:lnTo>
                  <a:lnTo>
                    <a:pt x="648855" y="309803"/>
                  </a:lnTo>
                  <a:lnTo>
                    <a:pt x="617905" y="309803"/>
                  </a:lnTo>
                  <a:lnTo>
                    <a:pt x="617905" y="312356"/>
                  </a:lnTo>
                  <a:lnTo>
                    <a:pt x="617905" y="340321"/>
                  </a:lnTo>
                  <a:lnTo>
                    <a:pt x="587044" y="340321"/>
                  </a:lnTo>
                  <a:lnTo>
                    <a:pt x="587044" y="342874"/>
                  </a:lnTo>
                  <a:lnTo>
                    <a:pt x="587044" y="372110"/>
                  </a:lnTo>
                  <a:lnTo>
                    <a:pt x="556094" y="372110"/>
                  </a:lnTo>
                  <a:lnTo>
                    <a:pt x="556094" y="374662"/>
                  </a:lnTo>
                  <a:lnTo>
                    <a:pt x="556094" y="402628"/>
                  </a:lnTo>
                  <a:lnTo>
                    <a:pt x="525221" y="402628"/>
                  </a:lnTo>
                  <a:lnTo>
                    <a:pt x="525221" y="405180"/>
                  </a:lnTo>
                  <a:lnTo>
                    <a:pt x="525221" y="433146"/>
                  </a:lnTo>
                  <a:lnTo>
                    <a:pt x="494360" y="433146"/>
                  </a:lnTo>
                  <a:lnTo>
                    <a:pt x="494360" y="435698"/>
                  </a:lnTo>
                  <a:lnTo>
                    <a:pt x="494360" y="464934"/>
                  </a:lnTo>
                  <a:lnTo>
                    <a:pt x="463410" y="464934"/>
                  </a:lnTo>
                  <a:lnTo>
                    <a:pt x="463410" y="467487"/>
                  </a:lnTo>
                  <a:lnTo>
                    <a:pt x="463410" y="495452"/>
                  </a:lnTo>
                  <a:lnTo>
                    <a:pt x="432549" y="495452"/>
                  </a:lnTo>
                  <a:lnTo>
                    <a:pt x="432549" y="498005"/>
                  </a:lnTo>
                  <a:lnTo>
                    <a:pt x="432549" y="525970"/>
                  </a:lnTo>
                  <a:lnTo>
                    <a:pt x="401675" y="525970"/>
                  </a:lnTo>
                  <a:lnTo>
                    <a:pt x="401675" y="528523"/>
                  </a:lnTo>
                  <a:lnTo>
                    <a:pt x="401675" y="557758"/>
                  </a:lnTo>
                  <a:lnTo>
                    <a:pt x="370814" y="557758"/>
                  </a:lnTo>
                  <a:lnTo>
                    <a:pt x="370814" y="560311"/>
                  </a:lnTo>
                  <a:lnTo>
                    <a:pt x="370814" y="588276"/>
                  </a:lnTo>
                  <a:lnTo>
                    <a:pt x="342366" y="588276"/>
                  </a:lnTo>
                  <a:lnTo>
                    <a:pt x="342366" y="560311"/>
                  </a:lnTo>
                  <a:lnTo>
                    <a:pt x="342366" y="557758"/>
                  </a:lnTo>
                  <a:lnTo>
                    <a:pt x="311505" y="557758"/>
                  </a:lnTo>
                  <a:lnTo>
                    <a:pt x="311505" y="529793"/>
                  </a:lnTo>
                  <a:lnTo>
                    <a:pt x="311505" y="525970"/>
                  </a:lnTo>
                  <a:lnTo>
                    <a:pt x="280555" y="525970"/>
                  </a:lnTo>
                  <a:lnTo>
                    <a:pt x="280555" y="498005"/>
                  </a:lnTo>
                  <a:lnTo>
                    <a:pt x="280555" y="495452"/>
                  </a:lnTo>
                  <a:lnTo>
                    <a:pt x="249694" y="495452"/>
                  </a:lnTo>
                  <a:lnTo>
                    <a:pt x="249694" y="467487"/>
                  </a:lnTo>
                  <a:lnTo>
                    <a:pt x="249694" y="464934"/>
                  </a:lnTo>
                  <a:lnTo>
                    <a:pt x="218821" y="464934"/>
                  </a:lnTo>
                  <a:lnTo>
                    <a:pt x="218821" y="435698"/>
                  </a:lnTo>
                  <a:lnTo>
                    <a:pt x="218821" y="433146"/>
                  </a:lnTo>
                  <a:lnTo>
                    <a:pt x="187871" y="433146"/>
                  </a:lnTo>
                  <a:lnTo>
                    <a:pt x="187871" y="405180"/>
                  </a:lnTo>
                  <a:lnTo>
                    <a:pt x="187871" y="402628"/>
                  </a:lnTo>
                  <a:lnTo>
                    <a:pt x="157010" y="402628"/>
                  </a:lnTo>
                  <a:lnTo>
                    <a:pt x="157010" y="374662"/>
                  </a:lnTo>
                  <a:lnTo>
                    <a:pt x="157010" y="372110"/>
                  </a:lnTo>
                  <a:lnTo>
                    <a:pt x="126136" y="372110"/>
                  </a:lnTo>
                  <a:lnTo>
                    <a:pt x="126136" y="342874"/>
                  </a:lnTo>
                  <a:lnTo>
                    <a:pt x="126136" y="340321"/>
                  </a:lnTo>
                  <a:lnTo>
                    <a:pt x="95186" y="340321"/>
                  </a:lnTo>
                  <a:lnTo>
                    <a:pt x="95186" y="312356"/>
                  </a:lnTo>
                  <a:lnTo>
                    <a:pt x="95186" y="309803"/>
                  </a:lnTo>
                  <a:lnTo>
                    <a:pt x="64325" y="309803"/>
                  </a:lnTo>
                  <a:lnTo>
                    <a:pt x="64325" y="281838"/>
                  </a:lnTo>
                  <a:lnTo>
                    <a:pt x="64325" y="279298"/>
                  </a:lnTo>
                  <a:lnTo>
                    <a:pt x="33451" y="279298"/>
                  </a:lnTo>
                  <a:lnTo>
                    <a:pt x="33451" y="94919"/>
                  </a:lnTo>
                  <a:lnTo>
                    <a:pt x="64325" y="94919"/>
                  </a:lnTo>
                  <a:lnTo>
                    <a:pt x="64325" y="92367"/>
                  </a:lnTo>
                  <a:lnTo>
                    <a:pt x="64325" y="64401"/>
                  </a:lnTo>
                  <a:lnTo>
                    <a:pt x="95186" y="64401"/>
                  </a:lnTo>
                  <a:lnTo>
                    <a:pt x="95186" y="61849"/>
                  </a:lnTo>
                  <a:lnTo>
                    <a:pt x="95186" y="33883"/>
                  </a:lnTo>
                  <a:lnTo>
                    <a:pt x="278041" y="33883"/>
                  </a:lnTo>
                  <a:lnTo>
                    <a:pt x="278041" y="61849"/>
                  </a:lnTo>
                  <a:lnTo>
                    <a:pt x="278041" y="64401"/>
                  </a:lnTo>
                  <a:lnTo>
                    <a:pt x="308991" y="64401"/>
                  </a:lnTo>
                  <a:lnTo>
                    <a:pt x="308991" y="92367"/>
                  </a:lnTo>
                  <a:lnTo>
                    <a:pt x="308991" y="94919"/>
                  </a:lnTo>
                  <a:lnTo>
                    <a:pt x="404266" y="94919"/>
                  </a:lnTo>
                  <a:lnTo>
                    <a:pt x="404266" y="92367"/>
                  </a:lnTo>
                  <a:lnTo>
                    <a:pt x="404266" y="64401"/>
                  </a:lnTo>
                  <a:lnTo>
                    <a:pt x="435140" y="64401"/>
                  </a:lnTo>
                  <a:lnTo>
                    <a:pt x="435140" y="61849"/>
                  </a:lnTo>
                  <a:lnTo>
                    <a:pt x="435140" y="33883"/>
                  </a:lnTo>
                  <a:lnTo>
                    <a:pt x="617905" y="33883"/>
                  </a:lnTo>
                  <a:lnTo>
                    <a:pt x="617905" y="61849"/>
                  </a:lnTo>
                  <a:lnTo>
                    <a:pt x="617905" y="64401"/>
                  </a:lnTo>
                  <a:lnTo>
                    <a:pt x="648855" y="64401"/>
                  </a:lnTo>
                  <a:lnTo>
                    <a:pt x="648855" y="92367"/>
                  </a:lnTo>
                  <a:lnTo>
                    <a:pt x="648855" y="94919"/>
                  </a:lnTo>
                  <a:lnTo>
                    <a:pt x="679729" y="94919"/>
                  </a:lnTo>
                  <a:lnTo>
                    <a:pt x="679729" y="61849"/>
                  </a:lnTo>
                  <a:lnTo>
                    <a:pt x="651370" y="61849"/>
                  </a:lnTo>
                  <a:lnTo>
                    <a:pt x="651370" y="33883"/>
                  </a:lnTo>
                  <a:lnTo>
                    <a:pt x="651370" y="31343"/>
                  </a:lnTo>
                  <a:lnTo>
                    <a:pt x="401675" y="31343"/>
                  </a:lnTo>
                  <a:lnTo>
                    <a:pt x="401675" y="33883"/>
                  </a:lnTo>
                  <a:lnTo>
                    <a:pt x="401675" y="61849"/>
                  </a:lnTo>
                  <a:lnTo>
                    <a:pt x="370814" y="61849"/>
                  </a:lnTo>
                  <a:lnTo>
                    <a:pt x="370814" y="64401"/>
                  </a:lnTo>
                  <a:lnTo>
                    <a:pt x="370814" y="92367"/>
                  </a:lnTo>
                  <a:lnTo>
                    <a:pt x="342366" y="92367"/>
                  </a:lnTo>
                  <a:lnTo>
                    <a:pt x="342366" y="64401"/>
                  </a:lnTo>
                  <a:lnTo>
                    <a:pt x="342366" y="61849"/>
                  </a:lnTo>
                  <a:lnTo>
                    <a:pt x="311505" y="61849"/>
                  </a:lnTo>
                  <a:lnTo>
                    <a:pt x="311505" y="33883"/>
                  </a:lnTo>
                  <a:lnTo>
                    <a:pt x="311505" y="31343"/>
                  </a:lnTo>
                  <a:lnTo>
                    <a:pt x="61810" y="31343"/>
                  </a:lnTo>
                  <a:lnTo>
                    <a:pt x="61810" y="33883"/>
                  </a:lnTo>
                  <a:lnTo>
                    <a:pt x="61810" y="61849"/>
                  </a:lnTo>
                  <a:lnTo>
                    <a:pt x="30949" y="61849"/>
                  </a:lnTo>
                  <a:lnTo>
                    <a:pt x="30949" y="64401"/>
                  </a:lnTo>
                  <a:lnTo>
                    <a:pt x="30949" y="92367"/>
                  </a:lnTo>
                  <a:lnTo>
                    <a:pt x="0" y="92367"/>
                  </a:lnTo>
                  <a:lnTo>
                    <a:pt x="0" y="94919"/>
                  </a:lnTo>
                  <a:lnTo>
                    <a:pt x="0" y="279298"/>
                  </a:lnTo>
                  <a:lnTo>
                    <a:pt x="0" y="281838"/>
                  </a:lnTo>
                  <a:lnTo>
                    <a:pt x="30949" y="281838"/>
                  </a:lnTo>
                  <a:lnTo>
                    <a:pt x="30949" y="309803"/>
                  </a:lnTo>
                  <a:lnTo>
                    <a:pt x="30949" y="312356"/>
                  </a:lnTo>
                  <a:lnTo>
                    <a:pt x="61810" y="312356"/>
                  </a:lnTo>
                  <a:lnTo>
                    <a:pt x="61810" y="340321"/>
                  </a:lnTo>
                  <a:lnTo>
                    <a:pt x="61810" y="342874"/>
                  </a:lnTo>
                  <a:lnTo>
                    <a:pt x="92684" y="342874"/>
                  </a:lnTo>
                  <a:lnTo>
                    <a:pt x="92684" y="372110"/>
                  </a:lnTo>
                  <a:lnTo>
                    <a:pt x="92684" y="374662"/>
                  </a:lnTo>
                  <a:lnTo>
                    <a:pt x="123634" y="374662"/>
                  </a:lnTo>
                  <a:lnTo>
                    <a:pt x="123634" y="402628"/>
                  </a:lnTo>
                  <a:lnTo>
                    <a:pt x="123634" y="405180"/>
                  </a:lnTo>
                  <a:lnTo>
                    <a:pt x="154495" y="405180"/>
                  </a:lnTo>
                  <a:lnTo>
                    <a:pt x="154495" y="433146"/>
                  </a:lnTo>
                  <a:lnTo>
                    <a:pt x="154495" y="435698"/>
                  </a:lnTo>
                  <a:lnTo>
                    <a:pt x="185369" y="435698"/>
                  </a:lnTo>
                  <a:lnTo>
                    <a:pt x="185369" y="464934"/>
                  </a:lnTo>
                  <a:lnTo>
                    <a:pt x="185369" y="467487"/>
                  </a:lnTo>
                  <a:lnTo>
                    <a:pt x="216319" y="467487"/>
                  </a:lnTo>
                  <a:lnTo>
                    <a:pt x="216319" y="495452"/>
                  </a:lnTo>
                  <a:lnTo>
                    <a:pt x="216319" y="498005"/>
                  </a:lnTo>
                  <a:lnTo>
                    <a:pt x="247180" y="498005"/>
                  </a:lnTo>
                  <a:lnTo>
                    <a:pt x="247180" y="525970"/>
                  </a:lnTo>
                  <a:lnTo>
                    <a:pt x="247180" y="529793"/>
                  </a:lnTo>
                  <a:lnTo>
                    <a:pt x="278041" y="529793"/>
                  </a:lnTo>
                  <a:lnTo>
                    <a:pt x="278041" y="557758"/>
                  </a:lnTo>
                  <a:lnTo>
                    <a:pt x="278041" y="560311"/>
                  </a:lnTo>
                  <a:lnTo>
                    <a:pt x="308991" y="560311"/>
                  </a:lnTo>
                  <a:lnTo>
                    <a:pt x="308991" y="588276"/>
                  </a:lnTo>
                  <a:lnTo>
                    <a:pt x="308991" y="590829"/>
                  </a:lnTo>
                  <a:lnTo>
                    <a:pt x="404266" y="590829"/>
                  </a:lnTo>
                  <a:lnTo>
                    <a:pt x="404266" y="588276"/>
                  </a:lnTo>
                  <a:lnTo>
                    <a:pt x="404266" y="560311"/>
                  </a:lnTo>
                  <a:lnTo>
                    <a:pt x="435140" y="560311"/>
                  </a:lnTo>
                  <a:lnTo>
                    <a:pt x="435140" y="557758"/>
                  </a:lnTo>
                  <a:lnTo>
                    <a:pt x="435140" y="528523"/>
                  </a:lnTo>
                  <a:lnTo>
                    <a:pt x="466001" y="528523"/>
                  </a:lnTo>
                  <a:lnTo>
                    <a:pt x="466001" y="525970"/>
                  </a:lnTo>
                  <a:lnTo>
                    <a:pt x="466001" y="498005"/>
                  </a:lnTo>
                  <a:lnTo>
                    <a:pt x="496951" y="498005"/>
                  </a:lnTo>
                  <a:lnTo>
                    <a:pt x="496951" y="495452"/>
                  </a:lnTo>
                  <a:lnTo>
                    <a:pt x="496951" y="467487"/>
                  </a:lnTo>
                  <a:lnTo>
                    <a:pt x="527824" y="467487"/>
                  </a:lnTo>
                  <a:lnTo>
                    <a:pt x="527824" y="464934"/>
                  </a:lnTo>
                  <a:lnTo>
                    <a:pt x="527824" y="435698"/>
                  </a:lnTo>
                  <a:lnTo>
                    <a:pt x="558685" y="435698"/>
                  </a:lnTo>
                  <a:lnTo>
                    <a:pt x="558685" y="433146"/>
                  </a:lnTo>
                  <a:lnTo>
                    <a:pt x="558685" y="405180"/>
                  </a:lnTo>
                  <a:lnTo>
                    <a:pt x="589635" y="405180"/>
                  </a:lnTo>
                  <a:lnTo>
                    <a:pt x="589635" y="402628"/>
                  </a:lnTo>
                  <a:lnTo>
                    <a:pt x="589635" y="374662"/>
                  </a:lnTo>
                  <a:lnTo>
                    <a:pt x="620496" y="374662"/>
                  </a:lnTo>
                  <a:lnTo>
                    <a:pt x="620496" y="372110"/>
                  </a:lnTo>
                  <a:lnTo>
                    <a:pt x="620496" y="342874"/>
                  </a:lnTo>
                  <a:lnTo>
                    <a:pt x="651446" y="342874"/>
                  </a:lnTo>
                  <a:lnTo>
                    <a:pt x="651446" y="340321"/>
                  </a:lnTo>
                  <a:lnTo>
                    <a:pt x="651446" y="312356"/>
                  </a:lnTo>
                  <a:lnTo>
                    <a:pt x="682320" y="312356"/>
                  </a:lnTo>
                  <a:lnTo>
                    <a:pt x="682320" y="309803"/>
                  </a:lnTo>
                  <a:lnTo>
                    <a:pt x="682320" y="281838"/>
                  </a:lnTo>
                  <a:lnTo>
                    <a:pt x="713181" y="281838"/>
                  </a:lnTo>
                  <a:lnTo>
                    <a:pt x="713181" y="279298"/>
                  </a:lnTo>
                  <a:lnTo>
                    <a:pt x="713181" y="94919"/>
                  </a:lnTo>
                  <a:lnTo>
                    <a:pt x="713181" y="92367"/>
                  </a:lnTo>
                  <a:close/>
                </a:path>
                <a:path extrusionOk="0" h="622300" w="1080769">
                  <a:moveTo>
                    <a:pt x="1080490" y="33883"/>
                  </a:moveTo>
                  <a:lnTo>
                    <a:pt x="1049616" y="33883"/>
                  </a:lnTo>
                  <a:lnTo>
                    <a:pt x="1049616" y="3365"/>
                  </a:lnTo>
                  <a:lnTo>
                    <a:pt x="861656" y="3365"/>
                  </a:lnTo>
                  <a:lnTo>
                    <a:pt x="861656" y="33883"/>
                  </a:lnTo>
                  <a:lnTo>
                    <a:pt x="830884" y="33883"/>
                  </a:lnTo>
                  <a:lnTo>
                    <a:pt x="830884" y="36423"/>
                  </a:lnTo>
                  <a:lnTo>
                    <a:pt x="830884" y="65671"/>
                  </a:lnTo>
                  <a:lnTo>
                    <a:pt x="799934" y="65671"/>
                  </a:lnTo>
                  <a:lnTo>
                    <a:pt x="799934" y="68211"/>
                  </a:lnTo>
                  <a:lnTo>
                    <a:pt x="799934" y="96189"/>
                  </a:lnTo>
                  <a:lnTo>
                    <a:pt x="768985" y="96189"/>
                  </a:lnTo>
                  <a:lnTo>
                    <a:pt x="768985" y="98729"/>
                  </a:lnTo>
                  <a:lnTo>
                    <a:pt x="768985" y="281838"/>
                  </a:lnTo>
                  <a:lnTo>
                    <a:pt x="802436" y="281838"/>
                  </a:lnTo>
                  <a:lnTo>
                    <a:pt x="802436" y="98729"/>
                  </a:lnTo>
                  <a:lnTo>
                    <a:pt x="833310" y="98729"/>
                  </a:lnTo>
                  <a:lnTo>
                    <a:pt x="833310" y="96189"/>
                  </a:lnTo>
                  <a:lnTo>
                    <a:pt x="833310" y="68211"/>
                  </a:lnTo>
                  <a:lnTo>
                    <a:pt x="864336" y="68211"/>
                  </a:lnTo>
                  <a:lnTo>
                    <a:pt x="864336" y="65671"/>
                  </a:lnTo>
                  <a:lnTo>
                    <a:pt x="864336" y="36423"/>
                  </a:lnTo>
                  <a:lnTo>
                    <a:pt x="1080490" y="36423"/>
                  </a:lnTo>
                  <a:lnTo>
                    <a:pt x="1080490" y="33883"/>
                  </a:lnTo>
                  <a:close/>
                </a:path>
              </a:pathLst>
            </a:custGeom>
            <a:solidFill>
              <a:srgbClr val="00000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98" name="Google Shape;898;p2"/>
            <p:cNvSpPr/>
            <p:nvPr/>
          </p:nvSpPr>
          <p:spPr>
            <a:xfrm>
              <a:off x="14241234" y="1171193"/>
              <a:ext cx="1081405" cy="622300"/>
            </a:xfrm>
            <a:custGeom>
              <a:rect b="b" l="l" r="r" t="t"/>
              <a:pathLst>
                <a:path extrusionOk="0" h="622300" w="1081405">
                  <a:moveTo>
                    <a:pt x="713092" y="92824"/>
                  </a:moveTo>
                  <a:lnTo>
                    <a:pt x="682231" y="92824"/>
                  </a:lnTo>
                  <a:lnTo>
                    <a:pt x="682231" y="64846"/>
                  </a:lnTo>
                  <a:lnTo>
                    <a:pt x="682231" y="62306"/>
                  </a:lnTo>
                  <a:lnTo>
                    <a:pt x="651370" y="62306"/>
                  </a:lnTo>
                  <a:lnTo>
                    <a:pt x="651370" y="33058"/>
                  </a:lnTo>
                  <a:lnTo>
                    <a:pt x="651370" y="30518"/>
                  </a:lnTo>
                  <a:lnTo>
                    <a:pt x="620420" y="30518"/>
                  </a:lnTo>
                  <a:lnTo>
                    <a:pt x="620420" y="0"/>
                  </a:lnTo>
                  <a:lnTo>
                    <a:pt x="432536" y="0"/>
                  </a:lnTo>
                  <a:lnTo>
                    <a:pt x="432536" y="30518"/>
                  </a:lnTo>
                  <a:lnTo>
                    <a:pt x="401675" y="30518"/>
                  </a:lnTo>
                  <a:lnTo>
                    <a:pt x="401675" y="33058"/>
                  </a:lnTo>
                  <a:lnTo>
                    <a:pt x="401675" y="62306"/>
                  </a:lnTo>
                  <a:lnTo>
                    <a:pt x="370725" y="62306"/>
                  </a:lnTo>
                  <a:lnTo>
                    <a:pt x="370725" y="64846"/>
                  </a:lnTo>
                  <a:lnTo>
                    <a:pt x="370725" y="92824"/>
                  </a:lnTo>
                  <a:lnTo>
                    <a:pt x="342366" y="92824"/>
                  </a:lnTo>
                  <a:lnTo>
                    <a:pt x="342366" y="64846"/>
                  </a:lnTo>
                  <a:lnTo>
                    <a:pt x="342366" y="62306"/>
                  </a:lnTo>
                  <a:lnTo>
                    <a:pt x="311505" y="62306"/>
                  </a:lnTo>
                  <a:lnTo>
                    <a:pt x="311505" y="33058"/>
                  </a:lnTo>
                  <a:lnTo>
                    <a:pt x="278206" y="33058"/>
                  </a:lnTo>
                  <a:lnTo>
                    <a:pt x="278206" y="62306"/>
                  </a:lnTo>
                  <a:lnTo>
                    <a:pt x="278206" y="64846"/>
                  </a:lnTo>
                  <a:lnTo>
                    <a:pt x="309156" y="64846"/>
                  </a:lnTo>
                  <a:lnTo>
                    <a:pt x="309156" y="92824"/>
                  </a:lnTo>
                  <a:lnTo>
                    <a:pt x="309156" y="95364"/>
                  </a:lnTo>
                  <a:lnTo>
                    <a:pt x="340029" y="95364"/>
                  </a:lnTo>
                  <a:lnTo>
                    <a:pt x="340029" y="126187"/>
                  </a:lnTo>
                  <a:lnTo>
                    <a:pt x="373481" y="126187"/>
                  </a:lnTo>
                  <a:lnTo>
                    <a:pt x="373481" y="95364"/>
                  </a:lnTo>
                  <a:lnTo>
                    <a:pt x="404355" y="95364"/>
                  </a:lnTo>
                  <a:lnTo>
                    <a:pt x="404355" y="92824"/>
                  </a:lnTo>
                  <a:lnTo>
                    <a:pt x="404355" y="64846"/>
                  </a:lnTo>
                  <a:lnTo>
                    <a:pt x="435216" y="64846"/>
                  </a:lnTo>
                  <a:lnTo>
                    <a:pt x="435216" y="62306"/>
                  </a:lnTo>
                  <a:lnTo>
                    <a:pt x="435216" y="33058"/>
                  </a:lnTo>
                  <a:lnTo>
                    <a:pt x="618070" y="33058"/>
                  </a:lnTo>
                  <a:lnTo>
                    <a:pt x="618070" y="62306"/>
                  </a:lnTo>
                  <a:lnTo>
                    <a:pt x="618070" y="64846"/>
                  </a:lnTo>
                  <a:lnTo>
                    <a:pt x="649020" y="64846"/>
                  </a:lnTo>
                  <a:lnTo>
                    <a:pt x="649020" y="92824"/>
                  </a:lnTo>
                  <a:lnTo>
                    <a:pt x="649020" y="95364"/>
                  </a:lnTo>
                  <a:lnTo>
                    <a:pt x="679805" y="95364"/>
                  </a:lnTo>
                  <a:lnTo>
                    <a:pt x="679805" y="124612"/>
                  </a:lnTo>
                  <a:lnTo>
                    <a:pt x="679716" y="278472"/>
                  </a:lnTo>
                  <a:lnTo>
                    <a:pt x="648855" y="278472"/>
                  </a:lnTo>
                  <a:lnTo>
                    <a:pt x="648855" y="281012"/>
                  </a:lnTo>
                  <a:lnTo>
                    <a:pt x="648855" y="308991"/>
                  </a:lnTo>
                  <a:lnTo>
                    <a:pt x="617905" y="308991"/>
                  </a:lnTo>
                  <a:lnTo>
                    <a:pt x="617905" y="311531"/>
                  </a:lnTo>
                  <a:lnTo>
                    <a:pt x="617905" y="340779"/>
                  </a:lnTo>
                  <a:lnTo>
                    <a:pt x="587044" y="340779"/>
                  </a:lnTo>
                  <a:lnTo>
                    <a:pt x="587044" y="343319"/>
                  </a:lnTo>
                  <a:lnTo>
                    <a:pt x="587044" y="371297"/>
                  </a:lnTo>
                  <a:lnTo>
                    <a:pt x="556094" y="371297"/>
                  </a:lnTo>
                  <a:lnTo>
                    <a:pt x="556094" y="373837"/>
                  </a:lnTo>
                  <a:lnTo>
                    <a:pt x="556094" y="401815"/>
                  </a:lnTo>
                  <a:lnTo>
                    <a:pt x="525221" y="401815"/>
                  </a:lnTo>
                  <a:lnTo>
                    <a:pt x="525221" y="404355"/>
                  </a:lnTo>
                  <a:lnTo>
                    <a:pt x="525221" y="433603"/>
                  </a:lnTo>
                  <a:lnTo>
                    <a:pt x="494360" y="433603"/>
                  </a:lnTo>
                  <a:lnTo>
                    <a:pt x="494360" y="436143"/>
                  </a:lnTo>
                  <a:lnTo>
                    <a:pt x="494360" y="464121"/>
                  </a:lnTo>
                  <a:lnTo>
                    <a:pt x="463410" y="464121"/>
                  </a:lnTo>
                  <a:lnTo>
                    <a:pt x="463410" y="466661"/>
                  </a:lnTo>
                  <a:lnTo>
                    <a:pt x="463410" y="495909"/>
                  </a:lnTo>
                  <a:lnTo>
                    <a:pt x="432536" y="495909"/>
                  </a:lnTo>
                  <a:lnTo>
                    <a:pt x="432536" y="498449"/>
                  </a:lnTo>
                  <a:lnTo>
                    <a:pt x="432536" y="526427"/>
                  </a:lnTo>
                  <a:lnTo>
                    <a:pt x="401675" y="526427"/>
                  </a:lnTo>
                  <a:lnTo>
                    <a:pt x="401675" y="528967"/>
                  </a:lnTo>
                  <a:lnTo>
                    <a:pt x="401675" y="556945"/>
                  </a:lnTo>
                  <a:lnTo>
                    <a:pt x="370725" y="556945"/>
                  </a:lnTo>
                  <a:lnTo>
                    <a:pt x="370725" y="559485"/>
                  </a:lnTo>
                  <a:lnTo>
                    <a:pt x="370725" y="588733"/>
                  </a:lnTo>
                  <a:lnTo>
                    <a:pt x="342366" y="588733"/>
                  </a:lnTo>
                  <a:lnTo>
                    <a:pt x="342366" y="559485"/>
                  </a:lnTo>
                  <a:lnTo>
                    <a:pt x="342366" y="556945"/>
                  </a:lnTo>
                  <a:lnTo>
                    <a:pt x="311505" y="556945"/>
                  </a:lnTo>
                  <a:lnTo>
                    <a:pt x="311505" y="528967"/>
                  </a:lnTo>
                  <a:lnTo>
                    <a:pt x="311505" y="526427"/>
                  </a:lnTo>
                  <a:lnTo>
                    <a:pt x="280631" y="526427"/>
                  </a:lnTo>
                  <a:lnTo>
                    <a:pt x="280631" y="498449"/>
                  </a:lnTo>
                  <a:lnTo>
                    <a:pt x="280631" y="495909"/>
                  </a:lnTo>
                  <a:lnTo>
                    <a:pt x="249682" y="495909"/>
                  </a:lnTo>
                  <a:lnTo>
                    <a:pt x="249682" y="466661"/>
                  </a:lnTo>
                  <a:lnTo>
                    <a:pt x="249682" y="464121"/>
                  </a:lnTo>
                  <a:lnTo>
                    <a:pt x="218821" y="464121"/>
                  </a:lnTo>
                  <a:lnTo>
                    <a:pt x="218821" y="436143"/>
                  </a:lnTo>
                  <a:lnTo>
                    <a:pt x="218821" y="433603"/>
                  </a:lnTo>
                  <a:lnTo>
                    <a:pt x="187871" y="433603"/>
                  </a:lnTo>
                  <a:lnTo>
                    <a:pt x="187871" y="404355"/>
                  </a:lnTo>
                  <a:lnTo>
                    <a:pt x="187871" y="401815"/>
                  </a:lnTo>
                  <a:lnTo>
                    <a:pt x="156997" y="401815"/>
                  </a:lnTo>
                  <a:lnTo>
                    <a:pt x="156997" y="373837"/>
                  </a:lnTo>
                  <a:lnTo>
                    <a:pt x="156997" y="371297"/>
                  </a:lnTo>
                  <a:lnTo>
                    <a:pt x="126136" y="371297"/>
                  </a:lnTo>
                  <a:lnTo>
                    <a:pt x="126136" y="343319"/>
                  </a:lnTo>
                  <a:lnTo>
                    <a:pt x="126136" y="340779"/>
                  </a:lnTo>
                  <a:lnTo>
                    <a:pt x="95351" y="340779"/>
                  </a:lnTo>
                  <a:lnTo>
                    <a:pt x="95351" y="311531"/>
                  </a:lnTo>
                  <a:lnTo>
                    <a:pt x="95351" y="308991"/>
                  </a:lnTo>
                  <a:lnTo>
                    <a:pt x="64325" y="308991"/>
                  </a:lnTo>
                  <a:lnTo>
                    <a:pt x="64325" y="281012"/>
                  </a:lnTo>
                  <a:lnTo>
                    <a:pt x="64325" y="278472"/>
                  </a:lnTo>
                  <a:lnTo>
                    <a:pt x="33451" y="278472"/>
                  </a:lnTo>
                  <a:lnTo>
                    <a:pt x="33451" y="95364"/>
                  </a:lnTo>
                  <a:lnTo>
                    <a:pt x="0" y="95364"/>
                  </a:lnTo>
                  <a:lnTo>
                    <a:pt x="0" y="278472"/>
                  </a:lnTo>
                  <a:lnTo>
                    <a:pt x="0" y="281012"/>
                  </a:lnTo>
                  <a:lnTo>
                    <a:pt x="30949" y="281012"/>
                  </a:lnTo>
                  <a:lnTo>
                    <a:pt x="30949" y="308991"/>
                  </a:lnTo>
                  <a:lnTo>
                    <a:pt x="30949" y="311531"/>
                  </a:lnTo>
                  <a:lnTo>
                    <a:pt x="61899" y="311531"/>
                  </a:lnTo>
                  <a:lnTo>
                    <a:pt x="61899" y="340779"/>
                  </a:lnTo>
                  <a:lnTo>
                    <a:pt x="61899" y="343319"/>
                  </a:lnTo>
                  <a:lnTo>
                    <a:pt x="92760" y="343319"/>
                  </a:lnTo>
                  <a:lnTo>
                    <a:pt x="92760" y="371297"/>
                  </a:lnTo>
                  <a:lnTo>
                    <a:pt x="92760" y="373837"/>
                  </a:lnTo>
                  <a:lnTo>
                    <a:pt x="123710" y="373837"/>
                  </a:lnTo>
                  <a:lnTo>
                    <a:pt x="123710" y="401815"/>
                  </a:lnTo>
                  <a:lnTo>
                    <a:pt x="123710" y="404355"/>
                  </a:lnTo>
                  <a:lnTo>
                    <a:pt x="154571" y="404355"/>
                  </a:lnTo>
                  <a:lnTo>
                    <a:pt x="154571" y="433603"/>
                  </a:lnTo>
                  <a:lnTo>
                    <a:pt x="154571" y="436143"/>
                  </a:lnTo>
                  <a:lnTo>
                    <a:pt x="185445" y="436143"/>
                  </a:lnTo>
                  <a:lnTo>
                    <a:pt x="185445" y="464121"/>
                  </a:lnTo>
                  <a:lnTo>
                    <a:pt x="185445" y="466661"/>
                  </a:lnTo>
                  <a:lnTo>
                    <a:pt x="216395" y="466661"/>
                  </a:lnTo>
                  <a:lnTo>
                    <a:pt x="216395" y="495909"/>
                  </a:lnTo>
                  <a:lnTo>
                    <a:pt x="216395" y="498449"/>
                  </a:lnTo>
                  <a:lnTo>
                    <a:pt x="247256" y="498449"/>
                  </a:lnTo>
                  <a:lnTo>
                    <a:pt x="247256" y="526427"/>
                  </a:lnTo>
                  <a:lnTo>
                    <a:pt x="247256" y="528967"/>
                  </a:lnTo>
                  <a:lnTo>
                    <a:pt x="278130" y="528967"/>
                  </a:lnTo>
                  <a:lnTo>
                    <a:pt x="278130" y="556945"/>
                  </a:lnTo>
                  <a:lnTo>
                    <a:pt x="278130" y="559485"/>
                  </a:lnTo>
                  <a:lnTo>
                    <a:pt x="309079" y="559485"/>
                  </a:lnTo>
                  <a:lnTo>
                    <a:pt x="309079" y="588733"/>
                  </a:lnTo>
                  <a:lnTo>
                    <a:pt x="309079" y="591273"/>
                  </a:lnTo>
                  <a:lnTo>
                    <a:pt x="339940" y="591273"/>
                  </a:lnTo>
                  <a:lnTo>
                    <a:pt x="339940" y="621766"/>
                  </a:lnTo>
                  <a:lnTo>
                    <a:pt x="373405" y="621766"/>
                  </a:lnTo>
                  <a:lnTo>
                    <a:pt x="373405" y="591273"/>
                  </a:lnTo>
                  <a:lnTo>
                    <a:pt x="404266" y="591273"/>
                  </a:lnTo>
                  <a:lnTo>
                    <a:pt x="404266" y="588733"/>
                  </a:lnTo>
                  <a:lnTo>
                    <a:pt x="404266" y="559485"/>
                  </a:lnTo>
                  <a:lnTo>
                    <a:pt x="435127" y="559485"/>
                  </a:lnTo>
                  <a:lnTo>
                    <a:pt x="435127" y="556945"/>
                  </a:lnTo>
                  <a:lnTo>
                    <a:pt x="435127" y="528967"/>
                  </a:lnTo>
                  <a:lnTo>
                    <a:pt x="466077" y="528967"/>
                  </a:lnTo>
                  <a:lnTo>
                    <a:pt x="466077" y="526427"/>
                  </a:lnTo>
                  <a:lnTo>
                    <a:pt x="466077" y="498449"/>
                  </a:lnTo>
                  <a:lnTo>
                    <a:pt x="496862" y="498449"/>
                  </a:lnTo>
                  <a:lnTo>
                    <a:pt x="496862" y="495909"/>
                  </a:lnTo>
                  <a:lnTo>
                    <a:pt x="496862" y="466661"/>
                  </a:lnTo>
                  <a:lnTo>
                    <a:pt x="527735" y="466661"/>
                  </a:lnTo>
                  <a:lnTo>
                    <a:pt x="527735" y="464121"/>
                  </a:lnTo>
                  <a:lnTo>
                    <a:pt x="527735" y="436143"/>
                  </a:lnTo>
                  <a:lnTo>
                    <a:pt x="558596" y="436143"/>
                  </a:lnTo>
                  <a:lnTo>
                    <a:pt x="558596" y="433603"/>
                  </a:lnTo>
                  <a:lnTo>
                    <a:pt x="558596" y="404355"/>
                  </a:lnTo>
                  <a:lnTo>
                    <a:pt x="589546" y="404355"/>
                  </a:lnTo>
                  <a:lnTo>
                    <a:pt x="589546" y="401815"/>
                  </a:lnTo>
                  <a:lnTo>
                    <a:pt x="589546" y="373837"/>
                  </a:lnTo>
                  <a:lnTo>
                    <a:pt x="620420" y="373837"/>
                  </a:lnTo>
                  <a:lnTo>
                    <a:pt x="620420" y="371297"/>
                  </a:lnTo>
                  <a:lnTo>
                    <a:pt x="620420" y="343319"/>
                  </a:lnTo>
                  <a:lnTo>
                    <a:pt x="651370" y="343319"/>
                  </a:lnTo>
                  <a:lnTo>
                    <a:pt x="651370" y="340779"/>
                  </a:lnTo>
                  <a:lnTo>
                    <a:pt x="651370" y="311531"/>
                  </a:lnTo>
                  <a:lnTo>
                    <a:pt x="682231" y="311531"/>
                  </a:lnTo>
                  <a:lnTo>
                    <a:pt x="682231" y="308991"/>
                  </a:lnTo>
                  <a:lnTo>
                    <a:pt x="682231" y="281012"/>
                  </a:lnTo>
                  <a:lnTo>
                    <a:pt x="713092" y="281012"/>
                  </a:lnTo>
                  <a:lnTo>
                    <a:pt x="713092" y="278472"/>
                  </a:lnTo>
                  <a:lnTo>
                    <a:pt x="713092" y="124612"/>
                  </a:lnTo>
                  <a:lnTo>
                    <a:pt x="713092" y="95364"/>
                  </a:lnTo>
                  <a:lnTo>
                    <a:pt x="713092" y="92824"/>
                  </a:lnTo>
                  <a:close/>
                </a:path>
                <a:path extrusionOk="0" h="622300" w="1081405">
                  <a:moveTo>
                    <a:pt x="1081062" y="30518"/>
                  </a:moveTo>
                  <a:lnTo>
                    <a:pt x="1050201" y="30518"/>
                  </a:lnTo>
                  <a:lnTo>
                    <a:pt x="1050201" y="0"/>
                  </a:lnTo>
                  <a:lnTo>
                    <a:pt x="862241" y="0"/>
                  </a:lnTo>
                  <a:lnTo>
                    <a:pt x="862241" y="30518"/>
                  </a:lnTo>
                  <a:lnTo>
                    <a:pt x="831456" y="30518"/>
                  </a:lnTo>
                  <a:lnTo>
                    <a:pt x="831456" y="33058"/>
                  </a:lnTo>
                  <a:lnTo>
                    <a:pt x="831456" y="62306"/>
                  </a:lnTo>
                  <a:lnTo>
                    <a:pt x="800506" y="62306"/>
                  </a:lnTo>
                  <a:lnTo>
                    <a:pt x="800506" y="64846"/>
                  </a:lnTo>
                  <a:lnTo>
                    <a:pt x="800506" y="92824"/>
                  </a:lnTo>
                  <a:lnTo>
                    <a:pt x="769556" y="92824"/>
                  </a:lnTo>
                  <a:lnTo>
                    <a:pt x="769556" y="95364"/>
                  </a:lnTo>
                  <a:lnTo>
                    <a:pt x="769556" y="278472"/>
                  </a:lnTo>
                  <a:lnTo>
                    <a:pt x="769556" y="281012"/>
                  </a:lnTo>
                  <a:lnTo>
                    <a:pt x="800506" y="281012"/>
                  </a:lnTo>
                  <a:lnTo>
                    <a:pt x="800506" y="308991"/>
                  </a:lnTo>
                  <a:lnTo>
                    <a:pt x="800506" y="311531"/>
                  </a:lnTo>
                  <a:lnTo>
                    <a:pt x="831456" y="311531"/>
                  </a:lnTo>
                  <a:lnTo>
                    <a:pt x="831456" y="340779"/>
                  </a:lnTo>
                  <a:lnTo>
                    <a:pt x="831456" y="343319"/>
                  </a:lnTo>
                  <a:lnTo>
                    <a:pt x="895705" y="343319"/>
                  </a:lnTo>
                  <a:lnTo>
                    <a:pt x="895705" y="340779"/>
                  </a:lnTo>
                  <a:lnTo>
                    <a:pt x="864920" y="340779"/>
                  </a:lnTo>
                  <a:lnTo>
                    <a:pt x="864920" y="311531"/>
                  </a:lnTo>
                  <a:lnTo>
                    <a:pt x="864920" y="308991"/>
                  </a:lnTo>
                  <a:lnTo>
                    <a:pt x="834047" y="308991"/>
                  </a:lnTo>
                  <a:lnTo>
                    <a:pt x="834047" y="281012"/>
                  </a:lnTo>
                  <a:lnTo>
                    <a:pt x="834047" y="278472"/>
                  </a:lnTo>
                  <a:lnTo>
                    <a:pt x="803021" y="278472"/>
                  </a:lnTo>
                  <a:lnTo>
                    <a:pt x="803021" y="95364"/>
                  </a:lnTo>
                  <a:lnTo>
                    <a:pt x="833882" y="95364"/>
                  </a:lnTo>
                  <a:lnTo>
                    <a:pt x="833882" y="92824"/>
                  </a:lnTo>
                  <a:lnTo>
                    <a:pt x="833882" y="64846"/>
                  </a:lnTo>
                  <a:lnTo>
                    <a:pt x="864920" y="64846"/>
                  </a:lnTo>
                  <a:lnTo>
                    <a:pt x="864920" y="62306"/>
                  </a:lnTo>
                  <a:lnTo>
                    <a:pt x="864920" y="33058"/>
                  </a:lnTo>
                  <a:lnTo>
                    <a:pt x="1081062" y="33058"/>
                  </a:lnTo>
                  <a:lnTo>
                    <a:pt x="1081062" y="30518"/>
                  </a:lnTo>
                  <a:close/>
                </a:path>
              </a:pathLst>
            </a:custGeom>
            <a:solidFill>
              <a:srgbClr val="00000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99" name="Google Shape;899;p2"/>
            <p:cNvSpPr/>
            <p:nvPr/>
          </p:nvSpPr>
          <p:spPr>
            <a:xfrm>
              <a:off x="15072691" y="1171193"/>
              <a:ext cx="1019175" cy="622300"/>
            </a:xfrm>
            <a:custGeom>
              <a:rect b="b" l="l" r="r" t="t"/>
              <a:pathLst>
                <a:path extrusionOk="0" h="622300" w="1019175">
                  <a:moveTo>
                    <a:pt x="651205" y="92824"/>
                  </a:moveTo>
                  <a:lnTo>
                    <a:pt x="620344" y="92824"/>
                  </a:lnTo>
                  <a:lnTo>
                    <a:pt x="620344" y="64846"/>
                  </a:lnTo>
                  <a:lnTo>
                    <a:pt x="620344" y="62306"/>
                  </a:lnTo>
                  <a:lnTo>
                    <a:pt x="589470" y="62306"/>
                  </a:lnTo>
                  <a:lnTo>
                    <a:pt x="589470" y="33058"/>
                  </a:lnTo>
                  <a:lnTo>
                    <a:pt x="589470" y="30518"/>
                  </a:lnTo>
                  <a:lnTo>
                    <a:pt x="558520" y="30518"/>
                  </a:lnTo>
                  <a:lnTo>
                    <a:pt x="558520" y="0"/>
                  </a:lnTo>
                  <a:lnTo>
                    <a:pt x="370649" y="0"/>
                  </a:lnTo>
                  <a:lnTo>
                    <a:pt x="370649" y="30518"/>
                  </a:lnTo>
                  <a:lnTo>
                    <a:pt x="339788" y="30518"/>
                  </a:lnTo>
                  <a:lnTo>
                    <a:pt x="339788" y="33058"/>
                  </a:lnTo>
                  <a:lnTo>
                    <a:pt x="339788" y="62306"/>
                  </a:lnTo>
                  <a:lnTo>
                    <a:pt x="308838" y="62306"/>
                  </a:lnTo>
                  <a:lnTo>
                    <a:pt x="308838" y="64846"/>
                  </a:lnTo>
                  <a:lnTo>
                    <a:pt x="308838" y="92824"/>
                  </a:lnTo>
                  <a:lnTo>
                    <a:pt x="280479" y="92824"/>
                  </a:lnTo>
                  <a:lnTo>
                    <a:pt x="280479" y="64846"/>
                  </a:lnTo>
                  <a:lnTo>
                    <a:pt x="280479" y="62306"/>
                  </a:lnTo>
                  <a:lnTo>
                    <a:pt x="249605" y="62306"/>
                  </a:lnTo>
                  <a:lnTo>
                    <a:pt x="249605" y="33058"/>
                  </a:lnTo>
                  <a:lnTo>
                    <a:pt x="216319" y="33058"/>
                  </a:lnTo>
                  <a:lnTo>
                    <a:pt x="216319" y="62306"/>
                  </a:lnTo>
                  <a:lnTo>
                    <a:pt x="216319" y="64846"/>
                  </a:lnTo>
                  <a:lnTo>
                    <a:pt x="247269" y="64846"/>
                  </a:lnTo>
                  <a:lnTo>
                    <a:pt x="247269" y="92824"/>
                  </a:lnTo>
                  <a:lnTo>
                    <a:pt x="247269" y="95364"/>
                  </a:lnTo>
                  <a:lnTo>
                    <a:pt x="278130" y="95364"/>
                  </a:lnTo>
                  <a:lnTo>
                    <a:pt x="278130" y="126187"/>
                  </a:lnTo>
                  <a:lnTo>
                    <a:pt x="311594" y="126187"/>
                  </a:lnTo>
                  <a:lnTo>
                    <a:pt x="311594" y="95364"/>
                  </a:lnTo>
                  <a:lnTo>
                    <a:pt x="342455" y="95364"/>
                  </a:lnTo>
                  <a:lnTo>
                    <a:pt x="342455" y="92824"/>
                  </a:lnTo>
                  <a:lnTo>
                    <a:pt x="342455" y="64846"/>
                  </a:lnTo>
                  <a:lnTo>
                    <a:pt x="373329" y="64846"/>
                  </a:lnTo>
                  <a:lnTo>
                    <a:pt x="373329" y="62306"/>
                  </a:lnTo>
                  <a:lnTo>
                    <a:pt x="373329" y="33058"/>
                  </a:lnTo>
                  <a:lnTo>
                    <a:pt x="556183" y="33058"/>
                  </a:lnTo>
                  <a:lnTo>
                    <a:pt x="556183" y="62306"/>
                  </a:lnTo>
                  <a:lnTo>
                    <a:pt x="556183" y="64846"/>
                  </a:lnTo>
                  <a:lnTo>
                    <a:pt x="587133" y="64846"/>
                  </a:lnTo>
                  <a:lnTo>
                    <a:pt x="587133" y="92824"/>
                  </a:lnTo>
                  <a:lnTo>
                    <a:pt x="587133" y="95364"/>
                  </a:lnTo>
                  <a:lnTo>
                    <a:pt x="617918" y="95364"/>
                  </a:lnTo>
                  <a:lnTo>
                    <a:pt x="617918" y="124612"/>
                  </a:lnTo>
                  <a:lnTo>
                    <a:pt x="617829" y="278472"/>
                  </a:lnTo>
                  <a:lnTo>
                    <a:pt x="586968" y="278472"/>
                  </a:lnTo>
                  <a:lnTo>
                    <a:pt x="586968" y="281012"/>
                  </a:lnTo>
                  <a:lnTo>
                    <a:pt x="586968" y="308991"/>
                  </a:lnTo>
                  <a:lnTo>
                    <a:pt x="556018" y="308991"/>
                  </a:lnTo>
                  <a:lnTo>
                    <a:pt x="556018" y="311531"/>
                  </a:lnTo>
                  <a:lnTo>
                    <a:pt x="556018" y="340779"/>
                  </a:lnTo>
                  <a:lnTo>
                    <a:pt x="525145" y="340779"/>
                  </a:lnTo>
                  <a:lnTo>
                    <a:pt x="525145" y="343319"/>
                  </a:lnTo>
                  <a:lnTo>
                    <a:pt x="525145" y="371297"/>
                  </a:lnTo>
                  <a:lnTo>
                    <a:pt x="494195" y="371297"/>
                  </a:lnTo>
                  <a:lnTo>
                    <a:pt x="494195" y="373837"/>
                  </a:lnTo>
                  <a:lnTo>
                    <a:pt x="494195" y="401815"/>
                  </a:lnTo>
                  <a:lnTo>
                    <a:pt x="463334" y="401815"/>
                  </a:lnTo>
                  <a:lnTo>
                    <a:pt x="463334" y="404355"/>
                  </a:lnTo>
                  <a:lnTo>
                    <a:pt x="463334" y="433603"/>
                  </a:lnTo>
                  <a:lnTo>
                    <a:pt x="432460" y="433603"/>
                  </a:lnTo>
                  <a:lnTo>
                    <a:pt x="432460" y="436143"/>
                  </a:lnTo>
                  <a:lnTo>
                    <a:pt x="432460" y="464121"/>
                  </a:lnTo>
                  <a:lnTo>
                    <a:pt x="401510" y="464121"/>
                  </a:lnTo>
                  <a:lnTo>
                    <a:pt x="401510" y="466661"/>
                  </a:lnTo>
                  <a:lnTo>
                    <a:pt x="401510" y="495909"/>
                  </a:lnTo>
                  <a:lnTo>
                    <a:pt x="370649" y="495909"/>
                  </a:lnTo>
                  <a:lnTo>
                    <a:pt x="370649" y="498449"/>
                  </a:lnTo>
                  <a:lnTo>
                    <a:pt x="370649" y="526427"/>
                  </a:lnTo>
                  <a:lnTo>
                    <a:pt x="339788" y="526427"/>
                  </a:lnTo>
                  <a:lnTo>
                    <a:pt x="339788" y="528967"/>
                  </a:lnTo>
                  <a:lnTo>
                    <a:pt x="339788" y="556945"/>
                  </a:lnTo>
                  <a:lnTo>
                    <a:pt x="308838" y="556945"/>
                  </a:lnTo>
                  <a:lnTo>
                    <a:pt x="308838" y="559485"/>
                  </a:lnTo>
                  <a:lnTo>
                    <a:pt x="308838" y="588733"/>
                  </a:lnTo>
                  <a:lnTo>
                    <a:pt x="280479" y="588733"/>
                  </a:lnTo>
                  <a:lnTo>
                    <a:pt x="280479" y="559485"/>
                  </a:lnTo>
                  <a:lnTo>
                    <a:pt x="280479" y="556945"/>
                  </a:lnTo>
                  <a:lnTo>
                    <a:pt x="249605" y="556945"/>
                  </a:lnTo>
                  <a:lnTo>
                    <a:pt x="249605" y="528967"/>
                  </a:lnTo>
                  <a:lnTo>
                    <a:pt x="249605" y="526427"/>
                  </a:lnTo>
                  <a:lnTo>
                    <a:pt x="218744" y="526427"/>
                  </a:lnTo>
                  <a:lnTo>
                    <a:pt x="218744" y="498449"/>
                  </a:lnTo>
                  <a:lnTo>
                    <a:pt x="218744" y="495909"/>
                  </a:lnTo>
                  <a:lnTo>
                    <a:pt x="187794" y="495909"/>
                  </a:lnTo>
                  <a:lnTo>
                    <a:pt x="187794" y="466661"/>
                  </a:lnTo>
                  <a:lnTo>
                    <a:pt x="187794" y="464121"/>
                  </a:lnTo>
                  <a:lnTo>
                    <a:pt x="156933" y="464121"/>
                  </a:lnTo>
                  <a:lnTo>
                    <a:pt x="156933" y="436143"/>
                  </a:lnTo>
                  <a:lnTo>
                    <a:pt x="156933" y="433603"/>
                  </a:lnTo>
                  <a:lnTo>
                    <a:pt x="125984" y="433603"/>
                  </a:lnTo>
                  <a:lnTo>
                    <a:pt x="125984" y="404355"/>
                  </a:lnTo>
                  <a:lnTo>
                    <a:pt x="125984" y="401815"/>
                  </a:lnTo>
                  <a:lnTo>
                    <a:pt x="95110" y="401815"/>
                  </a:lnTo>
                  <a:lnTo>
                    <a:pt x="95110" y="373837"/>
                  </a:lnTo>
                  <a:lnTo>
                    <a:pt x="95110" y="371297"/>
                  </a:lnTo>
                  <a:lnTo>
                    <a:pt x="64249" y="371297"/>
                  </a:lnTo>
                  <a:lnTo>
                    <a:pt x="64249" y="343319"/>
                  </a:lnTo>
                  <a:lnTo>
                    <a:pt x="64249" y="340779"/>
                  </a:lnTo>
                  <a:lnTo>
                    <a:pt x="0" y="340779"/>
                  </a:lnTo>
                  <a:lnTo>
                    <a:pt x="0" y="343319"/>
                  </a:lnTo>
                  <a:lnTo>
                    <a:pt x="30873" y="343319"/>
                  </a:lnTo>
                  <a:lnTo>
                    <a:pt x="30873" y="371297"/>
                  </a:lnTo>
                  <a:lnTo>
                    <a:pt x="30873" y="373837"/>
                  </a:lnTo>
                  <a:lnTo>
                    <a:pt x="61823" y="373837"/>
                  </a:lnTo>
                  <a:lnTo>
                    <a:pt x="61823" y="401815"/>
                  </a:lnTo>
                  <a:lnTo>
                    <a:pt x="61823" y="404355"/>
                  </a:lnTo>
                  <a:lnTo>
                    <a:pt x="92684" y="404355"/>
                  </a:lnTo>
                  <a:lnTo>
                    <a:pt x="92684" y="433603"/>
                  </a:lnTo>
                  <a:lnTo>
                    <a:pt x="92684" y="436143"/>
                  </a:lnTo>
                  <a:lnTo>
                    <a:pt x="123558" y="436143"/>
                  </a:lnTo>
                  <a:lnTo>
                    <a:pt x="123558" y="464121"/>
                  </a:lnTo>
                  <a:lnTo>
                    <a:pt x="123558" y="466661"/>
                  </a:lnTo>
                  <a:lnTo>
                    <a:pt x="154508" y="466661"/>
                  </a:lnTo>
                  <a:lnTo>
                    <a:pt x="154508" y="495909"/>
                  </a:lnTo>
                  <a:lnTo>
                    <a:pt x="154508" y="498449"/>
                  </a:lnTo>
                  <a:lnTo>
                    <a:pt x="185369" y="498449"/>
                  </a:lnTo>
                  <a:lnTo>
                    <a:pt x="185369" y="526427"/>
                  </a:lnTo>
                  <a:lnTo>
                    <a:pt x="185369" y="528967"/>
                  </a:lnTo>
                  <a:lnTo>
                    <a:pt x="216230" y="528967"/>
                  </a:lnTo>
                  <a:lnTo>
                    <a:pt x="216230" y="556945"/>
                  </a:lnTo>
                  <a:lnTo>
                    <a:pt x="216230" y="559485"/>
                  </a:lnTo>
                  <a:lnTo>
                    <a:pt x="247180" y="559485"/>
                  </a:lnTo>
                  <a:lnTo>
                    <a:pt x="247180" y="588733"/>
                  </a:lnTo>
                  <a:lnTo>
                    <a:pt x="247180" y="591273"/>
                  </a:lnTo>
                  <a:lnTo>
                    <a:pt x="278053" y="591273"/>
                  </a:lnTo>
                  <a:lnTo>
                    <a:pt x="278053" y="621766"/>
                  </a:lnTo>
                  <a:lnTo>
                    <a:pt x="311505" y="621766"/>
                  </a:lnTo>
                  <a:lnTo>
                    <a:pt x="311505" y="591273"/>
                  </a:lnTo>
                  <a:lnTo>
                    <a:pt x="342379" y="591273"/>
                  </a:lnTo>
                  <a:lnTo>
                    <a:pt x="342379" y="588733"/>
                  </a:lnTo>
                  <a:lnTo>
                    <a:pt x="342379" y="559485"/>
                  </a:lnTo>
                  <a:lnTo>
                    <a:pt x="373240" y="559485"/>
                  </a:lnTo>
                  <a:lnTo>
                    <a:pt x="373240" y="556945"/>
                  </a:lnTo>
                  <a:lnTo>
                    <a:pt x="373240" y="528967"/>
                  </a:lnTo>
                  <a:lnTo>
                    <a:pt x="404190" y="528967"/>
                  </a:lnTo>
                  <a:lnTo>
                    <a:pt x="404190" y="526427"/>
                  </a:lnTo>
                  <a:lnTo>
                    <a:pt x="404190" y="498449"/>
                  </a:lnTo>
                  <a:lnTo>
                    <a:pt x="434975" y="498449"/>
                  </a:lnTo>
                  <a:lnTo>
                    <a:pt x="434975" y="495909"/>
                  </a:lnTo>
                  <a:lnTo>
                    <a:pt x="434975" y="466661"/>
                  </a:lnTo>
                  <a:lnTo>
                    <a:pt x="465836" y="466661"/>
                  </a:lnTo>
                  <a:lnTo>
                    <a:pt x="465836" y="464121"/>
                  </a:lnTo>
                  <a:lnTo>
                    <a:pt x="465836" y="436143"/>
                  </a:lnTo>
                  <a:lnTo>
                    <a:pt x="496709" y="436143"/>
                  </a:lnTo>
                  <a:lnTo>
                    <a:pt x="496709" y="433603"/>
                  </a:lnTo>
                  <a:lnTo>
                    <a:pt x="496709" y="404355"/>
                  </a:lnTo>
                  <a:lnTo>
                    <a:pt x="527659" y="404355"/>
                  </a:lnTo>
                  <a:lnTo>
                    <a:pt x="527659" y="401815"/>
                  </a:lnTo>
                  <a:lnTo>
                    <a:pt x="527659" y="373837"/>
                  </a:lnTo>
                  <a:lnTo>
                    <a:pt x="558520" y="373837"/>
                  </a:lnTo>
                  <a:lnTo>
                    <a:pt x="558520" y="371297"/>
                  </a:lnTo>
                  <a:lnTo>
                    <a:pt x="558520" y="343319"/>
                  </a:lnTo>
                  <a:lnTo>
                    <a:pt x="589470" y="343319"/>
                  </a:lnTo>
                  <a:lnTo>
                    <a:pt x="589470" y="340779"/>
                  </a:lnTo>
                  <a:lnTo>
                    <a:pt x="589470" y="311531"/>
                  </a:lnTo>
                  <a:lnTo>
                    <a:pt x="620344" y="311531"/>
                  </a:lnTo>
                  <a:lnTo>
                    <a:pt x="620344" y="308991"/>
                  </a:lnTo>
                  <a:lnTo>
                    <a:pt x="620344" y="281012"/>
                  </a:lnTo>
                  <a:lnTo>
                    <a:pt x="651205" y="281012"/>
                  </a:lnTo>
                  <a:lnTo>
                    <a:pt x="651205" y="278472"/>
                  </a:lnTo>
                  <a:lnTo>
                    <a:pt x="651205" y="124612"/>
                  </a:lnTo>
                  <a:lnTo>
                    <a:pt x="651205" y="95364"/>
                  </a:lnTo>
                  <a:lnTo>
                    <a:pt x="651205" y="92824"/>
                  </a:lnTo>
                  <a:close/>
                </a:path>
                <a:path extrusionOk="0" h="622300" w="1019175">
                  <a:moveTo>
                    <a:pt x="1019175" y="30518"/>
                  </a:moveTo>
                  <a:lnTo>
                    <a:pt x="988314" y="30518"/>
                  </a:lnTo>
                  <a:lnTo>
                    <a:pt x="988314" y="0"/>
                  </a:lnTo>
                  <a:lnTo>
                    <a:pt x="800354" y="0"/>
                  </a:lnTo>
                  <a:lnTo>
                    <a:pt x="800354" y="30518"/>
                  </a:lnTo>
                  <a:lnTo>
                    <a:pt x="769569" y="30518"/>
                  </a:lnTo>
                  <a:lnTo>
                    <a:pt x="769569" y="33058"/>
                  </a:lnTo>
                  <a:lnTo>
                    <a:pt x="769569" y="62306"/>
                  </a:lnTo>
                  <a:lnTo>
                    <a:pt x="738619" y="62306"/>
                  </a:lnTo>
                  <a:lnTo>
                    <a:pt x="738619" y="64846"/>
                  </a:lnTo>
                  <a:lnTo>
                    <a:pt x="738619" y="92824"/>
                  </a:lnTo>
                  <a:lnTo>
                    <a:pt x="707669" y="92824"/>
                  </a:lnTo>
                  <a:lnTo>
                    <a:pt x="707669" y="95364"/>
                  </a:lnTo>
                  <a:lnTo>
                    <a:pt x="707669" y="278472"/>
                  </a:lnTo>
                  <a:lnTo>
                    <a:pt x="707669" y="281012"/>
                  </a:lnTo>
                  <a:lnTo>
                    <a:pt x="738619" y="281012"/>
                  </a:lnTo>
                  <a:lnTo>
                    <a:pt x="738619" y="308991"/>
                  </a:lnTo>
                  <a:lnTo>
                    <a:pt x="738619" y="311531"/>
                  </a:lnTo>
                  <a:lnTo>
                    <a:pt x="769569" y="311531"/>
                  </a:lnTo>
                  <a:lnTo>
                    <a:pt x="769569" y="340779"/>
                  </a:lnTo>
                  <a:lnTo>
                    <a:pt x="769569" y="343319"/>
                  </a:lnTo>
                  <a:lnTo>
                    <a:pt x="800430" y="343319"/>
                  </a:lnTo>
                  <a:lnTo>
                    <a:pt x="800430" y="371297"/>
                  </a:lnTo>
                  <a:lnTo>
                    <a:pt x="800430" y="373837"/>
                  </a:lnTo>
                  <a:lnTo>
                    <a:pt x="831380" y="373837"/>
                  </a:lnTo>
                  <a:lnTo>
                    <a:pt x="831380" y="401815"/>
                  </a:lnTo>
                  <a:lnTo>
                    <a:pt x="831380" y="404355"/>
                  </a:lnTo>
                  <a:lnTo>
                    <a:pt x="862253" y="404355"/>
                  </a:lnTo>
                  <a:lnTo>
                    <a:pt x="862253" y="433603"/>
                  </a:lnTo>
                  <a:lnTo>
                    <a:pt x="895540" y="433603"/>
                  </a:lnTo>
                  <a:lnTo>
                    <a:pt x="895540" y="404355"/>
                  </a:lnTo>
                  <a:lnTo>
                    <a:pt x="895540" y="401815"/>
                  </a:lnTo>
                  <a:lnTo>
                    <a:pt x="864679" y="401815"/>
                  </a:lnTo>
                  <a:lnTo>
                    <a:pt x="864679" y="373837"/>
                  </a:lnTo>
                  <a:lnTo>
                    <a:pt x="864679" y="371297"/>
                  </a:lnTo>
                  <a:lnTo>
                    <a:pt x="833805" y="371297"/>
                  </a:lnTo>
                  <a:lnTo>
                    <a:pt x="833805" y="343319"/>
                  </a:lnTo>
                  <a:lnTo>
                    <a:pt x="833805" y="340779"/>
                  </a:lnTo>
                  <a:lnTo>
                    <a:pt x="803033" y="340779"/>
                  </a:lnTo>
                  <a:lnTo>
                    <a:pt x="803033" y="311531"/>
                  </a:lnTo>
                  <a:lnTo>
                    <a:pt x="803033" y="308991"/>
                  </a:lnTo>
                  <a:lnTo>
                    <a:pt x="772160" y="308991"/>
                  </a:lnTo>
                  <a:lnTo>
                    <a:pt x="772160" y="281012"/>
                  </a:lnTo>
                  <a:lnTo>
                    <a:pt x="772160" y="278472"/>
                  </a:lnTo>
                  <a:lnTo>
                    <a:pt x="741133" y="278472"/>
                  </a:lnTo>
                  <a:lnTo>
                    <a:pt x="741133" y="95364"/>
                  </a:lnTo>
                  <a:lnTo>
                    <a:pt x="771994" y="95364"/>
                  </a:lnTo>
                  <a:lnTo>
                    <a:pt x="771994" y="92824"/>
                  </a:lnTo>
                  <a:lnTo>
                    <a:pt x="771994" y="64846"/>
                  </a:lnTo>
                  <a:lnTo>
                    <a:pt x="803033" y="64846"/>
                  </a:lnTo>
                  <a:lnTo>
                    <a:pt x="803033" y="62306"/>
                  </a:lnTo>
                  <a:lnTo>
                    <a:pt x="803033" y="33058"/>
                  </a:lnTo>
                  <a:lnTo>
                    <a:pt x="1019175" y="33058"/>
                  </a:lnTo>
                  <a:lnTo>
                    <a:pt x="1019175" y="30518"/>
                  </a:lnTo>
                  <a:close/>
                </a:path>
              </a:pathLst>
            </a:custGeom>
            <a:solidFill>
              <a:srgbClr val="00000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00" name="Google Shape;900;p2"/>
            <p:cNvSpPr/>
            <p:nvPr/>
          </p:nvSpPr>
          <p:spPr>
            <a:xfrm>
              <a:off x="15934944" y="1171193"/>
              <a:ext cx="927100" cy="622300"/>
            </a:xfrm>
            <a:custGeom>
              <a:rect b="b" l="l" r="r" t="t"/>
              <a:pathLst>
                <a:path extrusionOk="0" h="622300" w="927100">
                  <a:moveTo>
                    <a:pt x="558520" y="92824"/>
                  </a:moveTo>
                  <a:lnTo>
                    <a:pt x="527659" y="92824"/>
                  </a:lnTo>
                  <a:lnTo>
                    <a:pt x="527659" y="64846"/>
                  </a:lnTo>
                  <a:lnTo>
                    <a:pt x="527659" y="62306"/>
                  </a:lnTo>
                  <a:lnTo>
                    <a:pt x="496785" y="62306"/>
                  </a:lnTo>
                  <a:lnTo>
                    <a:pt x="496785" y="33058"/>
                  </a:lnTo>
                  <a:lnTo>
                    <a:pt x="496785" y="30518"/>
                  </a:lnTo>
                  <a:lnTo>
                    <a:pt x="465836" y="30518"/>
                  </a:lnTo>
                  <a:lnTo>
                    <a:pt x="465836" y="0"/>
                  </a:lnTo>
                  <a:lnTo>
                    <a:pt x="277964" y="0"/>
                  </a:lnTo>
                  <a:lnTo>
                    <a:pt x="277964" y="30518"/>
                  </a:lnTo>
                  <a:lnTo>
                    <a:pt x="247091" y="30518"/>
                  </a:lnTo>
                  <a:lnTo>
                    <a:pt x="247091" y="33058"/>
                  </a:lnTo>
                  <a:lnTo>
                    <a:pt x="247091" y="62306"/>
                  </a:lnTo>
                  <a:lnTo>
                    <a:pt x="216141" y="62306"/>
                  </a:lnTo>
                  <a:lnTo>
                    <a:pt x="216141" y="64846"/>
                  </a:lnTo>
                  <a:lnTo>
                    <a:pt x="216141" y="92824"/>
                  </a:lnTo>
                  <a:lnTo>
                    <a:pt x="187794" y="92824"/>
                  </a:lnTo>
                  <a:lnTo>
                    <a:pt x="187794" y="64846"/>
                  </a:lnTo>
                  <a:lnTo>
                    <a:pt x="187794" y="62306"/>
                  </a:lnTo>
                  <a:lnTo>
                    <a:pt x="156921" y="62306"/>
                  </a:lnTo>
                  <a:lnTo>
                    <a:pt x="156921" y="33058"/>
                  </a:lnTo>
                  <a:lnTo>
                    <a:pt x="123634" y="33058"/>
                  </a:lnTo>
                  <a:lnTo>
                    <a:pt x="123634" y="62306"/>
                  </a:lnTo>
                  <a:lnTo>
                    <a:pt x="123634" y="64846"/>
                  </a:lnTo>
                  <a:lnTo>
                    <a:pt x="154584" y="64846"/>
                  </a:lnTo>
                  <a:lnTo>
                    <a:pt x="154584" y="92824"/>
                  </a:lnTo>
                  <a:lnTo>
                    <a:pt x="154584" y="95364"/>
                  </a:lnTo>
                  <a:lnTo>
                    <a:pt x="185445" y="95364"/>
                  </a:lnTo>
                  <a:lnTo>
                    <a:pt x="185445" y="126187"/>
                  </a:lnTo>
                  <a:lnTo>
                    <a:pt x="218909" y="126187"/>
                  </a:lnTo>
                  <a:lnTo>
                    <a:pt x="218909" y="95364"/>
                  </a:lnTo>
                  <a:lnTo>
                    <a:pt x="249770" y="95364"/>
                  </a:lnTo>
                  <a:lnTo>
                    <a:pt x="249770" y="92824"/>
                  </a:lnTo>
                  <a:lnTo>
                    <a:pt x="249770" y="64846"/>
                  </a:lnTo>
                  <a:lnTo>
                    <a:pt x="280644" y="64846"/>
                  </a:lnTo>
                  <a:lnTo>
                    <a:pt x="280644" y="62306"/>
                  </a:lnTo>
                  <a:lnTo>
                    <a:pt x="280644" y="33058"/>
                  </a:lnTo>
                  <a:lnTo>
                    <a:pt x="463499" y="33058"/>
                  </a:lnTo>
                  <a:lnTo>
                    <a:pt x="463499" y="62306"/>
                  </a:lnTo>
                  <a:lnTo>
                    <a:pt x="463499" y="64846"/>
                  </a:lnTo>
                  <a:lnTo>
                    <a:pt x="494449" y="64846"/>
                  </a:lnTo>
                  <a:lnTo>
                    <a:pt x="494449" y="92824"/>
                  </a:lnTo>
                  <a:lnTo>
                    <a:pt x="494449" y="95364"/>
                  </a:lnTo>
                  <a:lnTo>
                    <a:pt x="525233" y="95364"/>
                  </a:lnTo>
                  <a:lnTo>
                    <a:pt x="525233" y="124612"/>
                  </a:lnTo>
                  <a:lnTo>
                    <a:pt x="525145" y="278472"/>
                  </a:lnTo>
                  <a:lnTo>
                    <a:pt x="494284" y="278472"/>
                  </a:lnTo>
                  <a:lnTo>
                    <a:pt x="494284" y="281012"/>
                  </a:lnTo>
                  <a:lnTo>
                    <a:pt x="494284" y="308991"/>
                  </a:lnTo>
                  <a:lnTo>
                    <a:pt x="463321" y="308991"/>
                  </a:lnTo>
                  <a:lnTo>
                    <a:pt x="463321" y="311531"/>
                  </a:lnTo>
                  <a:lnTo>
                    <a:pt x="463321" y="340779"/>
                  </a:lnTo>
                  <a:lnTo>
                    <a:pt x="432460" y="340779"/>
                  </a:lnTo>
                  <a:lnTo>
                    <a:pt x="432460" y="343319"/>
                  </a:lnTo>
                  <a:lnTo>
                    <a:pt x="432460" y="371297"/>
                  </a:lnTo>
                  <a:lnTo>
                    <a:pt x="401510" y="371297"/>
                  </a:lnTo>
                  <a:lnTo>
                    <a:pt x="401510" y="373837"/>
                  </a:lnTo>
                  <a:lnTo>
                    <a:pt x="401510" y="401815"/>
                  </a:lnTo>
                  <a:lnTo>
                    <a:pt x="370649" y="401815"/>
                  </a:lnTo>
                  <a:lnTo>
                    <a:pt x="370649" y="404355"/>
                  </a:lnTo>
                  <a:lnTo>
                    <a:pt x="370649" y="433603"/>
                  </a:lnTo>
                  <a:lnTo>
                    <a:pt x="339775" y="433603"/>
                  </a:lnTo>
                  <a:lnTo>
                    <a:pt x="339775" y="436143"/>
                  </a:lnTo>
                  <a:lnTo>
                    <a:pt x="339775" y="464121"/>
                  </a:lnTo>
                  <a:lnTo>
                    <a:pt x="308825" y="464121"/>
                  </a:lnTo>
                  <a:lnTo>
                    <a:pt x="308825" y="466661"/>
                  </a:lnTo>
                  <a:lnTo>
                    <a:pt x="308825" y="495909"/>
                  </a:lnTo>
                  <a:lnTo>
                    <a:pt x="277964" y="495909"/>
                  </a:lnTo>
                  <a:lnTo>
                    <a:pt x="277964" y="498449"/>
                  </a:lnTo>
                  <a:lnTo>
                    <a:pt x="277964" y="526427"/>
                  </a:lnTo>
                  <a:lnTo>
                    <a:pt x="247091" y="526427"/>
                  </a:lnTo>
                  <a:lnTo>
                    <a:pt x="247091" y="528967"/>
                  </a:lnTo>
                  <a:lnTo>
                    <a:pt x="247091" y="556945"/>
                  </a:lnTo>
                  <a:lnTo>
                    <a:pt x="216141" y="556945"/>
                  </a:lnTo>
                  <a:lnTo>
                    <a:pt x="216141" y="559485"/>
                  </a:lnTo>
                  <a:lnTo>
                    <a:pt x="216141" y="588733"/>
                  </a:lnTo>
                  <a:lnTo>
                    <a:pt x="187794" y="588733"/>
                  </a:lnTo>
                  <a:lnTo>
                    <a:pt x="187794" y="559485"/>
                  </a:lnTo>
                  <a:lnTo>
                    <a:pt x="187794" y="556945"/>
                  </a:lnTo>
                  <a:lnTo>
                    <a:pt x="156921" y="556945"/>
                  </a:lnTo>
                  <a:lnTo>
                    <a:pt x="156921" y="528967"/>
                  </a:lnTo>
                  <a:lnTo>
                    <a:pt x="156921" y="526427"/>
                  </a:lnTo>
                  <a:lnTo>
                    <a:pt x="126060" y="526427"/>
                  </a:lnTo>
                  <a:lnTo>
                    <a:pt x="126060" y="498449"/>
                  </a:lnTo>
                  <a:lnTo>
                    <a:pt x="126060" y="495909"/>
                  </a:lnTo>
                  <a:lnTo>
                    <a:pt x="95110" y="495909"/>
                  </a:lnTo>
                  <a:lnTo>
                    <a:pt x="95110" y="466661"/>
                  </a:lnTo>
                  <a:lnTo>
                    <a:pt x="95110" y="464121"/>
                  </a:lnTo>
                  <a:lnTo>
                    <a:pt x="64236" y="464121"/>
                  </a:lnTo>
                  <a:lnTo>
                    <a:pt x="64236" y="436143"/>
                  </a:lnTo>
                  <a:lnTo>
                    <a:pt x="64236" y="433603"/>
                  </a:lnTo>
                  <a:lnTo>
                    <a:pt x="33286" y="433603"/>
                  </a:lnTo>
                  <a:lnTo>
                    <a:pt x="33286" y="404355"/>
                  </a:lnTo>
                  <a:lnTo>
                    <a:pt x="0" y="404355"/>
                  </a:lnTo>
                  <a:lnTo>
                    <a:pt x="0" y="433603"/>
                  </a:lnTo>
                  <a:lnTo>
                    <a:pt x="0" y="436143"/>
                  </a:lnTo>
                  <a:lnTo>
                    <a:pt x="30861" y="436143"/>
                  </a:lnTo>
                  <a:lnTo>
                    <a:pt x="30861" y="464121"/>
                  </a:lnTo>
                  <a:lnTo>
                    <a:pt x="30861" y="466661"/>
                  </a:lnTo>
                  <a:lnTo>
                    <a:pt x="61810" y="466661"/>
                  </a:lnTo>
                  <a:lnTo>
                    <a:pt x="61810" y="495909"/>
                  </a:lnTo>
                  <a:lnTo>
                    <a:pt x="61810" y="498449"/>
                  </a:lnTo>
                  <a:lnTo>
                    <a:pt x="92684" y="498449"/>
                  </a:lnTo>
                  <a:lnTo>
                    <a:pt x="92684" y="526427"/>
                  </a:lnTo>
                  <a:lnTo>
                    <a:pt x="92684" y="528967"/>
                  </a:lnTo>
                  <a:lnTo>
                    <a:pt x="123545" y="528967"/>
                  </a:lnTo>
                  <a:lnTo>
                    <a:pt x="123545" y="556945"/>
                  </a:lnTo>
                  <a:lnTo>
                    <a:pt x="123545" y="559485"/>
                  </a:lnTo>
                  <a:lnTo>
                    <a:pt x="154495" y="559485"/>
                  </a:lnTo>
                  <a:lnTo>
                    <a:pt x="154495" y="588733"/>
                  </a:lnTo>
                  <a:lnTo>
                    <a:pt x="154495" y="591273"/>
                  </a:lnTo>
                  <a:lnTo>
                    <a:pt x="185369" y="591273"/>
                  </a:lnTo>
                  <a:lnTo>
                    <a:pt x="185369" y="621766"/>
                  </a:lnTo>
                  <a:lnTo>
                    <a:pt x="218821" y="621766"/>
                  </a:lnTo>
                  <a:lnTo>
                    <a:pt x="218821" y="591273"/>
                  </a:lnTo>
                  <a:lnTo>
                    <a:pt x="249694" y="591273"/>
                  </a:lnTo>
                  <a:lnTo>
                    <a:pt x="249694" y="588733"/>
                  </a:lnTo>
                  <a:lnTo>
                    <a:pt x="249694" y="559485"/>
                  </a:lnTo>
                  <a:lnTo>
                    <a:pt x="280555" y="559485"/>
                  </a:lnTo>
                  <a:lnTo>
                    <a:pt x="280555" y="556945"/>
                  </a:lnTo>
                  <a:lnTo>
                    <a:pt x="280555" y="528967"/>
                  </a:lnTo>
                  <a:lnTo>
                    <a:pt x="311505" y="528967"/>
                  </a:lnTo>
                  <a:lnTo>
                    <a:pt x="311505" y="526427"/>
                  </a:lnTo>
                  <a:lnTo>
                    <a:pt x="311505" y="498449"/>
                  </a:lnTo>
                  <a:lnTo>
                    <a:pt x="342290" y="498449"/>
                  </a:lnTo>
                  <a:lnTo>
                    <a:pt x="342290" y="495909"/>
                  </a:lnTo>
                  <a:lnTo>
                    <a:pt x="342290" y="466661"/>
                  </a:lnTo>
                  <a:lnTo>
                    <a:pt x="373151" y="466661"/>
                  </a:lnTo>
                  <a:lnTo>
                    <a:pt x="373151" y="464121"/>
                  </a:lnTo>
                  <a:lnTo>
                    <a:pt x="373151" y="436143"/>
                  </a:lnTo>
                  <a:lnTo>
                    <a:pt x="404025" y="436143"/>
                  </a:lnTo>
                  <a:lnTo>
                    <a:pt x="404025" y="433603"/>
                  </a:lnTo>
                  <a:lnTo>
                    <a:pt x="404025" y="404355"/>
                  </a:lnTo>
                  <a:lnTo>
                    <a:pt x="434975" y="404355"/>
                  </a:lnTo>
                  <a:lnTo>
                    <a:pt x="434975" y="401815"/>
                  </a:lnTo>
                  <a:lnTo>
                    <a:pt x="434975" y="373837"/>
                  </a:lnTo>
                  <a:lnTo>
                    <a:pt x="465836" y="373837"/>
                  </a:lnTo>
                  <a:lnTo>
                    <a:pt x="465836" y="371297"/>
                  </a:lnTo>
                  <a:lnTo>
                    <a:pt x="465836" y="343319"/>
                  </a:lnTo>
                  <a:lnTo>
                    <a:pt x="496785" y="343319"/>
                  </a:lnTo>
                  <a:lnTo>
                    <a:pt x="496785" y="340779"/>
                  </a:lnTo>
                  <a:lnTo>
                    <a:pt x="496785" y="311531"/>
                  </a:lnTo>
                  <a:lnTo>
                    <a:pt x="527659" y="311531"/>
                  </a:lnTo>
                  <a:lnTo>
                    <a:pt x="527659" y="308991"/>
                  </a:lnTo>
                  <a:lnTo>
                    <a:pt x="527659" y="281012"/>
                  </a:lnTo>
                  <a:lnTo>
                    <a:pt x="558520" y="281012"/>
                  </a:lnTo>
                  <a:lnTo>
                    <a:pt x="558520" y="278472"/>
                  </a:lnTo>
                  <a:lnTo>
                    <a:pt x="558520" y="124612"/>
                  </a:lnTo>
                  <a:lnTo>
                    <a:pt x="558520" y="95364"/>
                  </a:lnTo>
                  <a:lnTo>
                    <a:pt x="558520" y="92824"/>
                  </a:lnTo>
                  <a:close/>
                </a:path>
                <a:path extrusionOk="0" h="622300" w="927100">
                  <a:moveTo>
                    <a:pt x="926490" y="30518"/>
                  </a:moveTo>
                  <a:lnTo>
                    <a:pt x="895616" y="30518"/>
                  </a:lnTo>
                  <a:lnTo>
                    <a:pt x="895616" y="0"/>
                  </a:lnTo>
                  <a:lnTo>
                    <a:pt x="707669" y="0"/>
                  </a:lnTo>
                  <a:lnTo>
                    <a:pt x="707669" y="30518"/>
                  </a:lnTo>
                  <a:lnTo>
                    <a:pt x="676884" y="30518"/>
                  </a:lnTo>
                  <a:lnTo>
                    <a:pt x="676884" y="33058"/>
                  </a:lnTo>
                  <a:lnTo>
                    <a:pt x="676884" y="62306"/>
                  </a:lnTo>
                  <a:lnTo>
                    <a:pt x="645934" y="62306"/>
                  </a:lnTo>
                  <a:lnTo>
                    <a:pt x="645934" y="64846"/>
                  </a:lnTo>
                  <a:lnTo>
                    <a:pt x="645934" y="92824"/>
                  </a:lnTo>
                  <a:lnTo>
                    <a:pt x="614984" y="92824"/>
                  </a:lnTo>
                  <a:lnTo>
                    <a:pt x="614984" y="95364"/>
                  </a:lnTo>
                  <a:lnTo>
                    <a:pt x="614984" y="278472"/>
                  </a:lnTo>
                  <a:lnTo>
                    <a:pt x="614984" y="281012"/>
                  </a:lnTo>
                  <a:lnTo>
                    <a:pt x="645934" y="281012"/>
                  </a:lnTo>
                  <a:lnTo>
                    <a:pt x="645934" y="308991"/>
                  </a:lnTo>
                  <a:lnTo>
                    <a:pt x="645934" y="311531"/>
                  </a:lnTo>
                  <a:lnTo>
                    <a:pt x="676884" y="311531"/>
                  </a:lnTo>
                  <a:lnTo>
                    <a:pt x="676884" y="340779"/>
                  </a:lnTo>
                  <a:lnTo>
                    <a:pt x="676884" y="343319"/>
                  </a:lnTo>
                  <a:lnTo>
                    <a:pt x="707745" y="343319"/>
                  </a:lnTo>
                  <a:lnTo>
                    <a:pt x="707745" y="371297"/>
                  </a:lnTo>
                  <a:lnTo>
                    <a:pt x="707745" y="373837"/>
                  </a:lnTo>
                  <a:lnTo>
                    <a:pt x="738695" y="373837"/>
                  </a:lnTo>
                  <a:lnTo>
                    <a:pt x="738695" y="401815"/>
                  </a:lnTo>
                  <a:lnTo>
                    <a:pt x="738695" y="404355"/>
                  </a:lnTo>
                  <a:lnTo>
                    <a:pt x="769569" y="404355"/>
                  </a:lnTo>
                  <a:lnTo>
                    <a:pt x="769569" y="433603"/>
                  </a:lnTo>
                  <a:lnTo>
                    <a:pt x="769569" y="436143"/>
                  </a:lnTo>
                  <a:lnTo>
                    <a:pt x="800430" y="436143"/>
                  </a:lnTo>
                  <a:lnTo>
                    <a:pt x="800430" y="464121"/>
                  </a:lnTo>
                  <a:lnTo>
                    <a:pt x="800430" y="466661"/>
                  </a:lnTo>
                  <a:lnTo>
                    <a:pt x="831380" y="466661"/>
                  </a:lnTo>
                  <a:lnTo>
                    <a:pt x="831380" y="495909"/>
                  </a:lnTo>
                  <a:lnTo>
                    <a:pt x="831380" y="498449"/>
                  </a:lnTo>
                  <a:lnTo>
                    <a:pt x="895616" y="498449"/>
                  </a:lnTo>
                  <a:lnTo>
                    <a:pt x="895616" y="495909"/>
                  </a:lnTo>
                  <a:lnTo>
                    <a:pt x="864666" y="495909"/>
                  </a:lnTo>
                  <a:lnTo>
                    <a:pt x="864666" y="466661"/>
                  </a:lnTo>
                  <a:lnTo>
                    <a:pt x="864666" y="464121"/>
                  </a:lnTo>
                  <a:lnTo>
                    <a:pt x="833805" y="464121"/>
                  </a:lnTo>
                  <a:lnTo>
                    <a:pt x="833805" y="436143"/>
                  </a:lnTo>
                  <a:lnTo>
                    <a:pt x="833805" y="433603"/>
                  </a:lnTo>
                  <a:lnTo>
                    <a:pt x="802855" y="433603"/>
                  </a:lnTo>
                  <a:lnTo>
                    <a:pt x="802855" y="404355"/>
                  </a:lnTo>
                  <a:lnTo>
                    <a:pt x="802855" y="401815"/>
                  </a:lnTo>
                  <a:lnTo>
                    <a:pt x="771994" y="401815"/>
                  </a:lnTo>
                  <a:lnTo>
                    <a:pt x="771994" y="373837"/>
                  </a:lnTo>
                  <a:lnTo>
                    <a:pt x="771994" y="371297"/>
                  </a:lnTo>
                  <a:lnTo>
                    <a:pt x="741121" y="371297"/>
                  </a:lnTo>
                  <a:lnTo>
                    <a:pt x="741121" y="343319"/>
                  </a:lnTo>
                  <a:lnTo>
                    <a:pt x="741121" y="340779"/>
                  </a:lnTo>
                  <a:lnTo>
                    <a:pt x="710336" y="340779"/>
                  </a:lnTo>
                  <a:lnTo>
                    <a:pt x="710336" y="311531"/>
                  </a:lnTo>
                  <a:lnTo>
                    <a:pt x="710336" y="308991"/>
                  </a:lnTo>
                  <a:lnTo>
                    <a:pt x="679475" y="308991"/>
                  </a:lnTo>
                  <a:lnTo>
                    <a:pt x="679475" y="281012"/>
                  </a:lnTo>
                  <a:lnTo>
                    <a:pt x="679475" y="278472"/>
                  </a:lnTo>
                  <a:lnTo>
                    <a:pt x="648436" y="278472"/>
                  </a:lnTo>
                  <a:lnTo>
                    <a:pt x="648436" y="95364"/>
                  </a:lnTo>
                  <a:lnTo>
                    <a:pt x="679310" y="95364"/>
                  </a:lnTo>
                  <a:lnTo>
                    <a:pt x="679310" y="92824"/>
                  </a:lnTo>
                  <a:lnTo>
                    <a:pt x="679310" y="64846"/>
                  </a:lnTo>
                  <a:lnTo>
                    <a:pt x="710336" y="64846"/>
                  </a:lnTo>
                  <a:lnTo>
                    <a:pt x="710336" y="62306"/>
                  </a:lnTo>
                  <a:lnTo>
                    <a:pt x="710336" y="33058"/>
                  </a:lnTo>
                  <a:lnTo>
                    <a:pt x="926490" y="33058"/>
                  </a:lnTo>
                  <a:lnTo>
                    <a:pt x="926490" y="30518"/>
                  </a:lnTo>
                  <a:close/>
                </a:path>
              </a:pathLst>
            </a:custGeom>
            <a:solidFill>
              <a:srgbClr val="00000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01" name="Google Shape;901;p2"/>
            <p:cNvSpPr/>
            <p:nvPr/>
          </p:nvSpPr>
          <p:spPr>
            <a:xfrm>
              <a:off x="16766325" y="1171193"/>
              <a:ext cx="497205" cy="622300"/>
            </a:xfrm>
            <a:custGeom>
              <a:rect b="b" l="l" r="r" t="t"/>
              <a:pathLst>
                <a:path extrusionOk="0" h="622300" w="497205">
                  <a:moveTo>
                    <a:pt x="496709" y="92824"/>
                  </a:moveTo>
                  <a:lnTo>
                    <a:pt x="465836" y="92824"/>
                  </a:lnTo>
                  <a:lnTo>
                    <a:pt x="465836" y="64846"/>
                  </a:lnTo>
                  <a:lnTo>
                    <a:pt x="465836" y="62306"/>
                  </a:lnTo>
                  <a:lnTo>
                    <a:pt x="434975" y="62306"/>
                  </a:lnTo>
                  <a:lnTo>
                    <a:pt x="434975" y="33058"/>
                  </a:lnTo>
                  <a:lnTo>
                    <a:pt x="434975" y="30518"/>
                  </a:lnTo>
                  <a:lnTo>
                    <a:pt x="404025" y="30518"/>
                  </a:lnTo>
                  <a:lnTo>
                    <a:pt x="404025" y="0"/>
                  </a:lnTo>
                  <a:lnTo>
                    <a:pt x="216154" y="0"/>
                  </a:lnTo>
                  <a:lnTo>
                    <a:pt x="216154" y="30518"/>
                  </a:lnTo>
                  <a:lnTo>
                    <a:pt x="185280" y="30518"/>
                  </a:lnTo>
                  <a:lnTo>
                    <a:pt x="185280" y="33058"/>
                  </a:lnTo>
                  <a:lnTo>
                    <a:pt x="185280" y="62306"/>
                  </a:lnTo>
                  <a:lnTo>
                    <a:pt x="154330" y="62306"/>
                  </a:lnTo>
                  <a:lnTo>
                    <a:pt x="154330" y="64846"/>
                  </a:lnTo>
                  <a:lnTo>
                    <a:pt x="154330" y="92824"/>
                  </a:lnTo>
                  <a:lnTo>
                    <a:pt x="125971" y="92824"/>
                  </a:lnTo>
                  <a:lnTo>
                    <a:pt x="125971" y="64846"/>
                  </a:lnTo>
                  <a:lnTo>
                    <a:pt x="125971" y="62306"/>
                  </a:lnTo>
                  <a:lnTo>
                    <a:pt x="95110" y="62306"/>
                  </a:lnTo>
                  <a:lnTo>
                    <a:pt x="95110" y="33058"/>
                  </a:lnTo>
                  <a:lnTo>
                    <a:pt x="61810" y="33058"/>
                  </a:lnTo>
                  <a:lnTo>
                    <a:pt x="61810" y="62306"/>
                  </a:lnTo>
                  <a:lnTo>
                    <a:pt x="61810" y="64846"/>
                  </a:lnTo>
                  <a:lnTo>
                    <a:pt x="92760" y="64846"/>
                  </a:lnTo>
                  <a:lnTo>
                    <a:pt x="92760" y="92824"/>
                  </a:lnTo>
                  <a:lnTo>
                    <a:pt x="92760" y="95364"/>
                  </a:lnTo>
                  <a:lnTo>
                    <a:pt x="123634" y="95364"/>
                  </a:lnTo>
                  <a:lnTo>
                    <a:pt x="123634" y="126187"/>
                  </a:lnTo>
                  <a:lnTo>
                    <a:pt x="157086" y="126187"/>
                  </a:lnTo>
                  <a:lnTo>
                    <a:pt x="157086" y="95364"/>
                  </a:lnTo>
                  <a:lnTo>
                    <a:pt x="187960" y="95364"/>
                  </a:lnTo>
                  <a:lnTo>
                    <a:pt x="187960" y="92824"/>
                  </a:lnTo>
                  <a:lnTo>
                    <a:pt x="187960" y="64846"/>
                  </a:lnTo>
                  <a:lnTo>
                    <a:pt x="218821" y="64846"/>
                  </a:lnTo>
                  <a:lnTo>
                    <a:pt x="218821" y="62306"/>
                  </a:lnTo>
                  <a:lnTo>
                    <a:pt x="218821" y="33058"/>
                  </a:lnTo>
                  <a:lnTo>
                    <a:pt x="401675" y="33058"/>
                  </a:lnTo>
                  <a:lnTo>
                    <a:pt x="401675" y="62306"/>
                  </a:lnTo>
                  <a:lnTo>
                    <a:pt x="401675" y="64846"/>
                  </a:lnTo>
                  <a:lnTo>
                    <a:pt x="432625" y="64846"/>
                  </a:lnTo>
                  <a:lnTo>
                    <a:pt x="432625" y="92824"/>
                  </a:lnTo>
                  <a:lnTo>
                    <a:pt x="432625" y="95364"/>
                  </a:lnTo>
                  <a:lnTo>
                    <a:pt x="463410" y="95364"/>
                  </a:lnTo>
                  <a:lnTo>
                    <a:pt x="463410" y="124612"/>
                  </a:lnTo>
                  <a:lnTo>
                    <a:pt x="463334" y="278472"/>
                  </a:lnTo>
                  <a:lnTo>
                    <a:pt x="432460" y="278472"/>
                  </a:lnTo>
                  <a:lnTo>
                    <a:pt x="432460" y="281012"/>
                  </a:lnTo>
                  <a:lnTo>
                    <a:pt x="432460" y="308991"/>
                  </a:lnTo>
                  <a:lnTo>
                    <a:pt x="401510" y="308991"/>
                  </a:lnTo>
                  <a:lnTo>
                    <a:pt x="401510" y="311531"/>
                  </a:lnTo>
                  <a:lnTo>
                    <a:pt x="401510" y="340779"/>
                  </a:lnTo>
                  <a:lnTo>
                    <a:pt x="370649" y="340779"/>
                  </a:lnTo>
                  <a:lnTo>
                    <a:pt x="370649" y="343319"/>
                  </a:lnTo>
                  <a:lnTo>
                    <a:pt x="370649" y="371297"/>
                  </a:lnTo>
                  <a:lnTo>
                    <a:pt x="339699" y="371297"/>
                  </a:lnTo>
                  <a:lnTo>
                    <a:pt x="339699" y="373837"/>
                  </a:lnTo>
                  <a:lnTo>
                    <a:pt x="339699" y="401815"/>
                  </a:lnTo>
                  <a:lnTo>
                    <a:pt x="308825" y="401815"/>
                  </a:lnTo>
                  <a:lnTo>
                    <a:pt x="308825" y="404355"/>
                  </a:lnTo>
                  <a:lnTo>
                    <a:pt x="308825" y="433603"/>
                  </a:lnTo>
                  <a:lnTo>
                    <a:pt x="277964" y="433603"/>
                  </a:lnTo>
                  <a:lnTo>
                    <a:pt x="277964" y="436143"/>
                  </a:lnTo>
                  <a:lnTo>
                    <a:pt x="277964" y="464121"/>
                  </a:lnTo>
                  <a:lnTo>
                    <a:pt x="247015" y="464121"/>
                  </a:lnTo>
                  <a:lnTo>
                    <a:pt x="247015" y="466661"/>
                  </a:lnTo>
                  <a:lnTo>
                    <a:pt x="247015" y="495909"/>
                  </a:lnTo>
                  <a:lnTo>
                    <a:pt x="216154" y="495909"/>
                  </a:lnTo>
                  <a:lnTo>
                    <a:pt x="216154" y="498449"/>
                  </a:lnTo>
                  <a:lnTo>
                    <a:pt x="216154" y="526427"/>
                  </a:lnTo>
                  <a:lnTo>
                    <a:pt x="185280" y="526427"/>
                  </a:lnTo>
                  <a:lnTo>
                    <a:pt x="185280" y="528967"/>
                  </a:lnTo>
                  <a:lnTo>
                    <a:pt x="185280" y="556945"/>
                  </a:lnTo>
                  <a:lnTo>
                    <a:pt x="154330" y="556945"/>
                  </a:lnTo>
                  <a:lnTo>
                    <a:pt x="154330" y="559485"/>
                  </a:lnTo>
                  <a:lnTo>
                    <a:pt x="154330" y="588733"/>
                  </a:lnTo>
                  <a:lnTo>
                    <a:pt x="125971" y="588733"/>
                  </a:lnTo>
                  <a:lnTo>
                    <a:pt x="125971" y="559485"/>
                  </a:lnTo>
                  <a:lnTo>
                    <a:pt x="125971" y="556945"/>
                  </a:lnTo>
                  <a:lnTo>
                    <a:pt x="95110" y="556945"/>
                  </a:lnTo>
                  <a:lnTo>
                    <a:pt x="95110" y="528967"/>
                  </a:lnTo>
                  <a:lnTo>
                    <a:pt x="95110" y="526427"/>
                  </a:lnTo>
                  <a:lnTo>
                    <a:pt x="64236" y="526427"/>
                  </a:lnTo>
                  <a:lnTo>
                    <a:pt x="64236" y="498449"/>
                  </a:lnTo>
                  <a:lnTo>
                    <a:pt x="64236" y="495909"/>
                  </a:lnTo>
                  <a:lnTo>
                    <a:pt x="0" y="495909"/>
                  </a:lnTo>
                  <a:lnTo>
                    <a:pt x="0" y="498449"/>
                  </a:lnTo>
                  <a:lnTo>
                    <a:pt x="30861" y="498449"/>
                  </a:lnTo>
                  <a:lnTo>
                    <a:pt x="30861" y="526427"/>
                  </a:lnTo>
                  <a:lnTo>
                    <a:pt x="30861" y="528967"/>
                  </a:lnTo>
                  <a:lnTo>
                    <a:pt x="61734" y="528967"/>
                  </a:lnTo>
                  <a:lnTo>
                    <a:pt x="61734" y="556945"/>
                  </a:lnTo>
                  <a:lnTo>
                    <a:pt x="61734" y="559485"/>
                  </a:lnTo>
                  <a:lnTo>
                    <a:pt x="92684" y="559485"/>
                  </a:lnTo>
                  <a:lnTo>
                    <a:pt x="92684" y="588733"/>
                  </a:lnTo>
                  <a:lnTo>
                    <a:pt x="92684" y="591273"/>
                  </a:lnTo>
                  <a:lnTo>
                    <a:pt x="123545" y="591273"/>
                  </a:lnTo>
                  <a:lnTo>
                    <a:pt x="123545" y="621766"/>
                  </a:lnTo>
                  <a:lnTo>
                    <a:pt x="157010" y="621766"/>
                  </a:lnTo>
                  <a:lnTo>
                    <a:pt x="157010" y="591273"/>
                  </a:lnTo>
                  <a:lnTo>
                    <a:pt x="187871" y="591273"/>
                  </a:lnTo>
                  <a:lnTo>
                    <a:pt x="187871" y="588733"/>
                  </a:lnTo>
                  <a:lnTo>
                    <a:pt x="187871" y="559485"/>
                  </a:lnTo>
                  <a:lnTo>
                    <a:pt x="218744" y="559485"/>
                  </a:lnTo>
                  <a:lnTo>
                    <a:pt x="218744" y="556945"/>
                  </a:lnTo>
                  <a:lnTo>
                    <a:pt x="218744" y="528967"/>
                  </a:lnTo>
                  <a:lnTo>
                    <a:pt x="249694" y="528967"/>
                  </a:lnTo>
                  <a:lnTo>
                    <a:pt x="249694" y="526427"/>
                  </a:lnTo>
                  <a:lnTo>
                    <a:pt x="249694" y="498449"/>
                  </a:lnTo>
                  <a:lnTo>
                    <a:pt x="280479" y="498449"/>
                  </a:lnTo>
                  <a:lnTo>
                    <a:pt x="280479" y="495909"/>
                  </a:lnTo>
                  <a:lnTo>
                    <a:pt x="280479" y="466661"/>
                  </a:lnTo>
                  <a:lnTo>
                    <a:pt x="311340" y="466661"/>
                  </a:lnTo>
                  <a:lnTo>
                    <a:pt x="311340" y="464121"/>
                  </a:lnTo>
                  <a:lnTo>
                    <a:pt x="311340" y="436143"/>
                  </a:lnTo>
                  <a:lnTo>
                    <a:pt x="342201" y="436143"/>
                  </a:lnTo>
                  <a:lnTo>
                    <a:pt x="342201" y="433603"/>
                  </a:lnTo>
                  <a:lnTo>
                    <a:pt x="342201" y="404355"/>
                  </a:lnTo>
                  <a:lnTo>
                    <a:pt x="373151" y="404355"/>
                  </a:lnTo>
                  <a:lnTo>
                    <a:pt x="373151" y="401815"/>
                  </a:lnTo>
                  <a:lnTo>
                    <a:pt x="373151" y="373837"/>
                  </a:lnTo>
                  <a:lnTo>
                    <a:pt x="404025" y="373837"/>
                  </a:lnTo>
                  <a:lnTo>
                    <a:pt x="404025" y="371297"/>
                  </a:lnTo>
                  <a:lnTo>
                    <a:pt x="404025" y="343319"/>
                  </a:lnTo>
                  <a:lnTo>
                    <a:pt x="434975" y="343319"/>
                  </a:lnTo>
                  <a:lnTo>
                    <a:pt x="434975" y="340779"/>
                  </a:lnTo>
                  <a:lnTo>
                    <a:pt x="434975" y="311531"/>
                  </a:lnTo>
                  <a:lnTo>
                    <a:pt x="465836" y="311531"/>
                  </a:lnTo>
                  <a:lnTo>
                    <a:pt x="465836" y="308991"/>
                  </a:lnTo>
                  <a:lnTo>
                    <a:pt x="465836" y="281012"/>
                  </a:lnTo>
                  <a:lnTo>
                    <a:pt x="496709" y="281012"/>
                  </a:lnTo>
                  <a:lnTo>
                    <a:pt x="496709" y="278472"/>
                  </a:lnTo>
                  <a:lnTo>
                    <a:pt x="496709" y="124612"/>
                  </a:lnTo>
                  <a:lnTo>
                    <a:pt x="496709" y="95364"/>
                  </a:lnTo>
                  <a:lnTo>
                    <a:pt x="496709" y="92824"/>
                  </a:lnTo>
                  <a:close/>
                </a:path>
              </a:pathLst>
            </a:custGeom>
            <a:solidFill>
              <a:srgbClr val="00000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grpSp>
        <p:nvGrpSpPr>
          <p:cNvPr id="902" name="Google Shape;902;p2"/>
          <p:cNvGrpSpPr/>
          <p:nvPr/>
        </p:nvGrpSpPr>
        <p:grpSpPr>
          <a:xfrm>
            <a:off x="0" y="10009237"/>
            <a:ext cx="18288000" cy="277963"/>
            <a:chOff x="0" y="10009237"/>
            <a:chExt cx="18288000" cy="277963"/>
          </a:xfrm>
        </p:grpSpPr>
        <p:sp>
          <p:nvSpPr>
            <p:cNvPr id="903" name="Google Shape;903;p2"/>
            <p:cNvSpPr/>
            <p:nvPr/>
          </p:nvSpPr>
          <p:spPr>
            <a:xfrm>
              <a:off x="0" y="10009237"/>
              <a:ext cx="18288000" cy="127000"/>
            </a:xfrm>
            <a:custGeom>
              <a:rect b="b" l="l" r="r" t="t"/>
              <a:pathLst>
                <a:path extrusionOk="0" h="127000" w="18288000">
                  <a:moveTo>
                    <a:pt x="0" y="126833"/>
                  </a:moveTo>
                  <a:lnTo>
                    <a:pt x="18288000" y="126833"/>
                  </a:lnTo>
                  <a:lnTo>
                    <a:pt x="18288000" y="0"/>
                  </a:lnTo>
                  <a:lnTo>
                    <a:pt x="0" y="0"/>
                  </a:lnTo>
                  <a:lnTo>
                    <a:pt x="0" y="126833"/>
                  </a:lnTo>
                  <a:close/>
                </a:path>
              </a:pathLst>
            </a:custGeom>
            <a:solidFill>
              <a:srgbClr val="2E13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04" name="Google Shape;904;p2"/>
            <p:cNvSpPr/>
            <p:nvPr/>
          </p:nvSpPr>
          <p:spPr>
            <a:xfrm>
              <a:off x="0" y="10136070"/>
              <a:ext cx="18288000" cy="151130"/>
            </a:xfrm>
            <a:custGeom>
              <a:rect b="b" l="l" r="r" t="t"/>
              <a:pathLst>
                <a:path extrusionOk="0" h="151129" w="18288000">
                  <a:moveTo>
                    <a:pt x="0" y="0"/>
                  </a:moveTo>
                  <a:lnTo>
                    <a:pt x="18288000" y="0"/>
                  </a:lnTo>
                  <a:lnTo>
                    <a:pt x="18288000" y="150928"/>
                  </a:lnTo>
                  <a:lnTo>
                    <a:pt x="0" y="150928"/>
                  </a:lnTo>
                  <a:lnTo>
                    <a:pt x="0" y="0"/>
                  </a:lnTo>
                  <a:close/>
                </a:path>
              </a:pathLst>
            </a:custGeom>
            <a:solidFill>
              <a:srgbClr val="F12EA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pic>
        <p:nvPicPr>
          <p:cNvPr id="905" name="Google Shape;905;p2"/>
          <p:cNvPicPr preferRelativeResize="0"/>
          <p:nvPr/>
        </p:nvPicPr>
        <p:blipFill rotWithShape="1">
          <a:blip r:embed="rId3">
            <a:alphaModFix/>
          </a:blip>
          <a:srcRect b="0" l="0" r="0" t="0"/>
          <a:stretch/>
        </p:blipFill>
        <p:spPr>
          <a:xfrm>
            <a:off x="0" y="0"/>
            <a:ext cx="3152774" cy="244452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909" name="Shape 909"/>
        <p:cNvGrpSpPr/>
        <p:nvPr/>
      </p:nvGrpSpPr>
      <p:grpSpPr>
        <a:xfrm>
          <a:off x="0" y="0"/>
          <a:ext cx="0" cy="0"/>
          <a:chOff x="0" y="0"/>
          <a:chExt cx="0" cy="0"/>
        </a:xfrm>
      </p:grpSpPr>
      <p:sp>
        <p:nvSpPr>
          <p:cNvPr id="910" name="Google Shape;910;p3"/>
          <p:cNvSpPr/>
          <p:nvPr/>
        </p:nvSpPr>
        <p:spPr>
          <a:xfrm>
            <a:off x="0" y="1"/>
            <a:ext cx="18288000" cy="10009505"/>
          </a:xfrm>
          <a:custGeom>
            <a:rect b="b" l="l" r="r" t="t"/>
            <a:pathLst>
              <a:path extrusionOk="0" h="10009505" w="18288000">
                <a:moveTo>
                  <a:pt x="0" y="10009238"/>
                </a:moveTo>
                <a:lnTo>
                  <a:pt x="18287998" y="10009238"/>
                </a:lnTo>
                <a:lnTo>
                  <a:pt x="18287998" y="0"/>
                </a:lnTo>
                <a:lnTo>
                  <a:pt x="0" y="0"/>
                </a:lnTo>
                <a:lnTo>
                  <a:pt x="0" y="10009238"/>
                </a:lnTo>
                <a:close/>
              </a:path>
            </a:pathLst>
          </a:custGeom>
          <a:solidFill>
            <a:srgbClr val="F1F1F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nvGrpSpPr>
          <p:cNvPr id="911" name="Google Shape;911;p3"/>
          <p:cNvGrpSpPr/>
          <p:nvPr/>
        </p:nvGrpSpPr>
        <p:grpSpPr>
          <a:xfrm>
            <a:off x="1028700" y="1863977"/>
            <a:ext cx="9286938" cy="7391998"/>
            <a:chOff x="1028700" y="1863977"/>
            <a:chExt cx="9286938" cy="7391998"/>
          </a:xfrm>
        </p:grpSpPr>
        <p:sp>
          <p:nvSpPr>
            <p:cNvPr id="912" name="Google Shape;912;p3"/>
            <p:cNvSpPr/>
            <p:nvPr/>
          </p:nvSpPr>
          <p:spPr>
            <a:xfrm>
              <a:off x="1174711" y="2014333"/>
              <a:ext cx="9119235" cy="7223759"/>
            </a:xfrm>
            <a:custGeom>
              <a:rect b="b" l="l" r="r" t="t"/>
              <a:pathLst>
                <a:path extrusionOk="0" h="7223759" w="9119235">
                  <a:moveTo>
                    <a:pt x="9118727" y="0"/>
                  </a:moveTo>
                  <a:lnTo>
                    <a:pt x="0" y="0"/>
                  </a:lnTo>
                  <a:lnTo>
                    <a:pt x="0" y="7073011"/>
                  </a:lnTo>
                  <a:lnTo>
                    <a:pt x="0" y="7223353"/>
                  </a:lnTo>
                  <a:lnTo>
                    <a:pt x="9118727" y="7223353"/>
                  </a:lnTo>
                  <a:lnTo>
                    <a:pt x="9118727" y="7073011"/>
                  </a:lnTo>
                  <a:lnTo>
                    <a:pt x="9118727" y="0"/>
                  </a:lnTo>
                  <a:close/>
                </a:path>
              </a:pathLst>
            </a:custGeom>
            <a:solidFill>
              <a:srgbClr val="F12EA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13" name="Google Shape;913;p3"/>
            <p:cNvSpPr/>
            <p:nvPr/>
          </p:nvSpPr>
          <p:spPr>
            <a:xfrm>
              <a:off x="1152588" y="1988400"/>
              <a:ext cx="9163050" cy="7267575"/>
            </a:xfrm>
            <a:custGeom>
              <a:rect b="b" l="l" r="r" t="t"/>
              <a:pathLst>
                <a:path extrusionOk="0" h="7267575" w="9163050">
                  <a:moveTo>
                    <a:pt x="9162974" y="43611"/>
                  </a:moveTo>
                  <a:lnTo>
                    <a:pt x="9118727" y="43611"/>
                  </a:lnTo>
                  <a:lnTo>
                    <a:pt x="9118727" y="7222553"/>
                  </a:lnTo>
                  <a:lnTo>
                    <a:pt x="44246" y="7222553"/>
                  </a:lnTo>
                  <a:lnTo>
                    <a:pt x="44246" y="7098944"/>
                  </a:lnTo>
                  <a:lnTo>
                    <a:pt x="0" y="7098944"/>
                  </a:lnTo>
                  <a:lnTo>
                    <a:pt x="0" y="7222553"/>
                  </a:lnTo>
                  <a:lnTo>
                    <a:pt x="0" y="7266978"/>
                  </a:lnTo>
                  <a:lnTo>
                    <a:pt x="9162974" y="7266978"/>
                  </a:lnTo>
                  <a:lnTo>
                    <a:pt x="9162974" y="7222757"/>
                  </a:lnTo>
                  <a:lnTo>
                    <a:pt x="9162974" y="7222553"/>
                  </a:lnTo>
                  <a:lnTo>
                    <a:pt x="9162974" y="43611"/>
                  </a:lnTo>
                  <a:close/>
                </a:path>
                <a:path extrusionOk="0" h="7267575" w="9163050">
                  <a:moveTo>
                    <a:pt x="9162974" y="0"/>
                  </a:moveTo>
                  <a:lnTo>
                    <a:pt x="8994826" y="0"/>
                  </a:lnTo>
                  <a:lnTo>
                    <a:pt x="8994826" y="43167"/>
                  </a:lnTo>
                  <a:lnTo>
                    <a:pt x="9162974" y="43167"/>
                  </a:lnTo>
                  <a:lnTo>
                    <a:pt x="9162974" y="0"/>
                  </a:lnTo>
                  <a:close/>
                </a:path>
              </a:pathLst>
            </a:custGeom>
            <a:solidFill>
              <a:srgbClr val="F1E30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14" name="Google Shape;914;p3"/>
            <p:cNvSpPr/>
            <p:nvPr/>
          </p:nvSpPr>
          <p:spPr>
            <a:xfrm>
              <a:off x="1028700" y="1863977"/>
              <a:ext cx="9119235" cy="7223759"/>
            </a:xfrm>
            <a:custGeom>
              <a:rect b="b" l="l" r="r" t="t"/>
              <a:pathLst>
                <a:path extrusionOk="0" h="7223759" w="9119235">
                  <a:moveTo>
                    <a:pt x="9118726" y="7223362"/>
                  </a:moveTo>
                  <a:lnTo>
                    <a:pt x="0" y="7223362"/>
                  </a:lnTo>
                  <a:lnTo>
                    <a:pt x="0" y="0"/>
                  </a:lnTo>
                  <a:lnTo>
                    <a:pt x="9118726" y="0"/>
                  </a:lnTo>
                  <a:lnTo>
                    <a:pt x="9118726" y="7223362"/>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grpSp>
        <p:nvGrpSpPr>
          <p:cNvPr id="915" name="Google Shape;915;p3"/>
          <p:cNvGrpSpPr/>
          <p:nvPr/>
        </p:nvGrpSpPr>
        <p:grpSpPr>
          <a:xfrm>
            <a:off x="10721401" y="1863975"/>
            <a:ext cx="6791391" cy="7392000"/>
            <a:chOff x="10721401" y="1863975"/>
            <a:chExt cx="6791391" cy="7392000"/>
          </a:xfrm>
        </p:grpSpPr>
        <p:sp>
          <p:nvSpPr>
            <p:cNvPr id="916" name="Google Shape;916;p3"/>
            <p:cNvSpPr/>
            <p:nvPr/>
          </p:nvSpPr>
          <p:spPr>
            <a:xfrm>
              <a:off x="10867415" y="2014321"/>
              <a:ext cx="6623684" cy="7223759"/>
            </a:xfrm>
            <a:custGeom>
              <a:rect b="b" l="l" r="r" t="t"/>
              <a:pathLst>
                <a:path extrusionOk="0" h="7223759" w="6623684">
                  <a:moveTo>
                    <a:pt x="6623139" y="0"/>
                  </a:moveTo>
                  <a:lnTo>
                    <a:pt x="0" y="0"/>
                  </a:lnTo>
                  <a:lnTo>
                    <a:pt x="0" y="7073024"/>
                  </a:lnTo>
                  <a:lnTo>
                    <a:pt x="0" y="7223379"/>
                  </a:lnTo>
                  <a:lnTo>
                    <a:pt x="6623139" y="7223379"/>
                  </a:lnTo>
                  <a:lnTo>
                    <a:pt x="6623139" y="7073024"/>
                  </a:lnTo>
                  <a:lnTo>
                    <a:pt x="6623139" y="0"/>
                  </a:lnTo>
                  <a:close/>
                </a:path>
              </a:pathLst>
            </a:custGeom>
            <a:solidFill>
              <a:srgbClr val="F12EA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17" name="Google Shape;917;p3"/>
            <p:cNvSpPr/>
            <p:nvPr/>
          </p:nvSpPr>
          <p:spPr>
            <a:xfrm>
              <a:off x="10845292" y="1988400"/>
              <a:ext cx="6667500" cy="7267575"/>
            </a:xfrm>
            <a:custGeom>
              <a:rect b="b" l="l" r="r" t="t"/>
              <a:pathLst>
                <a:path extrusionOk="0" h="7267575" w="6667500">
                  <a:moveTo>
                    <a:pt x="6667386" y="43611"/>
                  </a:moveTo>
                  <a:lnTo>
                    <a:pt x="6623139" y="43611"/>
                  </a:lnTo>
                  <a:lnTo>
                    <a:pt x="6623139" y="7222617"/>
                  </a:lnTo>
                  <a:lnTo>
                    <a:pt x="44246" y="7222617"/>
                  </a:lnTo>
                  <a:lnTo>
                    <a:pt x="44246" y="7098944"/>
                  </a:lnTo>
                  <a:lnTo>
                    <a:pt x="0" y="7098944"/>
                  </a:lnTo>
                  <a:lnTo>
                    <a:pt x="0" y="7222617"/>
                  </a:lnTo>
                  <a:lnTo>
                    <a:pt x="0" y="7267054"/>
                  </a:lnTo>
                  <a:lnTo>
                    <a:pt x="6667386" y="7267054"/>
                  </a:lnTo>
                  <a:lnTo>
                    <a:pt x="6667386" y="7222757"/>
                  </a:lnTo>
                  <a:lnTo>
                    <a:pt x="6667386" y="7222617"/>
                  </a:lnTo>
                  <a:lnTo>
                    <a:pt x="6667386" y="43611"/>
                  </a:lnTo>
                  <a:close/>
                </a:path>
                <a:path extrusionOk="0" h="7267575" w="6667500">
                  <a:moveTo>
                    <a:pt x="6667386" y="0"/>
                  </a:moveTo>
                  <a:lnTo>
                    <a:pt x="6499238" y="0"/>
                  </a:lnTo>
                  <a:lnTo>
                    <a:pt x="6499238" y="43167"/>
                  </a:lnTo>
                  <a:lnTo>
                    <a:pt x="6667386" y="43167"/>
                  </a:lnTo>
                  <a:lnTo>
                    <a:pt x="6667386" y="0"/>
                  </a:lnTo>
                  <a:close/>
                </a:path>
              </a:pathLst>
            </a:custGeom>
            <a:solidFill>
              <a:srgbClr val="F1E30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18" name="Google Shape;918;p3"/>
            <p:cNvSpPr/>
            <p:nvPr/>
          </p:nvSpPr>
          <p:spPr>
            <a:xfrm>
              <a:off x="10721401" y="1863975"/>
              <a:ext cx="6623684" cy="7223759"/>
            </a:xfrm>
            <a:custGeom>
              <a:rect b="b" l="l" r="r" t="t"/>
              <a:pathLst>
                <a:path extrusionOk="0" h="7223759" w="6623684">
                  <a:moveTo>
                    <a:pt x="6623135" y="7223367"/>
                  </a:moveTo>
                  <a:lnTo>
                    <a:pt x="0" y="7223367"/>
                  </a:lnTo>
                  <a:lnTo>
                    <a:pt x="0" y="0"/>
                  </a:lnTo>
                  <a:lnTo>
                    <a:pt x="6623135" y="0"/>
                  </a:lnTo>
                  <a:lnTo>
                    <a:pt x="6623135" y="7223367"/>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sp>
        <p:nvSpPr>
          <p:cNvPr id="919" name="Google Shape;919;p3"/>
          <p:cNvSpPr txBox="1"/>
          <p:nvPr/>
        </p:nvSpPr>
        <p:spPr>
          <a:xfrm>
            <a:off x="1243000" y="1863975"/>
            <a:ext cx="8694600" cy="2648100"/>
          </a:xfrm>
          <a:prstGeom prst="rect">
            <a:avLst/>
          </a:prstGeom>
          <a:noFill/>
          <a:ln>
            <a:noFill/>
          </a:ln>
        </p:spPr>
        <p:txBody>
          <a:bodyPr anchorCtr="0" anchor="t" bIns="0" lIns="0" spcFirstLastPara="1" rIns="0" wrap="square" tIns="14600">
            <a:spAutoFit/>
          </a:bodyPr>
          <a:lstStyle/>
          <a:p>
            <a:pPr indent="0" lvl="0" marL="12700" marR="5080" rtl="0" algn="l">
              <a:lnSpc>
                <a:spcPct val="100099"/>
              </a:lnSpc>
              <a:spcBef>
                <a:spcPts val="0"/>
              </a:spcBef>
              <a:spcAft>
                <a:spcPts val="0"/>
              </a:spcAft>
              <a:buClr>
                <a:srgbClr val="000000"/>
              </a:buClr>
              <a:buSzPts val="8550"/>
              <a:buFont typeface="Arial"/>
              <a:buNone/>
            </a:pPr>
            <a:r>
              <a:rPr lang="en-US" sz="8550">
                <a:solidFill>
                  <a:srgbClr val="FFFFFF"/>
                </a:solidFill>
                <a:latin typeface="Trebuchet MS"/>
                <a:ea typeface="Trebuchet MS"/>
                <a:cs typeface="Trebuchet MS"/>
                <a:sym typeface="Trebuchet MS"/>
              </a:rPr>
              <a:t>Humanidades Digitais</a:t>
            </a:r>
            <a:endParaRPr b="0" i="0" sz="8550" u="none" cap="none" strike="noStrike">
              <a:solidFill>
                <a:srgbClr val="000000"/>
              </a:solidFill>
              <a:latin typeface="Trebuchet MS"/>
              <a:ea typeface="Trebuchet MS"/>
              <a:cs typeface="Trebuchet MS"/>
              <a:sym typeface="Trebuchet MS"/>
            </a:endParaRPr>
          </a:p>
        </p:txBody>
      </p:sp>
      <p:sp>
        <p:nvSpPr>
          <p:cNvPr id="920" name="Google Shape;920;p3"/>
          <p:cNvSpPr txBox="1"/>
          <p:nvPr/>
        </p:nvSpPr>
        <p:spPr>
          <a:xfrm>
            <a:off x="1128525" y="5391125"/>
            <a:ext cx="8694600" cy="2714100"/>
          </a:xfrm>
          <a:prstGeom prst="rect">
            <a:avLst/>
          </a:prstGeom>
          <a:noFill/>
          <a:ln>
            <a:noFill/>
          </a:ln>
        </p:spPr>
        <p:txBody>
          <a:bodyPr anchorCtr="0" anchor="t" bIns="0" lIns="0" spcFirstLastPara="1" rIns="0" wrap="square" tIns="12700">
            <a:spAutoFit/>
          </a:bodyPr>
          <a:lstStyle/>
          <a:p>
            <a:pPr indent="0" lvl="0" marL="0" rtl="0" algn="just">
              <a:lnSpc>
                <a:spcPct val="115000"/>
              </a:lnSpc>
              <a:spcBef>
                <a:spcPts val="0"/>
              </a:spcBef>
              <a:spcAft>
                <a:spcPts val="0"/>
              </a:spcAft>
              <a:buClr>
                <a:schemeClr val="dk1"/>
              </a:buClr>
              <a:buSzPts val="1100"/>
              <a:buFont typeface="Arial"/>
              <a:buNone/>
            </a:pPr>
            <a:r>
              <a:rPr b="1" lang="en-US" sz="2600">
                <a:solidFill>
                  <a:schemeClr val="lt1"/>
                </a:solidFill>
                <a:latin typeface="Verdana"/>
                <a:ea typeface="Verdana"/>
                <a:cs typeface="Verdana"/>
                <a:sym typeface="Verdana"/>
              </a:rPr>
              <a:t>Apesar de ser tratado como um tema bem atual no Brasil, as Humanidades Digitais (HD), estão entre nós há algum tempo. Já em 1949 Roberto Busa, desenvolvia em parceria com a IBM, o que seria considerado o primeiro trabalho desse campo (fonte: IBM 100, 2012).</a:t>
            </a:r>
            <a:endParaRPr b="1" i="0" sz="2600" u="none" cap="none" strike="noStrike">
              <a:solidFill>
                <a:schemeClr val="lt1"/>
              </a:solidFill>
              <a:latin typeface="Verdana"/>
              <a:ea typeface="Verdana"/>
              <a:cs typeface="Verdana"/>
              <a:sym typeface="Verdana"/>
            </a:endParaRPr>
          </a:p>
        </p:txBody>
      </p:sp>
      <p:grpSp>
        <p:nvGrpSpPr>
          <p:cNvPr id="921" name="Google Shape;921;p3"/>
          <p:cNvGrpSpPr/>
          <p:nvPr/>
        </p:nvGrpSpPr>
        <p:grpSpPr>
          <a:xfrm>
            <a:off x="14849424" y="513396"/>
            <a:ext cx="2823845" cy="514350"/>
            <a:chOff x="14849424" y="513396"/>
            <a:chExt cx="2823845" cy="514350"/>
          </a:xfrm>
        </p:grpSpPr>
        <p:sp>
          <p:nvSpPr>
            <p:cNvPr id="922" name="Google Shape;922;p3"/>
            <p:cNvSpPr/>
            <p:nvPr/>
          </p:nvSpPr>
          <p:spPr>
            <a:xfrm>
              <a:off x="14850935" y="577341"/>
              <a:ext cx="2820035" cy="386715"/>
            </a:xfrm>
            <a:custGeom>
              <a:rect b="b" l="l" r="r" t="t"/>
              <a:pathLst>
                <a:path extrusionOk="0" h="386715" w="2820034">
                  <a:moveTo>
                    <a:pt x="2755379" y="257479"/>
                  </a:moveTo>
                  <a:lnTo>
                    <a:pt x="835164" y="257479"/>
                  </a:lnTo>
                  <a:lnTo>
                    <a:pt x="835164" y="258356"/>
                  </a:lnTo>
                  <a:lnTo>
                    <a:pt x="835164" y="259626"/>
                  </a:lnTo>
                  <a:lnTo>
                    <a:pt x="835164" y="319214"/>
                  </a:lnTo>
                  <a:lnTo>
                    <a:pt x="767676" y="319214"/>
                  </a:lnTo>
                  <a:lnTo>
                    <a:pt x="767676" y="259626"/>
                  </a:lnTo>
                  <a:lnTo>
                    <a:pt x="767676" y="258356"/>
                  </a:lnTo>
                  <a:lnTo>
                    <a:pt x="835164" y="258356"/>
                  </a:lnTo>
                  <a:lnTo>
                    <a:pt x="835164" y="257479"/>
                  </a:lnTo>
                  <a:lnTo>
                    <a:pt x="450240" y="257479"/>
                  </a:lnTo>
                  <a:lnTo>
                    <a:pt x="450240" y="258356"/>
                  </a:lnTo>
                  <a:lnTo>
                    <a:pt x="450240" y="259626"/>
                  </a:lnTo>
                  <a:lnTo>
                    <a:pt x="450240" y="319214"/>
                  </a:lnTo>
                  <a:lnTo>
                    <a:pt x="383108" y="319214"/>
                  </a:lnTo>
                  <a:lnTo>
                    <a:pt x="383108" y="259626"/>
                  </a:lnTo>
                  <a:lnTo>
                    <a:pt x="383108" y="258356"/>
                  </a:lnTo>
                  <a:lnTo>
                    <a:pt x="450240" y="258356"/>
                  </a:lnTo>
                  <a:lnTo>
                    <a:pt x="450240" y="257479"/>
                  </a:lnTo>
                  <a:lnTo>
                    <a:pt x="128066" y="257479"/>
                  </a:lnTo>
                  <a:lnTo>
                    <a:pt x="128066" y="258356"/>
                  </a:lnTo>
                  <a:lnTo>
                    <a:pt x="128066" y="259626"/>
                  </a:lnTo>
                  <a:lnTo>
                    <a:pt x="128066" y="319214"/>
                  </a:lnTo>
                  <a:lnTo>
                    <a:pt x="128066" y="320941"/>
                  </a:lnTo>
                  <a:lnTo>
                    <a:pt x="192163" y="320941"/>
                  </a:lnTo>
                  <a:lnTo>
                    <a:pt x="192163" y="323024"/>
                  </a:lnTo>
                  <a:lnTo>
                    <a:pt x="192163" y="324281"/>
                  </a:lnTo>
                  <a:lnTo>
                    <a:pt x="257962" y="324281"/>
                  </a:lnTo>
                  <a:lnTo>
                    <a:pt x="257962" y="384403"/>
                  </a:lnTo>
                  <a:lnTo>
                    <a:pt x="256260" y="384403"/>
                  </a:lnTo>
                  <a:lnTo>
                    <a:pt x="256260" y="386334"/>
                  </a:lnTo>
                  <a:lnTo>
                    <a:pt x="320357" y="386334"/>
                  </a:lnTo>
                  <a:lnTo>
                    <a:pt x="320357" y="384403"/>
                  </a:lnTo>
                  <a:lnTo>
                    <a:pt x="319024" y="384403"/>
                  </a:lnTo>
                  <a:lnTo>
                    <a:pt x="319024" y="324281"/>
                  </a:lnTo>
                  <a:lnTo>
                    <a:pt x="319024" y="323024"/>
                  </a:lnTo>
                  <a:lnTo>
                    <a:pt x="2691295" y="323024"/>
                  </a:lnTo>
                  <a:lnTo>
                    <a:pt x="2691295" y="320941"/>
                  </a:lnTo>
                  <a:lnTo>
                    <a:pt x="2755379" y="320941"/>
                  </a:lnTo>
                  <a:lnTo>
                    <a:pt x="2755379" y="319214"/>
                  </a:lnTo>
                  <a:lnTo>
                    <a:pt x="2690685" y="319214"/>
                  </a:lnTo>
                  <a:lnTo>
                    <a:pt x="2690685" y="259626"/>
                  </a:lnTo>
                  <a:lnTo>
                    <a:pt x="2690685" y="258356"/>
                  </a:lnTo>
                  <a:lnTo>
                    <a:pt x="2755379" y="258356"/>
                  </a:lnTo>
                  <a:lnTo>
                    <a:pt x="2755379" y="257479"/>
                  </a:lnTo>
                  <a:close/>
                </a:path>
                <a:path extrusionOk="0" h="386715" w="2820034">
                  <a:moveTo>
                    <a:pt x="2819666" y="130289"/>
                  </a:moveTo>
                  <a:lnTo>
                    <a:pt x="2755379" y="130289"/>
                  </a:lnTo>
                  <a:lnTo>
                    <a:pt x="2755379" y="127762"/>
                  </a:lnTo>
                  <a:lnTo>
                    <a:pt x="2690685" y="127762"/>
                  </a:lnTo>
                  <a:lnTo>
                    <a:pt x="2690685" y="126492"/>
                  </a:lnTo>
                  <a:lnTo>
                    <a:pt x="2690685" y="66890"/>
                  </a:lnTo>
                  <a:lnTo>
                    <a:pt x="2691409" y="66890"/>
                  </a:lnTo>
                  <a:lnTo>
                    <a:pt x="2691409" y="64363"/>
                  </a:lnTo>
                  <a:lnTo>
                    <a:pt x="2691409" y="61823"/>
                  </a:lnTo>
                  <a:lnTo>
                    <a:pt x="899261" y="61823"/>
                  </a:lnTo>
                  <a:lnTo>
                    <a:pt x="899261" y="255816"/>
                  </a:lnTo>
                  <a:lnTo>
                    <a:pt x="831837" y="255816"/>
                  </a:lnTo>
                  <a:lnTo>
                    <a:pt x="831837" y="132829"/>
                  </a:lnTo>
                  <a:lnTo>
                    <a:pt x="899261" y="132829"/>
                  </a:lnTo>
                  <a:lnTo>
                    <a:pt x="899261" y="61823"/>
                  </a:lnTo>
                  <a:lnTo>
                    <a:pt x="834859" y="61823"/>
                  </a:lnTo>
                  <a:lnTo>
                    <a:pt x="834859" y="66890"/>
                  </a:lnTo>
                  <a:lnTo>
                    <a:pt x="834859" y="126492"/>
                  </a:lnTo>
                  <a:lnTo>
                    <a:pt x="767676" y="126492"/>
                  </a:lnTo>
                  <a:lnTo>
                    <a:pt x="767676" y="66890"/>
                  </a:lnTo>
                  <a:lnTo>
                    <a:pt x="834859" y="66890"/>
                  </a:lnTo>
                  <a:lnTo>
                    <a:pt x="834859" y="61823"/>
                  </a:lnTo>
                  <a:lnTo>
                    <a:pt x="578421" y="61823"/>
                  </a:lnTo>
                  <a:lnTo>
                    <a:pt x="578421" y="66890"/>
                  </a:lnTo>
                  <a:lnTo>
                    <a:pt x="578421" y="126492"/>
                  </a:lnTo>
                  <a:lnTo>
                    <a:pt x="578421" y="127762"/>
                  </a:lnTo>
                  <a:lnTo>
                    <a:pt x="578421" y="130289"/>
                  </a:lnTo>
                  <a:lnTo>
                    <a:pt x="578421" y="131559"/>
                  </a:lnTo>
                  <a:lnTo>
                    <a:pt x="578421" y="132829"/>
                  </a:lnTo>
                  <a:lnTo>
                    <a:pt x="511365" y="132829"/>
                  </a:lnTo>
                  <a:lnTo>
                    <a:pt x="511365" y="130289"/>
                  </a:lnTo>
                  <a:lnTo>
                    <a:pt x="511365" y="126492"/>
                  </a:lnTo>
                  <a:lnTo>
                    <a:pt x="511365" y="66890"/>
                  </a:lnTo>
                  <a:lnTo>
                    <a:pt x="578421" y="66890"/>
                  </a:lnTo>
                  <a:lnTo>
                    <a:pt x="578421" y="61823"/>
                  </a:lnTo>
                  <a:lnTo>
                    <a:pt x="511365" y="61823"/>
                  </a:lnTo>
                  <a:lnTo>
                    <a:pt x="511365" y="3683"/>
                  </a:lnTo>
                  <a:lnTo>
                    <a:pt x="512635" y="3683"/>
                  </a:lnTo>
                  <a:lnTo>
                    <a:pt x="512635" y="0"/>
                  </a:lnTo>
                  <a:lnTo>
                    <a:pt x="320357" y="0"/>
                  </a:lnTo>
                  <a:lnTo>
                    <a:pt x="320357" y="3683"/>
                  </a:lnTo>
                  <a:lnTo>
                    <a:pt x="322046" y="3683"/>
                  </a:lnTo>
                  <a:lnTo>
                    <a:pt x="322046" y="61823"/>
                  </a:lnTo>
                  <a:lnTo>
                    <a:pt x="322046" y="64363"/>
                  </a:lnTo>
                  <a:lnTo>
                    <a:pt x="322046" y="66890"/>
                  </a:lnTo>
                  <a:lnTo>
                    <a:pt x="254685" y="66890"/>
                  </a:lnTo>
                  <a:lnTo>
                    <a:pt x="254685" y="61823"/>
                  </a:lnTo>
                  <a:lnTo>
                    <a:pt x="254685" y="3683"/>
                  </a:lnTo>
                  <a:lnTo>
                    <a:pt x="256260" y="3683"/>
                  </a:lnTo>
                  <a:lnTo>
                    <a:pt x="256260" y="0"/>
                  </a:lnTo>
                  <a:lnTo>
                    <a:pt x="64033" y="0"/>
                  </a:lnTo>
                  <a:lnTo>
                    <a:pt x="64033" y="3683"/>
                  </a:lnTo>
                  <a:lnTo>
                    <a:pt x="65671" y="3683"/>
                  </a:lnTo>
                  <a:lnTo>
                    <a:pt x="65671" y="61823"/>
                  </a:lnTo>
                  <a:lnTo>
                    <a:pt x="65671" y="66890"/>
                  </a:lnTo>
                  <a:lnTo>
                    <a:pt x="0" y="66890"/>
                  </a:lnTo>
                  <a:lnTo>
                    <a:pt x="0" y="191147"/>
                  </a:lnTo>
                  <a:lnTo>
                    <a:pt x="0" y="193687"/>
                  </a:lnTo>
                  <a:lnTo>
                    <a:pt x="64033" y="193687"/>
                  </a:lnTo>
                  <a:lnTo>
                    <a:pt x="64033" y="257086"/>
                  </a:lnTo>
                  <a:lnTo>
                    <a:pt x="322656" y="257086"/>
                  </a:lnTo>
                  <a:lnTo>
                    <a:pt x="322656" y="193687"/>
                  </a:lnTo>
                  <a:lnTo>
                    <a:pt x="386626" y="193687"/>
                  </a:lnTo>
                  <a:lnTo>
                    <a:pt x="386626" y="191147"/>
                  </a:lnTo>
                  <a:lnTo>
                    <a:pt x="386626" y="66890"/>
                  </a:lnTo>
                  <a:lnTo>
                    <a:pt x="450659" y="66890"/>
                  </a:lnTo>
                  <a:lnTo>
                    <a:pt x="450659" y="193687"/>
                  </a:lnTo>
                  <a:lnTo>
                    <a:pt x="386626" y="193687"/>
                  </a:lnTo>
                  <a:lnTo>
                    <a:pt x="386626" y="194957"/>
                  </a:lnTo>
                  <a:lnTo>
                    <a:pt x="386626" y="254546"/>
                  </a:lnTo>
                  <a:lnTo>
                    <a:pt x="386626" y="255816"/>
                  </a:lnTo>
                  <a:lnTo>
                    <a:pt x="386626" y="257086"/>
                  </a:lnTo>
                  <a:lnTo>
                    <a:pt x="2819666" y="257086"/>
                  </a:lnTo>
                  <a:lnTo>
                    <a:pt x="2819666" y="255816"/>
                  </a:lnTo>
                  <a:lnTo>
                    <a:pt x="2754719" y="255816"/>
                  </a:lnTo>
                  <a:lnTo>
                    <a:pt x="2754719" y="254546"/>
                  </a:lnTo>
                  <a:lnTo>
                    <a:pt x="2754719" y="131559"/>
                  </a:lnTo>
                  <a:lnTo>
                    <a:pt x="2819666" y="131559"/>
                  </a:lnTo>
                  <a:lnTo>
                    <a:pt x="2819666" y="130289"/>
                  </a:lnTo>
                  <a:close/>
                </a:path>
              </a:pathLst>
            </a:custGeom>
            <a:solidFill>
              <a:srgbClr val="F12EA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23" name="Google Shape;923;p3"/>
            <p:cNvSpPr/>
            <p:nvPr/>
          </p:nvSpPr>
          <p:spPr>
            <a:xfrm>
              <a:off x="15681249" y="641704"/>
              <a:ext cx="1929130" cy="259079"/>
            </a:xfrm>
            <a:custGeom>
              <a:rect b="b" l="l" r="r" t="t"/>
              <a:pathLst>
                <a:path extrusionOk="0" h="259080" w="1929130">
                  <a:moveTo>
                    <a:pt x="1928952" y="62128"/>
                  </a:moveTo>
                  <a:lnTo>
                    <a:pt x="1864918" y="62128"/>
                  </a:lnTo>
                  <a:lnTo>
                    <a:pt x="1864918" y="0"/>
                  </a:lnTo>
                  <a:lnTo>
                    <a:pt x="0" y="0"/>
                  </a:lnTo>
                  <a:lnTo>
                    <a:pt x="0" y="62128"/>
                  </a:lnTo>
                  <a:lnTo>
                    <a:pt x="0" y="63398"/>
                  </a:lnTo>
                  <a:lnTo>
                    <a:pt x="0" y="67195"/>
                  </a:lnTo>
                  <a:lnTo>
                    <a:pt x="0" y="68465"/>
                  </a:lnTo>
                  <a:lnTo>
                    <a:pt x="64096" y="68465"/>
                  </a:lnTo>
                  <a:lnTo>
                    <a:pt x="64096" y="190182"/>
                  </a:lnTo>
                  <a:lnTo>
                    <a:pt x="0" y="190182"/>
                  </a:lnTo>
                  <a:lnTo>
                    <a:pt x="0" y="191452"/>
                  </a:lnTo>
                  <a:lnTo>
                    <a:pt x="0" y="193992"/>
                  </a:lnTo>
                  <a:lnTo>
                    <a:pt x="0" y="195262"/>
                  </a:lnTo>
                  <a:lnTo>
                    <a:pt x="0" y="258660"/>
                  </a:lnTo>
                  <a:lnTo>
                    <a:pt x="1864918" y="258660"/>
                  </a:lnTo>
                  <a:lnTo>
                    <a:pt x="1864918" y="195262"/>
                  </a:lnTo>
                  <a:lnTo>
                    <a:pt x="1928952" y="195262"/>
                  </a:lnTo>
                  <a:lnTo>
                    <a:pt x="1928952" y="193992"/>
                  </a:lnTo>
                  <a:lnTo>
                    <a:pt x="1928952" y="63398"/>
                  </a:lnTo>
                  <a:lnTo>
                    <a:pt x="1928952" y="62128"/>
                  </a:lnTo>
                  <a:close/>
                </a:path>
              </a:pathLst>
            </a:custGeom>
            <a:solidFill>
              <a:srgbClr val="F1F1F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24" name="Google Shape;924;p3"/>
            <p:cNvSpPr/>
            <p:nvPr/>
          </p:nvSpPr>
          <p:spPr>
            <a:xfrm>
              <a:off x="14914486" y="578306"/>
              <a:ext cx="773430" cy="384810"/>
            </a:xfrm>
            <a:custGeom>
              <a:rect b="b" l="l" r="r" t="t"/>
              <a:pathLst>
                <a:path extrusionOk="0" h="384809" w="773430">
                  <a:moveTo>
                    <a:pt x="65303" y="0"/>
                  </a:moveTo>
                  <a:lnTo>
                    <a:pt x="0" y="0"/>
                  </a:lnTo>
                  <a:lnTo>
                    <a:pt x="0" y="2540"/>
                  </a:lnTo>
                  <a:lnTo>
                    <a:pt x="0" y="128054"/>
                  </a:lnTo>
                  <a:lnTo>
                    <a:pt x="65303" y="128054"/>
                  </a:lnTo>
                  <a:lnTo>
                    <a:pt x="65303" y="2540"/>
                  </a:lnTo>
                  <a:lnTo>
                    <a:pt x="65303" y="0"/>
                  </a:lnTo>
                  <a:close/>
                </a:path>
                <a:path extrusionOk="0" h="384809" w="773430">
                  <a:moveTo>
                    <a:pt x="193497" y="191452"/>
                  </a:moveTo>
                  <a:lnTo>
                    <a:pt x="0" y="191452"/>
                  </a:lnTo>
                  <a:lnTo>
                    <a:pt x="0" y="192722"/>
                  </a:lnTo>
                  <a:lnTo>
                    <a:pt x="193497" y="192722"/>
                  </a:lnTo>
                  <a:lnTo>
                    <a:pt x="193497" y="191452"/>
                  </a:lnTo>
                  <a:close/>
                </a:path>
                <a:path extrusionOk="0" h="384809" w="773430">
                  <a:moveTo>
                    <a:pt x="257594" y="256120"/>
                  </a:moveTo>
                  <a:lnTo>
                    <a:pt x="193497" y="256120"/>
                  </a:lnTo>
                  <a:lnTo>
                    <a:pt x="193497" y="254850"/>
                  </a:lnTo>
                  <a:lnTo>
                    <a:pt x="64096" y="254850"/>
                  </a:lnTo>
                  <a:lnTo>
                    <a:pt x="64096" y="256120"/>
                  </a:lnTo>
                  <a:lnTo>
                    <a:pt x="128193" y="256120"/>
                  </a:lnTo>
                  <a:lnTo>
                    <a:pt x="128193" y="320789"/>
                  </a:lnTo>
                  <a:lnTo>
                    <a:pt x="192278" y="320789"/>
                  </a:lnTo>
                  <a:lnTo>
                    <a:pt x="192278" y="384187"/>
                  </a:lnTo>
                  <a:lnTo>
                    <a:pt x="257594" y="384187"/>
                  </a:lnTo>
                  <a:lnTo>
                    <a:pt x="257594" y="320789"/>
                  </a:lnTo>
                  <a:lnTo>
                    <a:pt x="257594" y="256120"/>
                  </a:lnTo>
                  <a:close/>
                </a:path>
                <a:path extrusionOk="0" h="384809" w="773430">
                  <a:moveTo>
                    <a:pt x="772833" y="125526"/>
                  </a:moveTo>
                  <a:lnTo>
                    <a:pt x="704126" y="125526"/>
                  </a:lnTo>
                  <a:lnTo>
                    <a:pt x="704126" y="65925"/>
                  </a:lnTo>
                  <a:lnTo>
                    <a:pt x="708672" y="65925"/>
                  </a:lnTo>
                  <a:lnTo>
                    <a:pt x="708672" y="63398"/>
                  </a:lnTo>
                  <a:lnTo>
                    <a:pt x="510324" y="63398"/>
                  </a:lnTo>
                  <a:lnTo>
                    <a:pt x="510324" y="65925"/>
                  </a:lnTo>
                  <a:lnTo>
                    <a:pt x="510324" y="125526"/>
                  </a:lnTo>
                  <a:lnTo>
                    <a:pt x="514870" y="125526"/>
                  </a:lnTo>
                  <a:lnTo>
                    <a:pt x="514870" y="126796"/>
                  </a:lnTo>
                  <a:lnTo>
                    <a:pt x="514870" y="130594"/>
                  </a:lnTo>
                  <a:lnTo>
                    <a:pt x="514870" y="188925"/>
                  </a:lnTo>
                  <a:lnTo>
                    <a:pt x="446290" y="188925"/>
                  </a:lnTo>
                  <a:lnTo>
                    <a:pt x="446290" y="190182"/>
                  </a:lnTo>
                  <a:lnTo>
                    <a:pt x="446290" y="193992"/>
                  </a:lnTo>
                  <a:lnTo>
                    <a:pt x="446290" y="253580"/>
                  </a:lnTo>
                  <a:lnTo>
                    <a:pt x="382143" y="253580"/>
                  </a:lnTo>
                  <a:lnTo>
                    <a:pt x="382143" y="322059"/>
                  </a:lnTo>
                  <a:lnTo>
                    <a:pt x="708672" y="322059"/>
                  </a:lnTo>
                  <a:lnTo>
                    <a:pt x="708672" y="318249"/>
                  </a:lnTo>
                  <a:lnTo>
                    <a:pt x="704126" y="318249"/>
                  </a:lnTo>
                  <a:lnTo>
                    <a:pt x="704126" y="258660"/>
                  </a:lnTo>
                  <a:lnTo>
                    <a:pt x="704126" y="257390"/>
                  </a:lnTo>
                  <a:lnTo>
                    <a:pt x="771613" y="257390"/>
                  </a:lnTo>
                  <a:lnTo>
                    <a:pt x="771613" y="258660"/>
                  </a:lnTo>
                  <a:lnTo>
                    <a:pt x="772833" y="258660"/>
                  </a:lnTo>
                  <a:lnTo>
                    <a:pt x="772833" y="257390"/>
                  </a:lnTo>
                  <a:lnTo>
                    <a:pt x="772833" y="254850"/>
                  </a:lnTo>
                  <a:lnTo>
                    <a:pt x="768286" y="254850"/>
                  </a:lnTo>
                  <a:lnTo>
                    <a:pt x="768286" y="253580"/>
                  </a:lnTo>
                  <a:lnTo>
                    <a:pt x="768286" y="193992"/>
                  </a:lnTo>
                  <a:lnTo>
                    <a:pt x="768286" y="190182"/>
                  </a:lnTo>
                  <a:lnTo>
                    <a:pt x="768286" y="188925"/>
                  </a:lnTo>
                  <a:lnTo>
                    <a:pt x="772833" y="188925"/>
                  </a:lnTo>
                  <a:lnTo>
                    <a:pt x="772833" y="130594"/>
                  </a:lnTo>
                  <a:lnTo>
                    <a:pt x="772833" y="126796"/>
                  </a:lnTo>
                  <a:lnTo>
                    <a:pt x="772833" y="125526"/>
                  </a:lnTo>
                  <a:close/>
                </a:path>
              </a:pathLst>
            </a:custGeom>
            <a:solidFill>
              <a:srgbClr val="F12EA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25" name="Google Shape;925;p3"/>
            <p:cNvSpPr/>
            <p:nvPr/>
          </p:nvSpPr>
          <p:spPr>
            <a:xfrm>
              <a:off x="14849424" y="513396"/>
              <a:ext cx="2823845" cy="514350"/>
            </a:xfrm>
            <a:custGeom>
              <a:rect b="b" l="l" r="r" t="t"/>
              <a:pathLst>
                <a:path extrusionOk="0" h="514350" w="2823844">
                  <a:moveTo>
                    <a:pt x="2823413" y="191706"/>
                  </a:moveTo>
                  <a:lnTo>
                    <a:pt x="2759265" y="191706"/>
                  </a:lnTo>
                  <a:lnTo>
                    <a:pt x="2759265" y="130835"/>
                  </a:lnTo>
                  <a:lnTo>
                    <a:pt x="2759265" y="128308"/>
                  </a:lnTo>
                  <a:lnTo>
                    <a:pt x="2756230" y="128308"/>
                  </a:lnTo>
                  <a:lnTo>
                    <a:pt x="2756230" y="195503"/>
                  </a:lnTo>
                  <a:lnTo>
                    <a:pt x="2756230" y="319760"/>
                  </a:lnTo>
                  <a:lnTo>
                    <a:pt x="2692196" y="319760"/>
                  </a:lnTo>
                  <a:lnTo>
                    <a:pt x="2692196" y="322300"/>
                  </a:lnTo>
                  <a:lnTo>
                    <a:pt x="2692196" y="383159"/>
                  </a:lnTo>
                  <a:lnTo>
                    <a:pt x="836676" y="383159"/>
                  </a:lnTo>
                  <a:lnTo>
                    <a:pt x="836676" y="322300"/>
                  </a:lnTo>
                  <a:lnTo>
                    <a:pt x="900772" y="322300"/>
                  </a:lnTo>
                  <a:lnTo>
                    <a:pt x="900772" y="319760"/>
                  </a:lnTo>
                  <a:lnTo>
                    <a:pt x="900772" y="195503"/>
                  </a:lnTo>
                  <a:lnTo>
                    <a:pt x="900772" y="191706"/>
                  </a:lnTo>
                  <a:lnTo>
                    <a:pt x="836371" y="191706"/>
                  </a:lnTo>
                  <a:lnTo>
                    <a:pt x="836371" y="130835"/>
                  </a:lnTo>
                  <a:lnTo>
                    <a:pt x="2692196" y="130835"/>
                  </a:lnTo>
                  <a:lnTo>
                    <a:pt x="2692196" y="191706"/>
                  </a:lnTo>
                  <a:lnTo>
                    <a:pt x="2692196" y="195503"/>
                  </a:lnTo>
                  <a:lnTo>
                    <a:pt x="2756230" y="195503"/>
                  </a:lnTo>
                  <a:lnTo>
                    <a:pt x="2756230" y="128308"/>
                  </a:lnTo>
                  <a:lnTo>
                    <a:pt x="2695232" y="128308"/>
                  </a:lnTo>
                  <a:lnTo>
                    <a:pt x="2695232" y="67449"/>
                  </a:lnTo>
                  <a:lnTo>
                    <a:pt x="2695232" y="63639"/>
                  </a:lnTo>
                  <a:lnTo>
                    <a:pt x="833348" y="63639"/>
                  </a:lnTo>
                  <a:lnTo>
                    <a:pt x="833348" y="195503"/>
                  </a:lnTo>
                  <a:lnTo>
                    <a:pt x="833348" y="319760"/>
                  </a:lnTo>
                  <a:lnTo>
                    <a:pt x="769188" y="319760"/>
                  </a:lnTo>
                  <a:lnTo>
                    <a:pt x="769188" y="322300"/>
                  </a:lnTo>
                  <a:lnTo>
                    <a:pt x="769188" y="383159"/>
                  </a:lnTo>
                  <a:lnTo>
                    <a:pt x="451751" y="383159"/>
                  </a:lnTo>
                  <a:lnTo>
                    <a:pt x="451751" y="322300"/>
                  </a:lnTo>
                  <a:lnTo>
                    <a:pt x="515899" y="322300"/>
                  </a:lnTo>
                  <a:lnTo>
                    <a:pt x="515899" y="319760"/>
                  </a:lnTo>
                  <a:lnTo>
                    <a:pt x="515899" y="258902"/>
                  </a:lnTo>
                  <a:lnTo>
                    <a:pt x="579932" y="258902"/>
                  </a:lnTo>
                  <a:lnTo>
                    <a:pt x="579932" y="255092"/>
                  </a:lnTo>
                  <a:lnTo>
                    <a:pt x="579932" y="130835"/>
                  </a:lnTo>
                  <a:lnTo>
                    <a:pt x="769188" y="130835"/>
                  </a:lnTo>
                  <a:lnTo>
                    <a:pt x="769188" y="191706"/>
                  </a:lnTo>
                  <a:lnTo>
                    <a:pt x="769188" y="195503"/>
                  </a:lnTo>
                  <a:lnTo>
                    <a:pt x="833348" y="195503"/>
                  </a:lnTo>
                  <a:lnTo>
                    <a:pt x="833348" y="63639"/>
                  </a:lnTo>
                  <a:lnTo>
                    <a:pt x="515899" y="63639"/>
                  </a:lnTo>
                  <a:lnTo>
                    <a:pt x="515899" y="0"/>
                  </a:lnTo>
                  <a:lnTo>
                    <a:pt x="512876" y="0"/>
                  </a:lnTo>
                  <a:lnTo>
                    <a:pt x="512876" y="67449"/>
                  </a:lnTo>
                  <a:lnTo>
                    <a:pt x="512876" y="128308"/>
                  </a:lnTo>
                  <a:lnTo>
                    <a:pt x="512876" y="130835"/>
                  </a:lnTo>
                  <a:lnTo>
                    <a:pt x="512876" y="255092"/>
                  </a:lnTo>
                  <a:lnTo>
                    <a:pt x="448716" y="255092"/>
                  </a:lnTo>
                  <a:lnTo>
                    <a:pt x="448716" y="258902"/>
                  </a:lnTo>
                  <a:lnTo>
                    <a:pt x="448716" y="319760"/>
                  </a:lnTo>
                  <a:lnTo>
                    <a:pt x="384619" y="319760"/>
                  </a:lnTo>
                  <a:lnTo>
                    <a:pt x="384619" y="322300"/>
                  </a:lnTo>
                  <a:lnTo>
                    <a:pt x="384619" y="383159"/>
                  </a:lnTo>
                  <a:lnTo>
                    <a:pt x="320535" y="383159"/>
                  </a:lnTo>
                  <a:lnTo>
                    <a:pt x="320535" y="386969"/>
                  </a:lnTo>
                  <a:lnTo>
                    <a:pt x="320535" y="447827"/>
                  </a:lnTo>
                  <a:lnTo>
                    <a:pt x="259473" y="447827"/>
                  </a:lnTo>
                  <a:lnTo>
                    <a:pt x="259473" y="386969"/>
                  </a:lnTo>
                  <a:lnTo>
                    <a:pt x="259473" y="383159"/>
                  </a:lnTo>
                  <a:lnTo>
                    <a:pt x="195554" y="383159"/>
                  </a:lnTo>
                  <a:lnTo>
                    <a:pt x="195554" y="322300"/>
                  </a:lnTo>
                  <a:lnTo>
                    <a:pt x="195554" y="319760"/>
                  </a:lnTo>
                  <a:lnTo>
                    <a:pt x="131279" y="319760"/>
                  </a:lnTo>
                  <a:lnTo>
                    <a:pt x="131279" y="258902"/>
                  </a:lnTo>
                  <a:lnTo>
                    <a:pt x="131279" y="255092"/>
                  </a:lnTo>
                  <a:lnTo>
                    <a:pt x="67183" y="255092"/>
                  </a:lnTo>
                  <a:lnTo>
                    <a:pt x="67183" y="67449"/>
                  </a:lnTo>
                  <a:lnTo>
                    <a:pt x="256197" y="67449"/>
                  </a:lnTo>
                  <a:lnTo>
                    <a:pt x="256197" y="130860"/>
                  </a:lnTo>
                  <a:lnTo>
                    <a:pt x="323557" y="130860"/>
                  </a:lnTo>
                  <a:lnTo>
                    <a:pt x="323557" y="67449"/>
                  </a:lnTo>
                  <a:lnTo>
                    <a:pt x="512876" y="67449"/>
                  </a:lnTo>
                  <a:lnTo>
                    <a:pt x="512876" y="0"/>
                  </a:lnTo>
                  <a:lnTo>
                    <a:pt x="320535" y="0"/>
                  </a:lnTo>
                  <a:lnTo>
                    <a:pt x="320535" y="63639"/>
                  </a:lnTo>
                  <a:lnTo>
                    <a:pt x="259473" y="63639"/>
                  </a:lnTo>
                  <a:lnTo>
                    <a:pt x="259473" y="0"/>
                  </a:lnTo>
                  <a:lnTo>
                    <a:pt x="64147" y="0"/>
                  </a:lnTo>
                  <a:lnTo>
                    <a:pt x="64147" y="63639"/>
                  </a:lnTo>
                  <a:lnTo>
                    <a:pt x="0" y="63639"/>
                  </a:lnTo>
                  <a:lnTo>
                    <a:pt x="0" y="67449"/>
                  </a:lnTo>
                  <a:lnTo>
                    <a:pt x="0" y="255092"/>
                  </a:lnTo>
                  <a:lnTo>
                    <a:pt x="0" y="258902"/>
                  </a:lnTo>
                  <a:lnTo>
                    <a:pt x="64147" y="258902"/>
                  </a:lnTo>
                  <a:lnTo>
                    <a:pt x="64147" y="319760"/>
                  </a:lnTo>
                  <a:lnTo>
                    <a:pt x="64147" y="322300"/>
                  </a:lnTo>
                  <a:lnTo>
                    <a:pt x="128244" y="322300"/>
                  </a:lnTo>
                  <a:lnTo>
                    <a:pt x="128244" y="383159"/>
                  </a:lnTo>
                  <a:lnTo>
                    <a:pt x="128244" y="386969"/>
                  </a:lnTo>
                  <a:lnTo>
                    <a:pt x="192341" y="386969"/>
                  </a:lnTo>
                  <a:lnTo>
                    <a:pt x="192341" y="447827"/>
                  </a:lnTo>
                  <a:lnTo>
                    <a:pt x="192341" y="450354"/>
                  </a:lnTo>
                  <a:lnTo>
                    <a:pt x="256197" y="450354"/>
                  </a:lnTo>
                  <a:lnTo>
                    <a:pt x="256197" y="514172"/>
                  </a:lnTo>
                  <a:lnTo>
                    <a:pt x="323557" y="514172"/>
                  </a:lnTo>
                  <a:lnTo>
                    <a:pt x="323557" y="450354"/>
                  </a:lnTo>
                  <a:lnTo>
                    <a:pt x="2695232" y="450354"/>
                  </a:lnTo>
                  <a:lnTo>
                    <a:pt x="2695232" y="447827"/>
                  </a:lnTo>
                  <a:lnTo>
                    <a:pt x="2695232" y="386969"/>
                  </a:lnTo>
                  <a:lnTo>
                    <a:pt x="2759265" y="386969"/>
                  </a:lnTo>
                  <a:lnTo>
                    <a:pt x="2759265" y="383159"/>
                  </a:lnTo>
                  <a:lnTo>
                    <a:pt x="2759265" y="322300"/>
                  </a:lnTo>
                  <a:lnTo>
                    <a:pt x="2823413" y="322300"/>
                  </a:lnTo>
                  <a:lnTo>
                    <a:pt x="2823413" y="319760"/>
                  </a:lnTo>
                  <a:lnTo>
                    <a:pt x="2823413" y="195503"/>
                  </a:lnTo>
                  <a:lnTo>
                    <a:pt x="2823413" y="191706"/>
                  </a:lnTo>
                  <a:close/>
                </a:path>
              </a:pathLst>
            </a:custGeom>
            <a:solidFill>
              <a:srgbClr val="2E13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pic>
        <p:nvPicPr>
          <p:cNvPr id="926" name="Google Shape;926;p3"/>
          <p:cNvPicPr preferRelativeResize="0"/>
          <p:nvPr/>
        </p:nvPicPr>
        <p:blipFill rotWithShape="1">
          <a:blip r:embed="rId3">
            <a:alphaModFix/>
          </a:blip>
          <a:srcRect b="0" l="0" r="0" t="0"/>
          <a:stretch/>
        </p:blipFill>
        <p:spPr>
          <a:xfrm>
            <a:off x="0" y="1"/>
            <a:ext cx="3152774" cy="2444519"/>
          </a:xfrm>
          <a:prstGeom prst="rect">
            <a:avLst/>
          </a:prstGeom>
          <a:noFill/>
          <a:ln>
            <a:noFill/>
          </a:ln>
        </p:spPr>
      </p:pic>
      <p:grpSp>
        <p:nvGrpSpPr>
          <p:cNvPr id="927" name="Google Shape;927;p3"/>
          <p:cNvGrpSpPr/>
          <p:nvPr/>
        </p:nvGrpSpPr>
        <p:grpSpPr>
          <a:xfrm>
            <a:off x="0" y="10009240"/>
            <a:ext cx="18288000" cy="277961"/>
            <a:chOff x="0" y="10009240"/>
            <a:chExt cx="18288000" cy="277961"/>
          </a:xfrm>
        </p:grpSpPr>
        <p:sp>
          <p:nvSpPr>
            <p:cNvPr id="928" name="Google Shape;928;p3"/>
            <p:cNvSpPr/>
            <p:nvPr/>
          </p:nvSpPr>
          <p:spPr>
            <a:xfrm>
              <a:off x="0" y="10009240"/>
              <a:ext cx="18288000" cy="127000"/>
            </a:xfrm>
            <a:custGeom>
              <a:rect b="b" l="l" r="r" t="t"/>
              <a:pathLst>
                <a:path extrusionOk="0" h="127000" w="18288000">
                  <a:moveTo>
                    <a:pt x="0" y="126831"/>
                  </a:moveTo>
                  <a:lnTo>
                    <a:pt x="18288000" y="126831"/>
                  </a:lnTo>
                  <a:lnTo>
                    <a:pt x="18288000" y="0"/>
                  </a:lnTo>
                  <a:lnTo>
                    <a:pt x="0" y="0"/>
                  </a:lnTo>
                  <a:lnTo>
                    <a:pt x="0" y="126831"/>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29" name="Google Shape;929;p3"/>
            <p:cNvSpPr/>
            <p:nvPr/>
          </p:nvSpPr>
          <p:spPr>
            <a:xfrm>
              <a:off x="0" y="10136071"/>
              <a:ext cx="18288000" cy="151130"/>
            </a:xfrm>
            <a:custGeom>
              <a:rect b="b" l="l" r="r" t="t"/>
              <a:pathLst>
                <a:path extrusionOk="0" h="151129" w="18288000">
                  <a:moveTo>
                    <a:pt x="0" y="0"/>
                  </a:moveTo>
                  <a:lnTo>
                    <a:pt x="18288000" y="0"/>
                  </a:lnTo>
                  <a:lnTo>
                    <a:pt x="18288000" y="150928"/>
                  </a:lnTo>
                  <a:lnTo>
                    <a:pt x="0" y="150928"/>
                  </a:lnTo>
                  <a:lnTo>
                    <a:pt x="0" y="0"/>
                  </a:lnTo>
                  <a:close/>
                </a:path>
              </a:pathLst>
            </a:custGeom>
            <a:solidFill>
              <a:srgbClr val="F12EA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sp>
        <p:nvSpPr>
          <p:cNvPr id="930" name="Google Shape;930;p3"/>
          <p:cNvSpPr txBox="1"/>
          <p:nvPr/>
        </p:nvSpPr>
        <p:spPr>
          <a:xfrm>
            <a:off x="10968000" y="2449800"/>
            <a:ext cx="5874600" cy="4266600"/>
          </a:xfrm>
          <a:prstGeom prst="rect">
            <a:avLst/>
          </a:prstGeom>
          <a:noFill/>
          <a:ln>
            <a:noFill/>
          </a:ln>
        </p:spPr>
        <p:txBody>
          <a:bodyPr anchorCtr="0" anchor="t" bIns="91425" lIns="91425" spcFirstLastPara="1" rIns="91425" wrap="square" tIns="91425">
            <a:spAutoFit/>
          </a:bodyPr>
          <a:lstStyle/>
          <a:p>
            <a:pPr indent="0" lvl="0" marL="0" rtl="0" algn="just">
              <a:lnSpc>
                <a:spcPct val="115000"/>
              </a:lnSpc>
              <a:spcBef>
                <a:spcPts val="0"/>
              </a:spcBef>
              <a:spcAft>
                <a:spcPts val="0"/>
              </a:spcAft>
              <a:buClr>
                <a:schemeClr val="dk1"/>
              </a:buClr>
              <a:buSzPts val="1100"/>
              <a:buFont typeface="Arial"/>
              <a:buNone/>
            </a:pPr>
            <a:r>
              <a:rPr b="1" lang="en-US" sz="2600">
                <a:solidFill>
                  <a:schemeClr val="lt1"/>
                </a:solidFill>
                <a:latin typeface="Verdana"/>
                <a:ea typeface="Verdana"/>
                <a:cs typeface="Verdana"/>
                <a:sym typeface="Verdana"/>
              </a:rPr>
              <a:t>Como disposto pelo Manifesto das Humanidades Digitais (2012) “transdisciplina, portadora dos métodos, dos dispositivos e das perspectivas heurísticas ligadas ao digital no domínio das Ciências Humanas e Sociais”.</a:t>
            </a:r>
            <a:endParaRPr b="1" i="0" sz="2600" u="none" cap="none" strike="noStrike">
              <a:solidFill>
                <a:schemeClr val="lt1"/>
              </a:solidFill>
              <a:latin typeface="Verdana"/>
              <a:ea typeface="Verdana"/>
              <a:cs typeface="Verdana"/>
              <a:sym typeface="Verdan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934" name="Shape 934"/>
        <p:cNvGrpSpPr/>
        <p:nvPr/>
      </p:nvGrpSpPr>
      <p:grpSpPr>
        <a:xfrm>
          <a:off x="0" y="0"/>
          <a:ext cx="0" cy="0"/>
          <a:chOff x="0" y="0"/>
          <a:chExt cx="0" cy="0"/>
        </a:xfrm>
      </p:grpSpPr>
      <p:sp>
        <p:nvSpPr>
          <p:cNvPr id="935" name="Google Shape;935;g17b36c8f6a8_0_1"/>
          <p:cNvSpPr/>
          <p:nvPr/>
        </p:nvSpPr>
        <p:spPr>
          <a:xfrm>
            <a:off x="0" y="1"/>
            <a:ext cx="18288000" cy="10009505"/>
          </a:xfrm>
          <a:custGeom>
            <a:rect b="b" l="l" r="r" t="t"/>
            <a:pathLst>
              <a:path extrusionOk="0" h="10009505" w="18288000">
                <a:moveTo>
                  <a:pt x="0" y="10009238"/>
                </a:moveTo>
                <a:lnTo>
                  <a:pt x="18287998" y="10009238"/>
                </a:lnTo>
                <a:lnTo>
                  <a:pt x="18287998" y="0"/>
                </a:lnTo>
                <a:lnTo>
                  <a:pt x="0" y="0"/>
                </a:lnTo>
                <a:lnTo>
                  <a:pt x="0" y="10009238"/>
                </a:lnTo>
                <a:close/>
              </a:path>
            </a:pathLst>
          </a:custGeom>
          <a:solidFill>
            <a:srgbClr val="F1F1F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nvGrpSpPr>
          <p:cNvPr id="936" name="Google Shape;936;g17b36c8f6a8_0_1"/>
          <p:cNvGrpSpPr/>
          <p:nvPr/>
        </p:nvGrpSpPr>
        <p:grpSpPr>
          <a:xfrm>
            <a:off x="1028700" y="1863977"/>
            <a:ext cx="9286938" cy="7391998"/>
            <a:chOff x="1028700" y="1863977"/>
            <a:chExt cx="9286938" cy="7391998"/>
          </a:xfrm>
        </p:grpSpPr>
        <p:sp>
          <p:nvSpPr>
            <p:cNvPr id="937" name="Google Shape;937;g17b36c8f6a8_0_1"/>
            <p:cNvSpPr/>
            <p:nvPr/>
          </p:nvSpPr>
          <p:spPr>
            <a:xfrm>
              <a:off x="1174711" y="2014333"/>
              <a:ext cx="9119235" cy="7223759"/>
            </a:xfrm>
            <a:custGeom>
              <a:rect b="b" l="l" r="r" t="t"/>
              <a:pathLst>
                <a:path extrusionOk="0" h="7223759" w="9119235">
                  <a:moveTo>
                    <a:pt x="9118727" y="0"/>
                  </a:moveTo>
                  <a:lnTo>
                    <a:pt x="0" y="0"/>
                  </a:lnTo>
                  <a:lnTo>
                    <a:pt x="0" y="7073011"/>
                  </a:lnTo>
                  <a:lnTo>
                    <a:pt x="0" y="7223353"/>
                  </a:lnTo>
                  <a:lnTo>
                    <a:pt x="9118727" y="7223353"/>
                  </a:lnTo>
                  <a:lnTo>
                    <a:pt x="9118727" y="7073011"/>
                  </a:lnTo>
                  <a:lnTo>
                    <a:pt x="9118727" y="0"/>
                  </a:lnTo>
                  <a:close/>
                </a:path>
              </a:pathLst>
            </a:custGeom>
            <a:solidFill>
              <a:srgbClr val="F12EA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38" name="Google Shape;938;g17b36c8f6a8_0_1"/>
            <p:cNvSpPr/>
            <p:nvPr/>
          </p:nvSpPr>
          <p:spPr>
            <a:xfrm>
              <a:off x="1152588" y="1988400"/>
              <a:ext cx="9163050" cy="7267575"/>
            </a:xfrm>
            <a:custGeom>
              <a:rect b="b" l="l" r="r" t="t"/>
              <a:pathLst>
                <a:path extrusionOk="0" h="7267575" w="9163050">
                  <a:moveTo>
                    <a:pt x="9162974" y="43611"/>
                  </a:moveTo>
                  <a:lnTo>
                    <a:pt x="9118727" y="43611"/>
                  </a:lnTo>
                  <a:lnTo>
                    <a:pt x="9118727" y="7222553"/>
                  </a:lnTo>
                  <a:lnTo>
                    <a:pt x="44246" y="7222553"/>
                  </a:lnTo>
                  <a:lnTo>
                    <a:pt x="44246" y="7098944"/>
                  </a:lnTo>
                  <a:lnTo>
                    <a:pt x="0" y="7098944"/>
                  </a:lnTo>
                  <a:lnTo>
                    <a:pt x="0" y="7222553"/>
                  </a:lnTo>
                  <a:lnTo>
                    <a:pt x="0" y="7266978"/>
                  </a:lnTo>
                  <a:lnTo>
                    <a:pt x="9162974" y="7266978"/>
                  </a:lnTo>
                  <a:lnTo>
                    <a:pt x="9162974" y="7222757"/>
                  </a:lnTo>
                  <a:lnTo>
                    <a:pt x="9162974" y="7222553"/>
                  </a:lnTo>
                  <a:lnTo>
                    <a:pt x="9162974" y="43611"/>
                  </a:lnTo>
                  <a:close/>
                </a:path>
                <a:path extrusionOk="0" h="7267575" w="9163050">
                  <a:moveTo>
                    <a:pt x="9162974" y="0"/>
                  </a:moveTo>
                  <a:lnTo>
                    <a:pt x="8994826" y="0"/>
                  </a:lnTo>
                  <a:lnTo>
                    <a:pt x="8994826" y="43167"/>
                  </a:lnTo>
                  <a:lnTo>
                    <a:pt x="9162974" y="43167"/>
                  </a:lnTo>
                  <a:lnTo>
                    <a:pt x="9162974" y="0"/>
                  </a:lnTo>
                  <a:close/>
                </a:path>
              </a:pathLst>
            </a:custGeom>
            <a:solidFill>
              <a:srgbClr val="F1E30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39" name="Google Shape;939;g17b36c8f6a8_0_1"/>
            <p:cNvSpPr/>
            <p:nvPr/>
          </p:nvSpPr>
          <p:spPr>
            <a:xfrm>
              <a:off x="1028700" y="1863977"/>
              <a:ext cx="9119235" cy="7223759"/>
            </a:xfrm>
            <a:custGeom>
              <a:rect b="b" l="l" r="r" t="t"/>
              <a:pathLst>
                <a:path extrusionOk="0" h="7223759" w="9119235">
                  <a:moveTo>
                    <a:pt x="9118726" y="7223362"/>
                  </a:moveTo>
                  <a:lnTo>
                    <a:pt x="0" y="7223362"/>
                  </a:lnTo>
                  <a:lnTo>
                    <a:pt x="0" y="0"/>
                  </a:lnTo>
                  <a:lnTo>
                    <a:pt x="9118726" y="0"/>
                  </a:lnTo>
                  <a:lnTo>
                    <a:pt x="9118726" y="7223362"/>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grpSp>
        <p:nvGrpSpPr>
          <p:cNvPr id="940" name="Google Shape;940;g17b36c8f6a8_0_1"/>
          <p:cNvGrpSpPr/>
          <p:nvPr/>
        </p:nvGrpSpPr>
        <p:grpSpPr>
          <a:xfrm>
            <a:off x="10721401" y="1863975"/>
            <a:ext cx="6791391" cy="7392000"/>
            <a:chOff x="10721401" y="1863975"/>
            <a:chExt cx="6791391" cy="7392000"/>
          </a:xfrm>
        </p:grpSpPr>
        <p:sp>
          <p:nvSpPr>
            <p:cNvPr id="941" name="Google Shape;941;g17b36c8f6a8_0_1"/>
            <p:cNvSpPr/>
            <p:nvPr/>
          </p:nvSpPr>
          <p:spPr>
            <a:xfrm>
              <a:off x="10867415" y="2014321"/>
              <a:ext cx="6623684" cy="7223759"/>
            </a:xfrm>
            <a:custGeom>
              <a:rect b="b" l="l" r="r" t="t"/>
              <a:pathLst>
                <a:path extrusionOk="0" h="7223759" w="6623684">
                  <a:moveTo>
                    <a:pt x="6623139" y="0"/>
                  </a:moveTo>
                  <a:lnTo>
                    <a:pt x="0" y="0"/>
                  </a:lnTo>
                  <a:lnTo>
                    <a:pt x="0" y="7073024"/>
                  </a:lnTo>
                  <a:lnTo>
                    <a:pt x="0" y="7223379"/>
                  </a:lnTo>
                  <a:lnTo>
                    <a:pt x="6623139" y="7223379"/>
                  </a:lnTo>
                  <a:lnTo>
                    <a:pt x="6623139" y="7073024"/>
                  </a:lnTo>
                  <a:lnTo>
                    <a:pt x="6623139" y="0"/>
                  </a:lnTo>
                  <a:close/>
                </a:path>
              </a:pathLst>
            </a:custGeom>
            <a:solidFill>
              <a:srgbClr val="F12EA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42" name="Google Shape;942;g17b36c8f6a8_0_1"/>
            <p:cNvSpPr/>
            <p:nvPr/>
          </p:nvSpPr>
          <p:spPr>
            <a:xfrm>
              <a:off x="10845292" y="1988400"/>
              <a:ext cx="6667500" cy="7267575"/>
            </a:xfrm>
            <a:custGeom>
              <a:rect b="b" l="l" r="r" t="t"/>
              <a:pathLst>
                <a:path extrusionOk="0" h="7267575" w="6667500">
                  <a:moveTo>
                    <a:pt x="6667386" y="43611"/>
                  </a:moveTo>
                  <a:lnTo>
                    <a:pt x="6623139" y="43611"/>
                  </a:lnTo>
                  <a:lnTo>
                    <a:pt x="6623139" y="7222617"/>
                  </a:lnTo>
                  <a:lnTo>
                    <a:pt x="44246" y="7222617"/>
                  </a:lnTo>
                  <a:lnTo>
                    <a:pt x="44246" y="7098944"/>
                  </a:lnTo>
                  <a:lnTo>
                    <a:pt x="0" y="7098944"/>
                  </a:lnTo>
                  <a:lnTo>
                    <a:pt x="0" y="7222617"/>
                  </a:lnTo>
                  <a:lnTo>
                    <a:pt x="0" y="7267054"/>
                  </a:lnTo>
                  <a:lnTo>
                    <a:pt x="6667386" y="7267054"/>
                  </a:lnTo>
                  <a:lnTo>
                    <a:pt x="6667386" y="7222757"/>
                  </a:lnTo>
                  <a:lnTo>
                    <a:pt x="6667386" y="7222617"/>
                  </a:lnTo>
                  <a:lnTo>
                    <a:pt x="6667386" y="43611"/>
                  </a:lnTo>
                  <a:close/>
                </a:path>
                <a:path extrusionOk="0" h="7267575" w="6667500">
                  <a:moveTo>
                    <a:pt x="6667386" y="0"/>
                  </a:moveTo>
                  <a:lnTo>
                    <a:pt x="6499238" y="0"/>
                  </a:lnTo>
                  <a:lnTo>
                    <a:pt x="6499238" y="43167"/>
                  </a:lnTo>
                  <a:lnTo>
                    <a:pt x="6667386" y="43167"/>
                  </a:lnTo>
                  <a:lnTo>
                    <a:pt x="6667386" y="0"/>
                  </a:lnTo>
                  <a:close/>
                </a:path>
              </a:pathLst>
            </a:custGeom>
            <a:solidFill>
              <a:srgbClr val="F1E30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43" name="Google Shape;943;g17b36c8f6a8_0_1"/>
            <p:cNvSpPr/>
            <p:nvPr/>
          </p:nvSpPr>
          <p:spPr>
            <a:xfrm>
              <a:off x="10721401" y="1863975"/>
              <a:ext cx="6623684" cy="7223759"/>
            </a:xfrm>
            <a:custGeom>
              <a:rect b="b" l="l" r="r" t="t"/>
              <a:pathLst>
                <a:path extrusionOk="0" h="7223759" w="6623684">
                  <a:moveTo>
                    <a:pt x="6623135" y="7223367"/>
                  </a:moveTo>
                  <a:lnTo>
                    <a:pt x="0" y="7223367"/>
                  </a:lnTo>
                  <a:lnTo>
                    <a:pt x="0" y="0"/>
                  </a:lnTo>
                  <a:lnTo>
                    <a:pt x="6623135" y="0"/>
                  </a:lnTo>
                  <a:lnTo>
                    <a:pt x="6623135" y="7223367"/>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sp>
        <p:nvSpPr>
          <p:cNvPr id="944" name="Google Shape;944;g17b36c8f6a8_0_1"/>
          <p:cNvSpPr txBox="1"/>
          <p:nvPr/>
        </p:nvSpPr>
        <p:spPr>
          <a:xfrm>
            <a:off x="1243000" y="1688550"/>
            <a:ext cx="8694600" cy="5283000"/>
          </a:xfrm>
          <a:prstGeom prst="rect">
            <a:avLst/>
          </a:prstGeom>
          <a:noFill/>
          <a:ln>
            <a:noFill/>
          </a:ln>
        </p:spPr>
        <p:txBody>
          <a:bodyPr anchorCtr="0" anchor="t" bIns="0" lIns="0" spcFirstLastPara="1" rIns="0" wrap="square" tIns="14600">
            <a:spAutoFit/>
          </a:bodyPr>
          <a:lstStyle/>
          <a:p>
            <a:pPr indent="0" lvl="0" marL="12700" marR="5080" rtl="0" algn="l">
              <a:lnSpc>
                <a:spcPct val="100099"/>
              </a:lnSpc>
              <a:spcBef>
                <a:spcPts val="0"/>
              </a:spcBef>
              <a:spcAft>
                <a:spcPts val="0"/>
              </a:spcAft>
              <a:buClr>
                <a:srgbClr val="000000"/>
              </a:buClr>
              <a:buSzPts val="8550"/>
              <a:buFont typeface="Arial"/>
              <a:buNone/>
            </a:pPr>
            <a:r>
              <a:rPr lang="en-US" sz="8550">
                <a:solidFill>
                  <a:srgbClr val="FFFFFF"/>
                </a:solidFill>
                <a:latin typeface="Trebuchet MS"/>
                <a:ea typeface="Trebuchet MS"/>
                <a:cs typeface="Trebuchet MS"/>
                <a:sym typeface="Trebuchet MS"/>
              </a:rPr>
              <a:t>Debate: Refletir sobre estes pontos é importante.</a:t>
            </a:r>
            <a:endParaRPr b="0" i="0" sz="8550" u="none" cap="none" strike="noStrike">
              <a:solidFill>
                <a:srgbClr val="000000"/>
              </a:solidFill>
              <a:latin typeface="Trebuchet MS"/>
              <a:ea typeface="Trebuchet MS"/>
              <a:cs typeface="Trebuchet MS"/>
              <a:sym typeface="Trebuchet MS"/>
            </a:endParaRPr>
          </a:p>
        </p:txBody>
      </p:sp>
      <p:grpSp>
        <p:nvGrpSpPr>
          <p:cNvPr id="945" name="Google Shape;945;g17b36c8f6a8_0_1"/>
          <p:cNvGrpSpPr/>
          <p:nvPr/>
        </p:nvGrpSpPr>
        <p:grpSpPr>
          <a:xfrm>
            <a:off x="14849424" y="513396"/>
            <a:ext cx="2823844" cy="514350"/>
            <a:chOff x="14849424" y="513396"/>
            <a:chExt cx="2823844" cy="514350"/>
          </a:xfrm>
        </p:grpSpPr>
        <p:sp>
          <p:nvSpPr>
            <p:cNvPr id="946" name="Google Shape;946;g17b36c8f6a8_0_1"/>
            <p:cNvSpPr/>
            <p:nvPr/>
          </p:nvSpPr>
          <p:spPr>
            <a:xfrm>
              <a:off x="14850935" y="577341"/>
              <a:ext cx="2820034" cy="386715"/>
            </a:xfrm>
            <a:custGeom>
              <a:rect b="b" l="l" r="r" t="t"/>
              <a:pathLst>
                <a:path extrusionOk="0" h="386715" w="2820034">
                  <a:moveTo>
                    <a:pt x="2755379" y="257479"/>
                  </a:moveTo>
                  <a:lnTo>
                    <a:pt x="835164" y="257479"/>
                  </a:lnTo>
                  <a:lnTo>
                    <a:pt x="835164" y="258356"/>
                  </a:lnTo>
                  <a:lnTo>
                    <a:pt x="835164" y="259626"/>
                  </a:lnTo>
                  <a:lnTo>
                    <a:pt x="835164" y="319214"/>
                  </a:lnTo>
                  <a:lnTo>
                    <a:pt x="767676" y="319214"/>
                  </a:lnTo>
                  <a:lnTo>
                    <a:pt x="767676" y="259626"/>
                  </a:lnTo>
                  <a:lnTo>
                    <a:pt x="767676" y="258356"/>
                  </a:lnTo>
                  <a:lnTo>
                    <a:pt x="835164" y="258356"/>
                  </a:lnTo>
                  <a:lnTo>
                    <a:pt x="835164" y="257479"/>
                  </a:lnTo>
                  <a:lnTo>
                    <a:pt x="450240" y="257479"/>
                  </a:lnTo>
                  <a:lnTo>
                    <a:pt x="450240" y="258356"/>
                  </a:lnTo>
                  <a:lnTo>
                    <a:pt x="450240" y="259626"/>
                  </a:lnTo>
                  <a:lnTo>
                    <a:pt x="450240" y="319214"/>
                  </a:lnTo>
                  <a:lnTo>
                    <a:pt x="383108" y="319214"/>
                  </a:lnTo>
                  <a:lnTo>
                    <a:pt x="383108" y="259626"/>
                  </a:lnTo>
                  <a:lnTo>
                    <a:pt x="383108" y="258356"/>
                  </a:lnTo>
                  <a:lnTo>
                    <a:pt x="450240" y="258356"/>
                  </a:lnTo>
                  <a:lnTo>
                    <a:pt x="450240" y="257479"/>
                  </a:lnTo>
                  <a:lnTo>
                    <a:pt x="128066" y="257479"/>
                  </a:lnTo>
                  <a:lnTo>
                    <a:pt x="128066" y="258356"/>
                  </a:lnTo>
                  <a:lnTo>
                    <a:pt x="128066" y="259626"/>
                  </a:lnTo>
                  <a:lnTo>
                    <a:pt x="128066" y="319214"/>
                  </a:lnTo>
                  <a:lnTo>
                    <a:pt x="128066" y="320941"/>
                  </a:lnTo>
                  <a:lnTo>
                    <a:pt x="192163" y="320941"/>
                  </a:lnTo>
                  <a:lnTo>
                    <a:pt x="192163" y="323024"/>
                  </a:lnTo>
                  <a:lnTo>
                    <a:pt x="192163" y="324281"/>
                  </a:lnTo>
                  <a:lnTo>
                    <a:pt x="257962" y="324281"/>
                  </a:lnTo>
                  <a:lnTo>
                    <a:pt x="257962" y="384403"/>
                  </a:lnTo>
                  <a:lnTo>
                    <a:pt x="256260" y="384403"/>
                  </a:lnTo>
                  <a:lnTo>
                    <a:pt x="256260" y="386334"/>
                  </a:lnTo>
                  <a:lnTo>
                    <a:pt x="320357" y="386334"/>
                  </a:lnTo>
                  <a:lnTo>
                    <a:pt x="320357" y="384403"/>
                  </a:lnTo>
                  <a:lnTo>
                    <a:pt x="319024" y="384403"/>
                  </a:lnTo>
                  <a:lnTo>
                    <a:pt x="319024" y="324281"/>
                  </a:lnTo>
                  <a:lnTo>
                    <a:pt x="319024" y="323024"/>
                  </a:lnTo>
                  <a:lnTo>
                    <a:pt x="2691295" y="323024"/>
                  </a:lnTo>
                  <a:lnTo>
                    <a:pt x="2691295" y="320941"/>
                  </a:lnTo>
                  <a:lnTo>
                    <a:pt x="2755379" y="320941"/>
                  </a:lnTo>
                  <a:lnTo>
                    <a:pt x="2755379" y="319214"/>
                  </a:lnTo>
                  <a:lnTo>
                    <a:pt x="2690685" y="319214"/>
                  </a:lnTo>
                  <a:lnTo>
                    <a:pt x="2690685" y="259626"/>
                  </a:lnTo>
                  <a:lnTo>
                    <a:pt x="2690685" y="258356"/>
                  </a:lnTo>
                  <a:lnTo>
                    <a:pt x="2755379" y="258356"/>
                  </a:lnTo>
                  <a:lnTo>
                    <a:pt x="2755379" y="257479"/>
                  </a:lnTo>
                  <a:close/>
                </a:path>
                <a:path extrusionOk="0" h="386715" w="2820034">
                  <a:moveTo>
                    <a:pt x="2819666" y="130289"/>
                  </a:moveTo>
                  <a:lnTo>
                    <a:pt x="2755379" y="130289"/>
                  </a:lnTo>
                  <a:lnTo>
                    <a:pt x="2755379" y="127762"/>
                  </a:lnTo>
                  <a:lnTo>
                    <a:pt x="2690685" y="127762"/>
                  </a:lnTo>
                  <a:lnTo>
                    <a:pt x="2690685" y="126492"/>
                  </a:lnTo>
                  <a:lnTo>
                    <a:pt x="2690685" y="66890"/>
                  </a:lnTo>
                  <a:lnTo>
                    <a:pt x="2691409" y="66890"/>
                  </a:lnTo>
                  <a:lnTo>
                    <a:pt x="2691409" y="64363"/>
                  </a:lnTo>
                  <a:lnTo>
                    <a:pt x="2691409" y="61823"/>
                  </a:lnTo>
                  <a:lnTo>
                    <a:pt x="899261" y="61823"/>
                  </a:lnTo>
                  <a:lnTo>
                    <a:pt x="899261" y="255816"/>
                  </a:lnTo>
                  <a:lnTo>
                    <a:pt x="831837" y="255816"/>
                  </a:lnTo>
                  <a:lnTo>
                    <a:pt x="831837" y="132829"/>
                  </a:lnTo>
                  <a:lnTo>
                    <a:pt x="899261" y="132829"/>
                  </a:lnTo>
                  <a:lnTo>
                    <a:pt x="899261" y="61823"/>
                  </a:lnTo>
                  <a:lnTo>
                    <a:pt x="834859" y="61823"/>
                  </a:lnTo>
                  <a:lnTo>
                    <a:pt x="834859" y="66890"/>
                  </a:lnTo>
                  <a:lnTo>
                    <a:pt x="834859" y="126492"/>
                  </a:lnTo>
                  <a:lnTo>
                    <a:pt x="767676" y="126492"/>
                  </a:lnTo>
                  <a:lnTo>
                    <a:pt x="767676" y="66890"/>
                  </a:lnTo>
                  <a:lnTo>
                    <a:pt x="834859" y="66890"/>
                  </a:lnTo>
                  <a:lnTo>
                    <a:pt x="834859" y="61823"/>
                  </a:lnTo>
                  <a:lnTo>
                    <a:pt x="578421" y="61823"/>
                  </a:lnTo>
                  <a:lnTo>
                    <a:pt x="578421" y="66890"/>
                  </a:lnTo>
                  <a:lnTo>
                    <a:pt x="578421" y="126492"/>
                  </a:lnTo>
                  <a:lnTo>
                    <a:pt x="578421" y="127762"/>
                  </a:lnTo>
                  <a:lnTo>
                    <a:pt x="578421" y="130289"/>
                  </a:lnTo>
                  <a:lnTo>
                    <a:pt x="578421" y="131559"/>
                  </a:lnTo>
                  <a:lnTo>
                    <a:pt x="578421" y="132829"/>
                  </a:lnTo>
                  <a:lnTo>
                    <a:pt x="511365" y="132829"/>
                  </a:lnTo>
                  <a:lnTo>
                    <a:pt x="511365" y="130289"/>
                  </a:lnTo>
                  <a:lnTo>
                    <a:pt x="511365" y="126492"/>
                  </a:lnTo>
                  <a:lnTo>
                    <a:pt x="511365" y="66890"/>
                  </a:lnTo>
                  <a:lnTo>
                    <a:pt x="578421" y="66890"/>
                  </a:lnTo>
                  <a:lnTo>
                    <a:pt x="578421" y="61823"/>
                  </a:lnTo>
                  <a:lnTo>
                    <a:pt x="511365" y="61823"/>
                  </a:lnTo>
                  <a:lnTo>
                    <a:pt x="511365" y="3683"/>
                  </a:lnTo>
                  <a:lnTo>
                    <a:pt x="512635" y="3683"/>
                  </a:lnTo>
                  <a:lnTo>
                    <a:pt x="512635" y="0"/>
                  </a:lnTo>
                  <a:lnTo>
                    <a:pt x="320357" y="0"/>
                  </a:lnTo>
                  <a:lnTo>
                    <a:pt x="320357" y="3683"/>
                  </a:lnTo>
                  <a:lnTo>
                    <a:pt x="322046" y="3683"/>
                  </a:lnTo>
                  <a:lnTo>
                    <a:pt x="322046" y="61823"/>
                  </a:lnTo>
                  <a:lnTo>
                    <a:pt x="322046" y="64363"/>
                  </a:lnTo>
                  <a:lnTo>
                    <a:pt x="322046" y="66890"/>
                  </a:lnTo>
                  <a:lnTo>
                    <a:pt x="254685" y="66890"/>
                  </a:lnTo>
                  <a:lnTo>
                    <a:pt x="254685" y="61823"/>
                  </a:lnTo>
                  <a:lnTo>
                    <a:pt x="254685" y="3683"/>
                  </a:lnTo>
                  <a:lnTo>
                    <a:pt x="256260" y="3683"/>
                  </a:lnTo>
                  <a:lnTo>
                    <a:pt x="256260" y="0"/>
                  </a:lnTo>
                  <a:lnTo>
                    <a:pt x="64033" y="0"/>
                  </a:lnTo>
                  <a:lnTo>
                    <a:pt x="64033" y="3683"/>
                  </a:lnTo>
                  <a:lnTo>
                    <a:pt x="65671" y="3683"/>
                  </a:lnTo>
                  <a:lnTo>
                    <a:pt x="65671" y="61823"/>
                  </a:lnTo>
                  <a:lnTo>
                    <a:pt x="65671" y="66890"/>
                  </a:lnTo>
                  <a:lnTo>
                    <a:pt x="0" y="66890"/>
                  </a:lnTo>
                  <a:lnTo>
                    <a:pt x="0" y="191147"/>
                  </a:lnTo>
                  <a:lnTo>
                    <a:pt x="0" y="193687"/>
                  </a:lnTo>
                  <a:lnTo>
                    <a:pt x="64033" y="193687"/>
                  </a:lnTo>
                  <a:lnTo>
                    <a:pt x="64033" y="257086"/>
                  </a:lnTo>
                  <a:lnTo>
                    <a:pt x="322656" y="257086"/>
                  </a:lnTo>
                  <a:lnTo>
                    <a:pt x="322656" y="193687"/>
                  </a:lnTo>
                  <a:lnTo>
                    <a:pt x="386626" y="193687"/>
                  </a:lnTo>
                  <a:lnTo>
                    <a:pt x="386626" y="191147"/>
                  </a:lnTo>
                  <a:lnTo>
                    <a:pt x="386626" y="66890"/>
                  </a:lnTo>
                  <a:lnTo>
                    <a:pt x="450659" y="66890"/>
                  </a:lnTo>
                  <a:lnTo>
                    <a:pt x="450659" y="193687"/>
                  </a:lnTo>
                  <a:lnTo>
                    <a:pt x="386626" y="193687"/>
                  </a:lnTo>
                  <a:lnTo>
                    <a:pt x="386626" y="194957"/>
                  </a:lnTo>
                  <a:lnTo>
                    <a:pt x="386626" y="254546"/>
                  </a:lnTo>
                  <a:lnTo>
                    <a:pt x="386626" y="255816"/>
                  </a:lnTo>
                  <a:lnTo>
                    <a:pt x="386626" y="257086"/>
                  </a:lnTo>
                  <a:lnTo>
                    <a:pt x="2819666" y="257086"/>
                  </a:lnTo>
                  <a:lnTo>
                    <a:pt x="2819666" y="255816"/>
                  </a:lnTo>
                  <a:lnTo>
                    <a:pt x="2754719" y="255816"/>
                  </a:lnTo>
                  <a:lnTo>
                    <a:pt x="2754719" y="254546"/>
                  </a:lnTo>
                  <a:lnTo>
                    <a:pt x="2754719" y="131559"/>
                  </a:lnTo>
                  <a:lnTo>
                    <a:pt x="2819666" y="131559"/>
                  </a:lnTo>
                  <a:lnTo>
                    <a:pt x="2819666" y="130289"/>
                  </a:lnTo>
                  <a:close/>
                </a:path>
              </a:pathLst>
            </a:custGeom>
            <a:solidFill>
              <a:srgbClr val="F12EA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47" name="Google Shape;947;g17b36c8f6a8_0_1"/>
            <p:cNvSpPr/>
            <p:nvPr/>
          </p:nvSpPr>
          <p:spPr>
            <a:xfrm>
              <a:off x="15681249" y="641704"/>
              <a:ext cx="1929130" cy="259080"/>
            </a:xfrm>
            <a:custGeom>
              <a:rect b="b" l="l" r="r" t="t"/>
              <a:pathLst>
                <a:path extrusionOk="0" h="259080" w="1929130">
                  <a:moveTo>
                    <a:pt x="1928952" y="62128"/>
                  </a:moveTo>
                  <a:lnTo>
                    <a:pt x="1864918" y="62128"/>
                  </a:lnTo>
                  <a:lnTo>
                    <a:pt x="1864918" y="0"/>
                  </a:lnTo>
                  <a:lnTo>
                    <a:pt x="0" y="0"/>
                  </a:lnTo>
                  <a:lnTo>
                    <a:pt x="0" y="62128"/>
                  </a:lnTo>
                  <a:lnTo>
                    <a:pt x="0" y="63398"/>
                  </a:lnTo>
                  <a:lnTo>
                    <a:pt x="0" y="67195"/>
                  </a:lnTo>
                  <a:lnTo>
                    <a:pt x="0" y="68465"/>
                  </a:lnTo>
                  <a:lnTo>
                    <a:pt x="64096" y="68465"/>
                  </a:lnTo>
                  <a:lnTo>
                    <a:pt x="64096" y="190182"/>
                  </a:lnTo>
                  <a:lnTo>
                    <a:pt x="0" y="190182"/>
                  </a:lnTo>
                  <a:lnTo>
                    <a:pt x="0" y="191452"/>
                  </a:lnTo>
                  <a:lnTo>
                    <a:pt x="0" y="193992"/>
                  </a:lnTo>
                  <a:lnTo>
                    <a:pt x="0" y="195262"/>
                  </a:lnTo>
                  <a:lnTo>
                    <a:pt x="0" y="258660"/>
                  </a:lnTo>
                  <a:lnTo>
                    <a:pt x="1864918" y="258660"/>
                  </a:lnTo>
                  <a:lnTo>
                    <a:pt x="1864918" y="195262"/>
                  </a:lnTo>
                  <a:lnTo>
                    <a:pt x="1928952" y="195262"/>
                  </a:lnTo>
                  <a:lnTo>
                    <a:pt x="1928952" y="193992"/>
                  </a:lnTo>
                  <a:lnTo>
                    <a:pt x="1928952" y="63398"/>
                  </a:lnTo>
                  <a:lnTo>
                    <a:pt x="1928952" y="62128"/>
                  </a:lnTo>
                  <a:close/>
                </a:path>
              </a:pathLst>
            </a:custGeom>
            <a:solidFill>
              <a:srgbClr val="F1F1F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48" name="Google Shape;948;g17b36c8f6a8_0_1"/>
            <p:cNvSpPr/>
            <p:nvPr/>
          </p:nvSpPr>
          <p:spPr>
            <a:xfrm>
              <a:off x="14914486" y="578306"/>
              <a:ext cx="773430" cy="384809"/>
            </a:xfrm>
            <a:custGeom>
              <a:rect b="b" l="l" r="r" t="t"/>
              <a:pathLst>
                <a:path extrusionOk="0" h="384809" w="773430">
                  <a:moveTo>
                    <a:pt x="65303" y="0"/>
                  </a:moveTo>
                  <a:lnTo>
                    <a:pt x="0" y="0"/>
                  </a:lnTo>
                  <a:lnTo>
                    <a:pt x="0" y="2540"/>
                  </a:lnTo>
                  <a:lnTo>
                    <a:pt x="0" y="128054"/>
                  </a:lnTo>
                  <a:lnTo>
                    <a:pt x="65303" y="128054"/>
                  </a:lnTo>
                  <a:lnTo>
                    <a:pt x="65303" y="2540"/>
                  </a:lnTo>
                  <a:lnTo>
                    <a:pt x="65303" y="0"/>
                  </a:lnTo>
                  <a:close/>
                </a:path>
                <a:path extrusionOk="0" h="384809" w="773430">
                  <a:moveTo>
                    <a:pt x="193497" y="191452"/>
                  </a:moveTo>
                  <a:lnTo>
                    <a:pt x="0" y="191452"/>
                  </a:lnTo>
                  <a:lnTo>
                    <a:pt x="0" y="192722"/>
                  </a:lnTo>
                  <a:lnTo>
                    <a:pt x="193497" y="192722"/>
                  </a:lnTo>
                  <a:lnTo>
                    <a:pt x="193497" y="191452"/>
                  </a:lnTo>
                  <a:close/>
                </a:path>
                <a:path extrusionOk="0" h="384809" w="773430">
                  <a:moveTo>
                    <a:pt x="257594" y="256120"/>
                  </a:moveTo>
                  <a:lnTo>
                    <a:pt x="193497" y="256120"/>
                  </a:lnTo>
                  <a:lnTo>
                    <a:pt x="193497" y="254850"/>
                  </a:lnTo>
                  <a:lnTo>
                    <a:pt x="64096" y="254850"/>
                  </a:lnTo>
                  <a:lnTo>
                    <a:pt x="64096" y="256120"/>
                  </a:lnTo>
                  <a:lnTo>
                    <a:pt x="128193" y="256120"/>
                  </a:lnTo>
                  <a:lnTo>
                    <a:pt x="128193" y="320789"/>
                  </a:lnTo>
                  <a:lnTo>
                    <a:pt x="192278" y="320789"/>
                  </a:lnTo>
                  <a:lnTo>
                    <a:pt x="192278" y="384187"/>
                  </a:lnTo>
                  <a:lnTo>
                    <a:pt x="257594" y="384187"/>
                  </a:lnTo>
                  <a:lnTo>
                    <a:pt x="257594" y="320789"/>
                  </a:lnTo>
                  <a:lnTo>
                    <a:pt x="257594" y="256120"/>
                  </a:lnTo>
                  <a:close/>
                </a:path>
                <a:path extrusionOk="0" h="384809" w="773430">
                  <a:moveTo>
                    <a:pt x="772833" y="125526"/>
                  </a:moveTo>
                  <a:lnTo>
                    <a:pt x="704126" y="125526"/>
                  </a:lnTo>
                  <a:lnTo>
                    <a:pt x="704126" y="65925"/>
                  </a:lnTo>
                  <a:lnTo>
                    <a:pt x="708672" y="65925"/>
                  </a:lnTo>
                  <a:lnTo>
                    <a:pt x="708672" y="63398"/>
                  </a:lnTo>
                  <a:lnTo>
                    <a:pt x="510324" y="63398"/>
                  </a:lnTo>
                  <a:lnTo>
                    <a:pt x="510324" y="65925"/>
                  </a:lnTo>
                  <a:lnTo>
                    <a:pt x="510324" y="125526"/>
                  </a:lnTo>
                  <a:lnTo>
                    <a:pt x="514870" y="125526"/>
                  </a:lnTo>
                  <a:lnTo>
                    <a:pt x="514870" y="126796"/>
                  </a:lnTo>
                  <a:lnTo>
                    <a:pt x="514870" y="130594"/>
                  </a:lnTo>
                  <a:lnTo>
                    <a:pt x="514870" y="188925"/>
                  </a:lnTo>
                  <a:lnTo>
                    <a:pt x="446290" y="188925"/>
                  </a:lnTo>
                  <a:lnTo>
                    <a:pt x="446290" y="190182"/>
                  </a:lnTo>
                  <a:lnTo>
                    <a:pt x="446290" y="193992"/>
                  </a:lnTo>
                  <a:lnTo>
                    <a:pt x="446290" y="253580"/>
                  </a:lnTo>
                  <a:lnTo>
                    <a:pt x="382143" y="253580"/>
                  </a:lnTo>
                  <a:lnTo>
                    <a:pt x="382143" y="322059"/>
                  </a:lnTo>
                  <a:lnTo>
                    <a:pt x="708672" y="322059"/>
                  </a:lnTo>
                  <a:lnTo>
                    <a:pt x="708672" y="318249"/>
                  </a:lnTo>
                  <a:lnTo>
                    <a:pt x="704126" y="318249"/>
                  </a:lnTo>
                  <a:lnTo>
                    <a:pt x="704126" y="258660"/>
                  </a:lnTo>
                  <a:lnTo>
                    <a:pt x="704126" y="257390"/>
                  </a:lnTo>
                  <a:lnTo>
                    <a:pt x="771613" y="257390"/>
                  </a:lnTo>
                  <a:lnTo>
                    <a:pt x="771613" y="258660"/>
                  </a:lnTo>
                  <a:lnTo>
                    <a:pt x="772833" y="258660"/>
                  </a:lnTo>
                  <a:lnTo>
                    <a:pt x="772833" y="257390"/>
                  </a:lnTo>
                  <a:lnTo>
                    <a:pt x="772833" y="254850"/>
                  </a:lnTo>
                  <a:lnTo>
                    <a:pt x="768286" y="254850"/>
                  </a:lnTo>
                  <a:lnTo>
                    <a:pt x="768286" y="253580"/>
                  </a:lnTo>
                  <a:lnTo>
                    <a:pt x="768286" y="193992"/>
                  </a:lnTo>
                  <a:lnTo>
                    <a:pt x="768286" y="190182"/>
                  </a:lnTo>
                  <a:lnTo>
                    <a:pt x="768286" y="188925"/>
                  </a:lnTo>
                  <a:lnTo>
                    <a:pt x="772833" y="188925"/>
                  </a:lnTo>
                  <a:lnTo>
                    <a:pt x="772833" y="130594"/>
                  </a:lnTo>
                  <a:lnTo>
                    <a:pt x="772833" y="126796"/>
                  </a:lnTo>
                  <a:lnTo>
                    <a:pt x="772833" y="125526"/>
                  </a:lnTo>
                  <a:close/>
                </a:path>
              </a:pathLst>
            </a:custGeom>
            <a:solidFill>
              <a:srgbClr val="F12EA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49" name="Google Shape;949;g17b36c8f6a8_0_1"/>
            <p:cNvSpPr/>
            <p:nvPr/>
          </p:nvSpPr>
          <p:spPr>
            <a:xfrm>
              <a:off x="14849424" y="513396"/>
              <a:ext cx="2823844" cy="514350"/>
            </a:xfrm>
            <a:custGeom>
              <a:rect b="b" l="l" r="r" t="t"/>
              <a:pathLst>
                <a:path extrusionOk="0" h="514350" w="2823844">
                  <a:moveTo>
                    <a:pt x="2823413" y="191706"/>
                  </a:moveTo>
                  <a:lnTo>
                    <a:pt x="2759265" y="191706"/>
                  </a:lnTo>
                  <a:lnTo>
                    <a:pt x="2759265" y="130835"/>
                  </a:lnTo>
                  <a:lnTo>
                    <a:pt x="2759265" y="128308"/>
                  </a:lnTo>
                  <a:lnTo>
                    <a:pt x="2756230" y="128308"/>
                  </a:lnTo>
                  <a:lnTo>
                    <a:pt x="2756230" y="195503"/>
                  </a:lnTo>
                  <a:lnTo>
                    <a:pt x="2756230" y="319760"/>
                  </a:lnTo>
                  <a:lnTo>
                    <a:pt x="2692196" y="319760"/>
                  </a:lnTo>
                  <a:lnTo>
                    <a:pt x="2692196" y="322300"/>
                  </a:lnTo>
                  <a:lnTo>
                    <a:pt x="2692196" y="383159"/>
                  </a:lnTo>
                  <a:lnTo>
                    <a:pt x="836676" y="383159"/>
                  </a:lnTo>
                  <a:lnTo>
                    <a:pt x="836676" y="322300"/>
                  </a:lnTo>
                  <a:lnTo>
                    <a:pt x="900772" y="322300"/>
                  </a:lnTo>
                  <a:lnTo>
                    <a:pt x="900772" y="319760"/>
                  </a:lnTo>
                  <a:lnTo>
                    <a:pt x="900772" y="195503"/>
                  </a:lnTo>
                  <a:lnTo>
                    <a:pt x="900772" y="191706"/>
                  </a:lnTo>
                  <a:lnTo>
                    <a:pt x="836371" y="191706"/>
                  </a:lnTo>
                  <a:lnTo>
                    <a:pt x="836371" y="130835"/>
                  </a:lnTo>
                  <a:lnTo>
                    <a:pt x="2692196" y="130835"/>
                  </a:lnTo>
                  <a:lnTo>
                    <a:pt x="2692196" y="191706"/>
                  </a:lnTo>
                  <a:lnTo>
                    <a:pt x="2692196" y="195503"/>
                  </a:lnTo>
                  <a:lnTo>
                    <a:pt x="2756230" y="195503"/>
                  </a:lnTo>
                  <a:lnTo>
                    <a:pt x="2756230" y="128308"/>
                  </a:lnTo>
                  <a:lnTo>
                    <a:pt x="2695232" y="128308"/>
                  </a:lnTo>
                  <a:lnTo>
                    <a:pt x="2695232" y="67449"/>
                  </a:lnTo>
                  <a:lnTo>
                    <a:pt x="2695232" y="63639"/>
                  </a:lnTo>
                  <a:lnTo>
                    <a:pt x="833348" y="63639"/>
                  </a:lnTo>
                  <a:lnTo>
                    <a:pt x="833348" y="195503"/>
                  </a:lnTo>
                  <a:lnTo>
                    <a:pt x="833348" y="319760"/>
                  </a:lnTo>
                  <a:lnTo>
                    <a:pt x="769188" y="319760"/>
                  </a:lnTo>
                  <a:lnTo>
                    <a:pt x="769188" y="322300"/>
                  </a:lnTo>
                  <a:lnTo>
                    <a:pt x="769188" y="383159"/>
                  </a:lnTo>
                  <a:lnTo>
                    <a:pt x="451751" y="383159"/>
                  </a:lnTo>
                  <a:lnTo>
                    <a:pt x="451751" y="322300"/>
                  </a:lnTo>
                  <a:lnTo>
                    <a:pt x="515899" y="322300"/>
                  </a:lnTo>
                  <a:lnTo>
                    <a:pt x="515899" y="319760"/>
                  </a:lnTo>
                  <a:lnTo>
                    <a:pt x="515899" y="258902"/>
                  </a:lnTo>
                  <a:lnTo>
                    <a:pt x="579932" y="258902"/>
                  </a:lnTo>
                  <a:lnTo>
                    <a:pt x="579932" y="255092"/>
                  </a:lnTo>
                  <a:lnTo>
                    <a:pt x="579932" y="130835"/>
                  </a:lnTo>
                  <a:lnTo>
                    <a:pt x="769188" y="130835"/>
                  </a:lnTo>
                  <a:lnTo>
                    <a:pt x="769188" y="191706"/>
                  </a:lnTo>
                  <a:lnTo>
                    <a:pt x="769188" y="195503"/>
                  </a:lnTo>
                  <a:lnTo>
                    <a:pt x="833348" y="195503"/>
                  </a:lnTo>
                  <a:lnTo>
                    <a:pt x="833348" y="63639"/>
                  </a:lnTo>
                  <a:lnTo>
                    <a:pt x="515899" y="63639"/>
                  </a:lnTo>
                  <a:lnTo>
                    <a:pt x="515899" y="0"/>
                  </a:lnTo>
                  <a:lnTo>
                    <a:pt x="512876" y="0"/>
                  </a:lnTo>
                  <a:lnTo>
                    <a:pt x="512876" y="67449"/>
                  </a:lnTo>
                  <a:lnTo>
                    <a:pt x="512876" y="128308"/>
                  </a:lnTo>
                  <a:lnTo>
                    <a:pt x="512876" y="130835"/>
                  </a:lnTo>
                  <a:lnTo>
                    <a:pt x="512876" y="255092"/>
                  </a:lnTo>
                  <a:lnTo>
                    <a:pt x="448716" y="255092"/>
                  </a:lnTo>
                  <a:lnTo>
                    <a:pt x="448716" y="258902"/>
                  </a:lnTo>
                  <a:lnTo>
                    <a:pt x="448716" y="319760"/>
                  </a:lnTo>
                  <a:lnTo>
                    <a:pt x="384619" y="319760"/>
                  </a:lnTo>
                  <a:lnTo>
                    <a:pt x="384619" y="322300"/>
                  </a:lnTo>
                  <a:lnTo>
                    <a:pt x="384619" y="383159"/>
                  </a:lnTo>
                  <a:lnTo>
                    <a:pt x="320535" y="383159"/>
                  </a:lnTo>
                  <a:lnTo>
                    <a:pt x="320535" y="386969"/>
                  </a:lnTo>
                  <a:lnTo>
                    <a:pt x="320535" y="447827"/>
                  </a:lnTo>
                  <a:lnTo>
                    <a:pt x="259473" y="447827"/>
                  </a:lnTo>
                  <a:lnTo>
                    <a:pt x="259473" y="386969"/>
                  </a:lnTo>
                  <a:lnTo>
                    <a:pt x="259473" y="383159"/>
                  </a:lnTo>
                  <a:lnTo>
                    <a:pt x="195554" y="383159"/>
                  </a:lnTo>
                  <a:lnTo>
                    <a:pt x="195554" y="322300"/>
                  </a:lnTo>
                  <a:lnTo>
                    <a:pt x="195554" y="319760"/>
                  </a:lnTo>
                  <a:lnTo>
                    <a:pt x="131279" y="319760"/>
                  </a:lnTo>
                  <a:lnTo>
                    <a:pt x="131279" y="258902"/>
                  </a:lnTo>
                  <a:lnTo>
                    <a:pt x="131279" y="255092"/>
                  </a:lnTo>
                  <a:lnTo>
                    <a:pt x="67183" y="255092"/>
                  </a:lnTo>
                  <a:lnTo>
                    <a:pt x="67183" y="67449"/>
                  </a:lnTo>
                  <a:lnTo>
                    <a:pt x="256197" y="67449"/>
                  </a:lnTo>
                  <a:lnTo>
                    <a:pt x="256197" y="130860"/>
                  </a:lnTo>
                  <a:lnTo>
                    <a:pt x="323557" y="130860"/>
                  </a:lnTo>
                  <a:lnTo>
                    <a:pt x="323557" y="67449"/>
                  </a:lnTo>
                  <a:lnTo>
                    <a:pt x="512876" y="67449"/>
                  </a:lnTo>
                  <a:lnTo>
                    <a:pt x="512876" y="0"/>
                  </a:lnTo>
                  <a:lnTo>
                    <a:pt x="320535" y="0"/>
                  </a:lnTo>
                  <a:lnTo>
                    <a:pt x="320535" y="63639"/>
                  </a:lnTo>
                  <a:lnTo>
                    <a:pt x="259473" y="63639"/>
                  </a:lnTo>
                  <a:lnTo>
                    <a:pt x="259473" y="0"/>
                  </a:lnTo>
                  <a:lnTo>
                    <a:pt x="64147" y="0"/>
                  </a:lnTo>
                  <a:lnTo>
                    <a:pt x="64147" y="63639"/>
                  </a:lnTo>
                  <a:lnTo>
                    <a:pt x="0" y="63639"/>
                  </a:lnTo>
                  <a:lnTo>
                    <a:pt x="0" y="67449"/>
                  </a:lnTo>
                  <a:lnTo>
                    <a:pt x="0" y="255092"/>
                  </a:lnTo>
                  <a:lnTo>
                    <a:pt x="0" y="258902"/>
                  </a:lnTo>
                  <a:lnTo>
                    <a:pt x="64147" y="258902"/>
                  </a:lnTo>
                  <a:lnTo>
                    <a:pt x="64147" y="319760"/>
                  </a:lnTo>
                  <a:lnTo>
                    <a:pt x="64147" y="322300"/>
                  </a:lnTo>
                  <a:lnTo>
                    <a:pt x="128244" y="322300"/>
                  </a:lnTo>
                  <a:lnTo>
                    <a:pt x="128244" y="383159"/>
                  </a:lnTo>
                  <a:lnTo>
                    <a:pt x="128244" y="386969"/>
                  </a:lnTo>
                  <a:lnTo>
                    <a:pt x="192341" y="386969"/>
                  </a:lnTo>
                  <a:lnTo>
                    <a:pt x="192341" y="447827"/>
                  </a:lnTo>
                  <a:lnTo>
                    <a:pt x="192341" y="450354"/>
                  </a:lnTo>
                  <a:lnTo>
                    <a:pt x="256197" y="450354"/>
                  </a:lnTo>
                  <a:lnTo>
                    <a:pt x="256197" y="514172"/>
                  </a:lnTo>
                  <a:lnTo>
                    <a:pt x="323557" y="514172"/>
                  </a:lnTo>
                  <a:lnTo>
                    <a:pt x="323557" y="450354"/>
                  </a:lnTo>
                  <a:lnTo>
                    <a:pt x="2695232" y="450354"/>
                  </a:lnTo>
                  <a:lnTo>
                    <a:pt x="2695232" y="447827"/>
                  </a:lnTo>
                  <a:lnTo>
                    <a:pt x="2695232" y="386969"/>
                  </a:lnTo>
                  <a:lnTo>
                    <a:pt x="2759265" y="386969"/>
                  </a:lnTo>
                  <a:lnTo>
                    <a:pt x="2759265" y="383159"/>
                  </a:lnTo>
                  <a:lnTo>
                    <a:pt x="2759265" y="322300"/>
                  </a:lnTo>
                  <a:lnTo>
                    <a:pt x="2823413" y="322300"/>
                  </a:lnTo>
                  <a:lnTo>
                    <a:pt x="2823413" y="319760"/>
                  </a:lnTo>
                  <a:lnTo>
                    <a:pt x="2823413" y="195503"/>
                  </a:lnTo>
                  <a:lnTo>
                    <a:pt x="2823413" y="191706"/>
                  </a:lnTo>
                  <a:close/>
                </a:path>
              </a:pathLst>
            </a:custGeom>
            <a:solidFill>
              <a:srgbClr val="2E13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pic>
        <p:nvPicPr>
          <p:cNvPr id="950" name="Google Shape;950;g17b36c8f6a8_0_1"/>
          <p:cNvPicPr preferRelativeResize="0"/>
          <p:nvPr/>
        </p:nvPicPr>
        <p:blipFill rotWithShape="1">
          <a:blip r:embed="rId3">
            <a:alphaModFix/>
          </a:blip>
          <a:srcRect b="0" l="0" r="0" t="0"/>
          <a:stretch/>
        </p:blipFill>
        <p:spPr>
          <a:xfrm>
            <a:off x="0" y="1"/>
            <a:ext cx="3152774" cy="2444520"/>
          </a:xfrm>
          <a:prstGeom prst="rect">
            <a:avLst/>
          </a:prstGeom>
          <a:noFill/>
          <a:ln>
            <a:noFill/>
          </a:ln>
        </p:spPr>
      </p:pic>
      <p:grpSp>
        <p:nvGrpSpPr>
          <p:cNvPr id="951" name="Google Shape;951;g17b36c8f6a8_0_1"/>
          <p:cNvGrpSpPr/>
          <p:nvPr/>
        </p:nvGrpSpPr>
        <p:grpSpPr>
          <a:xfrm>
            <a:off x="0" y="10009240"/>
            <a:ext cx="18288000" cy="277960"/>
            <a:chOff x="0" y="10009240"/>
            <a:chExt cx="18288000" cy="277960"/>
          </a:xfrm>
        </p:grpSpPr>
        <p:sp>
          <p:nvSpPr>
            <p:cNvPr id="952" name="Google Shape;952;g17b36c8f6a8_0_1"/>
            <p:cNvSpPr/>
            <p:nvPr/>
          </p:nvSpPr>
          <p:spPr>
            <a:xfrm>
              <a:off x="0" y="10009240"/>
              <a:ext cx="18288000" cy="127000"/>
            </a:xfrm>
            <a:custGeom>
              <a:rect b="b" l="l" r="r" t="t"/>
              <a:pathLst>
                <a:path extrusionOk="0" h="127000" w="18288000">
                  <a:moveTo>
                    <a:pt x="0" y="126831"/>
                  </a:moveTo>
                  <a:lnTo>
                    <a:pt x="18288000" y="126831"/>
                  </a:lnTo>
                  <a:lnTo>
                    <a:pt x="18288000" y="0"/>
                  </a:lnTo>
                  <a:lnTo>
                    <a:pt x="0" y="0"/>
                  </a:lnTo>
                  <a:lnTo>
                    <a:pt x="0" y="126831"/>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53" name="Google Shape;953;g17b36c8f6a8_0_1"/>
            <p:cNvSpPr/>
            <p:nvPr/>
          </p:nvSpPr>
          <p:spPr>
            <a:xfrm>
              <a:off x="0" y="10136071"/>
              <a:ext cx="18288000" cy="151129"/>
            </a:xfrm>
            <a:custGeom>
              <a:rect b="b" l="l" r="r" t="t"/>
              <a:pathLst>
                <a:path extrusionOk="0" h="151129" w="18288000">
                  <a:moveTo>
                    <a:pt x="0" y="0"/>
                  </a:moveTo>
                  <a:lnTo>
                    <a:pt x="18288000" y="0"/>
                  </a:lnTo>
                  <a:lnTo>
                    <a:pt x="18288000" y="150928"/>
                  </a:lnTo>
                  <a:lnTo>
                    <a:pt x="0" y="150928"/>
                  </a:lnTo>
                  <a:lnTo>
                    <a:pt x="0" y="0"/>
                  </a:lnTo>
                  <a:close/>
                </a:path>
              </a:pathLst>
            </a:custGeom>
            <a:solidFill>
              <a:srgbClr val="F12EA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sp>
        <p:nvSpPr>
          <p:cNvPr id="954" name="Google Shape;954;g17b36c8f6a8_0_1"/>
          <p:cNvSpPr txBox="1"/>
          <p:nvPr/>
        </p:nvSpPr>
        <p:spPr>
          <a:xfrm>
            <a:off x="10985700" y="3681000"/>
            <a:ext cx="5874600" cy="2647500"/>
          </a:xfrm>
          <a:prstGeom prst="rect">
            <a:avLst/>
          </a:prstGeom>
          <a:noFill/>
          <a:ln>
            <a:noFill/>
          </a:ln>
        </p:spPr>
        <p:txBody>
          <a:bodyPr anchorCtr="0" anchor="t" bIns="91425" lIns="91425" spcFirstLastPara="1" rIns="91425" wrap="square" tIns="91425">
            <a:spAutoFit/>
          </a:bodyPr>
          <a:lstStyle/>
          <a:p>
            <a:pPr indent="-431800" lvl="0" marL="457200" marR="0" rtl="0" algn="l">
              <a:lnSpc>
                <a:spcPct val="100000"/>
              </a:lnSpc>
              <a:spcBef>
                <a:spcPts val="0"/>
              </a:spcBef>
              <a:spcAft>
                <a:spcPts val="0"/>
              </a:spcAft>
              <a:buClr>
                <a:schemeClr val="lt1"/>
              </a:buClr>
              <a:buSzPts val="3200"/>
              <a:buFont typeface="Verdana"/>
              <a:buChar char="●"/>
            </a:pPr>
            <a:r>
              <a:rPr lang="en-US" sz="3200">
                <a:solidFill>
                  <a:schemeClr val="lt1"/>
                </a:solidFill>
                <a:latin typeface="Verdana"/>
                <a:ea typeface="Verdana"/>
                <a:cs typeface="Verdana"/>
                <a:sym typeface="Verdana"/>
              </a:rPr>
              <a:t>O que é um algoritmo?</a:t>
            </a:r>
            <a:endParaRPr sz="3200">
              <a:solidFill>
                <a:schemeClr val="lt1"/>
              </a:solidFill>
              <a:latin typeface="Verdana"/>
              <a:ea typeface="Verdana"/>
              <a:cs typeface="Verdana"/>
              <a:sym typeface="Verdana"/>
            </a:endParaRPr>
          </a:p>
          <a:p>
            <a:pPr indent="-431800" lvl="0" marL="457200" marR="0" rtl="0" algn="l">
              <a:lnSpc>
                <a:spcPct val="100000"/>
              </a:lnSpc>
              <a:spcBef>
                <a:spcPts val="0"/>
              </a:spcBef>
              <a:spcAft>
                <a:spcPts val="0"/>
              </a:spcAft>
              <a:buClr>
                <a:schemeClr val="lt1"/>
              </a:buClr>
              <a:buSzPts val="3200"/>
              <a:buFont typeface="Verdana"/>
              <a:buChar char="●"/>
            </a:pPr>
            <a:r>
              <a:rPr lang="en-US" sz="3200">
                <a:solidFill>
                  <a:schemeClr val="lt1"/>
                </a:solidFill>
                <a:latin typeface="Verdana"/>
                <a:ea typeface="Verdana"/>
                <a:cs typeface="Verdana"/>
                <a:sym typeface="Verdana"/>
              </a:rPr>
              <a:t>Como os algoritmos são desenvolvidos?</a:t>
            </a:r>
            <a:endParaRPr sz="3200">
              <a:solidFill>
                <a:schemeClr val="lt1"/>
              </a:solidFill>
              <a:latin typeface="Verdana"/>
              <a:ea typeface="Verdana"/>
              <a:cs typeface="Verdana"/>
              <a:sym typeface="Verdana"/>
            </a:endParaRPr>
          </a:p>
          <a:p>
            <a:pPr indent="-431800" lvl="0" marL="457200" marR="0" rtl="0" algn="l">
              <a:lnSpc>
                <a:spcPct val="100000"/>
              </a:lnSpc>
              <a:spcBef>
                <a:spcPts val="0"/>
              </a:spcBef>
              <a:spcAft>
                <a:spcPts val="0"/>
              </a:spcAft>
              <a:buClr>
                <a:schemeClr val="lt1"/>
              </a:buClr>
              <a:buSzPts val="3200"/>
              <a:buFont typeface="Verdana"/>
              <a:buChar char="●"/>
            </a:pPr>
            <a:r>
              <a:rPr lang="en-US" sz="3200">
                <a:solidFill>
                  <a:schemeClr val="lt1"/>
                </a:solidFill>
                <a:latin typeface="Verdana"/>
                <a:ea typeface="Verdana"/>
                <a:cs typeface="Verdana"/>
                <a:sym typeface="Verdana"/>
              </a:rPr>
              <a:t>Podemos confiar nos algoritmos?</a:t>
            </a:r>
            <a:endParaRPr sz="3200">
              <a:solidFill>
                <a:schemeClr val="lt1"/>
              </a:solidFill>
              <a:latin typeface="Verdana"/>
              <a:ea typeface="Verdana"/>
              <a:cs typeface="Verdana"/>
              <a:sym typeface="Verdan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958" name="Shape 958"/>
        <p:cNvGrpSpPr/>
        <p:nvPr/>
      </p:nvGrpSpPr>
      <p:grpSpPr>
        <a:xfrm>
          <a:off x="0" y="0"/>
          <a:ext cx="0" cy="0"/>
          <a:chOff x="0" y="0"/>
          <a:chExt cx="0" cy="0"/>
        </a:xfrm>
      </p:grpSpPr>
      <p:sp>
        <p:nvSpPr>
          <p:cNvPr id="959" name="Google Shape;959;p4"/>
          <p:cNvSpPr/>
          <p:nvPr/>
        </p:nvSpPr>
        <p:spPr>
          <a:xfrm>
            <a:off x="0" y="0"/>
            <a:ext cx="18288000" cy="10287000"/>
          </a:xfrm>
          <a:custGeom>
            <a:rect b="b" l="l" r="r" t="t"/>
            <a:pathLst>
              <a:path extrusionOk="0" h="10287000" w="18288000">
                <a:moveTo>
                  <a:pt x="18287998" y="10286999"/>
                </a:moveTo>
                <a:lnTo>
                  <a:pt x="0" y="10286999"/>
                </a:lnTo>
                <a:lnTo>
                  <a:pt x="0" y="0"/>
                </a:lnTo>
                <a:lnTo>
                  <a:pt x="18287998" y="0"/>
                </a:lnTo>
                <a:lnTo>
                  <a:pt x="18287998" y="10286999"/>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nvGrpSpPr>
          <p:cNvPr id="960" name="Google Shape;960;p4"/>
          <p:cNvGrpSpPr/>
          <p:nvPr/>
        </p:nvGrpSpPr>
        <p:grpSpPr>
          <a:xfrm>
            <a:off x="1506613" y="1372341"/>
            <a:ext cx="12249150" cy="2181232"/>
            <a:chOff x="1506613" y="1372341"/>
            <a:chExt cx="12249150" cy="2181232"/>
          </a:xfrm>
        </p:grpSpPr>
        <p:sp>
          <p:nvSpPr>
            <p:cNvPr id="961" name="Google Shape;961;p4"/>
            <p:cNvSpPr/>
            <p:nvPr/>
          </p:nvSpPr>
          <p:spPr>
            <a:xfrm>
              <a:off x="1697113" y="1562848"/>
              <a:ext cx="12058650" cy="1990725"/>
            </a:xfrm>
            <a:custGeom>
              <a:rect b="b" l="l" r="r" t="t"/>
              <a:pathLst>
                <a:path extrusionOk="0" h="1990725" w="12058650">
                  <a:moveTo>
                    <a:pt x="12058637" y="0"/>
                  </a:moveTo>
                  <a:lnTo>
                    <a:pt x="0" y="0"/>
                  </a:lnTo>
                  <a:lnTo>
                    <a:pt x="0" y="1800225"/>
                  </a:lnTo>
                  <a:lnTo>
                    <a:pt x="0" y="1990725"/>
                  </a:lnTo>
                  <a:lnTo>
                    <a:pt x="12058637" y="1990725"/>
                  </a:lnTo>
                  <a:lnTo>
                    <a:pt x="12058637" y="1800225"/>
                  </a:lnTo>
                  <a:lnTo>
                    <a:pt x="12058637" y="0"/>
                  </a:lnTo>
                  <a:close/>
                </a:path>
              </a:pathLst>
            </a:custGeom>
            <a:solidFill>
              <a:srgbClr val="2E13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62" name="Google Shape;962;p4"/>
            <p:cNvSpPr/>
            <p:nvPr/>
          </p:nvSpPr>
          <p:spPr>
            <a:xfrm>
              <a:off x="1506613" y="1372341"/>
              <a:ext cx="12058650" cy="1990725"/>
            </a:xfrm>
            <a:custGeom>
              <a:rect b="b" l="l" r="r" t="t"/>
              <a:pathLst>
                <a:path extrusionOk="0" h="1990725" w="12058650">
                  <a:moveTo>
                    <a:pt x="12058649" y="1990724"/>
                  </a:moveTo>
                  <a:lnTo>
                    <a:pt x="0" y="1990724"/>
                  </a:lnTo>
                  <a:lnTo>
                    <a:pt x="0" y="0"/>
                  </a:lnTo>
                  <a:lnTo>
                    <a:pt x="12058649" y="0"/>
                  </a:lnTo>
                  <a:lnTo>
                    <a:pt x="12058649" y="1990724"/>
                  </a:lnTo>
                  <a:close/>
                </a:path>
              </a:pathLst>
            </a:custGeom>
            <a:solidFill>
              <a:srgbClr val="F1A51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grpSp>
        <p:nvGrpSpPr>
          <p:cNvPr id="963" name="Google Shape;963;p4"/>
          <p:cNvGrpSpPr/>
          <p:nvPr/>
        </p:nvGrpSpPr>
        <p:grpSpPr>
          <a:xfrm>
            <a:off x="1506677" y="4381715"/>
            <a:ext cx="12249150" cy="4533900"/>
            <a:chOff x="1506677" y="4381715"/>
            <a:chExt cx="12249150" cy="4533900"/>
          </a:xfrm>
        </p:grpSpPr>
        <p:sp>
          <p:nvSpPr>
            <p:cNvPr id="964" name="Google Shape;964;p4"/>
            <p:cNvSpPr/>
            <p:nvPr/>
          </p:nvSpPr>
          <p:spPr>
            <a:xfrm>
              <a:off x="1531906" y="4406934"/>
              <a:ext cx="12198985" cy="4483735"/>
            </a:xfrm>
            <a:custGeom>
              <a:rect b="b" l="l" r="r" t="t"/>
              <a:pathLst>
                <a:path extrusionOk="0" h="4483734" w="12198985">
                  <a:moveTo>
                    <a:pt x="12198563" y="4483446"/>
                  </a:moveTo>
                  <a:lnTo>
                    <a:pt x="0" y="4483446"/>
                  </a:lnTo>
                  <a:lnTo>
                    <a:pt x="0" y="0"/>
                  </a:lnTo>
                  <a:lnTo>
                    <a:pt x="12198563" y="0"/>
                  </a:lnTo>
                  <a:lnTo>
                    <a:pt x="12198563" y="4483446"/>
                  </a:lnTo>
                  <a:close/>
                </a:path>
              </a:pathLst>
            </a:custGeom>
            <a:solidFill>
              <a:srgbClr val="F1F1F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65" name="Google Shape;965;p4"/>
            <p:cNvSpPr/>
            <p:nvPr/>
          </p:nvSpPr>
          <p:spPr>
            <a:xfrm>
              <a:off x="1506677" y="4381715"/>
              <a:ext cx="12249150" cy="4533900"/>
            </a:xfrm>
            <a:custGeom>
              <a:rect b="b" l="l" r="r" t="t"/>
              <a:pathLst>
                <a:path extrusionOk="0" h="4533900" w="12249150">
                  <a:moveTo>
                    <a:pt x="12249010" y="0"/>
                  </a:moveTo>
                  <a:lnTo>
                    <a:pt x="12198566" y="0"/>
                  </a:lnTo>
                  <a:lnTo>
                    <a:pt x="12198566" y="50457"/>
                  </a:lnTo>
                  <a:lnTo>
                    <a:pt x="12198566" y="4483443"/>
                  </a:lnTo>
                  <a:lnTo>
                    <a:pt x="50444" y="4483443"/>
                  </a:lnTo>
                  <a:lnTo>
                    <a:pt x="50444" y="50457"/>
                  </a:lnTo>
                  <a:lnTo>
                    <a:pt x="12198566" y="50457"/>
                  </a:lnTo>
                  <a:lnTo>
                    <a:pt x="12198566" y="0"/>
                  </a:lnTo>
                  <a:lnTo>
                    <a:pt x="50444" y="0"/>
                  </a:lnTo>
                  <a:lnTo>
                    <a:pt x="0" y="0"/>
                  </a:lnTo>
                  <a:lnTo>
                    <a:pt x="0" y="4533900"/>
                  </a:lnTo>
                  <a:lnTo>
                    <a:pt x="50444" y="4533900"/>
                  </a:lnTo>
                  <a:lnTo>
                    <a:pt x="12198566" y="4533900"/>
                  </a:lnTo>
                  <a:lnTo>
                    <a:pt x="12249010" y="4533900"/>
                  </a:lnTo>
                  <a:lnTo>
                    <a:pt x="12249010" y="0"/>
                  </a:lnTo>
                  <a:close/>
                </a:path>
              </a:pathLst>
            </a:custGeom>
            <a:solidFill>
              <a:srgbClr val="00000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66" name="Google Shape;966;p4"/>
            <p:cNvSpPr/>
            <p:nvPr/>
          </p:nvSpPr>
          <p:spPr>
            <a:xfrm>
              <a:off x="1893440" y="5844825"/>
              <a:ext cx="11475085" cy="2664460"/>
            </a:xfrm>
            <a:custGeom>
              <a:rect b="b" l="l" r="r" t="t"/>
              <a:pathLst>
                <a:path extrusionOk="0" h="2664459" w="11475085">
                  <a:moveTo>
                    <a:pt x="11474713" y="2664255"/>
                  </a:moveTo>
                  <a:lnTo>
                    <a:pt x="0" y="2664255"/>
                  </a:lnTo>
                  <a:lnTo>
                    <a:pt x="0" y="0"/>
                  </a:lnTo>
                  <a:lnTo>
                    <a:pt x="11474713" y="0"/>
                  </a:lnTo>
                  <a:lnTo>
                    <a:pt x="11474713" y="2664255"/>
                  </a:lnTo>
                  <a:close/>
                </a:path>
              </a:pathLst>
            </a:custGeom>
            <a:solidFill>
              <a:srgbClr val="F1E30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sp>
        <p:nvSpPr>
          <p:cNvPr id="967" name="Google Shape;967;p4"/>
          <p:cNvSpPr txBox="1"/>
          <p:nvPr/>
        </p:nvSpPr>
        <p:spPr>
          <a:xfrm>
            <a:off x="1893450" y="5844825"/>
            <a:ext cx="11475000" cy="2493600"/>
          </a:xfrm>
          <a:prstGeom prst="rect">
            <a:avLst/>
          </a:prstGeom>
          <a:noFill/>
          <a:ln cap="flat" cmpd="sng" w="50425">
            <a:solidFill>
              <a:srgbClr val="000000"/>
            </a:solidFill>
            <a:prstDash val="solid"/>
            <a:round/>
            <a:headEnd len="sm" w="sm" type="none"/>
            <a:tailEnd len="sm" w="sm" type="none"/>
          </a:ln>
        </p:spPr>
        <p:txBody>
          <a:bodyPr anchorCtr="0" anchor="t" bIns="0" lIns="0" spcFirstLastPara="1" rIns="0" wrap="square" tIns="0">
            <a:spAutoFit/>
          </a:bodyPr>
          <a:lstStyle/>
          <a:p>
            <a:pPr indent="0" lvl="0" marL="0" rtl="0" algn="just">
              <a:lnSpc>
                <a:spcPct val="115000"/>
              </a:lnSpc>
              <a:spcBef>
                <a:spcPts val="0"/>
              </a:spcBef>
              <a:spcAft>
                <a:spcPts val="0"/>
              </a:spcAft>
              <a:buClr>
                <a:schemeClr val="dk1"/>
              </a:buClr>
              <a:buSzPts val="1100"/>
              <a:buFont typeface="Arial"/>
              <a:buNone/>
            </a:pPr>
            <a:r>
              <a:rPr lang="en-US" sz="2400">
                <a:solidFill>
                  <a:schemeClr val="dk1"/>
                </a:solidFill>
                <a:latin typeface="Verdana"/>
                <a:ea typeface="Verdana"/>
                <a:cs typeface="Verdana"/>
                <a:sym typeface="Verdana"/>
              </a:rPr>
              <a:t>Análise de aspectos macro do filme: Alien, O Oitavo Passageiro de 1979, a fim de contrastar os aspectos ressaltados do filme, com notícias relacionadas ao uso da tecnologia algorítmica, e promover a reflexão sobre estarmos em uma sociedade, onde cada vez mais pessoas são vistas como dados, como número, e menos como pessoas. Também foi realizada revisão do trabalho de alguns pesquisadores sobre a temática.</a:t>
            </a:r>
            <a:endParaRPr b="1" i="1" sz="2400" u="none" cap="none" strike="noStrike">
              <a:solidFill>
                <a:srgbClr val="000000"/>
              </a:solidFill>
              <a:latin typeface="Verdana"/>
              <a:ea typeface="Verdana"/>
              <a:cs typeface="Verdana"/>
              <a:sym typeface="Verdana"/>
            </a:endParaRPr>
          </a:p>
        </p:txBody>
      </p:sp>
      <p:grpSp>
        <p:nvGrpSpPr>
          <p:cNvPr id="968" name="Google Shape;968;p4"/>
          <p:cNvGrpSpPr/>
          <p:nvPr/>
        </p:nvGrpSpPr>
        <p:grpSpPr>
          <a:xfrm>
            <a:off x="15549309" y="1885708"/>
            <a:ext cx="1229703" cy="1153477"/>
            <a:chOff x="15549309" y="1885708"/>
            <a:chExt cx="1229703" cy="1153477"/>
          </a:xfrm>
        </p:grpSpPr>
        <p:sp>
          <p:nvSpPr>
            <p:cNvPr id="969" name="Google Shape;969;p4"/>
            <p:cNvSpPr/>
            <p:nvPr/>
          </p:nvSpPr>
          <p:spPr>
            <a:xfrm>
              <a:off x="15731262" y="2067635"/>
              <a:ext cx="1047750" cy="971550"/>
            </a:xfrm>
            <a:custGeom>
              <a:rect b="b" l="l" r="r" t="t"/>
              <a:pathLst>
                <a:path extrusionOk="0" h="971550" w="1047750">
                  <a:moveTo>
                    <a:pt x="1047750" y="0"/>
                  </a:moveTo>
                  <a:lnTo>
                    <a:pt x="0" y="0"/>
                  </a:lnTo>
                  <a:lnTo>
                    <a:pt x="0" y="803643"/>
                  </a:lnTo>
                  <a:lnTo>
                    <a:pt x="0" y="971550"/>
                  </a:lnTo>
                  <a:lnTo>
                    <a:pt x="1047750" y="971550"/>
                  </a:lnTo>
                  <a:lnTo>
                    <a:pt x="1047750" y="803643"/>
                  </a:lnTo>
                  <a:lnTo>
                    <a:pt x="1047750" y="0"/>
                  </a:lnTo>
                  <a:close/>
                </a:path>
              </a:pathLst>
            </a:custGeom>
            <a:solidFill>
              <a:srgbClr val="00000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70" name="Google Shape;970;p4"/>
            <p:cNvSpPr/>
            <p:nvPr/>
          </p:nvSpPr>
          <p:spPr>
            <a:xfrm>
              <a:off x="15573447" y="1909758"/>
              <a:ext cx="1066165" cy="962025"/>
            </a:xfrm>
            <a:custGeom>
              <a:rect b="b" l="l" r="r" t="t"/>
              <a:pathLst>
                <a:path extrusionOk="0" h="962025" w="1066165">
                  <a:moveTo>
                    <a:pt x="1066168" y="961508"/>
                  </a:moveTo>
                  <a:lnTo>
                    <a:pt x="0" y="961508"/>
                  </a:lnTo>
                  <a:lnTo>
                    <a:pt x="0" y="0"/>
                  </a:lnTo>
                  <a:lnTo>
                    <a:pt x="1066168" y="0"/>
                  </a:lnTo>
                  <a:lnTo>
                    <a:pt x="1066168" y="961508"/>
                  </a:lnTo>
                  <a:close/>
                </a:path>
              </a:pathLst>
            </a:custGeom>
            <a:solidFill>
              <a:srgbClr val="F1F1F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71" name="Google Shape;971;p4"/>
            <p:cNvSpPr/>
            <p:nvPr/>
          </p:nvSpPr>
          <p:spPr>
            <a:xfrm>
              <a:off x="15549309" y="1885708"/>
              <a:ext cx="1114425" cy="1009650"/>
            </a:xfrm>
            <a:custGeom>
              <a:rect b="b" l="l" r="r" t="t"/>
              <a:pathLst>
                <a:path extrusionOk="0" h="1009650" w="1114425">
                  <a:moveTo>
                    <a:pt x="1114425" y="0"/>
                  </a:moveTo>
                  <a:lnTo>
                    <a:pt x="1066177" y="0"/>
                  </a:lnTo>
                  <a:lnTo>
                    <a:pt x="1066177" y="48120"/>
                  </a:lnTo>
                  <a:lnTo>
                    <a:pt x="1066177" y="961504"/>
                  </a:lnTo>
                  <a:lnTo>
                    <a:pt x="48260" y="961504"/>
                  </a:lnTo>
                  <a:lnTo>
                    <a:pt x="48260" y="48120"/>
                  </a:lnTo>
                  <a:lnTo>
                    <a:pt x="1066177" y="48120"/>
                  </a:lnTo>
                  <a:lnTo>
                    <a:pt x="1066177" y="0"/>
                  </a:lnTo>
                  <a:lnTo>
                    <a:pt x="48260" y="0"/>
                  </a:lnTo>
                  <a:lnTo>
                    <a:pt x="0" y="0"/>
                  </a:lnTo>
                  <a:lnTo>
                    <a:pt x="0" y="1009624"/>
                  </a:lnTo>
                  <a:lnTo>
                    <a:pt x="48260" y="1009624"/>
                  </a:lnTo>
                  <a:lnTo>
                    <a:pt x="1066177" y="1009624"/>
                  </a:lnTo>
                  <a:lnTo>
                    <a:pt x="1114425" y="1009624"/>
                  </a:lnTo>
                  <a:lnTo>
                    <a:pt x="1114425" y="0"/>
                  </a:lnTo>
                  <a:close/>
                </a:path>
              </a:pathLst>
            </a:custGeom>
            <a:solidFill>
              <a:srgbClr val="00000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72" name="Google Shape;972;p4"/>
            <p:cNvSpPr/>
            <p:nvPr/>
          </p:nvSpPr>
          <p:spPr>
            <a:xfrm>
              <a:off x="15883712" y="2206103"/>
              <a:ext cx="447675" cy="371475"/>
            </a:xfrm>
            <a:custGeom>
              <a:rect b="b" l="l" r="r" t="t"/>
              <a:pathLst>
                <a:path extrusionOk="0" h="371475" w="447675">
                  <a:moveTo>
                    <a:pt x="298043" y="297180"/>
                  </a:moveTo>
                  <a:lnTo>
                    <a:pt x="223532" y="297180"/>
                  </a:lnTo>
                  <a:lnTo>
                    <a:pt x="223532" y="371475"/>
                  </a:lnTo>
                  <a:lnTo>
                    <a:pt x="298043" y="371475"/>
                  </a:lnTo>
                  <a:lnTo>
                    <a:pt x="298043" y="297180"/>
                  </a:lnTo>
                  <a:close/>
                </a:path>
                <a:path extrusionOk="0" h="371475" w="447675">
                  <a:moveTo>
                    <a:pt x="298043" y="148590"/>
                  </a:moveTo>
                  <a:lnTo>
                    <a:pt x="223532" y="148590"/>
                  </a:lnTo>
                  <a:lnTo>
                    <a:pt x="149021" y="148590"/>
                  </a:lnTo>
                  <a:lnTo>
                    <a:pt x="74510" y="148590"/>
                  </a:lnTo>
                  <a:lnTo>
                    <a:pt x="0" y="148590"/>
                  </a:lnTo>
                  <a:lnTo>
                    <a:pt x="0" y="222885"/>
                  </a:lnTo>
                  <a:lnTo>
                    <a:pt x="74510" y="222885"/>
                  </a:lnTo>
                  <a:lnTo>
                    <a:pt x="149021" y="222885"/>
                  </a:lnTo>
                  <a:lnTo>
                    <a:pt x="223532" y="222885"/>
                  </a:lnTo>
                  <a:lnTo>
                    <a:pt x="298043" y="222885"/>
                  </a:lnTo>
                  <a:lnTo>
                    <a:pt x="298043" y="148590"/>
                  </a:lnTo>
                  <a:close/>
                </a:path>
                <a:path extrusionOk="0" h="371475" w="447675">
                  <a:moveTo>
                    <a:pt x="298043" y="0"/>
                  </a:moveTo>
                  <a:lnTo>
                    <a:pt x="223532" y="0"/>
                  </a:lnTo>
                  <a:lnTo>
                    <a:pt x="223532" y="74295"/>
                  </a:lnTo>
                  <a:lnTo>
                    <a:pt x="298043" y="74295"/>
                  </a:lnTo>
                  <a:lnTo>
                    <a:pt x="298043" y="0"/>
                  </a:lnTo>
                  <a:close/>
                </a:path>
                <a:path extrusionOk="0" h="371475" w="447675">
                  <a:moveTo>
                    <a:pt x="372567" y="222885"/>
                  </a:moveTo>
                  <a:lnTo>
                    <a:pt x="298043" y="222885"/>
                  </a:lnTo>
                  <a:lnTo>
                    <a:pt x="298043" y="297180"/>
                  </a:lnTo>
                  <a:lnTo>
                    <a:pt x="372567" y="297180"/>
                  </a:lnTo>
                  <a:lnTo>
                    <a:pt x="372567" y="222885"/>
                  </a:lnTo>
                  <a:close/>
                </a:path>
                <a:path extrusionOk="0" h="371475" w="447675">
                  <a:moveTo>
                    <a:pt x="372567" y="74295"/>
                  </a:moveTo>
                  <a:lnTo>
                    <a:pt x="298043" y="74295"/>
                  </a:lnTo>
                  <a:lnTo>
                    <a:pt x="298043" y="148590"/>
                  </a:lnTo>
                  <a:lnTo>
                    <a:pt x="372567" y="148590"/>
                  </a:lnTo>
                  <a:lnTo>
                    <a:pt x="372567" y="74295"/>
                  </a:lnTo>
                  <a:close/>
                </a:path>
                <a:path extrusionOk="0" h="371475" w="447675">
                  <a:moveTo>
                    <a:pt x="447078" y="148590"/>
                  </a:moveTo>
                  <a:lnTo>
                    <a:pt x="372567" y="148590"/>
                  </a:lnTo>
                  <a:lnTo>
                    <a:pt x="372567" y="222885"/>
                  </a:lnTo>
                  <a:lnTo>
                    <a:pt x="447078" y="222885"/>
                  </a:lnTo>
                  <a:lnTo>
                    <a:pt x="447078" y="14859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pic>
        <p:nvPicPr>
          <p:cNvPr id="973" name="Google Shape;973;p4"/>
          <p:cNvPicPr preferRelativeResize="0"/>
          <p:nvPr/>
        </p:nvPicPr>
        <p:blipFill rotWithShape="1">
          <a:blip r:embed="rId3">
            <a:alphaModFix/>
          </a:blip>
          <a:srcRect b="0" l="0" r="0" t="0"/>
          <a:stretch/>
        </p:blipFill>
        <p:spPr>
          <a:xfrm>
            <a:off x="15826984" y="8754319"/>
            <a:ext cx="161924" cy="161924"/>
          </a:xfrm>
          <a:prstGeom prst="rect">
            <a:avLst/>
          </a:prstGeom>
          <a:noFill/>
          <a:ln>
            <a:noFill/>
          </a:ln>
        </p:spPr>
      </p:pic>
      <p:pic>
        <p:nvPicPr>
          <p:cNvPr id="974" name="Google Shape;974;p4"/>
          <p:cNvPicPr preferRelativeResize="0"/>
          <p:nvPr/>
        </p:nvPicPr>
        <p:blipFill rotWithShape="1">
          <a:blip r:embed="rId4">
            <a:alphaModFix/>
          </a:blip>
          <a:srcRect b="0" l="0" r="0" t="0"/>
          <a:stretch/>
        </p:blipFill>
        <p:spPr>
          <a:xfrm>
            <a:off x="16085182" y="8754319"/>
            <a:ext cx="161924" cy="161924"/>
          </a:xfrm>
          <a:prstGeom prst="rect">
            <a:avLst/>
          </a:prstGeom>
          <a:noFill/>
          <a:ln>
            <a:noFill/>
          </a:ln>
        </p:spPr>
      </p:pic>
      <p:pic>
        <p:nvPicPr>
          <p:cNvPr id="975" name="Google Shape;975;p4"/>
          <p:cNvPicPr preferRelativeResize="0"/>
          <p:nvPr/>
        </p:nvPicPr>
        <p:blipFill rotWithShape="1">
          <a:blip r:embed="rId5">
            <a:alphaModFix/>
          </a:blip>
          <a:srcRect b="0" l="0" r="0" t="0"/>
          <a:stretch/>
        </p:blipFill>
        <p:spPr>
          <a:xfrm>
            <a:off x="16343380" y="8754319"/>
            <a:ext cx="161924" cy="161924"/>
          </a:xfrm>
          <a:prstGeom prst="rect">
            <a:avLst/>
          </a:prstGeom>
          <a:noFill/>
          <a:ln>
            <a:noFill/>
          </a:ln>
        </p:spPr>
      </p:pic>
      <p:sp>
        <p:nvSpPr>
          <p:cNvPr id="976" name="Google Shape;976;p4"/>
          <p:cNvSpPr txBox="1"/>
          <p:nvPr>
            <p:ph type="title"/>
          </p:nvPr>
        </p:nvSpPr>
        <p:spPr>
          <a:xfrm>
            <a:off x="4274899" y="1795063"/>
            <a:ext cx="5862900" cy="124410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SzPts val="1400"/>
              <a:buNone/>
            </a:pPr>
            <a:r>
              <a:rPr lang="en-US" sz="8000">
                <a:solidFill>
                  <a:srgbClr val="FFFFFF"/>
                </a:solidFill>
                <a:latin typeface="Trebuchet MS"/>
                <a:ea typeface="Trebuchet MS"/>
                <a:cs typeface="Trebuchet MS"/>
                <a:sym typeface="Trebuchet MS"/>
              </a:rPr>
              <a:t>Metodologia</a:t>
            </a:r>
            <a:endParaRPr sz="8000">
              <a:latin typeface="Trebuchet MS"/>
              <a:ea typeface="Trebuchet MS"/>
              <a:cs typeface="Trebuchet MS"/>
              <a:sym typeface="Trebuchet MS"/>
            </a:endParaRPr>
          </a:p>
        </p:txBody>
      </p:sp>
      <p:pic>
        <p:nvPicPr>
          <p:cNvPr id="977" name="Google Shape;977;p4"/>
          <p:cNvPicPr preferRelativeResize="0"/>
          <p:nvPr/>
        </p:nvPicPr>
        <p:blipFill rotWithShape="1">
          <a:blip r:embed="rId6">
            <a:alphaModFix/>
          </a:blip>
          <a:srcRect b="0" l="0" r="0" t="0"/>
          <a:stretch/>
        </p:blipFill>
        <p:spPr>
          <a:xfrm>
            <a:off x="11838733" y="7592879"/>
            <a:ext cx="2076449" cy="2076449"/>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981" name="Shape 981"/>
        <p:cNvGrpSpPr/>
        <p:nvPr/>
      </p:nvGrpSpPr>
      <p:grpSpPr>
        <a:xfrm>
          <a:off x="0" y="0"/>
          <a:ext cx="0" cy="0"/>
          <a:chOff x="0" y="0"/>
          <a:chExt cx="0" cy="0"/>
        </a:xfrm>
      </p:grpSpPr>
      <p:sp>
        <p:nvSpPr>
          <p:cNvPr id="982" name="Google Shape;982;g17b36c8f6a8_0_25"/>
          <p:cNvSpPr/>
          <p:nvPr/>
        </p:nvSpPr>
        <p:spPr>
          <a:xfrm>
            <a:off x="0" y="1"/>
            <a:ext cx="18288000" cy="10009505"/>
          </a:xfrm>
          <a:custGeom>
            <a:rect b="b" l="l" r="r" t="t"/>
            <a:pathLst>
              <a:path extrusionOk="0" h="10009505" w="18288000">
                <a:moveTo>
                  <a:pt x="0" y="10009238"/>
                </a:moveTo>
                <a:lnTo>
                  <a:pt x="18287998" y="10009238"/>
                </a:lnTo>
                <a:lnTo>
                  <a:pt x="18287998" y="0"/>
                </a:lnTo>
                <a:lnTo>
                  <a:pt x="0" y="0"/>
                </a:lnTo>
                <a:lnTo>
                  <a:pt x="0" y="10009238"/>
                </a:lnTo>
                <a:close/>
              </a:path>
            </a:pathLst>
          </a:custGeom>
          <a:solidFill>
            <a:srgbClr val="F1F1F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nvGrpSpPr>
          <p:cNvPr id="983" name="Google Shape;983;g17b36c8f6a8_0_25"/>
          <p:cNvGrpSpPr/>
          <p:nvPr/>
        </p:nvGrpSpPr>
        <p:grpSpPr>
          <a:xfrm>
            <a:off x="1028700" y="1863977"/>
            <a:ext cx="9286938" cy="7391998"/>
            <a:chOff x="1028700" y="1863977"/>
            <a:chExt cx="9286938" cy="7391998"/>
          </a:xfrm>
        </p:grpSpPr>
        <p:sp>
          <p:nvSpPr>
            <p:cNvPr id="984" name="Google Shape;984;g17b36c8f6a8_0_25"/>
            <p:cNvSpPr/>
            <p:nvPr/>
          </p:nvSpPr>
          <p:spPr>
            <a:xfrm>
              <a:off x="1174711" y="2014333"/>
              <a:ext cx="9119235" cy="7223759"/>
            </a:xfrm>
            <a:custGeom>
              <a:rect b="b" l="l" r="r" t="t"/>
              <a:pathLst>
                <a:path extrusionOk="0" h="7223759" w="9119235">
                  <a:moveTo>
                    <a:pt x="9118727" y="0"/>
                  </a:moveTo>
                  <a:lnTo>
                    <a:pt x="0" y="0"/>
                  </a:lnTo>
                  <a:lnTo>
                    <a:pt x="0" y="7073011"/>
                  </a:lnTo>
                  <a:lnTo>
                    <a:pt x="0" y="7223353"/>
                  </a:lnTo>
                  <a:lnTo>
                    <a:pt x="9118727" y="7223353"/>
                  </a:lnTo>
                  <a:lnTo>
                    <a:pt x="9118727" y="7073011"/>
                  </a:lnTo>
                  <a:lnTo>
                    <a:pt x="9118727" y="0"/>
                  </a:lnTo>
                  <a:close/>
                </a:path>
              </a:pathLst>
            </a:custGeom>
            <a:solidFill>
              <a:srgbClr val="F12EA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85" name="Google Shape;985;g17b36c8f6a8_0_25"/>
            <p:cNvSpPr/>
            <p:nvPr/>
          </p:nvSpPr>
          <p:spPr>
            <a:xfrm>
              <a:off x="1152588" y="1988400"/>
              <a:ext cx="9163050" cy="7267575"/>
            </a:xfrm>
            <a:custGeom>
              <a:rect b="b" l="l" r="r" t="t"/>
              <a:pathLst>
                <a:path extrusionOk="0" h="7267575" w="9163050">
                  <a:moveTo>
                    <a:pt x="9162974" y="43611"/>
                  </a:moveTo>
                  <a:lnTo>
                    <a:pt x="9118727" y="43611"/>
                  </a:lnTo>
                  <a:lnTo>
                    <a:pt x="9118727" y="7222553"/>
                  </a:lnTo>
                  <a:lnTo>
                    <a:pt x="44246" y="7222553"/>
                  </a:lnTo>
                  <a:lnTo>
                    <a:pt x="44246" y="7098944"/>
                  </a:lnTo>
                  <a:lnTo>
                    <a:pt x="0" y="7098944"/>
                  </a:lnTo>
                  <a:lnTo>
                    <a:pt x="0" y="7222553"/>
                  </a:lnTo>
                  <a:lnTo>
                    <a:pt x="0" y="7266978"/>
                  </a:lnTo>
                  <a:lnTo>
                    <a:pt x="9162974" y="7266978"/>
                  </a:lnTo>
                  <a:lnTo>
                    <a:pt x="9162974" y="7222757"/>
                  </a:lnTo>
                  <a:lnTo>
                    <a:pt x="9162974" y="7222553"/>
                  </a:lnTo>
                  <a:lnTo>
                    <a:pt x="9162974" y="43611"/>
                  </a:lnTo>
                  <a:close/>
                </a:path>
                <a:path extrusionOk="0" h="7267575" w="9163050">
                  <a:moveTo>
                    <a:pt x="9162974" y="0"/>
                  </a:moveTo>
                  <a:lnTo>
                    <a:pt x="8994826" y="0"/>
                  </a:lnTo>
                  <a:lnTo>
                    <a:pt x="8994826" y="43167"/>
                  </a:lnTo>
                  <a:lnTo>
                    <a:pt x="9162974" y="43167"/>
                  </a:lnTo>
                  <a:lnTo>
                    <a:pt x="9162974" y="0"/>
                  </a:lnTo>
                  <a:close/>
                </a:path>
              </a:pathLst>
            </a:custGeom>
            <a:solidFill>
              <a:srgbClr val="F1E30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86" name="Google Shape;986;g17b36c8f6a8_0_25"/>
            <p:cNvSpPr/>
            <p:nvPr/>
          </p:nvSpPr>
          <p:spPr>
            <a:xfrm>
              <a:off x="1028700" y="1863977"/>
              <a:ext cx="9119235" cy="7223759"/>
            </a:xfrm>
            <a:custGeom>
              <a:rect b="b" l="l" r="r" t="t"/>
              <a:pathLst>
                <a:path extrusionOk="0" h="7223759" w="9119235">
                  <a:moveTo>
                    <a:pt x="9118726" y="7223362"/>
                  </a:moveTo>
                  <a:lnTo>
                    <a:pt x="0" y="7223362"/>
                  </a:lnTo>
                  <a:lnTo>
                    <a:pt x="0" y="0"/>
                  </a:lnTo>
                  <a:lnTo>
                    <a:pt x="9118726" y="0"/>
                  </a:lnTo>
                  <a:lnTo>
                    <a:pt x="9118726" y="7223362"/>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grpSp>
        <p:nvGrpSpPr>
          <p:cNvPr id="987" name="Google Shape;987;g17b36c8f6a8_0_25"/>
          <p:cNvGrpSpPr/>
          <p:nvPr/>
        </p:nvGrpSpPr>
        <p:grpSpPr>
          <a:xfrm>
            <a:off x="10721401" y="1863975"/>
            <a:ext cx="6791391" cy="7392000"/>
            <a:chOff x="10721401" y="1863975"/>
            <a:chExt cx="6791391" cy="7392000"/>
          </a:xfrm>
        </p:grpSpPr>
        <p:sp>
          <p:nvSpPr>
            <p:cNvPr id="988" name="Google Shape;988;g17b36c8f6a8_0_25"/>
            <p:cNvSpPr/>
            <p:nvPr/>
          </p:nvSpPr>
          <p:spPr>
            <a:xfrm>
              <a:off x="10867415" y="2014321"/>
              <a:ext cx="6623684" cy="7223759"/>
            </a:xfrm>
            <a:custGeom>
              <a:rect b="b" l="l" r="r" t="t"/>
              <a:pathLst>
                <a:path extrusionOk="0" h="7223759" w="6623684">
                  <a:moveTo>
                    <a:pt x="6623139" y="0"/>
                  </a:moveTo>
                  <a:lnTo>
                    <a:pt x="0" y="0"/>
                  </a:lnTo>
                  <a:lnTo>
                    <a:pt x="0" y="7073024"/>
                  </a:lnTo>
                  <a:lnTo>
                    <a:pt x="0" y="7223379"/>
                  </a:lnTo>
                  <a:lnTo>
                    <a:pt x="6623139" y="7223379"/>
                  </a:lnTo>
                  <a:lnTo>
                    <a:pt x="6623139" y="7073024"/>
                  </a:lnTo>
                  <a:lnTo>
                    <a:pt x="6623139" y="0"/>
                  </a:lnTo>
                  <a:close/>
                </a:path>
              </a:pathLst>
            </a:custGeom>
            <a:solidFill>
              <a:srgbClr val="F12EA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89" name="Google Shape;989;g17b36c8f6a8_0_25"/>
            <p:cNvSpPr/>
            <p:nvPr/>
          </p:nvSpPr>
          <p:spPr>
            <a:xfrm>
              <a:off x="10845292" y="1988400"/>
              <a:ext cx="6667500" cy="7267575"/>
            </a:xfrm>
            <a:custGeom>
              <a:rect b="b" l="l" r="r" t="t"/>
              <a:pathLst>
                <a:path extrusionOk="0" h="7267575" w="6667500">
                  <a:moveTo>
                    <a:pt x="6667386" y="43611"/>
                  </a:moveTo>
                  <a:lnTo>
                    <a:pt x="6623139" y="43611"/>
                  </a:lnTo>
                  <a:lnTo>
                    <a:pt x="6623139" y="7222617"/>
                  </a:lnTo>
                  <a:lnTo>
                    <a:pt x="44246" y="7222617"/>
                  </a:lnTo>
                  <a:lnTo>
                    <a:pt x="44246" y="7098944"/>
                  </a:lnTo>
                  <a:lnTo>
                    <a:pt x="0" y="7098944"/>
                  </a:lnTo>
                  <a:lnTo>
                    <a:pt x="0" y="7222617"/>
                  </a:lnTo>
                  <a:lnTo>
                    <a:pt x="0" y="7267054"/>
                  </a:lnTo>
                  <a:lnTo>
                    <a:pt x="6667386" y="7267054"/>
                  </a:lnTo>
                  <a:lnTo>
                    <a:pt x="6667386" y="7222757"/>
                  </a:lnTo>
                  <a:lnTo>
                    <a:pt x="6667386" y="7222617"/>
                  </a:lnTo>
                  <a:lnTo>
                    <a:pt x="6667386" y="43611"/>
                  </a:lnTo>
                  <a:close/>
                </a:path>
                <a:path extrusionOk="0" h="7267575" w="6667500">
                  <a:moveTo>
                    <a:pt x="6667386" y="0"/>
                  </a:moveTo>
                  <a:lnTo>
                    <a:pt x="6499238" y="0"/>
                  </a:lnTo>
                  <a:lnTo>
                    <a:pt x="6499238" y="43167"/>
                  </a:lnTo>
                  <a:lnTo>
                    <a:pt x="6667386" y="43167"/>
                  </a:lnTo>
                  <a:lnTo>
                    <a:pt x="6667386" y="0"/>
                  </a:lnTo>
                  <a:close/>
                </a:path>
              </a:pathLst>
            </a:custGeom>
            <a:solidFill>
              <a:srgbClr val="F1E30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90" name="Google Shape;990;g17b36c8f6a8_0_25"/>
            <p:cNvSpPr/>
            <p:nvPr/>
          </p:nvSpPr>
          <p:spPr>
            <a:xfrm>
              <a:off x="10721401" y="1863975"/>
              <a:ext cx="6623684" cy="7223759"/>
            </a:xfrm>
            <a:custGeom>
              <a:rect b="b" l="l" r="r" t="t"/>
              <a:pathLst>
                <a:path extrusionOk="0" h="7223759" w="6623684">
                  <a:moveTo>
                    <a:pt x="6623135" y="7223367"/>
                  </a:moveTo>
                  <a:lnTo>
                    <a:pt x="0" y="7223367"/>
                  </a:lnTo>
                  <a:lnTo>
                    <a:pt x="0" y="0"/>
                  </a:lnTo>
                  <a:lnTo>
                    <a:pt x="6623135" y="0"/>
                  </a:lnTo>
                  <a:lnTo>
                    <a:pt x="6623135" y="7223367"/>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sp>
        <p:nvSpPr>
          <p:cNvPr id="991" name="Google Shape;991;g17b36c8f6a8_0_25"/>
          <p:cNvSpPr txBox="1"/>
          <p:nvPr/>
        </p:nvSpPr>
        <p:spPr>
          <a:xfrm>
            <a:off x="1277250" y="1863975"/>
            <a:ext cx="8694600" cy="1069200"/>
          </a:xfrm>
          <a:prstGeom prst="rect">
            <a:avLst/>
          </a:prstGeom>
          <a:noFill/>
          <a:ln>
            <a:noFill/>
          </a:ln>
        </p:spPr>
        <p:txBody>
          <a:bodyPr anchorCtr="0" anchor="t" bIns="0" lIns="0" spcFirstLastPara="1" rIns="0" wrap="square" tIns="14600">
            <a:spAutoFit/>
          </a:bodyPr>
          <a:lstStyle/>
          <a:p>
            <a:pPr indent="0" lvl="0" marL="12700" marR="5080" rtl="0" algn="l">
              <a:lnSpc>
                <a:spcPct val="100099"/>
              </a:lnSpc>
              <a:spcBef>
                <a:spcPts val="0"/>
              </a:spcBef>
              <a:spcAft>
                <a:spcPts val="0"/>
              </a:spcAft>
              <a:buClr>
                <a:srgbClr val="000000"/>
              </a:buClr>
              <a:buSzPts val="8550"/>
              <a:buFont typeface="Arial"/>
              <a:buNone/>
            </a:pPr>
            <a:r>
              <a:rPr lang="en-US" sz="6850">
                <a:solidFill>
                  <a:srgbClr val="FFFFFF"/>
                </a:solidFill>
                <a:latin typeface="Trebuchet MS"/>
                <a:ea typeface="Trebuchet MS"/>
                <a:cs typeface="Trebuchet MS"/>
                <a:sym typeface="Trebuchet MS"/>
              </a:rPr>
              <a:t>O Filme</a:t>
            </a:r>
            <a:endParaRPr b="0" i="0" sz="6850" u="none" cap="none" strike="noStrike">
              <a:solidFill>
                <a:srgbClr val="000000"/>
              </a:solidFill>
              <a:latin typeface="Trebuchet MS"/>
              <a:ea typeface="Trebuchet MS"/>
              <a:cs typeface="Trebuchet MS"/>
              <a:sym typeface="Trebuchet MS"/>
            </a:endParaRPr>
          </a:p>
        </p:txBody>
      </p:sp>
      <p:sp>
        <p:nvSpPr>
          <p:cNvPr id="992" name="Google Shape;992;g17b36c8f6a8_0_25"/>
          <p:cNvSpPr txBox="1"/>
          <p:nvPr/>
        </p:nvSpPr>
        <p:spPr>
          <a:xfrm>
            <a:off x="1129575" y="3275475"/>
            <a:ext cx="8915400" cy="4095000"/>
          </a:xfrm>
          <a:prstGeom prst="rect">
            <a:avLst/>
          </a:prstGeom>
          <a:noFill/>
          <a:ln>
            <a:noFill/>
          </a:ln>
        </p:spPr>
        <p:txBody>
          <a:bodyPr anchorCtr="0" anchor="t" bIns="0" lIns="0" spcFirstLastPara="1" rIns="0" wrap="square" tIns="12700">
            <a:spAutoFit/>
          </a:bodyPr>
          <a:lstStyle/>
          <a:p>
            <a:pPr indent="0" lvl="0" marL="0" rtl="0" algn="just">
              <a:lnSpc>
                <a:spcPct val="115000"/>
              </a:lnSpc>
              <a:spcBef>
                <a:spcPts val="0"/>
              </a:spcBef>
              <a:spcAft>
                <a:spcPts val="0"/>
              </a:spcAft>
              <a:buClr>
                <a:schemeClr val="dk1"/>
              </a:buClr>
              <a:buSzPts val="1100"/>
              <a:buFont typeface="Arial"/>
              <a:buNone/>
            </a:pPr>
            <a:r>
              <a:rPr b="1" lang="en-US" sz="2600">
                <a:solidFill>
                  <a:schemeClr val="lt1"/>
                </a:solidFill>
                <a:latin typeface="Verdana"/>
                <a:ea typeface="Verdana"/>
                <a:cs typeface="Verdana"/>
                <a:sym typeface="Verdana"/>
              </a:rPr>
              <a:t>Através do filme Alien, o Oitavo Passageiro (1979), é possível perceber alguns pontos relacionados aos sistemas de informação baseado em algoritmos inteligentes, que para a época, poderiam parecer futuristas, todavia hoje parecem bem mais comuns. Note que a ideia de um computador que “sabe” tudo sobre você e o que você faz, não é hoje um aspecto do futuro, mas sim uma realidade presente.</a:t>
            </a:r>
            <a:endParaRPr b="1" i="0" sz="2600" u="none" cap="none" strike="noStrike">
              <a:solidFill>
                <a:schemeClr val="lt1"/>
              </a:solidFill>
              <a:latin typeface="Verdana"/>
              <a:ea typeface="Verdana"/>
              <a:cs typeface="Verdana"/>
              <a:sym typeface="Verdana"/>
            </a:endParaRPr>
          </a:p>
        </p:txBody>
      </p:sp>
      <p:grpSp>
        <p:nvGrpSpPr>
          <p:cNvPr id="993" name="Google Shape;993;g17b36c8f6a8_0_25"/>
          <p:cNvGrpSpPr/>
          <p:nvPr/>
        </p:nvGrpSpPr>
        <p:grpSpPr>
          <a:xfrm>
            <a:off x="14849424" y="513396"/>
            <a:ext cx="2823844" cy="514350"/>
            <a:chOff x="14849424" y="513396"/>
            <a:chExt cx="2823844" cy="514350"/>
          </a:xfrm>
        </p:grpSpPr>
        <p:sp>
          <p:nvSpPr>
            <p:cNvPr id="994" name="Google Shape;994;g17b36c8f6a8_0_25"/>
            <p:cNvSpPr/>
            <p:nvPr/>
          </p:nvSpPr>
          <p:spPr>
            <a:xfrm>
              <a:off x="14850935" y="577341"/>
              <a:ext cx="2820034" cy="386715"/>
            </a:xfrm>
            <a:custGeom>
              <a:rect b="b" l="l" r="r" t="t"/>
              <a:pathLst>
                <a:path extrusionOk="0" h="386715" w="2820034">
                  <a:moveTo>
                    <a:pt x="2755379" y="257479"/>
                  </a:moveTo>
                  <a:lnTo>
                    <a:pt x="835164" y="257479"/>
                  </a:lnTo>
                  <a:lnTo>
                    <a:pt x="835164" y="258356"/>
                  </a:lnTo>
                  <a:lnTo>
                    <a:pt x="835164" y="259626"/>
                  </a:lnTo>
                  <a:lnTo>
                    <a:pt x="835164" y="319214"/>
                  </a:lnTo>
                  <a:lnTo>
                    <a:pt x="767676" y="319214"/>
                  </a:lnTo>
                  <a:lnTo>
                    <a:pt x="767676" y="259626"/>
                  </a:lnTo>
                  <a:lnTo>
                    <a:pt x="767676" y="258356"/>
                  </a:lnTo>
                  <a:lnTo>
                    <a:pt x="835164" y="258356"/>
                  </a:lnTo>
                  <a:lnTo>
                    <a:pt x="835164" y="257479"/>
                  </a:lnTo>
                  <a:lnTo>
                    <a:pt x="450240" y="257479"/>
                  </a:lnTo>
                  <a:lnTo>
                    <a:pt x="450240" y="258356"/>
                  </a:lnTo>
                  <a:lnTo>
                    <a:pt x="450240" y="259626"/>
                  </a:lnTo>
                  <a:lnTo>
                    <a:pt x="450240" y="319214"/>
                  </a:lnTo>
                  <a:lnTo>
                    <a:pt x="383108" y="319214"/>
                  </a:lnTo>
                  <a:lnTo>
                    <a:pt x="383108" y="259626"/>
                  </a:lnTo>
                  <a:lnTo>
                    <a:pt x="383108" y="258356"/>
                  </a:lnTo>
                  <a:lnTo>
                    <a:pt x="450240" y="258356"/>
                  </a:lnTo>
                  <a:lnTo>
                    <a:pt x="450240" y="257479"/>
                  </a:lnTo>
                  <a:lnTo>
                    <a:pt x="128066" y="257479"/>
                  </a:lnTo>
                  <a:lnTo>
                    <a:pt x="128066" y="258356"/>
                  </a:lnTo>
                  <a:lnTo>
                    <a:pt x="128066" y="259626"/>
                  </a:lnTo>
                  <a:lnTo>
                    <a:pt x="128066" y="319214"/>
                  </a:lnTo>
                  <a:lnTo>
                    <a:pt x="128066" y="320941"/>
                  </a:lnTo>
                  <a:lnTo>
                    <a:pt x="192163" y="320941"/>
                  </a:lnTo>
                  <a:lnTo>
                    <a:pt x="192163" y="323024"/>
                  </a:lnTo>
                  <a:lnTo>
                    <a:pt x="192163" y="324281"/>
                  </a:lnTo>
                  <a:lnTo>
                    <a:pt x="257962" y="324281"/>
                  </a:lnTo>
                  <a:lnTo>
                    <a:pt x="257962" y="384403"/>
                  </a:lnTo>
                  <a:lnTo>
                    <a:pt x="256260" y="384403"/>
                  </a:lnTo>
                  <a:lnTo>
                    <a:pt x="256260" y="386334"/>
                  </a:lnTo>
                  <a:lnTo>
                    <a:pt x="320357" y="386334"/>
                  </a:lnTo>
                  <a:lnTo>
                    <a:pt x="320357" y="384403"/>
                  </a:lnTo>
                  <a:lnTo>
                    <a:pt x="319024" y="384403"/>
                  </a:lnTo>
                  <a:lnTo>
                    <a:pt x="319024" y="324281"/>
                  </a:lnTo>
                  <a:lnTo>
                    <a:pt x="319024" y="323024"/>
                  </a:lnTo>
                  <a:lnTo>
                    <a:pt x="2691295" y="323024"/>
                  </a:lnTo>
                  <a:lnTo>
                    <a:pt x="2691295" y="320941"/>
                  </a:lnTo>
                  <a:lnTo>
                    <a:pt x="2755379" y="320941"/>
                  </a:lnTo>
                  <a:lnTo>
                    <a:pt x="2755379" y="319214"/>
                  </a:lnTo>
                  <a:lnTo>
                    <a:pt x="2690685" y="319214"/>
                  </a:lnTo>
                  <a:lnTo>
                    <a:pt x="2690685" y="259626"/>
                  </a:lnTo>
                  <a:lnTo>
                    <a:pt x="2690685" y="258356"/>
                  </a:lnTo>
                  <a:lnTo>
                    <a:pt x="2755379" y="258356"/>
                  </a:lnTo>
                  <a:lnTo>
                    <a:pt x="2755379" y="257479"/>
                  </a:lnTo>
                  <a:close/>
                </a:path>
                <a:path extrusionOk="0" h="386715" w="2820034">
                  <a:moveTo>
                    <a:pt x="2819666" y="130289"/>
                  </a:moveTo>
                  <a:lnTo>
                    <a:pt x="2755379" y="130289"/>
                  </a:lnTo>
                  <a:lnTo>
                    <a:pt x="2755379" y="127762"/>
                  </a:lnTo>
                  <a:lnTo>
                    <a:pt x="2690685" y="127762"/>
                  </a:lnTo>
                  <a:lnTo>
                    <a:pt x="2690685" y="126492"/>
                  </a:lnTo>
                  <a:lnTo>
                    <a:pt x="2690685" y="66890"/>
                  </a:lnTo>
                  <a:lnTo>
                    <a:pt x="2691409" y="66890"/>
                  </a:lnTo>
                  <a:lnTo>
                    <a:pt x="2691409" y="64363"/>
                  </a:lnTo>
                  <a:lnTo>
                    <a:pt x="2691409" y="61823"/>
                  </a:lnTo>
                  <a:lnTo>
                    <a:pt x="899261" y="61823"/>
                  </a:lnTo>
                  <a:lnTo>
                    <a:pt x="899261" y="255816"/>
                  </a:lnTo>
                  <a:lnTo>
                    <a:pt x="831837" y="255816"/>
                  </a:lnTo>
                  <a:lnTo>
                    <a:pt x="831837" y="132829"/>
                  </a:lnTo>
                  <a:lnTo>
                    <a:pt x="899261" y="132829"/>
                  </a:lnTo>
                  <a:lnTo>
                    <a:pt x="899261" y="61823"/>
                  </a:lnTo>
                  <a:lnTo>
                    <a:pt x="834859" y="61823"/>
                  </a:lnTo>
                  <a:lnTo>
                    <a:pt x="834859" y="66890"/>
                  </a:lnTo>
                  <a:lnTo>
                    <a:pt x="834859" y="126492"/>
                  </a:lnTo>
                  <a:lnTo>
                    <a:pt x="767676" y="126492"/>
                  </a:lnTo>
                  <a:lnTo>
                    <a:pt x="767676" y="66890"/>
                  </a:lnTo>
                  <a:lnTo>
                    <a:pt x="834859" y="66890"/>
                  </a:lnTo>
                  <a:lnTo>
                    <a:pt x="834859" y="61823"/>
                  </a:lnTo>
                  <a:lnTo>
                    <a:pt x="578421" y="61823"/>
                  </a:lnTo>
                  <a:lnTo>
                    <a:pt x="578421" y="66890"/>
                  </a:lnTo>
                  <a:lnTo>
                    <a:pt x="578421" y="126492"/>
                  </a:lnTo>
                  <a:lnTo>
                    <a:pt x="578421" y="127762"/>
                  </a:lnTo>
                  <a:lnTo>
                    <a:pt x="578421" y="130289"/>
                  </a:lnTo>
                  <a:lnTo>
                    <a:pt x="578421" y="131559"/>
                  </a:lnTo>
                  <a:lnTo>
                    <a:pt x="578421" y="132829"/>
                  </a:lnTo>
                  <a:lnTo>
                    <a:pt x="511365" y="132829"/>
                  </a:lnTo>
                  <a:lnTo>
                    <a:pt x="511365" y="130289"/>
                  </a:lnTo>
                  <a:lnTo>
                    <a:pt x="511365" y="126492"/>
                  </a:lnTo>
                  <a:lnTo>
                    <a:pt x="511365" y="66890"/>
                  </a:lnTo>
                  <a:lnTo>
                    <a:pt x="578421" y="66890"/>
                  </a:lnTo>
                  <a:lnTo>
                    <a:pt x="578421" y="61823"/>
                  </a:lnTo>
                  <a:lnTo>
                    <a:pt x="511365" y="61823"/>
                  </a:lnTo>
                  <a:lnTo>
                    <a:pt x="511365" y="3683"/>
                  </a:lnTo>
                  <a:lnTo>
                    <a:pt x="512635" y="3683"/>
                  </a:lnTo>
                  <a:lnTo>
                    <a:pt x="512635" y="0"/>
                  </a:lnTo>
                  <a:lnTo>
                    <a:pt x="320357" y="0"/>
                  </a:lnTo>
                  <a:lnTo>
                    <a:pt x="320357" y="3683"/>
                  </a:lnTo>
                  <a:lnTo>
                    <a:pt x="322046" y="3683"/>
                  </a:lnTo>
                  <a:lnTo>
                    <a:pt x="322046" y="61823"/>
                  </a:lnTo>
                  <a:lnTo>
                    <a:pt x="322046" y="64363"/>
                  </a:lnTo>
                  <a:lnTo>
                    <a:pt x="322046" y="66890"/>
                  </a:lnTo>
                  <a:lnTo>
                    <a:pt x="254685" y="66890"/>
                  </a:lnTo>
                  <a:lnTo>
                    <a:pt x="254685" y="61823"/>
                  </a:lnTo>
                  <a:lnTo>
                    <a:pt x="254685" y="3683"/>
                  </a:lnTo>
                  <a:lnTo>
                    <a:pt x="256260" y="3683"/>
                  </a:lnTo>
                  <a:lnTo>
                    <a:pt x="256260" y="0"/>
                  </a:lnTo>
                  <a:lnTo>
                    <a:pt x="64033" y="0"/>
                  </a:lnTo>
                  <a:lnTo>
                    <a:pt x="64033" y="3683"/>
                  </a:lnTo>
                  <a:lnTo>
                    <a:pt x="65671" y="3683"/>
                  </a:lnTo>
                  <a:lnTo>
                    <a:pt x="65671" y="61823"/>
                  </a:lnTo>
                  <a:lnTo>
                    <a:pt x="65671" y="66890"/>
                  </a:lnTo>
                  <a:lnTo>
                    <a:pt x="0" y="66890"/>
                  </a:lnTo>
                  <a:lnTo>
                    <a:pt x="0" y="191147"/>
                  </a:lnTo>
                  <a:lnTo>
                    <a:pt x="0" y="193687"/>
                  </a:lnTo>
                  <a:lnTo>
                    <a:pt x="64033" y="193687"/>
                  </a:lnTo>
                  <a:lnTo>
                    <a:pt x="64033" y="257086"/>
                  </a:lnTo>
                  <a:lnTo>
                    <a:pt x="322656" y="257086"/>
                  </a:lnTo>
                  <a:lnTo>
                    <a:pt x="322656" y="193687"/>
                  </a:lnTo>
                  <a:lnTo>
                    <a:pt x="386626" y="193687"/>
                  </a:lnTo>
                  <a:lnTo>
                    <a:pt x="386626" y="191147"/>
                  </a:lnTo>
                  <a:lnTo>
                    <a:pt x="386626" y="66890"/>
                  </a:lnTo>
                  <a:lnTo>
                    <a:pt x="450659" y="66890"/>
                  </a:lnTo>
                  <a:lnTo>
                    <a:pt x="450659" y="193687"/>
                  </a:lnTo>
                  <a:lnTo>
                    <a:pt x="386626" y="193687"/>
                  </a:lnTo>
                  <a:lnTo>
                    <a:pt x="386626" y="194957"/>
                  </a:lnTo>
                  <a:lnTo>
                    <a:pt x="386626" y="254546"/>
                  </a:lnTo>
                  <a:lnTo>
                    <a:pt x="386626" y="255816"/>
                  </a:lnTo>
                  <a:lnTo>
                    <a:pt x="386626" y="257086"/>
                  </a:lnTo>
                  <a:lnTo>
                    <a:pt x="2819666" y="257086"/>
                  </a:lnTo>
                  <a:lnTo>
                    <a:pt x="2819666" y="255816"/>
                  </a:lnTo>
                  <a:lnTo>
                    <a:pt x="2754719" y="255816"/>
                  </a:lnTo>
                  <a:lnTo>
                    <a:pt x="2754719" y="254546"/>
                  </a:lnTo>
                  <a:lnTo>
                    <a:pt x="2754719" y="131559"/>
                  </a:lnTo>
                  <a:lnTo>
                    <a:pt x="2819666" y="131559"/>
                  </a:lnTo>
                  <a:lnTo>
                    <a:pt x="2819666" y="130289"/>
                  </a:lnTo>
                  <a:close/>
                </a:path>
              </a:pathLst>
            </a:custGeom>
            <a:solidFill>
              <a:srgbClr val="F12EA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95" name="Google Shape;995;g17b36c8f6a8_0_25"/>
            <p:cNvSpPr/>
            <p:nvPr/>
          </p:nvSpPr>
          <p:spPr>
            <a:xfrm>
              <a:off x="15681249" y="641704"/>
              <a:ext cx="1929130" cy="259080"/>
            </a:xfrm>
            <a:custGeom>
              <a:rect b="b" l="l" r="r" t="t"/>
              <a:pathLst>
                <a:path extrusionOk="0" h="259080" w="1929130">
                  <a:moveTo>
                    <a:pt x="1928952" y="62128"/>
                  </a:moveTo>
                  <a:lnTo>
                    <a:pt x="1864918" y="62128"/>
                  </a:lnTo>
                  <a:lnTo>
                    <a:pt x="1864918" y="0"/>
                  </a:lnTo>
                  <a:lnTo>
                    <a:pt x="0" y="0"/>
                  </a:lnTo>
                  <a:lnTo>
                    <a:pt x="0" y="62128"/>
                  </a:lnTo>
                  <a:lnTo>
                    <a:pt x="0" y="63398"/>
                  </a:lnTo>
                  <a:lnTo>
                    <a:pt x="0" y="67195"/>
                  </a:lnTo>
                  <a:lnTo>
                    <a:pt x="0" y="68465"/>
                  </a:lnTo>
                  <a:lnTo>
                    <a:pt x="64096" y="68465"/>
                  </a:lnTo>
                  <a:lnTo>
                    <a:pt x="64096" y="190182"/>
                  </a:lnTo>
                  <a:lnTo>
                    <a:pt x="0" y="190182"/>
                  </a:lnTo>
                  <a:lnTo>
                    <a:pt x="0" y="191452"/>
                  </a:lnTo>
                  <a:lnTo>
                    <a:pt x="0" y="193992"/>
                  </a:lnTo>
                  <a:lnTo>
                    <a:pt x="0" y="195262"/>
                  </a:lnTo>
                  <a:lnTo>
                    <a:pt x="0" y="258660"/>
                  </a:lnTo>
                  <a:lnTo>
                    <a:pt x="1864918" y="258660"/>
                  </a:lnTo>
                  <a:lnTo>
                    <a:pt x="1864918" y="195262"/>
                  </a:lnTo>
                  <a:lnTo>
                    <a:pt x="1928952" y="195262"/>
                  </a:lnTo>
                  <a:lnTo>
                    <a:pt x="1928952" y="193992"/>
                  </a:lnTo>
                  <a:lnTo>
                    <a:pt x="1928952" y="63398"/>
                  </a:lnTo>
                  <a:lnTo>
                    <a:pt x="1928952" y="62128"/>
                  </a:lnTo>
                  <a:close/>
                </a:path>
              </a:pathLst>
            </a:custGeom>
            <a:solidFill>
              <a:srgbClr val="F1F1F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96" name="Google Shape;996;g17b36c8f6a8_0_25"/>
            <p:cNvSpPr/>
            <p:nvPr/>
          </p:nvSpPr>
          <p:spPr>
            <a:xfrm>
              <a:off x="14914486" y="578306"/>
              <a:ext cx="773430" cy="384809"/>
            </a:xfrm>
            <a:custGeom>
              <a:rect b="b" l="l" r="r" t="t"/>
              <a:pathLst>
                <a:path extrusionOk="0" h="384809" w="773430">
                  <a:moveTo>
                    <a:pt x="65303" y="0"/>
                  </a:moveTo>
                  <a:lnTo>
                    <a:pt x="0" y="0"/>
                  </a:lnTo>
                  <a:lnTo>
                    <a:pt x="0" y="2540"/>
                  </a:lnTo>
                  <a:lnTo>
                    <a:pt x="0" y="128054"/>
                  </a:lnTo>
                  <a:lnTo>
                    <a:pt x="65303" y="128054"/>
                  </a:lnTo>
                  <a:lnTo>
                    <a:pt x="65303" y="2540"/>
                  </a:lnTo>
                  <a:lnTo>
                    <a:pt x="65303" y="0"/>
                  </a:lnTo>
                  <a:close/>
                </a:path>
                <a:path extrusionOk="0" h="384809" w="773430">
                  <a:moveTo>
                    <a:pt x="193497" y="191452"/>
                  </a:moveTo>
                  <a:lnTo>
                    <a:pt x="0" y="191452"/>
                  </a:lnTo>
                  <a:lnTo>
                    <a:pt x="0" y="192722"/>
                  </a:lnTo>
                  <a:lnTo>
                    <a:pt x="193497" y="192722"/>
                  </a:lnTo>
                  <a:lnTo>
                    <a:pt x="193497" y="191452"/>
                  </a:lnTo>
                  <a:close/>
                </a:path>
                <a:path extrusionOk="0" h="384809" w="773430">
                  <a:moveTo>
                    <a:pt x="257594" y="256120"/>
                  </a:moveTo>
                  <a:lnTo>
                    <a:pt x="193497" y="256120"/>
                  </a:lnTo>
                  <a:lnTo>
                    <a:pt x="193497" y="254850"/>
                  </a:lnTo>
                  <a:lnTo>
                    <a:pt x="64096" y="254850"/>
                  </a:lnTo>
                  <a:lnTo>
                    <a:pt x="64096" y="256120"/>
                  </a:lnTo>
                  <a:lnTo>
                    <a:pt x="128193" y="256120"/>
                  </a:lnTo>
                  <a:lnTo>
                    <a:pt x="128193" y="320789"/>
                  </a:lnTo>
                  <a:lnTo>
                    <a:pt x="192278" y="320789"/>
                  </a:lnTo>
                  <a:lnTo>
                    <a:pt x="192278" y="384187"/>
                  </a:lnTo>
                  <a:lnTo>
                    <a:pt x="257594" y="384187"/>
                  </a:lnTo>
                  <a:lnTo>
                    <a:pt x="257594" y="320789"/>
                  </a:lnTo>
                  <a:lnTo>
                    <a:pt x="257594" y="256120"/>
                  </a:lnTo>
                  <a:close/>
                </a:path>
                <a:path extrusionOk="0" h="384809" w="773430">
                  <a:moveTo>
                    <a:pt x="772833" y="125526"/>
                  </a:moveTo>
                  <a:lnTo>
                    <a:pt x="704126" y="125526"/>
                  </a:lnTo>
                  <a:lnTo>
                    <a:pt x="704126" y="65925"/>
                  </a:lnTo>
                  <a:lnTo>
                    <a:pt x="708672" y="65925"/>
                  </a:lnTo>
                  <a:lnTo>
                    <a:pt x="708672" y="63398"/>
                  </a:lnTo>
                  <a:lnTo>
                    <a:pt x="510324" y="63398"/>
                  </a:lnTo>
                  <a:lnTo>
                    <a:pt x="510324" y="65925"/>
                  </a:lnTo>
                  <a:lnTo>
                    <a:pt x="510324" y="125526"/>
                  </a:lnTo>
                  <a:lnTo>
                    <a:pt x="514870" y="125526"/>
                  </a:lnTo>
                  <a:lnTo>
                    <a:pt x="514870" y="126796"/>
                  </a:lnTo>
                  <a:lnTo>
                    <a:pt x="514870" y="130594"/>
                  </a:lnTo>
                  <a:lnTo>
                    <a:pt x="514870" y="188925"/>
                  </a:lnTo>
                  <a:lnTo>
                    <a:pt x="446290" y="188925"/>
                  </a:lnTo>
                  <a:lnTo>
                    <a:pt x="446290" y="190182"/>
                  </a:lnTo>
                  <a:lnTo>
                    <a:pt x="446290" y="193992"/>
                  </a:lnTo>
                  <a:lnTo>
                    <a:pt x="446290" y="253580"/>
                  </a:lnTo>
                  <a:lnTo>
                    <a:pt x="382143" y="253580"/>
                  </a:lnTo>
                  <a:lnTo>
                    <a:pt x="382143" y="322059"/>
                  </a:lnTo>
                  <a:lnTo>
                    <a:pt x="708672" y="322059"/>
                  </a:lnTo>
                  <a:lnTo>
                    <a:pt x="708672" y="318249"/>
                  </a:lnTo>
                  <a:lnTo>
                    <a:pt x="704126" y="318249"/>
                  </a:lnTo>
                  <a:lnTo>
                    <a:pt x="704126" y="258660"/>
                  </a:lnTo>
                  <a:lnTo>
                    <a:pt x="704126" y="257390"/>
                  </a:lnTo>
                  <a:lnTo>
                    <a:pt x="771613" y="257390"/>
                  </a:lnTo>
                  <a:lnTo>
                    <a:pt x="771613" y="258660"/>
                  </a:lnTo>
                  <a:lnTo>
                    <a:pt x="772833" y="258660"/>
                  </a:lnTo>
                  <a:lnTo>
                    <a:pt x="772833" y="257390"/>
                  </a:lnTo>
                  <a:lnTo>
                    <a:pt x="772833" y="254850"/>
                  </a:lnTo>
                  <a:lnTo>
                    <a:pt x="768286" y="254850"/>
                  </a:lnTo>
                  <a:lnTo>
                    <a:pt x="768286" y="253580"/>
                  </a:lnTo>
                  <a:lnTo>
                    <a:pt x="768286" y="193992"/>
                  </a:lnTo>
                  <a:lnTo>
                    <a:pt x="768286" y="190182"/>
                  </a:lnTo>
                  <a:lnTo>
                    <a:pt x="768286" y="188925"/>
                  </a:lnTo>
                  <a:lnTo>
                    <a:pt x="772833" y="188925"/>
                  </a:lnTo>
                  <a:lnTo>
                    <a:pt x="772833" y="130594"/>
                  </a:lnTo>
                  <a:lnTo>
                    <a:pt x="772833" y="126796"/>
                  </a:lnTo>
                  <a:lnTo>
                    <a:pt x="772833" y="125526"/>
                  </a:lnTo>
                  <a:close/>
                </a:path>
              </a:pathLst>
            </a:custGeom>
            <a:solidFill>
              <a:srgbClr val="F12EA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97" name="Google Shape;997;g17b36c8f6a8_0_25"/>
            <p:cNvSpPr/>
            <p:nvPr/>
          </p:nvSpPr>
          <p:spPr>
            <a:xfrm>
              <a:off x="14849424" y="513396"/>
              <a:ext cx="2823844" cy="514350"/>
            </a:xfrm>
            <a:custGeom>
              <a:rect b="b" l="l" r="r" t="t"/>
              <a:pathLst>
                <a:path extrusionOk="0" h="514350" w="2823844">
                  <a:moveTo>
                    <a:pt x="2823413" y="191706"/>
                  </a:moveTo>
                  <a:lnTo>
                    <a:pt x="2759265" y="191706"/>
                  </a:lnTo>
                  <a:lnTo>
                    <a:pt x="2759265" y="130835"/>
                  </a:lnTo>
                  <a:lnTo>
                    <a:pt x="2759265" y="128308"/>
                  </a:lnTo>
                  <a:lnTo>
                    <a:pt x="2756230" y="128308"/>
                  </a:lnTo>
                  <a:lnTo>
                    <a:pt x="2756230" y="195503"/>
                  </a:lnTo>
                  <a:lnTo>
                    <a:pt x="2756230" y="319760"/>
                  </a:lnTo>
                  <a:lnTo>
                    <a:pt x="2692196" y="319760"/>
                  </a:lnTo>
                  <a:lnTo>
                    <a:pt x="2692196" y="322300"/>
                  </a:lnTo>
                  <a:lnTo>
                    <a:pt x="2692196" y="383159"/>
                  </a:lnTo>
                  <a:lnTo>
                    <a:pt x="836676" y="383159"/>
                  </a:lnTo>
                  <a:lnTo>
                    <a:pt x="836676" y="322300"/>
                  </a:lnTo>
                  <a:lnTo>
                    <a:pt x="900772" y="322300"/>
                  </a:lnTo>
                  <a:lnTo>
                    <a:pt x="900772" y="319760"/>
                  </a:lnTo>
                  <a:lnTo>
                    <a:pt x="900772" y="195503"/>
                  </a:lnTo>
                  <a:lnTo>
                    <a:pt x="900772" y="191706"/>
                  </a:lnTo>
                  <a:lnTo>
                    <a:pt x="836371" y="191706"/>
                  </a:lnTo>
                  <a:lnTo>
                    <a:pt x="836371" y="130835"/>
                  </a:lnTo>
                  <a:lnTo>
                    <a:pt x="2692196" y="130835"/>
                  </a:lnTo>
                  <a:lnTo>
                    <a:pt x="2692196" y="191706"/>
                  </a:lnTo>
                  <a:lnTo>
                    <a:pt x="2692196" y="195503"/>
                  </a:lnTo>
                  <a:lnTo>
                    <a:pt x="2756230" y="195503"/>
                  </a:lnTo>
                  <a:lnTo>
                    <a:pt x="2756230" y="128308"/>
                  </a:lnTo>
                  <a:lnTo>
                    <a:pt x="2695232" y="128308"/>
                  </a:lnTo>
                  <a:lnTo>
                    <a:pt x="2695232" y="67449"/>
                  </a:lnTo>
                  <a:lnTo>
                    <a:pt x="2695232" y="63639"/>
                  </a:lnTo>
                  <a:lnTo>
                    <a:pt x="833348" y="63639"/>
                  </a:lnTo>
                  <a:lnTo>
                    <a:pt x="833348" y="195503"/>
                  </a:lnTo>
                  <a:lnTo>
                    <a:pt x="833348" y="319760"/>
                  </a:lnTo>
                  <a:lnTo>
                    <a:pt x="769188" y="319760"/>
                  </a:lnTo>
                  <a:lnTo>
                    <a:pt x="769188" y="322300"/>
                  </a:lnTo>
                  <a:lnTo>
                    <a:pt x="769188" y="383159"/>
                  </a:lnTo>
                  <a:lnTo>
                    <a:pt x="451751" y="383159"/>
                  </a:lnTo>
                  <a:lnTo>
                    <a:pt x="451751" y="322300"/>
                  </a:lnTo>
                  <a:lnTo>
                    <a:pt x="515899" y="322300"/>
                  </a:lnTo>
                  <a:lnTo>
                    <a:pt x="515899" y="319760"/>
                  </a:lnTo>
                  <a:lnTo>
                    <a:pt x="515899" y="258902"/>
                  </a:lnTo>
                  <a:lnTo>
                    <a:pt x="579932" y="258902"/>
                  </a:lnTo>
                  <a:lnTo>
                    <a:pt x="579932" y="255092"/>
                  </a:lnTo>
                  <a:lnTo>
                    <a:pt x="579932" y="130835"/>
                  </a:lnTo>
                  <a:lnTo>
                    <a:pt x="769188" y="130835"/>
                  </a:lnTo>
                  <a:lnTo>
                    <a:pt x="769188" y="191706"/>
                  </a:lnTo>
                  <a:lnTo>
                    <a:pt x="769188" y="195503"/>
                  </a:lnTo>
                  <a:lnTo>
                    <a:pt x="833348" y="195503"/>
                  </a:lnTo>
                  <a:lnTo>
                    <a:pt x="833348" y="63639"/>
                  </a:lnTo>
                  <a:lnTo>
                    <a:pt x="515899" y="63639"/>
                  </a:lnTo>
                  <a:lnTo>
                    <a:pt x="515899" y="0"/>
                  </a:lnTo>
                  <a:lnTo>
                    <a:pt x="512876" y="0"/>
                  </a:lnTo>
                  <a:lnTo>
                    <a:pt x="512876" y="67449"/>
                  </a:lnTo>
                  <a:lnTo>
                    <a:pt x="512876" y="128308"/>
                  </a:lnTo>
                  <a:lnTo>
                    <a:pt x="512876" y="130835"/>
                  </a:lnTo>
                  <a:lnTo>
                    <a:pt x="512876" y="255092"/>
                  </a:lnTo>
                  <a:lnTo>
                    <a:pt x="448716" y="255092"/>
                  </a:lnTo>
                  <a:lnTo>
                    <a:pt x="448716" y="258902"/>
                  </a:lnTo>
                  <a:lnTo>
                    <a:pt x="448716" y="319760"/>
                  </a:lnTo>
                  <a:lnTo>
                    <a:pt x="384619" y="319760"/>
                  </a:lnTo>
                  <a:lnTo>
                    <a:pt x="384619" y="322300"/>
                  </a:lnTo>
                  <a:lnTo>
                    <a:pt x="384619" y="383159"/>
                  </a:lnTo>
                  <a:lnTo>
                    <a:pt x="320535" y="383159"/>
                  </a:lnTo>
                  <a:lnTo>
                    <a:pt x="320535" y="386969"/>
                  </a:lnTo>
                  <a:lnTo>
                    <a:pt x="320535" y="447827"/>
                  </a:lnTo>
                  <a:lnTo>
                    <a:pt x="259473" y="447827"/>
                  </a:lnTo>
                  <a:lnTo>
                    <a:pt x="259473" y="386969"/>
                  </a:lnTo>
                  <a:lnTo>
                    <a:pt x="259473" y="383159"/>
                  </a:lnTo>
                  <a:lnTo>
                    <a:pt x="195554" y="383159"/>
                  </a:lnTo>
                  <a:lnTo>
                    <a:pt x="195554" y="322300"/>
                  </a:lnTo>
                  <a:lnTo>
                    <a:pt x="195554" y="319760"/>
                  </a:lnTo>
                  <a:lnTo>
                    <a:pt x="131279" y="319760"/>
                  </a:lnTo>
                  <a:lnTo>
                    <a:pt x="131279" y="258902"/>
                  </a:lnTo>
                  <a:lnTo>
                    <a:pt x="131279" y="255092"/>
                  </a:lnTo>
                  <a:lnTo>
                    <a:pt x="67183" y="255092"/>
                  </a:lnTo>
                  <a:lnTo>
                    <a:pt x="67183" y="67449"/>
                  </a:lnTo>
                  <a:lnTo>
                    <a:pt x="256197" y="67449"/>
                  </a:lnTo>
                  <a:lnTo>
                    <a:pt x="256197" y="130860"/>
                  </a:lnTo>
                  <a:lnTo>
                    <a:pt x="323557" y="130860"/>
                  </a:lnTo>
                  <a:lnTo>
                    <a:pt x="323557" y="67449"/>
                  </a:lnTo>
                  <a:lnTo>
                    <a:pt x="512876" y="67449"/>
                  </a:lnTo>
                  <a:lnTo>
                    <a:pt x="512876" y="0"/>
                  </a:lnTo>
                  <a:lnTo>
                    <a:pt x="320535" y="0"/>
                  </a:lnTo>
                  <a:lnTo>
                    <a:pt x="320535" y="63639"/>
                  </a:lnTo>
                  <a:lnTo>
                    <a:pt x="259473" y="63639"/>
                  </a:lnTo>
                  <a:lnTo>
                    <a:pt x="259473" y="0"/>
                  </a:lnTo>
                  <a:lnTo>
                    <a:pt x="64147" y="0"/>
                  </a:lnTo>
                  <a:lnTo>
                    <a:pt x="64147" y="63639"/>
                  </a:lnTo>
                  <a:lnTo>
                    <a:pt x="0" y="63639"/>
                  </a:lnTo>
                  <a:lnTo>
                    <a:pt x="0" y="67449"/>
                  </a:lnTo>
                  <a:lnTo>
                    <a:pt x="0" y="255092"/>
                  </a:lnTo>
                  <a:lnTo>
                    <a:pt x="0" y="258902"/>
                  </a:lnTo>
                  <a:lnTo>
                    <a:pt x="64147" y="258902"/>
                  </a:lnTo>
                  <a:lnTo>
                    <a:pt x="64147" y="319760"/>
                  </a:lnTo>
                  <a:lnTo>
                    <a:pt x="64147" y="322300"/>
                  </a:lnTo>
                  <a:lnTo>
                    <a:pt x="128244" y="322300"/>
                  </a:lnTo>
                  <a:lnTo>
                    <a:pt x="128244" y="383159"/>
                  </a:lnTo>
                  <a:lnTo>
                    <a:pt x="128244" y="386969"/>
                  </a:lnTo>
                  <a:lnTo>
                    <a:pt x="192341" y="386969"/>
                  </a:lnTo>
                  <a:lnTo>
                    <a:pt x="192341" y="447827"/>
                  </a:lnTo>
                  <a:lnTo>
                    <a:pt x="192341" y="450354"/>
                  </a:lnTo>
                  <a:lnTo>
                    <a:pt x="256197" y="450354"/>
                  </a:lnTo>
                  <a:lnTo>
                    <a:pt x="256197" y="514172"/>
                  </a:lnTo>
                  <a:lnTo>
                    <a:pt x="323557" y="514172"/>
                  </a:lnTo>
                  <a:lnTo>
                    <a:pt x="323557" y="450354"/>
                  </a:lnTo>
                  <a:lnTo>
                    <a:pt x="2695232" y="450354"/>
                  </a:lnTo>
                  <a:lnTo>
                    <a:pt x="2695232" y="447827"/>
                  </a:lnTo>
                  <a:lnTo>
                    <a:pt x="2695232" y="386969"/>
                  </a:lnTo>
                  <a:lnTo>
                    <a:pt x="2759265" y="386969"/>
                  </a:lnTo>
                  <a:lnTo>
                    <a:pt x="2759265" y="383159"/>
                  </a:lnTo>
                  <a:lnTo>
                    <a:pt x="2759265" y="322300"/>
                  </a:lnTo>
                  <a:lnTo>
                    <a:pt x="2823413" y="322300"/>
                  </a:lnTo>
                  <a:lnTo>
                    <a:pt x="2823413" y="319760"/>
                  </a:lnTo>
                  <a:lnTo>
                    <a:pt x="2823413" y="195503"/>
                  </a:lnTo>
                  <a:lnTo>
                    <a:pt x="2823413" y="191706"/>
                  </a:lnTo>
                  <a:close/>
                </a:path>
              </a:pathLst>
            </a:custGeom>
            <a:solidFill>
              <a:srgbClr val="2E13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pic>
        <p:nvPicPr>
          <p:cNvPr id="998" name="Google Shape;998;g17b36c8f6a8_0_25"/>
          <p:cNvPicPr preferRelativeResize="0"/>
          <p:nvPr/>
        </p:nvPicPr>
        <p:blipFill rotWithShape="1">
          <a:blip r:embed="rId3">
            <a:alphaModFix/>
          </a:blip>
          <a:srcRect b="0" l="0" r="0" t="0"/>
          <a:stretch/>
        </p:blipFill>
        <p:spPr>
          <a:xfrm>
            <a:off x="0" y="1"/>
            <a:ext cx="3152774" cy="2444520"/>
          </a:xfrm>
          <a:prstGeom prst="rect">
            <a:avLst/>
          </a:prstGeom>
          <a:noFill/>
          <a:ln>
            <a:noFill/>
          </a:ln>
        </p:spPr>
      </p:pic>
      <p:grpSp>
        <p:nvGrpSpPr>
          <p:cNvPr id="999" name="Google Shape;999;g17b36c8f6a8_0_25"/>
          <p:cNvGrpSpPr/>
          <p:nvPr/>
        </p:nvGrpSpPr>
        <p:grpSpPr>
          <a:xfrm>
            <a:off x="0" y="10009240"/>
            <a:ext cx="18288000" cy="277960"/>
            <a:chOff x="0" y="10009240"/>
            <a:chExt cx="18288000" cy="277960"/>
          </a:xfrm>
        </p:grpSpPr>
        <p:sp>
          <p:nvSpPr>
            <p:cNvPr id="1000" name="Google Shape;1000;g17b36c8f6a8_0_25"/>
            <p:cNvSpPr/>
            <p:nvPr/>
          </p:nvSpPr>
          <p:spPr>
            <a:xfrm>
              <a:off x="0" y="10009240"/>
              <a:ext cx="18288000" cy="127000"/>
            </a:xfrm>
            <a:custGeom>
              <a:rect b="b" l="l" r="r" t="t"/>
              <a:pathLst>
                <a:path extrusionOk="0" h="127000" w="18288000">
                  <a:moveTo>
                    <a:pt x="0" y="126831"/>
                  </a:moveTo>
                  <a:lnTo>
                    <a:pt x="18288000" y="126831"/>
                  </a:lnTo>
                  <a:lnTo>
                    <a:pt x="18288000" y="0"/>
                  </a:lnTo>
                  <a:lnTo>
                    <a:pt x="0" y="0"/>
                  </a:lnTo>
                  <a:lnTo>
                    <a:pt x="0" y="126831"/>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01" name="Google Shape;1001;g17b36c8f6a8_0_25"/>
            <p:cNvSpPr/>
            <p:nvPr/>
          </p:nvSpPr>
          <p:spPr>
            <a:xfrm>
              <a:off x="0" y="10136071"/>
              <a:ext cx="18288000" cy="151129"/>
            </a:xfrm>
            <a:custGeom>
              <a:rect b="b" l="l" r="r" t="t"/>
              <a:pathLst>
                <a:path extrusionOk="0" h="151129" w="18288000">
                  <a:moveTo>
                    <a:pt x="0" y="0"/>
                  </a:moveTo>
                  <a:lnTo>
                    <a:pt x="18288000" y="0"/>
                  </a:lnTo>
                  <a:lnTo>
                    <a:pt x="18288000" y="150928"/>
                  </a:lnTo>
                  <a:lnTo>
                    <a:pt x="0" y="150928"/>
                  </a:lnTo>
                  <a:lnTo>
                    <a:pt x="0" y="0"/>
                  </a:lnTo>
                  <a:close/>
                </a:path>
              </a:pathLst>
            </a:custGeom>
            <a:solidFill>
              <a:srgbClr val="F12EA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sp>
        <p:nvSpPr>
          <p:cNvPr id="1002" name="Google Shape;1002;g17b36c8f6a8_0_25"/>
          <p:cNvSpPr txBox="1"/>
          <p:nvPr/>
        </p:nvSpPr>
        <p:spPr>
          <a:xfrm>
            <a:off x="10777175" y="1922300"/>
            <a:ext cx="6475500" cy="7339200"/>
          </a:xfrm>
          <a:prstGeom prst="rect">
            <a:avLst/>
          </a:prstGeom>
          <a:noFill/>
          <a:ln>
            <a:noFill/>
          </a:ln>
        </p:spPr>
        <p:txBody>
          <a:bodyPr anchorCtr="0" anchor="t" bIns="91425" lIns="91425" spcFirstLastPara="1" rIns="91425" wrap="square" tIns="91425">
            <a:spAutoFit/>
          </a:bodyPr>
          <a:lstStyle/>
          <a:p>
            <a:pPr indent="0" lvl="0" marL="0" rtl="0" algn="just">
              <a:lnSpc>
                <a:spcPct val="115000"/>
              </a:lnSpc>
              <a:spcBef>
                <a:spcPts val="0"/>
              </a:spcBef>
              <a:spcAft>
                <a:spcPts val="0"/>
              </a:spcAft>
              <a:buClr>
                <a:schemeClr val="dk1"/>
              </a:buClr>
              <a:buSzPts val="1100"/>
              <a:buFont typeface="Arial"/>
              <a:buNone/>
            </a:pPr>
            <a:r>
              <a:rPr b="1" lang="en-US">
                <a:solidFill>
                  <a:schemeClr val="lt1"/>
                </a:solidFill>
                <a:latin typeface="Verdana"/>
                <a:ea typeface="Verdana"/>
                <a:cs typeface="Verdana"/>
                <a:sym typeface="Verdana"/>
              </a:rPr>
              <a:t>O filme começa em uma nave comercial retornando para o planeta Terra, todos os tripulantes estão dormindo, enquanto isso, a nave é monitorada e controlada por um sistema de computador chamado “Mãe”. O sistema ao receber transmissões de rádio frequência, acorda os tripulantes antes do destino final, para que eles analisem se tais frequências se tratam de algum sinal de “vida inteligente”, nenhum deles deseja realmente ir ao planeta de onde vem o sinal para realizar a varredura, todavia são obrigados por contrato a fazê-lo, com risco de perder sua remuneração fixa e variável (Uma observação pertinente aqui, é que certamente quem os delataria seria o mesmo sistema que os acordou). Os tripulantes então vão até o planeta, um deles é atacado por uma forma de vida que desconhecem, e o trazem de volta para nave; nesse ponto há um embate sobre o protocolo de quarentena a ser seguido, e a possibilidade de sem ajuda o tripulante atacado falecer, a contragosto, um dos tripulantes abre a porta e recebe o tripulante atacado, ainda com o ser desconhecido agarrado em seu rosto, mais tarde o tripulante atacado falece, e fica em seu lugar na nave o Alien, com a ideia de destruí-lo, os oficiais da nave consultam a “Mãe”, porém ela informa que não há dados (na primeira solicitação) sobre o caso, todavia em uma segunda consulta, informa que em caso de ser encontrado vida em outros planetas, todas as prioridades deveriam ser canceladas, e a única prioridade seria trazer essa vida ou espécie para análise na Terra, o que poderia culminar no fim de todos na nave. Nesse momento, o tripulante transgressor do protocolo de quarentena tenta matar a oficial, e se revela um robô disfarçado de humano.</a:t>
            </a:r>
            <a:endParaRPr b="1" i="0" u="none" cap="none" strike="noStrike">
              <a:solidFill>
                <a:schemeClr val="lt1"/>
              </a:solidFill>
              <a:latin typeface="Verdana"/>
              <a:ea typeface="Verdana"/>
              <a:cs typeface="Verdana"/>
              <a:sym typeface="Verdan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1006" name="Shape 1006"/>
        <p:cNvGrpSpPr/>
        <p:nvPr/>
      </p:nvGrpSpPr>
      <p:grpSpPr>
        <a:xfrm>
          <a:off x="0" y="0"/>
          <a:ext cx="0" cy="0"/>
          <a:chOff x="0" y="0"/>
          <a:chExt cx="0" cy="0"/>
        </a:xfrm>
      </p:grpSpPr>
      <p:sp>
        <p:nvSpPr>
          <p:cNvPr id="1007" name="Google Shape;1007;g1813be57463_0_0"/>
          <p:cNvSpPr/>
          <p:nvPr/>
        </p:nvSpPr>
        <p:spPr>
          <a:xfrm>
            <a:off x="0" y="1"/>
            <a:ext cx="18288000" cy="10009505"/>
          </a:xfrm>
          <a:custGeom>
            <a:rect b="b" l="l" r="r" t="t"/>
            <a:pathLst>
              <a:path extrusionOk="0" h="10009505" w="18288000">
                <a:moveTo>
                  <a:pt x="0" y="10009238"/>
                </a:moveTo>
                <a:lnTo>
                  <a:pt x="18287998" y="10009238"/>
                </a:lnTo>
                <a:lnTo>
                  <a:pt x="18287998" y="0"/>
                </a:lnTo>
                <a:lnTo>
                  <a:pt x="0" y="0"/>
                </a:lnTo>
                <a:lnTo>
                  <a:pt x="0" y="10009238"/>
                </a:lnTo>
                <a:close/>
              </a:path>
            </a:pathLst>
          </a:custGeom>
          <a:solidFill>
            <a:srgbClr val="F1F1F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nvGrpSpPr>
          <p:cNvPr id="1008" name="Google Shape;1008;g1813be57463_0_0"/>
          <p:cNvGrpSpPr/>
          <p:nvPr/>
        </p:nvGrpSpPr>
        <p:grpSpPr>
          <a:xfrm>
            <a:off x="1028700" y="1863977"/>
            <a:ext cx="9286938" cy="7391998"/>
            <a:chOff x="1028700" y="1863977"/>
            <a:chExt cx="9286938" cy="7391998"/>
          </a:xfrm>
        </p:grpSpPr>
        <p:sp>
          <p:nvSpPr>
            <p:cNvPr id="1009" name="Google Shape;1009;g1813be57463_0_0"/>
            <p:cNvSpPr/>
            <p:nvPr/>
          </p:nvSpPr>
          <p:spPr>
            <a:xfrm>
              <a:off x="1174711" y="2014333"/>
              <a:ext cx="9119235" cy="7223759"/>
            </a:xfrm>
            <a:custGeom>
              <a:rect b="b" l="l" r="r" t="t"/>
              <a:pathLst>
                <a:path extrusionOk="0" h="7223759" w="9119235">
                  <a:moveTo>
                    <a:pt x="9118727" y="0"/>
                  </a:moveTo>
                  <a:lnTo>
                    <a:pt x="0" y="0"/>
                  </a:lnTo>
                  <a:lnTo>
                    <a:pt x="0" y="7073011"/>
                  </a:lnTo>
                  <a:lnTo>
                    <a:pt x="0" y="7223353"/>
                  </a:lnTo>
                  <a:lnTo>
                    <a:pt x="9118727" y="7223353"/>
                  </a:lnTo>
                  <a:lnTo>
                    <a:pt x="9118727" y="7073011"/>
                  </a:lnTo>
                  <a:lnTo>
                    <a:pt x="9118727" y="0"/>
                  </a:lnTo>
                  <a:close/>
                </a:path>
              </a:pathLst>
            </a:custGeom>
            <a:solidFill>
              <a:srgbClr val="F12EA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10" name="Google Shape;1010;g1813be57463_0_0"/>
            <p:cNvSpPr/>
            <p:nvPr/>
          </p:nvSpPr>
          <p:spPr>
            <a:xfrm>
              <a:off x="1152588" y="1988400"/>
              <a:ext cx="9163050" cy="7267575"/>
            </a:xfrm>
            <a:custGeom>
              <a:rect b="b" l="l" r="r" t="t"/>
              <a:pathLst>
                <a:path extrusionOk="0" h="7267575" w="9163050">
                  <a:moveTo>
                    <a:pt x="9162974" y="43611"/>
                  </a:moveTo>
                  <a:lnTo>
                    <a:pt x="9118727" y="43611"/>
                  </a:lnTo>
                  <a:lnTo>
                    <a:pt x="9118727" y="7222553"/>
                  </a:lnTo>
                  <a:lnTo>
                    <a:pt x="44246" y="7222553"/>
                  </a:lnTo>
                  <a:lnTo>
                    <a:pt x="44246" y="7098944"/>
                  </a:lnTo>
                  <a:lnTo>
                    <a:pt x="0" y="7098944"/>
                  </a:lnTo>
                  <a:lnTo>
                    <a:pt x="0" y="7222553"/>
                  </a:lnTo>
                  <a:lnTo>
                    <a:pt x="0" y="7266978"/>
                  </a:lnTo>
                  <a:lnTo>
                    <a:pt x="9162974" y="7266978"/>
                  </a:lnTo>
                  <a:lnTo>
                    <a:pt x="9162974" y="7222757"/>
                  </a:lnTo>
                  <a:lnTo>
                    <a:pt x="9162974" y="7222553"/>
                  </a:lnTo>
                  <a:lnTo>
                    <a:pt x="9162974" y="43611"/>
                  </a:lnTo>
                  <a:close/>
                </a:path>
                <a:path extrusionOk="0" h="7267575" w="9163050">
                  <a:moveTo>
                    <a:pt x="9162974" y="0"/>
                  </a:moveTo>
                  <a:lnTo>
                    <a:pt x="8994826" y="0"/>
                  </a:lnTo>
                  <a:lnTo>
                    <a:pt x="8994826" y="43167"/>
                  </a:lnTo>
                  <a:lnTo>
                    <a:pt x="9162974" y="43167"/>
                  </a:lnTo>
                  <a:lnTo>
                    <a:pt x="9162974" y="0"/>
                  </a:lnTo>
                  <a:close/>
                </a:path>
              </a:pathLst>
            </a:custGeom>
            <a:solidFill>
              <a:srgbClr val="F1E30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11" name="Google Shape;1011;g1813be57463_0_0"/>
            <p:cNvSpPr/>
            <p:nvPr/>
          </p:nvSpPr>
          <p:spPr>
            <a:xfrm>
              <a:off x="1028700" y="1863977"/>
              <a:ext cx="9119235" cy="7223759"/>
            </a:xfrm>
            <a:custGeom>
              <a:rect b="b" l="l" r="r" t="t"/>
              <a:pathLst>
                <a:path extrusionOk="0" h="7223759" w="9119235">
                  <a:moveTo>
                    <a:pt x="9118726" y="7223362"/>
                  </a:moveTo>
                  <a:lnTo>
                    <a:pt x="0" y="7223362"/>
                  </a:lnTo>
                  <a:lnTo>
                    <a:pt x="0" y="0"/>
                  </a:lnTo>
                  <a:lnTo>
                    <a:pt x="9118726" y="0"/>
                  </a:lnTo>
                  <a:lnTo>
                    <a:pt x="9118726" y="7223362"/>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grpSp>
        <p:nvGrpSpPr>
          <p:cNvPr id="1012" name="Google Shape;1012;g1813be57463_0_0"/>
          <p:cNvGrpSpPr/>
          <p:nvPr/>
        </p:nvGrpSpPr>
        <p:grpSpPr>
          <a:xfrm>
            <a:off x="10721401" y="1863975"/>
            <a:ext cx="6791391" cy="7392000"/>
            <a:chOff x="10721401" y="1863975"/>
            <a:chExt cx="6791391" cy="7392000"/>
          </a:xfrm>
        </p:grpSpPr>
        <p:sp>
          <p:nvSpPr>
            <p:cNvPr id="1013" name="Google Shape;1013;g1813be57463_0_0"/>
            <p:cNvSpPr/>
            <p:nvPr/>
          </p:nvSpPr>
          <p:spPr>
            <a:xfrm>
              <a:off x="10867415" y="2014321"/>
              <a:ext cx="6623684" cy="7223759"/>
            </a:xfrm>
            <a:custGeom>
              <a:rect b="b" l="l" r="r" t="t"/>
              <a:pathLst>
                <a:path extrusionOk="0" h="7223759" w="6623684">
                  <a:moveTo>
                    <a:pt x="6623139" y="0"/>
                  </a:moveTo>
                  <a:lnTo>
                    <a:pt x="0" y="0"/>
                  </a:lnTo>
                  <a:lnTo>
                    <a:pt x="0" y="7073024"/>
                  </a:lnTo>
                  <a:lnTo>
                    <a:pt x="0" y="7223379"/>
                  </a:lnTo>
                  <a:lnTo>
                    <a:pt x="6623139" y="7223379"/>
                  </a:lnTo>
                  <a:lnTo>
                    <a:pt x="6623139" y="7073024"/>
                  </a:lnTo>
                  <a:lnTo>
                    <a:pt x="6623139" y="0"/>
                  </a:lnTo>
                  <a:close/>
                </a:path>
              </a:pathLst>
            </a:custGeom>
            <a:solidFill>
              <a:srgbClr val="F12EA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14" name="Google Shape;1014;g1813be57463_0_0"/>
            <p:cNvSpPr/>
            <p:nvPr/>
          </p:nvSpPr>
          <p:spPr>
            <a:xfrm>
              <a:off x="10845292" y="1988400"/>
              <a:ext cx="6667500" cy="7267575"/>
            </a:xfrm>
            <a:custGeom>
              <a:rect b="b" l="l" r="r" t="t"/>
              <a:pathLst>
                <a:path extrusionOk="0" h="7267575" w="6667500">
                  <a:moveTo>
                    <a:pt x="6667386" y="43611"/>
                  </a:moveTo>
                  <a:lnTo>
                    <a:pt x="6623139" y="43611"/>
                  </a:lnTo>
                  <a:lnTo>
                    <a:pt x="6623139" y="7222617"/>
                  </a:lnTo>
                  <a:lnTo>
                    <a:pt x="44246" y="7222617"/>
                  </a:lnTo>
                  <a:lnTo>
                    <a:pt x="44246" y="7098944"/>
                  </a:lnTo>
                  <a:lnTo>
                    <a:pt x="0" y="7098944"/>
                  </a:lnTo>
                  <a:lnTo>
                    <a:pt x="0" y="7222617"/>
                  </a:lnTo>
                  <a:lnTo>
                    <a:pt x="0" y="7267054"/>
                  </a:lnTo>
                  <a:lnTo>
                    <a:pt x="6667386" y="7267054"/>
                  </a:lnTo>
                  <a:lnTo>
                    <a:pt x="6667386" y="7222757"/>
                  </a:lnTo>
                  <a:lnTo>
                    <a:pt x="6667386" y="7222617"/>
                  </a:lnTo>
                  <a:lnTo>
                    <a:pt x="6667386" y="43611"/>
                  </a:lnTo>
                  <a:close/>
                </a:path>
                <a:path extrusionOk="0" h="7267575" w="6667500">
                  <a:moveTo>
                    <a:pt x="6667386" y="0"/>
                  </a:moveTo>
                  <a:lnTo>
                    <a:pt x="6499238" y="0"/>
                  </a:lnTo>
                  <a:lnTo>
                    <a:pt x="6499238" y="43167"/>
                  </a:lnTo>
                  <a:lnTo>
                    <a:pt x="6667386" y="43167"/>
                  </a:lnTo>
                  <a:lnTo>
                    <a:pt x="6667386" y="0"/>
                  </a:lnTo>
                  <a:close/>
                </a:path>
              </a:pathLst>
            </a:custGeom>
            <a:solidFill>
              <a:srgbClr val="F1E30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15" name="Google Shape;1015;g1813be57463_0_0"/>
            <p:cNvSpPr/>
            <p:nvPr/>
          </p:nvSpPr>
          <p:spPr>
            <a:xfrm>
              <a:off x="10721401" y="1863975"/>
              <a:ext cx="6623684" cy="7223759"/>
            </a:xfrm>
            <a:custGeom>
              <a:rect b="b" l="l" r="r" t="t"/>
              <a:pathLst>
                <a:path extrusionOk="0" h="7223759" w="6623684">
                  <a:moveTo>
                    <a:pt x="6623135" y="7223367"/>
                  </a:moveTo>
                  <a:lnTo>
                    <a:pt x="0" y="7223367"/>
                  </a:lnTo>
                  <a:lnTo>
                    <a:pt x="0" y="0"/>
                  </a:lnTo>
                  <a:lnTo>
                    <a:pt x="6623135" y="0"/>
                  </a:lnTo>
                  <a:lnTo>
                    <a:pt x="6623135" y="7223367"/>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sp>
        <p:nvSpPr>
          <p:cNvPr id="1016" name="Google Shape;1016;g1813be57463_0_0"/>
          <p:cNvSpPr txBox="1"/>
          <p:nvPr/>
        </p:nvSpPr>
        <p:spPr>
          <a:xfrm>
            <a:off x="1277250" y="1863975"/>
            <a:ext cx="8694600" cy="2124600"/>
          </a:xfrm>
          <a:prstGeom prst="rect">
            <a:avLst/>
          </a:prstGeom>
          <a:noFill/>
          <a:ln>
            <a:noFill/>
          </a:ln>
        </p:spPr>
        <p:txBody>
          <a:bodyPr anchorCtr="0" anchor="t" bIns="0" lIns="0" spcFirstLastPara="1" rIns="0" wrap="square" tIns="14600">
            <a:spAutoFit/>
          </a:bodyPr>
          <a:lstStyle/>
          <a:p>
            <a:pPr indent="0" lvl="0" marL="12700" marR="5080" rtl="0" algn="l">
              <a:lnSpc>
                <a:spcPct val="100099"/>
              </a:lnSpc>
              <a:spcBef>
                <a:spcPts val="0"/>
              </a:spcBef>
              <a:spcAft>
                <a:spcPts val="0"/>
              </a:spcAft>
              <a:buClr>
                <a:srgbClr val="000000"/>
              </a:buClr>
              <a:buSzPts val="8550"/>
              <a:buFont typeface="Arial"/>
              <a:buNone/>
            </a:pPr>
            <a:r>
              <a:rPr lang="en-US" sz="6850">
                <a:solidFill>
                  <a:srgbClr val="FFFFFF"/>
                </a:solidFill>
                <a:latin typeface="Trebuchet MS"/>
                <a:ea typeface="Trebuchet MS"/>
                <a:cs typeface="Trebuchet MS"/>
                <a:sym typeface="Trebuchet MS"/>
              </a:rPr>
              <a:t>Contraste com a realidade</a:t>
            </a:r>
            <a:endParaRPr b="0" i="0" sz="6850" u="none" cap="none" strike="noStrike">
              <a:solidFill>
                <a:srgbClr val="000000"/>
              </a:solidFill>
              <a:latin typeface="Trebuchet MS"/>
              <a:ea typeface="Trebuchet MS"/>
              <a:cs typeface="Trebuchet MS"/>
              <a:sym typeface="Trebuchet MS"/>
            </a:endParaRPr>
          </a:p>
        </p:txBody>
      </p:sp>
      <p:sp>
        <p:nvSpPr>
          <p:cNvPr id="1017" name="Google Shape;1017;g1813be57463_0_0"/>
          <p:cNvSpPr txBox="1"/>
          <p:nvPr/>
        </p:nvSpPr>
        <p:spPr>
          <a:xfrm>
            <a:off x="1166850" y="4433025"/>
            <a:ext cx="8915400" cy="2253900"/>
          </a:xfrm>
          <a:prstGeom prst="rect">
            <a:avLst/>
          </a:prstGeom>
          <a:noFill/>
          <a:ln>
            <a:noFill/>
          </a:ln>
        </p:spPr>
        <p:txBody>
          <a:bodyPr anchorCtr="0" anchor="t" bIns="0" lIns="0" spcFirstLastPara="1" rIns="0" wrap="square" tIns="12700">
            <a:spAutoFit/>
          </a:bodyPr>
          <a:lstStyle/>
          <a:p>
            <a:pPr indent="0" lvl="0" marL="0" rtl="0" algn="just">
              <a:lnSpc>
                <a:spcPct val="115000"/>
              </a:lnSpc>
              <a:spcBef>
                <a:spcPts val="0"/>
              </a:spcBef>
              <a:spcAft>
                <a:spcPts val="0"/>
              </a:spcAft>
              <a:buClr>
                <a:schemeClr val="dk1"/>
              </a:buClr>
              <a:buSzPts val="1100"/>
              <a:buFont typeface="Arial"/>
              <a:buNone/>
            </a:pPr>
            <a:r>
              <a:rPr b="1" lang="en-US" sz="2600">
                <a:solidFill>
                  <a:schemeClr val="lt1"/>
                </a:solidFill>
                <a:latin typeface="Verdana"/>
                <a:ea typeface="Verdana"/>
                <a:cs typeface="Verdana"/>
                <a:sym typeface="Verdana"/>
              </a:rPr>
              <a:t>El País denota: “Uma empresa de ‘software’ despediu centenas de funcionários em agosto seguindo apenas a recomendação de uma inteligência artificial, um caso que pode se tornar comum”</a:t>
            </a:r>
            <a:endParaRPr b="1" i="0" sz="2600" u="none" cap="none" strike="noStrike">
              <a:solidFill>
                <a:schemeClr val="lt1"/>
              </a:solidFill>
              <a:latin typeface="Verdana"/>
              <a:ea typeface="Verdana"/>
              <a:cs typeface="Verdana"/>
              <a:sym typeface="Verdana"/>
            </a:endParaRPr>
          </a:p>
        </p:txBody>
      </p:sp>
      <p:grpSp>
        <p:nvGrpSpPr>
          <p:cNvPr id="1018" name="Google Shape;1018;g1813be57463_0_0"/>
          <p:cNvGrpSpPr/>
          <p:nvPr/>
        </p:nvGrpSpPr>
        <p:grpSpPr>
          <a:xfrm>
            <a:off x="14849424" y="513396"/>
            <a:ext cx="2823844" cy="514350"/>
            <a:chOff x="14849424" y="513396"/>
            <a:chExt cx="2823844" cy="514350"/>
          </a:xfrm>
        </p:grpSpPr>
        <p:sp>
          <p:nvSpPr>
            <p:cNvPr id="1019" name="Google Shape;1019;g1813be57463_0_0"/>
            <p:cNvSpPr/>
            <p:nvPr/>
          </p:nvSpPr>
          <p:spPr>
            <a:xfrm>
              <a:off x="14850935" y="577341"/>
              <a:ext cx="2820034" cy="386715"/>
            </a:xfrm>
            <a:custGeom>
              <a:rect b="b" l="l" r="r" t="t"/>
              <a:pathLst>
                <a:path extrusionOk="0" h="386715" w="2820034">
                  <a:moveTo>
                    <a:pt x="2755379" y="257479"/>
                  </a:moveTo>
                  <a:lnTo>
                    <a:pt x="835164" y="257479"/>
                  </a:lnTo>
                  <a:lnTo>
                    <a:pt x="835164" y="258356"/>
                  </a:lnTo>
                  <a:lnTo>
                    <a:pt x="835164" y="259626"/>
                  </a:lnTo>
                  <a:lnTo>
                    <a:pt x="835164" y="319214"/>
                  </a:lnTo>
                  <a:lnTo>
                    <a:pt x="767676" y="319214"/>
                  </a:lnTo>
                  <a:lnTo>
                    <a:pt x="767676" y="259626"/>
                  </a:lnTo>
                  <a:lnTo>
                    <a:pt x="767676" y="258356"/>
                  </a:lnTo>
                  <a:lnTo>
                    <a:pt x="835164" y="258356"/>
                  </a:lnTo>
                  <a:lnTo>
                    <a:pt x="835164" y="257479"/>
                  </a:lnTo>
                  <a:lnTo>
                    <a:pt x="450240" y="257479"/>
                  </a:lnTo>
                  <a:lnTo>
                    <a:pt x="450240" y="258356"/>
                  </a:lnTo>
                  <a:lnTo>
                    <a:pt x="450240" y="259626"/>
                  </a:lnTo>
                  <a:lnTo>
                    <a:pt x="450240" y="319214"/>
                  </a:lnTo>
                  <a:lnTo>
                    <a:pt x="383108" y="319214"/>
                  </a:lnTo>
                  <a:lnTo>
                    <a:pt x="383108" y="259626"/>
                  </a:lnTo>
                  <a:lnTo>
                    <a:pt x="383108" y="258356"/>
                  </a:lnTo>
                  <a:lnTo>
                    <a:pt x="450240" y="258356"/>
                  </a:lnTo>
                  <a:lnTo>
                    <a:pt x="450240" y="257479"/>
                  </a:lnTo>
                  <a:lnTo>
                    <a:pt x="128066" y="257479"/>
                  </a:lnTo>
                  <a:lnTo>
                    <a:pt x="128066" y="258356"/>
                  </a:lnTo>
                  <a:lnTo>
                    <a:pt x="128066" y="259626"/>
                  </a:lnTo>
                  <a:lnTo>
                    <a:pt x="128066" y="319214"/>
                  </a:lnTo>
                  <a:lnTo>
                    <a:pt x="128066" y="320941"/>
                  </a:lnTo>
                  <a:lnTo>
                    <a:pt x="192163" y="320941"/>
                  </a:lnTo>
                  <a:lnTo>
                    <a:pt x="192163" y="323024"/>
                  </a:lnTo>
                  <a:lnTo>
                    <a:pt x="192163" y="324281"/>
                  </a:lnTo>
                  <a:lnTo>
                    <a:pt x="257962" y="324281"/>
                  </a:lnTo>
                  <a:lnTo>
                    <a:pt x="257962" y="384403"/>
                  </a:lnTo>
                  <a:lnTo>
                    <a:pt x="256260" y="384403"/>
                  </a:lnTo>
                  <a:lnTo>
                    <a:pt x="256260" y="386334"/>
                  </a:lnTo>
                  <a:lnTo>
                    <a:pt x="320357" y="386334"/>
                  </a:lnTo>
                  <a:lnTo>
                    <a:pt x="320357" y="384403"/>
                  </a:lnTo>
                  <a:lnTo>
                    <a:pt x="319024" y="384403"/>
                  </a:lnTo>
                  <a:lnTo>
                    <a:pt x="319024" y="324281"/>
                  </a:lnTo>
                  <a:lnTo>
                    <a:pt x="319024" y="323024"/>
                  </a:lnTo>
                  <a:lnTo>
                    <a:pt x="2691295" y="323024"/>
                  </a:lnTo>
                  <a:lnTo>
                    <a:pt x="2691295" y="320941"/>
                  </a:lnTo>
                  <a:lnTo>
                    <a:pt x="2755379" y="320941"/>
                  </a:lnTo>
                  <a:lnTo>
                    <a:pt x="2755379" y="319214"/>
                  </a:lnTo>
                  <a:lnTo>
                    <a:pt x="2690685" y="319214"/>
                  </a:lnTo>
                  <a:lnTo>
                    <a:pt x="2690685" y="259626"/>
                  </a:lnTo>
                  <a:lnTo>
                    <a:pt x="2690685" y="258356"/>
                  </a:lnTo>
                  <a:lnTo>
                    <a:pt x="2755379" y="258356"/>
                  </a:lnTo>
                  <a:lnTo>
                    <a:pt x="2755379" y="257479"/>
                  </a:lnTo>
                  <a:close/>
                </a:path>
                <a:path extrusionOk="0" h="386715" w="2820034">
                  <a:moveTo>
                    <a:pt x="2819666" y="130289"/>
                  </a:moveTo>
                  <a:lnTo>
                    <a:pt x="2755379" y="130289"/>
                  </a:lnTo>
                  <a:lnTo>
                    <a:pt x="2755379" y="127762"/>
                  </a:lnTo>
                  <a:lnTo>
                    <a:pt x="2690685" y="127762"/>
                  </a:lnTo>
                  <a:lnTo>
                    <a:pt x="2690685" y="126492"/>
                  </a:lnTo>
                  <a:lnTo>
                    <a:pt x="2690685" y="66890"/>
                  </a:lnTo>
                  <a:lnTo>
                    <a:pt x="2691409" y="66890"/>
                  </a:lnTo>
                  <a:lnTo>
                    <a:pt x="2691409" y="64363"/>
                  </a:lnTo>
                  <a:lnTo>
                    <a:pt x="2691409" y="61823"/>
                  </a:lnTo>
                  <a:lnTo>
                    <a:pt x="899261" y="61823"/>
                  </a:lnTo>
                  <a:lnTo>
                    <a:pt x="899261" y="255816"/>
                  </a:lnTo>
                  <a:lnTo>
                    <a:pt x="831837" y="255816"/>
                  </a:lnTo>
                  <a:lnTo>
                    <a:pt x="831837" y="132829"/>
                  </a:lnTo>
                  <a:lnTo>
                    <a:pt x="899261" y="132829"/>
                  </a:lnTo>
                  <a:lnTo>
                    <a:pt x="899261" y="61823"/>
                  </a:lnTo>
                  <a:lnTo>
                    <a:pt x="834859" y="61823"/>
                  </a:lnTo>
                  <a:lnTo>
                    <a:pt x="834859" y="66890"/>
                  </a:lnTo>
                  <a:lnTo>
                    <a:pt x="834859" y="126492"/>
                  </a:lnTo>
                  <a:lnTo>
                    <a:pt x="767676" y="126492"/>
                  </a:lnTo>
                  <a:lnTo>
                    <a:pt x="767676" y="66890"/>
                  </a:lnTo>
                  <a:lnTo>
                    <a:pt x="834859" y="66890"/>
                  </a:lnTo>
                  <a:lnTo>
                    <a:pt x="834859" y="61823"/>
                  </a:lnTo>
                  <a:lnTo>
                    <a:pt x="578421" y="61823"/>
                  </a:lnTo>
                  <a:lnTo>
                    <a:pt x="578421" y="66890"/>
                  </a:lnTo>
                  <a:lnTo>
                    <a:pt x="578421" y="126492"/>
                  </a:lnTo>
                  <a:lnTo>
                    <a:pt x="578421" y="127762"/>
                  </a:lnTo>
                  <a:lnTo>
                    <a:pt x="578421" y="130289"/>
                  </a:lnTo>
                  <a:lnTo>
                    <a:pt x="578421" y="131559"/>
                  </a:lnTo>
                  <a:lnTo>
                    <a:pt x="578421" y="132829"/>
                  </a:lnTo>
                  <a:lnTo>
                    <a:pt x="511365" y="132829"/>
                  </a:lnTo>
                  <a:lnTo>
                    <a:pt x="511365" y="130289"/>
                  </a:lnTo>
                  <a:lnTo>
                    <a:pt x="511365" y="126492"/>
                  </a:lnTo>
                  <a:lnTo>
                    <a:pt x="511365" y="66890"/>
                  </a:lnTo>
                  <a:lnTo>
                    <a:pt x="578421" y="66890"/>
                  </a:lnTo>
                  <a:lnTo>
                    <a:pt x="578421" y="61823"/>
                  </a:lnTo>
                  <a:lnTo>
                    <a:pt x="511365" y="61823"/>
                  </a:lnTo>
                  <a:lnTo>
                    <a:pt x="511365" y="3683"/>
                  </a:lnTo>
                  <a:lnTo>
                    <a:pt x="512635" y="3683"/>
                  </a:lnTo>
                  <a:lnTo>
                    <a:pt x="512635" y="0"/>
                  </a:lnTo>
                  <a:lnTo>
                    <a:pt x="320357" y="0"/>
                  </a:lnTo>
                  <a:lnTo>
                    <a:pt x="320357" y="3683"/>
                  </a:lnTo>
                  <a:lnTo>
                    <a:pt x="322046" y="3683"/>
                  </a:lnTo>
                  <a:lnTo>
                    <a:pt x="322046" y="61823"/>
                  </a:lnTo>
                  <a:lnTo>
                    <a:pt x="322046" y="64363"/>
                  </a:lnTo>
                  <a:lnTo>
                    <a:pt x="322046" y="66890"/>
                  </a:lnTo>
                  <a:lnTo>
                    <a:pt x="254685" y="66890"/>
                  </a:lnTo>
                  <a:lnTo>
                    <a:pt x="254685" y="61823"/>
                  </a:lnTo>
                  <a:lnTo>
                    <a:pt x="254685" y="3683"/>
                  </a:lnTo>
                  <a:lnTo>
                    <a:pt x="256260" y="3683"/>
                  </a:lnTo>
                  <a:lnTo>
                    <a:pt x="256260" y="0"/>
                  </a:lnTo>
                  <a:lnTo>
                    <a:pt x="64033" y="0"/>
                  </a:lnTo>
                  <a:lnTo>
                    <a:pt x="64033" y="3683"/>
                  </a:lnTo>
                  <a:lnTo>
                    <a:pt x="65671" y="3683"/>
                  </a:lnTo>
                  <a:lnTo>
                    <a:pt x="65671" y="61823"/>
                  </a:lnTo>
                  <a:lnTo>
                    <a:pt x="65671" y="66890"/>
                  </a:lnTo>
                  <a:lnTo>
                    <a:pt x="0" y="66890"/>
                  </a:lnTo>
                  <a:lnTo>
                    <a:pt x="0" y="191147"/>
                  </a:lnTo>
                  <a:lnTo>
                    <a:pt x="0" y="193687"/>
                  </a:lnTo>
                  <a:lnTo>
                    <a:pt x="64033" y="193687"/>
                  </a:lnTo>
                  <a:lnTo>
                    <a:pt x="64033" y="257086"/>
                  </a:lnTo>
                  <a:lnTo>
                    <a:pt x="322656" y="257086"/>
                  </a:lnTo>
                  <a:lnTo>
                    <a:pt x="322656" y="193687"/>
                  </a:lnTo>
                  <a:lnTo>
                    <a:pt x="386626" y="193687"/>
                  </a:lnTo>
                  <a:lnTo>
                    <a:pt x="386626" y="191147"/>
                  </a:lnTo>
                  <a:lnTo>
                    <a:pt x="386626" y="66890"/>
                  </a:lnTo>
                  <a:lnTo>
                    <a:pt x="450659" y="66890"/>
                  </a:lnTo>
                  <a:lnTo>
                    <a:pt x="450659" y="193687"/>
                  </a:lnTo>
                  <a:lnTo>
                    <a:pt x="386626" y="193687"/>
                  </a:lnTo>
                  <a:lnTo>
                    <a:pt x="386626" y="194957"/>
                  </a:lnTo>
                  <a:lnTo>
                    <a:pt x="386626" y="254546"/>
                  </a:lnTo>
                  <a:lnTo>
                    <a:pt x="386626" y="255816"/>
                  </a:lnTo>
                  <a:lnTo>
                    <a:pt x="386626" y="257086"/>
                  </a:lnTo>
                  <a:lnTo>
                    <a:pt x="2819666" y="257086"/>
                  </a:lnTo>
                  <a:lnTo>
                    <a:pt x="2819666" y="255816"/>
                  </a:lnTo>
                  <a:lnTo>
                    <a:pt x="2754719" y="255816"/>
                  </a:lnTo>
                  <a:lnTo>
                    <a:pt x="2754719" y="254546"/>
                  </a:lnTo>
                  <a:lnTo>
                    <a:pt x="2754719" y="131559"/>
                  </a:lnTo>
                  <a:lnTo>
                    <a:pt x="2819666" y="131559"/>
                  </a:lnTo>
                  <a:lnTo>
                    <a:pt x="2819666" y="130289"/>
                  </a:lnTo>
                  <a:close/>
                </a:path>
              </a:pathLst>
            </a:custGeom>
            <a:solidFill>
              <a:srgbClr val="F12EA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20" name="Google Shape;1020;g1813be57463_0_0"/>
            <p:cNvSpPr/>
            <p:nvPr/>
          </p:nvSpPr>
          <p:spPr>
            <a:xfrm>
              <a:off x="15681249" y="641704"/>
              <a:ext cx="1929130" cy="259080"/>
            </a:xfrm>
            <a:custGeom>
              <a:rect b="b" l="l" r="r" t="t"/>
              <a:pathLst>
                <a:path extrusionOk="0" h="259080" w="1929130">
                  <a:moveTo>
                    <a:pt x="1928952" y="62128"/>
                  </a:moveTo>
                  <a:lnTo>
                    <a:pt x="1864918" y="62128"/>
                  </a:lnTo>
                  <a:lnTo>
                    <a:pt x="1864918" y="0"/>
                  </a:lnTo>
                  <a:lnTo>
                    <a:pt x="0" y="0"/>
                  </a:lnTo>
                  <a:lnTo>
                    <a:pt x="0" y="62128"/>
                  </a:lnTo>
                  <a:lnTo>
                    <a:pt x="0" y="63398"/>
                  </a:lnTo>
                  <a:lnTo>
                    <a:pt x="0" y="67195"/>
                  </a:lnTo>
                  <a:lnTo>
                    <a:pt x="0" y="68465"/>
                  </a:lnTo>
                  <a:lnTo>
                    <a:pt x="64096" y="68465"/>
                  </a:lnTo>
                  <a:lnTo>
                    <a:pt x="64096" y="190182"/>
                  </a:lnTo>
                  <a:lnTo>
                    <a:pt x="0" y="190182"/>
                  </a:lnTo>
                  <a:lnTo>
                    <a:pt x="0" y="191452"/>
                  </a:lnTo>
                  <a:lnTo>
                    <a:pt x="0" y="193992"/>
                  </a:lnTo>
                  <a:lnTo>
                    <a:pt x="0" y="195262"/>
                  </a:lnTo>
                  <a:lnTo>
                    <a:pt x="0" y="258660"/>
                  </a:lnTo>
                  <a:lnTo>
                    <a:pt x="1864918" y="258660"/>
                  </a:lnTo>
                  <a:lnTo>
                    <a:pt x="1864918" y="195262"/>
                  </a:lnTo>
                  <a:lnTo>
                    <a:pt x="1928952" y="195262"/>
                  </a:lnTo>
                  <a:lnTo>
                    <a:pt x="1928952" y="193992"/>
                  </a:lnTo>
                  <a:lnTo>
                    <a:pt x="1928952" y="63398"/>
                  </a:lnTo>
                  <a:lnTo>
                    <a:pt x="1928952" y="62128"/>
                  </a:lnTo>
                  <a:close/>
                </a:path>
              </a:pathLst>
            </a:custGeom>
            <a:solidFill>
              <a:srgbClr val="F1F1F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21" name="Google Shape;1021;g1813be57463_0_0"/>
            <p:cNvSpPr/>
            <p:nvPr/>
          </p:nvSpPr>
          <p:spPr>
            <a:xfrm>
              <a:off x="14914486" y="578306"/>
              <a:ext cx="773430" cy="384809"/>
            </a:xfrm>
            <a:custGeom>
              <a:rect b="b" l="l" r="r" t="t"/>
              <a:pathLst>
                <a:path extrusionOk="0" h="384809" w="773430">
                  <a:moveTo>
                    <a:pt x="65303" y="0"/>
                  </a:moveTo>
                  <a:lnTo>
                    <a:pt x="0" y="0"/>
                  </a:lnTo>
                  <a:lnTo>
                    <a:pt x="0" y="2540"/>
                  </a:lnTo>
                  <a:lnTo>
                    <a:pt x="0" y="128054"/>
                  </a:lnTo>
                  <a:lnTo>
                    <a:pt x="65303" y="128054"/>
                  </a:lnTo>
                  <a:lnTo>
                    <a:pt x="65303" y="2540"/>
                  </a:lnTo>
                  <a:lnTo>
                    <a:pt x="65303" y="0"/>
                  </a:lnTo>
                  <a:close/>
                </a:path>
                <a:path extrusionOk="0" h="384809" w="773430">
                  <a:moveTo>
                    <a:pt x="193497" y="191452"/>
                  </a:moveTo>
                  <a:lnTo>
                    <a:pt x="0" y="191452"/>
                  </a:lnTo>
                  <a:lnTo>
                    <a:pt x="0" y="192722"/>
                  </a:lnTo>
                  <a:lnTo>
                    <a:pt x="193497" y="192722"/>
                  </a:lnTo>
                  <a:lnTo>
                    <a:pt x="193497" y="191452"/>
                  </a:lnTo>
                  <a:close/>
                </a:path>
                <a:path extrusionOk="0" h="384809" w="773430">
                  <a:moveTo>
                    <a:pt x="257594" y="256120"/>
                  </a:moveTo>
                  <a:lnTo>
                    <a:pt x="193497" y="256120"/>
                  </a:lnTo>
                  <a:lnTo>
                    <a:pt x="193497" y="254850"/>
                  </a:lnTo>
                  <a:lnTo>
                    <a:pt x="64096" y="254850"/>
                  </a:lnTo>
                  <a:lnTo>
                    <a:pt x="64096" y="256120"/>
                  </a:lnTo>
                  <a:lnTo>
                    <a:pt x="128193" y="256120"/>
                  </a:lnTo>
                  <a:lnTo>
                    <a:pt x="128193" y="320789"/>
                  </a:lnTo>
                  <a:lnTo>
                    <a:pt x="192278" y="320789"/>
                  </a:lnTo>
                  <a:lnTo>
                    <a:pt x="192278" y="384187"/>
                  </a:lnTo>
                  <a:lnTo>
                    <a:pt x="257594" y="384187"/>
                  </a:lnTo>
                  <a:lnTo>
                    <a:pt x="257594" y="320789"/>
                  </a:lnTo>
                  <a:lnTo>
                    <a:pt x="257594" y="256120"/>
                  </a:lnTo>
                  <a:close/>
                </a:path>
                <a:path extrusionOk="0" h="384809" w="773430">
                  <a:moveTo>
                    <a:pt x="772833" y="125526"/>
                  </a:moveTo>
                  <a:lnTo>
                    <a:pt x="704126" y="125526"/>
                  </a:lnTo>
                  <a:lnTo>
                    <a:pt x="704126" y="65925"/>
                  </a:lnTo>
                  <a:lnTo>
                    <a:pt x="708672" y="65925"/>
                  </a:lnTo>
                  <a:lnTo>
                    <a:pt x="708672" y="63398"/>
                  </a:lnTo>
                  <a:lnTo>
                    <a:pt x="510324" y="63398"/>
                  </a:lnTo>
                  <a:lnTo>
                    <a:pt x="510324" y="65925"/>
                  </a:lnTo>
                  <a:lnTo>
                    <a:pt x="510324" y="125526"/>
                  </a:lnTo>
                  <a:lnTo>
                    <a:pt x="514870" y="125526"/>
                  </a:lnTo>
                  <a:lnTo>
                    <a:pt x="514870" y="126796"/>
                  </a:lnTo>
                  <a:lnTo>
                    <a:pt x="514870" y="130594"/>
                  </a:lnTo>
                  <a:lnTo>
                    <a:pt x="514870" y="188925"/>
                  </a:lnTo>
                  <a:lnTo>
                    <a:pt x="446290" y="188925"/>
                  </a:lnTo>
                  <a:lnTo>
                    <a:pt x="446290" y="190182"/>
                  </a:lnTo>
                  <a:lnTo>
                    <a:pt x="446290" y="193992"/>
                  </a:lnTo>
                  <a:lnTo>
                    <a:pt x="446290" y="253580"/>
                  </a:lnTo>
                  <a:lnTo>
                    <a:pt x="382143" y="253580"/>
                  </a:lnTo>
                  <a:lnTo>
                    <a:pt x="382143" y="322059"/>
                  </a:lnTo>
                  <a:lnTo>
                    <a:pt x="708672" y="322059"/>
                  </a:lnTo>
                  <a:lnTo>
                    <a:pt x="708672" y="318249"/>
                  </a:lnTo>
                  <a:lnTo>
                    <a:pt x="704126" y="318249"/>
                  </a:lnTo>
                  <a:lnTo>
                    <a:pt x="704126" y="258660"/>
                  </a:lnTo>
                  <a:lnTo>
                    <a:pt x="704126" y="257390"/>
                  </a:lnTo>
                  <a:lnTo>
                    <a:pt x="771613" y="257390"/>
                  </a:lnTo>
                  <a:lnTo>
                    <a:pt x="771613" y="258660"/>
                  </a:lnTo>
                  <a:lnTo>
                    <a:pt x="772833" y="258660"/>
                  </a:lnTo>
                  <a:lnTo>
                    <a:pt x="772833" y="257390"/>
                  </a:lnTo>
                  <a:lnTo>
                    <a:pt x="772833" y="254850"/>
                  </a:lnTo>
                  <a:lnTo>
                    <a:pt x="768286" y="254850"/>
                  </a:lnTo>
                  <a:lnTo>
                    <a:pt x="768286" y="253580"/>
                  </a:lnTo>
                  <a:lnTo>
                    <a:pt x="768286" y="193992"/>
                  </a:lnTo>
                  <a:lnTo>
                    <a:pt x="768286" y="190182"/>
                  </a:lnTo>
                  <a:lnTo>
                    <a:pt x="768286" y="188925"/>
                  </a:lnTo>
                  <a:lnTo>
                    <a:pt x="772833" y="188925"/>
                  </a:lnTo>
                  <a:lnTo>
                    <a:pt x="772833" y="130594"/>
                  </a:lnTo>
                  <a:lnTo>
                    <a:pt x="772833" y="126796"/>
                  </a:lnTo>
                  <a:lnTo>
                    <a:pt x="772833" y="125526"/>
                  </a:lnTo>
                  <a:close/>
                </a:path>
              </a:pathLst>
            </a:custGeom>
            <a:solidFill>
              <a:srgbClr val="F12EA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22" name="Google Shape;1022;g1813be57463_0_0"/>
            <p:cNvSpPr/>
            <p:nvPr/>
          </p:nvSpPr>
          <p:spPr>
            <a:xfrm>
              <a:off x="14849424" y="513396"/>
              <a:ext cx="2823844" cy="514350"/>
            </a:xfrm>
            <a:custGeom>
              <a:rect b="b" l="l" r="r" t="t"/>
              <a:pathLst>
                <a:path extrusionOk="0" h="514350" w="2823844">
                  <a:moveTo>
                    <a:pt x="2823413" y="191706"/>
                  </a:moveTo>
                  <a:lnTo>
                    <a:pt x="2759265" y="191706"/>
                  </a:lnTo>
                  <a:lnTo>
                    <a:pt x="2759265" y="130835"/>
                  </a:lnTo>
                  <a:lnTo>
                    <a:pt x="2759265" y="128308"/>
                  </a:lnTo>
                  <a:lnTo>
                    <a:pt x="2756230" y="128308"/>
                  </a:lnTo>
                  <a:lnTo>
                    <a:pt x="2756230" y="195503"/>
                  </a:lnTo>
                  <a:lnTo>
                    <a:pt x="2756230" y="319760"/>
                  </a:lnTo>
                  <a:lnTo>
                    <a:pt x="2692196" y="319760"/>
                  </a:lnTo>
                  <a:lnTo>
                    <a:pt x="2692196" y="322300"/>
                  </a:lnTo>
                  <a:lnTo>
                    <a:pt x="2692196" y="383159"/>
                  </a:lnTo>
                  <a:lnTo>
                    <a:pt x="836676" y="383159"/>
                  </a:lnTo>
                  <a:lnTo>
                    <a:pt x="836676" y="322300"/>
                  </a:lnTo>
                  <a:lnTo>
                    <a:pt x="900772" y="322300"/>
                  </a:lnTo>
                  <a:lnTo>
                    <a:pt x="900772" y="319760"/>
                  </a:lnTo>
                  <a:lnTo>
                    <a:pt x="900772" y="195503"/>
                  </a:lnTo>
                  <a:lnTo>
                    <a:pt x="900772" y="191706"/>
                  </a:lnTo>
                  <a:lnTo>
                    <a:pt x="836371" y="191706"/>
                  </a:lnTo>
                  <a:lnTo>
                    <a:pt x="836371" y="130835"/>
                  </a:lnTo>
                  <a:lnTo>
                    <a:pt x="2692196" y="130835"/>
                  </a:lnTo>
                  <a:lnTo>
                    <a:pt x="2692196" y="191706"/>
                  </a:lnTo>
                  <a:lnTo>
                    <a:pt x="2692196" y="195503"/>
                  </a:lnTo>
                  <a:lnTo>
                    <a:pt x="2756230" y="195503"/>
                  </a:lnTo>
                  <a:lnTo>
                    <a:pt x="2756230" y="128308"/>
                  </a:lnTo>
                  <a:lnTo>
                    <a:pt x="2695232" y="128308"/>
                  </a:lnTo>
                  <a:lnTo>
                    <a:pt x="2695232" y="67449"/>
                  </a:lnTo>
                  <a:lnTo>
                    <a:pt x="2695232" y="63639"/>
                  </a:lnTo>
                  <a:lnTo>
                    <a:pt x="833348" y="63639"/>
                  </a:lnTo>
                  <a:lnTo>
                    <a:pt x="833348" y="195503"/>
                  </a:lnTo>
                  <a:lnTo>
                    <a:pt x="833348" y="319760"/>
                  </a:lnTo>
                  <a:lnTo>
                    <a:pt x="769188" y="319760"/>
                  </a:lnTo>
                  <a:lnTo>
                    <a:pt x="769188" y="322300"/>
                  </a:lnTo>
                  <a:lnTo>
                    <a:pt x="769188" y="383159"/>
                  </a:lnTo>
                  <a:lnTo>
                    <a:pt x="451751" y="383159"/>
                  </a:lnTo>
                  <a:lnTo>
                    <a:pt x="451751" y="322300"/>
                  </a:lnTo>
                  <a:lnTo>
                    <a:pt x="515899" y="322300"/>
                  </a:lnTo>
                  <a:lnTo>
                    <a:pt x="515899" y="319760"/>
                  </a:lnTo>
                  <a:lnTo>
                    <a:pt x="515899" y="258902"/>
                  </a:lnTo>
                  <a:lnTo>
                    <a:pt x="579932" y="258902"/>
                  </a:lnTo>
                  <a:lnTo>
                    <a:pt x="579932" y="255092"/>
                  </a:lnTo>
                  <a:lnTo>
                    <a:pt x="579932" y="130835"/>
                  </a:lnTo>
                  <a:lnTo>
                    <a:pt x="769188" y="130835"/>
                  </a:lnTo>
                  <a:lnTo>
                    <a:pt x="769188" y="191706"/>
                  </a:lnTo>
                  <a:lnTo>
                    <a:pt x="769188" y="195503"/>
                  </a:lnTo>
                  <a:lnTo>
                    <a:pt x="833348" y="195503"/>
                  </a:lnTo>
                  <a:lnTo>
                    <a:pt x="833348" y="63639"/>
                  </a:lnTo>
                  <a:lnTo>
                    <a:pt x="515899" y="63639"/>
                  </a:lnTo>
                  <a:lnTo>
                    <a:pt x="515899" y="0"/>
                  </a:lnTo>
                  <a:lnTo>
                    <a:pt x="512876" y="0"/>
                  </a:lnTo>
                  <a:lnTo>
                    <a:pt x="512876" y="67449"/>
                  </a:lnTo>
                  <a:lnTo>
                    <a:pt x="512876" y="128308"/>
                  </a:lnTo>
                  <a:lnTo>
                    <a:pt x="512876" y="130835"/>
                  </a:lnTo>
                  <a:lnTo>
                    <a:pt x="512876" y="255092"/>
                  </a:lnTo>
                  <a:lnTo>
                    <a:pt x="448716" y="255092"/>
                  </a:lnTo>
                  <a:lnTo>
                    <a:pt x="448716" y="258902"/>
                  </a:lnTo>
                  <a:lnTo>
                    <a:pt x="448716" y="319760"/>
                  </a:lnTo>
                  <a:lnTo>
                    <a:pt x="384619" y="319760"/>
                  </a:lnTo>
                  <a:lnTo>
                    <a:pt x="384619" y="322300"/>
                  </a:lnTo>
                  <a:lnTo>
                    <a:pt x="384619" y="383159"/>
                  </a:lnTo>
                  <a:lnTo>
                    <a:pt x="320535" y="383159"/>
                  </a:lnTo>
                  <a:lnTo>
                    <a:pt x="320535" y="386969"/>
                  </a:lnTo>
                  <a:lnTo>
                    <a:pt x="320535" y="447827"/>
                  </a:lnTo>
                  <a:lnTo>
                    <a:pt x="259473" y="447827"/>
                  </a:lnTo>
                  <a:lnTo>
                    <a:pt x="259473" y="386969"/>
                  </a:lnTo>
                  <a:lnTo>
                    <a:pt x="259473" y="383159"/>
                  </a:lnTo>
                  <a:lnTo>
                    <a:pt x="195554" y="383159"/>
                  </a:lnTo>
                  <a:lnTo>
                    <a:pt x="195554" y="322300"/>
                  </a:lnTo>
                  <a:lnTo>
                    <a:pt x="195554" y="319760"/>
                  </a:lnTo>
                  <a:lnTo>
                    <a:pt x="131279" y="319760"/>
                  </a:lnTo>
                  <a:lnTo>
                    <a:pt x="131279" y="258902"/>
                  </a:lnTo>
                  <a:lnTo>
                    <a:pt x="131279" y="255092"/>
                  </a:lnTo>
                  <a:lnTo>
                    <a:pt x="67183" y="255092"/>
                  </a:lnTo>
                  <a:lnTo>
                    <a:pt x="67183" y="67449"/>
                  </a:lnTo>
                  <a:lnTo>
                    <a:pt x="256197" y="67449"/>
                  </a:lnTo>
                  <a:lnTo>
                    <a:pt x="256197" y="130860"/>
                  </a:lnTo>
                  <a:lnTo>
                    <a:pt x="323557" y="130860"/>
                  </a:lnTo>
                  <a:lnTo>
                    <a:pt x="323557" y="67449"/>
                  </a:lnTo>
                  <a:lnTo>
                    <a:pt x="512876" y="67449"/>
                  </a:lnTo>
                  <a:lnTo>
                    <a:pt x="512876" y="0"/>
                  </a:lnTo>
                  <a:lnTo>
                    <a:pt x="320535" y="0"/>
                  </a:lnTo>
                  <a:lnTo>
                    <a:pt x="320535" y="63639"/>
                  </a:lnTo>
                  <a:lnTo>
                    <a:pt x="259473" y="63639"/>
                  </a:lnTo>
                  <a:lnTo>
                    <a:pt x="259473" y="0"/>
                  </a:lnTo>
                  <a:lnTo>
                    <a:pt x="64147" y="0"/>
                  </a:lnTo>
                  <a:lnTo>
                    <a:pt x="64147" y="63639"/>
                  </a:lnTo>
                  <a:lnTo>
                    <a:pt x="0" y="63639"/>
                  </a:lnTo>
                  <a:lnTo>
                    <a:pt x="0" y="67449"/>
                  </a:lnTo>
                  <a:lnTo>
                    <a:pt x="0" y="255092"/>
                  </a:lnTo>
                  <a:lnTo>
                    <a:pt x="0" y="258902"/>
                  </a:lnTo>
                  <a:lnTo>
                    <a:pt x="64147" y="258902"/>
                  </a:lnTo>
                  <a:lnTo>
                    <a:pt x="64147" y="319760"/>
                  </a:lnTo>
                  <a:lnTo>
                    <a:pt x="64147" y="322300"/>
                  </a:lnTo>
                  <a:lnTo>
                    <a:pt x="128244" y="322300"/>
                  </a:lnTo>
                  <a:lnTo>
                    <a:pt x="128244" y="383159"/>
                  </a:lnTo>
                  <a:lnTo>
                    <a:pt x="128244" y="386969"/>
                  </a:lnTo>
                  <a:lnTo>
                    <a:pt x="192341" y="386969"/>
                  </a:lnTo>
                  <a:lnTo>
                    <a:pt x="192341" y="447827"/>
                  </a:lnTo>
                  <a:lnTo>
                    <a:pt x="192341" y="450354"/>
                  </a:lnTo>
                  <a:lnTo>
                    <a:pt x="256197" y="450354"/>
                  </a:lnTo>
                  <a:lnTo>
                    <a:pt x="256197" y="514172"/>
                  </a:lnTo>
                  <a:lnTo>
                    <a:pt x="323557" y="514172"/>
                  </a:lnTo>
                  <a:lnTo>
                    <a:pt x="323557" y="450354"/>
                  </a:lnTo>
                  <a:lnTo>
                    <a:pt x="2695232" y="450354"/>
                  </a:lnTo>
                  <a:lnTo>
                    <a:pt x="2695232" y="447827"/>
                  </a:lnTo>
                  <a:lnTo>
                    <a:pt x="2695232" y="386969"/>
                  </a:lnTo>
                  <a:lnTo>
                    <a:pt x="2759265" y="386969"/>
                  </a:lnTo>
                  <a:lnTo>
                    <a:pt x="2759265" y="383159"/>
                  </a:lnTo>
                  <a:lnTo>
                    <a:pt x="2759265" y="322300"/>
                  </a:lnTo>
                  <a:lnTo>
                    <a:pt x="2823413" y="322300"/>
                  </a:lnTo>
                  <a:lnTo>
                    <a:pt x="2823413" y="319760"/>
                  </a:lnTo>
                  <a:lnTo>
                    <a:pt x="2823413" y="195503"/>
                  </a:lnTo>
                  <a:lnTo>
                    <a:pt x="2823413" y="191706"/>
                  </a:lnTo>
                  <a:close/>
                </a:path>
              </a:pathLst>
            </a:custGeom>
            <a:solidFill>
              <a:srgbClr val="2E13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pic>
        <p:nvPicPr>
          <p:cNvPr id="1023" name="Google Shape;1023;g1813be57463_0_0"/>
          <p:cNvPicPr preferRelativeResize="0"/>
          <p:nvPr/>
        </p:nvPicPr>
        <p:blipFill rotWithShape="1">
          <a:blip r:embed="rId3">
            <a:alphaModFix/>
          </a:blip>
          <a:srcRect b="0" l="0" r="0" t="0"/>
          <a:stretch/>
        </p:blipFill>
        <p:spPr>
          <a:xfrm>
            <a:off x="0" y="1"/>
            <a:ext cx="3152774" cy="2444520"/>
          </a:xfrm>
          <a:prstGeom prst="rect">
            <a:avLst/>
          </a:prstGeom>
          <a:noFill/>
          <a:ln>
            <a:noFill/>
          </a:ln>
        </p:spPr>
      </p:pic>
      <p:grpSp>
        <p:nvGrpSpPr>
          <p:cNvPr id="1024" name="Google Shape;1024;g1813be57463_0_0"/>
          <p:cNvGrpSpPr/>
          <p:nvPr/>
        </p:nvGrpSpPr>
        <p:grpSpPr>
          <a:xfrm>
            <a:off x="0" y="10009240"/>
            <a:ext cx="18288000" cy="277960"/>
            <a:chOff x="0" y="10009240"/>
            <a:chExt cx="18288000" cy="277960"/>
          </a:xfrm>
        </p:grpSpPr>
        <p:sp>
          <p:nvSpPr>
            <p:cNvPr id="1025" name="Google Shape;1025;g1813be57463_0_0"/>
            <p:cNvSpPr/>
            <p:nvPr/>
          </p:nvSpPr>
          <p:spPr>
            <a:xfrm>
              <a:off x="0" y="10009240"/>
              <a:ext cx="18288000" cy="127000"/>
            </a:xfrm>
            <a:custGeom>
              <a:rect b="b" l="l" r="r" t="t"/>
              <a:pathLst>
                <a:path extrusionOk="0" h="127000" w="18288000">
                  <a:moveTo>
                    <a:pt x="0" y="126831"/>
                  </a:moveTo>
                  <a:lnTo>
                    <a:pt x="18288000" y="126831"/>
                  </a:lnTo>
                  <a:lnTo>
                    <a:pt x="18288000" y="0"/>
                  </a:lnTo>
                  <a:lnTo>
                    <a:pt x="0" y="0"/>
                  </a:lnTo>
                  <a:lnTo>
                    <a:pt x="0" y="126831"/>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26" name="Google Shape;1026;g1813be57463_0_0"/>
            <p:cNvSpPr/>
            <p:nvPr/>
          </p:nvSpPr>
          <p:spPr>
            <a:xfrm>
              <a:off x="0" y="10136071"/>
              <a:ext cx="18288000" cy="151129"/>
            </a:xfrm>
            <a:custGeom>
              <a:rect b="b" l="l" r="r" t="t"/>
              <a:pathLst>
                <a:path extrusionOk="0" h="151129" w="18288000">
                  <a:moveTo>
                    <a:pt x="0" y="0"/>
                  </a:moveTo>
                  <a:lnTo>
                    <a:pt x="18288000" y="0"/>
                  </a:lnTo>
                  <a:lnTo>
                    <a:pt x="18288000" y="150928"/>
                  </a:lnTo>
                  <a:lnTo>
                    <a:pt x="0" y="150928"/>
                  </a:lnTo>
                  <a:lnTo>
                    <a:pt x="0" y="0"/>
                  </a:lnTo>
                  <a:close/>
                </a:path>
              </a:pathLst>
            </a:custGeom>
            <a:solidFill>
              <a:srgbClr val="F12EA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sp>
        <p:nvSpPr>
          <p:cNvPr id="1027" name="Google Shape;1027;g1813be57463_0_0"/>
          <p:cNvSpPr txBox="1"/>
          <p:nvPr/>
        </p:nvSpPr>
        <p:spPr>
          <a:xfrm>
            <a:off x="10777175" y="1922300"/>
            <a:ext cx="6475500" cy="7052700"/>
          </a:xfrm>
          <a:prstGeom prst="rect">
            <a:avLst/>
          </a:prstGeom>
          <a:noFill/>
          <a:ln>
            <a:noFill/>
          </a:ln>
        </p:spPr>
        <p:txBody>
          <a:bodyPr anchorCtr="0" anchor="t" bIns="91425" lIns="91425" spcFirstLastPara="1" rIns="91425" wrap="square" tIns="91425">
            <a:spAutoFit/>
          </a:bodyPr>
          <a:lstStyle/>
          <a:p>
            <a:pPr indent="0" lvl="0" marL="0" rtl="0" algn="just">
              <a:lnSpc>
                <a:spcPct val="115000"/>
              </a:lnSpc>
              <a:spcBef>
                <a:spcPts val="0"/>
              </a:spcBef>
              <a:spcAft>
                <a:spcPts val="0"/>
              </a:spcAft>
              <a:buClr>
                <a:schemeClr val="dk1"/>
              </a:buClr>
              <a:buSzPts val="1100"/>
              <a:buFont typeface="Arial"/>
              <a:buNone/>
            </a:pPr>
            <a:r>
              <a:rPr b="1" lang="en-US" sz="2300">
                <a:solidFill>
                  <a:schemeClr val="lt1"/>
                </a:solidFill>
                <a:latin typeface="Verdana"/>
                <a:ea typeface="Verdana"/>
                <a:cs typeface="Verdana"/>
                <a:sym typeface="Verdana"/>
              </a:rPr>
              <a:t>Em BIT BY BIT, (Matthew J. Salganik 2018: p.349) traz um exemplo sordido, mas que pode ilustrar bem a ideia, “</a:t>
            </a:r>
            <a:r>
              <a:rPr b="1" i="1" lang="en-US" sz="2300">
                <a:solidFill>
                  <a:schemeClr val="lt1"/>
                </a:solidFill>
                <a:latin typeface="Verdana"/>
                <a:ea typeface="Verdana"/>
                <a:cs typeface="Verdana"/>
                <a:sym typeface="Verdana"/>
              </a:rPr>
              <a:t>durante a Segunda Guerra Mundial, quando os dados do censo do governo foram usados ​​para facilitar o genocídio que estava ocorrendo contra judeus, ciganos e outros (Seltzer e Anderson 2008).</a:t>
            </a:r>
            <a:r>
              <a:rPr b="1" lang="en-US" sz="2300">
                <a:solidFill>
                  <a:schemeClr val="lt1"/>
                </a:solidFill>
                <a:latin typeface="Verdana"/>
                <a:ea typeface="Verdana"/>
                <a:cs typeface="Verdana"/>
                <a:sym typeface="Verdana"/>
              </a:rPr>
              <a:t>”</a:t>
            </a:r>
            <a:endParaRPr b="1" sz="2300">
              <a:solidFill>
                <a:schemeClr val="lt1"/>
              </a:solidFill>
              <a:latin typeface="Verdana"/>
              <a:ea typeface="Verdana"/>
              <a:cs typeface="Verdana"/>
              <a:sym typeface="Verdana"/>
            </a:endParaRPr>
          </a:p>
          <a:p>
            <a:pPr indent="0" lvl="0" marL="0" rtl="0" algn="just">
              <a:lnSpc>
                <a:spcPct val="115000"/>
              </a:lnSpc>
              <a:spcBef>
                <a:spcPts val="0"/>
              </a:spcBef>
              <a:spcAft>
                <a:spcPts val="0"/>
              </a:spcAft>
              <a:buClr>
                <a:schemeClr val="dk1"/>
              </a:buClr>
              <a:buSzPts val="1100"/>
              <a:buFont typeface="Arial"/>
              <a:buNone/>
            </a:pPr>
            <a:r>
              <a:t/>
            </a:r>
            <a:endParaRPr b="1" sz="2300">
              <a:solidFill>
                <a:schemeClr val="lt1"/>
              </a:solidFill>
              <a:latin typeface="Verdana"/>
              <a:ea typeface="Verdana"/>
              <a:cs typeface="Verdana"/>
              <a:sym typeface="Verdana"/>
            </a:endParaRPr>
          </a:p>
          <a:p>
            <a:pPr indent="0" lvl="0" marL="0" rtl="0" algn="just">
              <a:lnSpc>
                <a:spcPct val="115000"/>
              </a:lnSpc>
              <a:spcBef>
                <a:spcPts val="0"/>
              </a:spcBef>
              <a:spcAft>
                <a:spcPts val="0"/>
              </a:spcAft>
              <a:buClr>
                <a:schemeClr val="dk1"/>
              </a:buClr>
              <a:buSzPts val="1100"/>
              <a:buFont typeface="Arial"/>
              <a:buNone/>
            </a:pPr>
            <a:r>
              <a:rPr b="1" lang="en-US" sz="2300">
                <a:solidFill>
                  <a:schemeClr val="lt1"/>
                </a:solidFill>
                <a:latin typeface="Verdana"/>
                <a:ea typeface="Verdana"/>
                <a:cs typeface="Verdana"/>
                <a:sym typeface="Verdana"/>
              </a:rPr>
              <a:t>Deveríamos ”explicitamente embutir melhores valores em nossos algoritmos, criando modelos de big data que seguem nossa conduta de vida ética. Por vezes isso vai significar colocar equidade antes do lucro. (O’NEAL, 2020, p. 315).”</a:t>
            </a:r>
            <a:endParaRPr b="1" sz="2300">
              <a:solidFill>
                <a:schemeClr val="lt1"/>
              </a:solidFill>
              <a:latin typeface="Verdana"/>
              <a:ea typeface="Verdana"/>
              <a:cs typeface="Verdana"/>
              <a:sym typeface="Verdan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1031" name="Shape 1031"/>
        <p:cNvGrpSpPr/>
        <p:nvPr/>
      </p:nvGrpSpPr>
      <p:grpSpPr>
        <a:xfrm>
          <a:off x="0" y="0"/>
          <a:ext cx="0" cy="0"/>
          <a:chOff x="0" y="0"/>
          <a:chExt cx="0" cy="0"/>
        </a:xfrm>
      </p:grpSpPr>
      <p:sp>
        <p:nvSpPr>
          <p:cNvPr id="1032" name="Google Shape;1032;p7"/>
          <p:cNvSpPr/>
          <p:nvPr/>
        </p:nvSpPr>
        <p:spPr>
          <a:xfrm>
            <a:off x="0" y="0"/>
            <a:ext cx="18288000" cy="10287000"/>
          </a:xfrm>
          <a:custGeom>
            <a:rect b="b" l="l" r="r" t="t"/>
            <a:pathLst>
              <a:path extrusionOk="0" h="10287000" w="18288000">
                <a:moveTo>
                  <a:pt x="18287998" y="10286999"/>
                </a:moveTo>
                <a:lnTo>
                  <a:pt x="0" y="10286999"/>
                </a:lnTo>
                <a:lnTo>
                  <a:pt x="0" y="0"/>
                </a:lnTo>
                <a:lnTo>
                  <a:pt x="18287998" y="0"/>
                </a:lnTo>
                <a:lnTo>
                  <a:pt x="18287998" y="10286999"/>
                </a:lnTo>
                <a:close/>
              </a:path>
            </a:pathLst>
          </a:custGeom>
          <a:solidFill>
            <a:srgbClr val="F1E30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nvGrpSpPr>
          <p:cNvPr id="1033" name="Google Shape;1033;p7"/>
          <p:cNvGrpSpPr/>
          <p:nvPr/>
        </p:nvGrpSpPr>
        <p:grpSpPr>
          <a:xfrm>
            <a:off x="1029107" y="1492740"/>
            <a:ext cx="16229989" cy="1953823"/>
            <a:chOff x="1029107" y="1492740"/>
            <a:chExt cx="16229989" cy="1953823"/>
          </a:xfrm>
        </p:grpSpPr>
        <p:sp>
          <p:nvSpPr>
            <p:cNvPr id="1034" name="Google Shape;1034;p7"/>
            <p:cNvSpPr/>
            <p:nvPr/>
          </p:nvSpPr>
          <p:spPr>
            <a:xfrm>
              <a:off x="1175080" y="1642934"/>
              <a:ext cx="16061690" cy="1784985"/>
            </a:xfrm>
            <a:custGeom>
              <a:rect b="b" l="l" r="r" t="t"/>
              <a:pathLst>
                <a:path extrusionOk="0" h="1784985" w="16061690">
                  <a:moveTo>
                    <a:pt x="16061690" y="0"/>
                  </a:moveTo>
                  <a:lnTo>
                    <a:pt x="0" y="0"/>
                  </a:lnTo>
                  <a:lnTo>
                    <a:pt x="0" y="1634578"/>
                  </a:lnTo>
                  <a:lnTo>
                    <a:pt x="0" y="1784769"/>
                  </a:lnTo>
                  <a:lnTo>
                    <a:pt x="16061690" y="1784769"/>
                  </a:lnTo>
                  <a:lnTo>
                    <a:pt x="16061690" y="1634578"/>
                  </a:lnTo>
                  <a:lnTo>
                    <a:pt x="16061690"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35" name="Google Shape;1035;p7"/>
            <p:cNvSpPr/>
            <p:nvPr/>
          </p:nvSpPr>
          <p:spPr>
            <a:xfrm>
              <a:off x="1152956" y="1615858"/>
              <a:ext cx="16106140" cy="1830705"/>
            </a:xfrm>
            <a:custGeom>
              <a:rect b="b" l="l" r="r" t="t"/>
              <a:pathLst>
                <a:path extrusionOk="0" h="1830704" w="16106140">
                  <a:moveTo>
                    <a:pt x="16105924" y="1785658"/>
                  </a:moveTo>
                  <a:lnTo>
                    <a:pt x="44234" y="1785658"/>
                  </a:lnTo>
                  <a:lnTo>
                    <a:pt x="44234" y="1661655"/>
                  </a:lnTo>
                  <a:lnTo>
                    <a:pt x="0" y="1661655"/>
                  </a:lnTo>
                  <a:lnTo>
                    <a:pt x="0" y="1785658"/>
                  </a:lnTo>
                  <a:lnTo>
                    <a:pt x="0" y="1830082"/>
                  </a:lnTo>
                  <a:lnTo>
                    <a:pt x="16105924" y="1830082"/>
                  </a:lnTo>
                  <a:lnTo>
                    <a:pt x="16105924" y="1785658"/>
                  </a:lnTo>
                  <a:close/>
                </a:path>
                <a:path extrusionOk="0" h="1830704" w="16106140">
                  <a:moveTo>
                    <a:pt x="16105924" y="44742"/>
                  </a:moveTo>
                  <a:lnTo>
                    <a:pt x="16061690" y="44742"/>
                  </a:lnTo>
                  <a:lnTo>
                    <a:pt x="16061690" y="1785340"/>
                  </a:lnTo>
                  <a:lnTo>
                    <a:pt x="16105924" y="1785340"/>
                  </a:lnTo>
                  <a:lnTo>
                    <a:pt x="16105924" y="44742"/>
                  </a:lnTo>
                  <a:close/>
                </a:path>
                <a:path extrusionOk="0" h="1830704" w="16106140">
                  <a:moveTo>
                    <a:pt x="16105924" y="0"/>
                  </a:moveTo>
                  <a:lnTo>
                    <a:pt x="15937840" y="0"/>
                  </a:lnTo>
                  <a:lnTo>
                    <a:pt x="15937840" y="44411"/>
                  </a:lnTo>
                  <a:lnTo>
                    <a:pt x="16105924" y="44411"/>
                  </a:lnTo>
                  <a:lnTo>
                    <a:pt x="16105924" y="0"/>
                  </a:lnTo>
                  <a:close/>
                </a:path>
              </a:pathLst>
            </a:custGeom>
            <a:solidFill>
              <a:srgbClr val="F12EA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36" name="Google Shape;1036;p7"/>
            <p:cNvSpPr/>
            <p:nvPr/>
          </p:nvSpPr>
          <p:spPr>
            <a:xfrm>
              <a:off x="1029107" y="1492740"/>
              <a:ext cx="16061690" cy="1784985"/>
            </a:xfrm>
            <a:custGeom>
              <a:rect b="b" l="l" r="r" t="t"/>
              <a:pathLst>
                <a:path extrusionOk="0" h="1784985" w="16061690">
                  <a:moveTo>
                    <a:pt x="16061690" y="1784764"/>
                  </a:moveTo>
                  <a:lnTo>
                    <a:pt x="0" y="1784764"/>
                  </a:lnTo>
                  <a:lnTo>
                    <a:pt x="0" y="0"/>
                  </a:lnTo>
                  <a:lnTo>
                    <a:pt x="16061690" y="0"/>
                  </a:lnTo>
                  <a:lnTo>
                    <a:pt x="16061690" y="1784764"/>
                  </a:lnTo>
                  <a:close/>
                </a:path>
              </a:pathLst>
            </a:custGeom>
            <a:solidFill>
              <a:srgbClr val="F1F1F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grpSp>
        <p:nvGrpSpPr>
          <p:cNvPr id="1037" name="Google Shape;1037;p7"/>
          <p:cNvGrpSpPr/>
          <p:nvPr/>
        </p:nvGrpSpPr>
        <p:grpSpPr>
          <a:xfrm>
            <a:off x="1735003" y="3911994"/>
            <a:ext cx="4705471" cy="5982296"/>
            <a:chOff x="1735003" y="3911994"/>
            <a:chExt cx="4705471" cy="5982296"/>
          </a:xfrm>
        </p:grpSpPr>
        <p:sp>
          <p:nvSpPr>
            <p:cNvPr id="1038" name="Google Shape;1038;p7"/>
            <p:cNvSpPr/>
            <p:nvPr/>
          </p:nvSpPr>
          <p:spPr>
            <a:xfrm>
              <a:off x="1881085" y="4062412"/>
              <a:ext cx="4537710" cy="5814060"/>
            </a:xfrm>
            <a:custGeom>
              <a:rect b="b" l="l" r="r" t="t"/>
              <a:pathLst>
                <a:path extrusionOk="0" h="5814059" w="4537710">
                  <a:moveTo>
                    <a:pt x="4537126" y="0"/>
                  </a:moveTo>
                  <a:lnTo>
                    <a:pt x="0" y="0"/>
                  </a:lnTo>
                  <a:lnTo>
                    <a:pt x="0" y="5663108"/>
                  </a:lnTo>
                  <a:lnTo>
                    <a:pt x="0" y="5813514"/>
                  </a:lnTo>
                  <a:lnTo>
                    <a:pt x="4537126" y="5813514"/>
                  </a:lnTo>
                  <a:lnTo>
                    <a:pt x="4537126" y="5663108"/>
                  </a:lnTo>
                  <a:lnTo>
                    <a:pt x="4537126" y="0"/>
                  </a:lnTo>
                  <a:close/>
                </a:path>
              </a:pathLst>
            </a:custGeom>
            <a:solidFill>
              <a:srgbClr val="F12EA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39" name="Google Shape;1039;p7"/>
            <p:cNvSpPr/>
            <p:nvPr/>
          </p:nvSpPr>
          <p:spPr>
            <a:xfrm>
              <a:off x="1858949" y="4036415"/>
              <a:ext cx="4581525" cy="5857875"/>
            </a:xfrm>
            <a:custGeom>
              <a:rect b="b" l="l" r="r" t="t"/>
              <a:pathLst>
                <a:path extrusionOk="0" h="5857875" w="4581525">
                  <a:moveTo>
                    <a:pt x="4581398" y="5813247"/>
                  </a:moveTo>
                  <a:lnTo>
                    <a:pt x="44272" y="5813247"/>
                  </a:lnTo>
                  <a:lnTo>
                    <a:pt x="44272" y="5689104"/>
                  </a:lnTo>
                  <a:lnTo>
                    <a:pt x="0" y="5689104"/>
                  </a:lnTo>
                  <a:lnTo>
                    <a:pt x="0" y="5813247"/>
                  </a:lnTo>
                  <a:lnTo>
                    <a:pt x="0" y="5857684"/>
                  </a:lnTo>
                  <a:lnTo>
                    <a:pt x="4581398" y="5857684"/>
                  </a:lnTo>
                  <a:lnTo>
                    <a:pt x="4581398" y="5813247"/>
                  </a:lnTo>
                  <a:close/>
                </a:path>
                <a:path extrusionOk="0" h="5857875" w="4581525">
                  <a:moveTo>
                    <a:pt x="4581398" y="43688"/>
                  </a:moveTo>
                  <a:lnTo>
                    <a:pt x="4537126" y="43688"/>
                  </a:lnTo>
                  <a:lnTo>
                    <a:pt x="4537126" y="5812968"/>
                  </a:lnTo>
                  <a:lnTo>
                    <a:pt x="4581398" y="5812968"/>
                  </a:lnTo>
                  <a:lnTo>
                    <a:pt x="4581398" y="43688"/>
                  </a:lnTo>
                  <a:close/>
                </a:path>
                <a:path extrusionOk="0" h="5857875" w="4581525">
                  <a:moveTo>
                    <a:pt x="4581398" y="0"/>
                  </a:moveTo>
                  <a:lnTo>
                    <a:pt x="4413174" y="0"/>
                  </a:lnTo>
                  <a:lnTo>
                    <a:pt x="4413174" y="43167"/>
                  </a:lnTo>
                  <a:lnTo>
                    <a:pt x="4581398" y="43167"/>
                  </a:lnTo>
                  <a:lnTo>
                    <a:pt x="4581398"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40" name="Google Shape;1040;p7"/>
            <p:cNvSpPr/>
            <p:nvPr/>
          </p:nvSpPr>
          <p:spPr>
            <a:xfrm>
              <a:off x="1735003" y="3911994"/>
              <a:ext cx="4537710" cy="5814060"/>
            </a:xfrm>
            <a:custGeom>
              <a:rect b="b" l="l" r="r" t="t"/>
              <a:pathLst>
                <a:path extrusionOk="0" h="5814059" w="4537710">
                  <a:moveTo>
                    <a:pt x="4537122" y="5813517"/>
                  </a:moveTo>
                  <a:lnTo>
                    <a:pt x="0" y="5813517"/>
                  </a:lnTo>
                  <a:lnTo>
                    <a:pt x="0" y="0"/>
                  </a:lnTo>
                  <a:lnTo>
                    <a:pt x="4537122" y="0"/>
                  </a:lnTo>
                  <a:lnTo>
                    <a:pt x="4537122" y="5813517"/>
                  </a:lnTo>
                  <a:close/>
                </a:path>
              </a:pathLst>
            </a:custGeom>
            <a:solidFill>
              <a:srgbClr val="F1F1F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grpSp>
        <p:nvGrpSpPr>
          <p:cNvPr id="1041" name="Google Shape;1041;p7"/>
          <p:cNvGrpSpPr/>
          <p:nvPr/>
        </p:nvGrpSpPr>
        <p:grpSpPr>
          <a:xfrm>
            <a:off x="6763269" y="3911994"/>
            <a:ext cx="4705479" cy="5982296"/>
            <a:chOff x="6763269" y="3911994"/>
            <a:chExt cx="4705479" cy="5982296"/>
          </a:xfrm>
        </p:grpSpPr>
        <p:sp>
          <p:nvSpPr>
            <p:cNvPr id="1042" name="Google Shape;1042;p7"/>
            <p:cNvSpPr/>
            <p:nvPr/>
          </p:nvSpPr>
          <p:spPr>
            <a:xfrm>
              <a:off x="6909359" y="4062412"/>
              <a:ext cx="4537710" cy="5814060"/>
            </a:xfrm>
            <a:custGeom>
              <a:rect b="b" l="l" r="r" t="t"/>
              <a:pathLst>
                <a:path extrusionOk="0" h="5814059" w="4537709">
                  <a:moveTo>
                    <a:pt x="4537113" y="0"/>
                  </a:moveTo>
                  <a:lnTo>
                    <a:pt x="0" y="0"/>
                  </a:lnTo>
                  <a:lnTo>
                    <a:pt x="0" y="5663108"/>
                  </a:lnTo>
                  <a:lnTo>
                    <a:pt x="0" y="5813514"/>
                  </a:lnTo>
                  <a:lnTo>
                    <a:pt x="4537113" y="5813514"/>
                  </a:lnTo>
                  <a:lnTo>
                    <a:pt x="4537113" y="5663108"/>
                  </a:lnTo>
                  <a:lnTo>
                    <a:pt x="4537113" y="0"/>
                  </a:lnTo>
                  <a:close/>
                </a:path>
              </a:pathLst>
            </a:custGeom>
            <a:solidFill>
              <a:srgbClr val="F12EA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43" name="Google Shape;1043;p7"/>
            <p:cNvSpPr/>
            <p:nvPr/>
          </p:nvSpPr>
          <p:spPr>
            <a:xfrm>
              <a:off x="6887223" y="4036415"/>
              <a:ext cx="4581525" cy="5857875"/>
            </a:xfrm>
            <a:custGeom>
              <a:rect b="b" l="l" r="r" t="t"/>
              <a:pathLst>
                <a:path extrusionOk="0" h="5857875" w="4581525">
                  <a:moveTo>
                    <a:pt x="4581385" y="5813247"/>
                  </a:moveTo>
                  <a:lnTo>
                    <a:pt x="44272" y="5813247"/>
                  </a:lnTo>
                  <a:lnTo>
                    <a:pt x="44272" y="5689104"/>
                  </a:lnTo>
                  <a:lnTo>
                    <a:pt x="0" y="5689104"/>
                  </a:lnTo>
                  <a:lnTo>
                    <a:pt x="0" y="5813247"/>
                  </a:lnTo>
                  <a:lnTo>
                    <a:pt x="0" y="5857684"/>
                  </a:lnTo>
                  <a:lnTo>
                    <a:pt x="4581385" y="5857684"/>
                  </a:lnTo>
                  <a:lnTo>
                    <a:pt x="4581385" y="5813247"/>
                  </a:lnTo>
                  <a:close/>
                </a:path>
                <a:path extrusionOk="0" h="5857875" w="4581525">
                  <a:moveTo>
                    <a:pt x="4581385" y="43688"/>
                  </a:moveTo>
                  <a:lnTo>
                    <a:pt x="4537113" y="43688"/>
                  </a:lnTo>
                  <a:lnTo>
                    <a:pt x="4537113" y="5812968"/>
                  </a:lnTo>
                  <a:lnTo>
                    <a:pt x="4581385" y="5812968"/>
                  </a:lnTo>
                  <a:lnTo>
                    <a:pt x="4581385" y="43688"/>
                  </a:lnTo>
                  <a:close/>
                </a:path>
                <a:path extrusionOk="0" h="5857875" w="4581525">
                  <a:moveTo>
                    <a:pt x="4581385" y="0"/>
                  </a:moveTo>
                  <a:lnTo>
                    <a:pt x="4413161" y="0"/>
                  </a:lnTo>
                  <a:lnTo>
                    <a:pt x="4413161" y="43167"/>
                  </a:lnTo>
                  <a:lnTo>
                    <a:pt x="4581385" y="43167"/>
                  </a:lnTo>
                  <a:lnTo>
                    <a:pt x="4581385"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44" name="Google Shape;1044;p7"/>
            <p:cNvSpPr/>
            <p:nvPr/>
          </p:nvSpPr>
          <p:spPr>
            <a:xfrm>
              <a:off x="6763269" y="3911994"/>
              <a:ext cx="4537710" cy="5814060"/>
            </a:xfrm>
            <a:custGeom>
              <a:rect b="b" l="l" r="r" t="t"/>
              <a:pathLst>
                <a:path extrusionOk="0" h="5814059" w="4537709">
                  <a:moveTo>
                    <a:pt x="4537122" y="5813517"/>
                  </a:moveTo>
                  <a:lnTo>
                    <a:pt x="0" y="5813517"/>
                  </a:lnTo>
                  <a:lnTo>
                    <a:pt x="0" y="0"/>
                  </a:lnTo>
                  <a:lnTo>
                    <a:pt x="4537122" y="0"/>
                  </a:lnTo>
                  <a:lnTo>
                    <a:pt x="4537122" y="5813517"/>
                  </a:lnTo>
                  <a:close/>
                </a:path>
              </a:pathLst>
            </a:custGeom>
            <a:solidFill>
              <a:srgbClr val="F1F1F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grpSp>
        <p:nvGrpSpPr>
          <p:cNvPr id="1045" name="Google Shape;1045;p7"/>
          <p:cNvGrpSpPr/>
          <p:nvPr/>
        </p:nvGrpSpPr>
        <p:grpSpPr>
          <a:xfrm>
            <a:off x="11851233" y="3911994"/>
            <a:ext cx="4705477" cy="5982296"/>
            <a:chOff x="11851233" y="3911994"/>
            <a:chExt cx="4705477" cy="5982296"/>
          </a:xfrm>
        </p:grpSpPr>
        <p:sp>
          <p:nvSpPr>
            <p:cNvPr id="1046" name="Google Shape;1046;p7"/>
            <p:cNvSpPr/>
            <p:nvPr/>
          </p:nvSpPr>
          <p:spPr>
            <a:xfrm>
              <a:off x="11997321" y="4062412"/>
              <a:ext cx="4537710" cy="5814060"/>
            </a:xfrm>
            <a:custGeom>
              <a:rect b="b" l="l" r="r" t="t"/>
              <a:pathLst>
                <a:path extrusionOk="0" h="5814059" w="4537709">
                  <a:moveTo>
                    <a:pt x="4537126" y="0"/>
                  </a:moveTo>
                  <a:lnTo>
                    <a:pt x="0" y="0"/>
                  </a:lnTo>
                  <a:lnTo>
                    <a:pt x="0" y="5663108"/>
                  </a:lnTo>
                  <a:lnTo>
                    <a:pt x="0" y="5813514"/>
                  </a:lnTo>
                  <a:lnTo>
                    <a:pt x="4537126" y="5813514"/>
                  </a:lnTo>
                  <a:lnTo>
                    <a:pt x="4537126" y="5663108"/>
                  </a:lnTo>
                  <a:lnTo>
                    <a:pt x="4537126" y="0"/>
                  </a:lnTo>
                  <a:close/>
                </a:path>
              </a:pathLst>
            </a:custGeom>
            <a:solidFill>
              <a:srgbClr val="F12EA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47" name="Google Shape;1047;p7"/>
            <p:cNvSpPr/>
            <p:nvPr/>
          </p:nvSpPr>
          <p:spPr>
            <a:xfrm>
              <a:off x="11975185" y="4036415"/>
              <a:ext cx="4581525" cy="5857875"/>
            </a:xfrm>
            <a:custGeom>
              <a:rect b="b" l="l" r="r" t="t"/>
              <a:pathLst>
                <a:path extrusionOk="0" h="5857875" w="4581525">
                  <a:moveTo>
                    <a:pt x="4581385" y="5813247"/>
                  </a:moveTo>
                  <a:lnTo>
                    <a:pt x="44272" y="5813247"/>
                  </a:lnTo>
                  <a:lnTo>
                    <a:pt x="44272" y="5689104"/>
                  </a:lnTo>
                  <a:lnTo>
                    <a:pt x="0" y="5689104"/>
                  </a:lnTo>
                  <a:lnTo>
                    <a:pt x="0" y="5813247"/>
                  </a:lnTo>
                  <a:lnTo>
                    <a:pt x="0" y="5857684"/>
                  </a:lnTo>
                  <a:lnTo>
                    <a:pt x="4581385" y="5857684"/>
                  </a:lnTo>
                  <a:lnTo>
                    <a:pt x="4581385" y="5813247"/>
                  </a:lnTo>
                  <a:close/>
                </a:path>
                <a:path extrusionOk="0" h="5857875" w="4581525">
                  <a:moveTo>
                    <a:pt x="4581385" y="43688"/>
                  </a:moveTo>
                  <a:lnTo>
                    <a:pt x="4537126" y="43688"/>
                  </a:lnTo>
                  <a:lnTo>
                    <a:pt x="4537126" y="5812968"/>
                  </a:lnTo>
                  <a:lnTo>
                    <a:pt x="4581385" y="5812968"/>
                  </a:lnTo>
                  <a:lnTo>
                    <a:pt x="4581385" y="43688"/>
                  </a:lnTo>
                  <a:close/>
                </a:path>
                <a:path extrusionOk="0" h="5857875" w="4581525">
                  <a:moveTo>
                    <a:pt x="4581398" y="0"/>
                  </a:moveTo>
                  <a:lnTo>
                    <a:pt x="4413161" y="0"/>
                  </a:lnTo>
                  <a:lnTo>
                    <a:pt x="4413161" y="43167"/>
                  </a:lnTo>
                  <a:lnTo>
                    <a:pt x="4581398" y="43167"/>
                  </a:lnTo>
                  <a:lnTo>
                    <a:pt x="4581398" y="0"/>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48" name="Google Shape;1048;p7"/>
            <p:cNvSpPr/>
            <p:nvPr/>
          </p:nvSpPr>
          <p:spPr>
            <a:xfrm>
              <a:off x="11851233" y="3911994"/>
              <a:ext cx="4537710" cy="5814060"/>
            </a:xfrm>
            <a:custGeom>
              <a:rect b="b" l="l" r="r" t="t"/>
              <a:pathLst>
                <a:path extrusionOk="0" h="5814059" w="4537709">
                  <a:moveTo>
                    <a:pt x="4537122" y="5813517"/>
                  </a:moveTo>
                  <a:lnTo>
                    <a:pt x="0" y="5813517"/>
                  </a:lnTo>
                  <a:lnTo>
                    <a:pt x="0" y="0"/>
                  </a:lnTo>
                  <a:lnTo>
                    <a:pt x="4537122" y="0"/>
                  </a:lnTo>
                  <a:lnTo>
                    <a:pt x="4537122" y="5813517"/>
                  </a:lnTo>
                  <a:close/>
                </a:path>
              </a:pathLst>
            </a:custGeom>
            <a:solidFill>
              <a:srgbClr val="F1F1F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sp>
        <p:nvSpPr>
          <p:cNvPr id="1049" name="Google Shape;1049;p7"/>
          <p:cNvSpPr txBox="1"/>
          <p:nvPr/>
        </p:nvSpPr>
        <p:spPr>
          <a:xfrm>
            <a:off x="1860375" y="4342300"/>
            <a:ext cx="4307100" cy="4677600"/>
          </a:xfrm>
          <a:prstGeom prst="rect">
            <a:avLst/>
          </a:prstGeom>
          <a:noFill/>
          <a:ln>
            <a:noFill/>
          </a:ln>
        </p:spPr>
        <p:txBody>
          <a:bodyPr anchorCtr="0" anchor="t" bIns="0" lIns="0" spcFirstLastPara="1" rIns="0" wrap="square" tIns="12700">
            <a:spAutoFit/>
          </a:bodyPr>
          <a:lstStyle/>
          <a:p>
            <a:pPr indent="0" lvl="0" marL="0" rtl="0" algn="just">
              <a:lnSpc>
                <a:spcPct val="115000"/>
              </a:lnSpc>
              <a:spcBef>
                <a:spcPts val="0"/>
              </a:spcBef>
              <a:spcAft>
                <a:spcPts val="0"/>
              </a:spcAft>
              <a:buClr>
                <a:schemeClr val="dk1"/>
              </a:buClr>
              <a:buSzPts val="1100"/>
              <a:buFont typeface="Arial"/>
              <a:buNone/>
            </a:pPr>
            <a:r>
              <a:rPr b="1" lang="en-US" sz="1900">
                <a:solidFill>
                  <a:schemeClr val="dk1"/>
                </a:solidFill>
                <a:latin typeface="Verdana"/>
                <a:ea typeface="Verdana"/>
                <a:cs typeface="Verdana"/>
                <a:sym typeface="Verdana"/>
              </a:rPr>
              <a:t>É percebido que não há como frear o desenvolvimento das tecnologias digitais, em principal, das tecnologias que envolvem diretamente o bem estar humano. É possível como ressaltado pelo El País, que softwares para demissão, como o apresentado, tornem-se cada vez mais comuns, e que como o filme apresentado, a humanidade seja reduzida cada vez mais a um número, a uma estatística.</a:t>
            </a:r>
            <a:endParaRPr b="1" i="0" sz="3500" u="none" cap="none" strike="noStrike">
              <a:solidFill>
                <a:srgbClr val="000000"/>
              </a:solidFill>
              <a:latin typeface="Verdana"/>
              <a:ea typeface="Verdana"/>
              <a:cs typeface="Verdana"/>
              <a:sym typeface="Verdana"/>
            </a:endParaRPr>
          </a:p>
        </p:txBody>
      </p:sp>
      <p:sp>
        <p:nvSpPr>
          <p:cNvPr id="1050" name="Google Shape;1050;p7"/>
          <p:cNvSpPr txBox="1"/>
          <p:nvPr>
            <p:ph type="title"/>
          </p:nvPr>
        </p:nvSpPr>
        <p:spPr>
          <a:xfrm>
            <a:off x="1029107" y="1492740"/>
            <a:ext cx="16061700" cy="1462800"/>
          </a:xfrm>
          <a:prstGeom prst="rect">
            <a:avLst/>
          </a:prstGeom>
          <a:noFill/>
          <a:ln>
            <a:noFill/>
          </a:ln>
        </p:spPr>
        <p:txBody>
          <a:bodyPr anchorCtr="0" anchor="t" bIns="0" lIns="0" spcFirstLastPara="1" rIns="0" wrap="square" tIns="457825">
            <a:spAutoFit/>
          </a:bodyPr>
          <a:lstStyle/>
          <a:p>
            <a:pPr indent="0" lvl="0" marL="167640" rtl="0" algn="ctr">
              <a:lnSpc>
                <a:spcPct val="100000"/>
              </a:lnSpc>
              <a:spcBef>
                <a:spcPts val="0"/>
              </a:spcBef>
              <a:spcAft>
                <a:spcPts val="0"/>
              </a:spcAft>
              <a:buSzPts val="1400"/>
              <a:buNone/>
            </a:pPr>
            <a:r>
              <a:rPr lang="en-US" sz="6500">
                <a:latin typeface="Trebuchet MS"/>
                <a:ea typeface="Trebuchet MS"/>
                <a:cs typeface="Trebuchet MS"/>
                <a:sym typeface="Trebuchet MS"/>
              </a:rPr>
              <a:t>Conclusões</a:t>
            </a:r>
            <a:endParaRPr sz="6500">
              <a:latin typeface="Trebuchet MS"/>
              <a:ea typeface="Trebuchet MS"/>
              <a:cs typeface="Trebuchet MS"/>
              <a:sym typeface="Trebuchet MS"/>
            </a:endParaRPr>
          </a:p>
        </p:txBody>
      </p:sp>
      <p:sp>
        <p:nvSpPr>
          <p:cNvPr id="1051" name="Google Shape;1051;p7"/>
          <p:cNvSpPr txBox="1"/>
          <p:nvPr/>
        </p:nvSpPr>
        <p:spPr>
          <a:xfrm>
            <a:off x="6751549" y="4186144"/>
            <a:ext cx="4515600" cy="5013900"/>
          </a:xfrm>
          <a:prstGeom prst="rect">
            <a:avLst/>
          </a:prstGeom>
          <a:noFill/>
          <a:ln>
            <a:noFill/>
          </a:ln>
        </p:spPr>
        <p:txBody>
          <a:bodyPr anchorCtr="0" anchor="t" bIns="0" lIns="0" spcFirstLastPara="1" rIns="0" wrap="square" tIns="12700">
            <a:spAutoFit/>
          </a:bodyPr>
          <a:lstStyle/>
          <a:p>
            <a:pPr indent="0" lvl="0" marL="0" rtl="0" algn="just">
              <a:lnSpc>
                <a:spcPct val="115000"/>
              </a:lnSpc>
              <a:spcBef>
                <a:spcPts val="0"/>
              </a:spcBef>
              <a:spcAft>
                <a:spcPts val="0"/>
              </a:spcAft>
              <a:buClr>
                <a:schemeClr val="dk1"/>
              </a:buClr>
              <a:buSzPts val="1100"/>
              <a:buFont typeface="Arial"/>
              <a:buNone/>
            </a:pPr>
            <a:r>
              <a:rPr b="1" lang="en-US" sz="1900">
                <a:solidFill>
                  <a:schemeClr val="dk1"/>
                </a:solidFill>
                <a:latin typeface="Verdana"/>
                <a:ea typeface="Verdana"/>
                <a:cs typeface="Verdana"/>
                <a:sym typeface="Verdana"/>
              </a:rPr>
              <a:t>Uma possível forma de contornar este problema, é debatê-lo, colocá-lo nas rodas de discussão técnica e científica, para que possamos encontrar formas de transmitir bons valores aos algoritmos, para que seja tomado como importante e de sua relevância, um determinado padrão de boas práticas para desenvolvimento, em principal, no que se refere ao aprendizado de máquina, que de alguma forma, tomam conta de nosso dia a dia como humanidade.</a:t>
            </a:r>
            <a:endParaRPr b="1" i="0" sz="3900" u="none" cap="none" strike="noStrike">
              <a:solidFill>
                <a:srgbClr val="000000"/>
              </a:solidFill>
              <a:latin typeface="Verdana"/>
              <a:ea typeface="Verdana"/>
              <a:cs typeface="Verdana"/>
              <a:sym typeface="Verdana"/>
            </a:endParaRPr>
          </a:p>
        </p:txBody>
      </p:sp>
      <p:sp>
        <p:nvSpPr>
          <p:cNvPr id="1052" name="Google Shape;1052;p7"/>
          <p:cNvSpPr txBox="1"/>
          <p:nvPr/>
        </p:nvSpPr>
        <p:spPr>
          <a:xfrm>
            <a:off x="11930100" y="3912000"/>
            <a:ext cx="4307100" cy="6185100"/>
          </a:xfrm>
          <a:prstGeom prst="rect">
            <a:avLst/>
          </a:prstGeom>
          <a:noFill/>
          <a:ln>
            <a:noFill/>
          </a:ln>
        </p:spPr>
        <p:txBody>
          <a:bodyPr anchorCtr="0" anchor="t" bIns="0" lIns="0" spcFirstLastPara="1" rIns="0" wrap="square" tIns="12700">
            <a:spAutoFit/>
          </a:bodyPr>
          <a:lstStyle/>
          <a:p>
            <a:pPr indent="0" lvl="0" marL="0" rtl="0" algn="just">
              <a:lnSpc>
                <a:spcPct val="115000"/>
              </a:lnSpc>
              <a:spcBef>
                <a:spcPts val="0"/>
              </a:spcBef>
              <a:spcAft>
                <a:spcPts val="0"/>
              </a:spcAft>
              <a:buClr>
                <a:schemeClr val="dk1"/>
              </a:buClr>
              <a:buSzPts val="1100"/>
              <a:buFont typeface="Arial"/>
              <a:buNone/>
            </a:pPr>
            <a:r>
              <a:rPr b="1" lang="en-US" sz="2000">
                <a:solidFill>
                  <a:schemeClr val="dk1"/>
                </a:solidFill>
                <a:latin typeface="Verdana"/>
                <a:ea typeface="Verdana"/>
                <a:cs typeface="Verdana"/>
                <a:sym typeface="Verdana"/>
              </a:rPr>
              <a:t>Importante ressaltar, que por trás de todo o desenvolvimento digital, há pessoas, e de alguma forma, esse desenvolvimento reflete suas aspirações e valores. Isso fica evidente no filme, onde o interesse das grandes corporações sobrepuja qualquer outro, pois na verdade, os sistemas por mais inteligentes que fossem, apenas seguiam suas determinações, na vida real, será que essa dinâmica funciona de outra forma?</a:t>
            </a:r>
            <a:endParaRPr b="1" sz="2000">
              <a:solidFill>
                <a:schemeClr val="dk1"/>
              </a:solidFill>
              <a:latin typeface="Verdana"/>
              <a:ea typeface="Verdana"/>
              <a:cs typeface="Verdana"/>
              <a:sym typeface="Verdana"/>
            </a:endParaRPr>
          </a:p>
          <a:p>
            <a:pPr indent="0" lvl="0" marL="0" marR="0" rtl="0" algn="just">
              <a:lnSpc>
                <a:spcPct val="115000"/>
              </a:lnSpc>
              <a:spcBef>
                <a:spcPts val="1200"/>
              </a:spcBef>
              <a:spcAft>
                <a:spcPts val="0"/>
              </a:spcAft>
              <a:buClr>
                <a:schemeClr val="dk1"/>
              </a:buClr>
              <a:buSzPts val="1100"/>
              <a:buFont typeface="Arial"/>
              <a:buNone/>
            </a:pPr>
            <a:r>
              <a:t/>
            </a:r>
            <a:endParaRPr b="1" sz="2300">
              <a:solidFill>
                <a:schemeClr val="dk1"/>
              </a:solidFill>
              <a:latin typeface="Verdana"/>
              <a:ea typeface="Verdana"/>
              <a:cs typeface="Verdana"/>
              <a:sym typeface="Verdana"/>
            </a:endParaRPr>
          </a:p>
        </p:txBody>
      </p:sp>
      <p:pic>
        <p:nvPicPr>
          <p:cNvPr id="1053" name="Google Shape;1053;p7"/>
          <p:cNvPicPr preferRelativeResize="0"/>
          <p:nvPr/>
        </p:nvPicPr>
        <p:blipFill rotWithShape="1">
          <a:blip r:embed="rId3">
            <a:alphaModFix/>
          </a:blip>
          <a:srcRect b="0" l="0" r="0" t="0"/>
          <a:stretch/>
        </p:blipFill>
        <p:spPr>
          <a:xfrm>
            <a:off x="0" y="0"/>
            <a:ext cx="3152774" cy="244452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1057" name="Shape 1057"/>
        <p:cNvGrpSpPr/>
        <p:nvPr/>
      </p:nvGrpSpPr>
      <p:grpSpPr>
        <a:xfrm>
          <a:off x="0" y="0"/>
          <a:ext cx="0" cy="0"/>
          <a:chOff x="0" y="0"/>
          <a:chExt cx="0" cy="0"/>
        </a:xfrm>
      </p:grpSpPr>
      <p:sp>
        <p:nvSpPr>
          <p:cNvPr id="1058" name="Google Shape;1058;p10"/>
          <p:cNvSpPr/>
          <p:nvPr/>
        </p:nvSpPr>
        <p:spPr>
          <a:xfrm>
            <a:off x="0" y="3"/>
            <a:ext cx="18288000" cy="10287000"/>
          </a:xfrm>
          <a:custGeom>
            <a:rect b="b" l="l" r="r" t="t"/>
            <a:pathLst>
              <a:path extrusionOk="0" h="10287000" w="18288000">
                <a:moveTo>
                  <a:pt x="18287998" y="10286999"/>
                </a:moveTo>
                <a:lnTo>
                  <a:pt x="0" y="10286999"/>
                </a:lnTo>
                <a:lnTo>
                  <a:pt x="0" y="0"/>
                </a:lnTo>
                <a:lnTo>
                  <a:pt x="18287998" y="0"/>
                </a:lnTo>
                <a:lnTo>
                  <a:pt x="18287998" y="10286999"/>
                </a:lnTo>
                <a:close/>
              </a:path>
            </a:pathLst>
          </a:custGeom>
          <a:solidFill>
            <a:srgbClr val="401B58"/>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nvGrpSpPr>
          <p:cNvPr id="1059" name="Google Shape;1059;p10"/>
          <p:cNvGrpSpPr/>
          <p:nvPr/>
        </p:nvGrpSpPr>
        <p:grpSpPr>
          <a:xfrm>
            <a:off x="1028711" y="1863976"/>
            <a:ext cx="16230627" cy="7429476"/>
            <a:chOff x="1028711" y="1863976"/>
            <a:chExt cx="16230627" cy="7429476"/>
          </a:xfrm>
        </p:grpSpPr>
        <p:sp>
          <p:nvSpPr>
            <p:cNvPr id="1060" name="Google Shape;1060;p10"/>
            <p:cNvSpPr/>
            <p:nvPr/>
          </p:nvSpPr>
          <p:spPr>
            <a:xfrm>
              <a:off x="1174686" y="2014320"/>
              <a:ext cx="16062960" cy="7261859"/>
            </a:xfrm>
            <a:custGeom>
              <a:rect b="b" l="l" r="r" t="t"/>
              <a:pathLst>
                <a:path extrusionOk="0" h="7261859" w="16062960">
                  <a:moveTo>
                    <a:pt x="16062478" y="0"/>
                  </a:moveTo>
                  <a:lnTo>
                    <a:pt x="0" y="0"/>
                  </a:lnTo>
                  <a:lnTo>
                    <a:pt x="0" y="7111136"/>
                  </a:lnTo>
                  <a:lnTo>
                    <a:pt x="0" y="7261479"/>
                  </a:lnTo>
                  <a:lnTo>
                    <a:pt x="16062478" y="7261479"/>
                  </a:lnTo>
                  <a:lnTo>
                    <a:pt x="16062478" y="7111136"/>
                  </a:lnTo>
                  <a:lnTo>
                    <a:pt x="16062478" y="0"/>
                  </a:lnTo>
                  <a:close/>
                </a:path>
              </a:pathLst>
            </a:custGeom>
            <a:solidFill>
              <a:srgbClr val="F12EA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61" name="Google Shape;1061;p10"/>
            <p:cNvSpPr/>
            <p:nvPr/>
          </p:nvSpPr>
          <p:spPr>
            <a:xfrm>
              <a:off x="1152563" y="1988412"/>
              <a:ext cx="16106775" cy="7305040"/>
            </a:xfrm>
            <a:custGeom>
              <a:rect b="b" l="l" r="r" t="t"/>
              <a:pathLst>
                <a:path extrusionOk="0" h="7305040" w="16106775">
                  <a:moveTo>
                    <a:pt x="16106724" y="43599"/>
                  </a:moveTo>
                  <a:lnTo>
                    <a:pt x="16062478" y="43599"/>
                  </a:lnTo>
                  <a:lnTo>
                    <a:pt x="16062478" y="7260336"/>
                  </a:lnTo>
                  <a:lnTo>
                    <a:pt x="44234" y="7260336"/>
                  </a:lnTo>
                  <a:lnTo>
                    <a:pt x="44234" y="7137044"/>
                  </a:lnTo>
                  <a:lnTo>
                    <a:pt x="0" y="7137044"/>
                  </a:lnTo>
                  <a:lnTo>
                    <a:pt x="0" y="7260336"/>
                  </a:lnTo>
                  <a:lnTo>
                    <a:pt x="0" y="7304773"/>
                  </a:lnTo>
                  <a:lnTo>
                    <a:pt x="16106724" y="7304773"/>
                  </a:lnTo>
                  <a:lnTo>
                    <a:pt x="16106724" y="7260857"/>
                  </a:lnTo>
                  <a:lnTo>
                    <a:pt x="16106724" y="7260336"/>
                  </a:lnTo>
                  <a:lnTo>
                    <a:pt x="16106724" y="43599"/>
                  </a:lnTo>
                  <a:close/>
                </a:path>
                <a:path extrusionOk="0" h="7305040" w="16106775">
                  <a:moveTo>
                    <a:pt x="16106724" y="0"/>
                  </a:moveTo>
                  <a:lnTo>
                    <a:pt x="15938615" y="0"/>
                  </a:lnTo>
                  <a:lnTo>
                    <a:pt x="15938615" y="43180"/>
                  </a:lnTo>
                  <a:lnTo>
                    <a:pt x="16106724" y="43180"/>
                  </a:lnTo>
                  <a:lnTo>
                    <a:pt x="16106724" y="0"/>
                  </a:lnTo>
                  <a:close/>
                </a:path>
              </a:pathLst>
            </a:custGeom>
            <a:solidFill>
              <a:srgbClr val="F1A51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62" name="Google Shape;1062;p10"/>
            <p:cNvSpPr/>
            <p:nvPr/>
          </p:nvSpPr>
          <p:spPr>
            <a:xfrm>
              <a:off x="1028711" y="1863976"/>
              <a:ext cx="16062960" cy="7261859"/>
            </a:xfrm>
            <a:custGeom>
              <a:rect b="b" l="l" r="r" t="t"/>
              <a:pathLst>
                <a:path extrusionOk="0" h="7261859" w="16062960">
                  <a:moveTo>
                    <a:pt x="16062476" y="7261472"/>
                  </a:moveTo>
                  <a:lnTo>
                    <a:pt x="0" y="7261472"/>
                  </a:lnTo>
                  <a:lnTo>
                    <a:pt x="0" y="0"/>
                  </a:lnTo>
                  <a:lnTo>
                    <a:pt x="16062476" y="0"/>
                  </a:lnTo>
                  <a:lnTo>
                    <a:pt x="16062476" y="7261472"/>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sp>
        <p:nvSpPr>
          <p:cNvPr id="1063" name="Google Shape;1063;p10"/>
          <p:cNvSpPr txBox="1"/>
          <p:nvPr/>
        </p:nvSpPr>
        <p:spPr>
          <a:xfrm>
            <a:off x="1959983" y="3077625"/>
            <a:ext cx="14315100" cy="5573400"/>
          </a:xfrm>
          <a:prstGeom prst="rect">
            <a:avLst/>
          </a:prstGeom>
          <a:noFill/>
          <a:ln>
            <a:noFill/>
          </a:ln>
        </p:spPr>
        <p:txBody>
          <a:bodyPr anchorCtr="0" anchor="t" bIns="0" lIns="0" spcFirstLastPara="1" rIns="0" wrap="square" tIns="12700">
            <a:spAutoFit/>
          </a:bodyPr>
          <a:lstStyle/>
          <a:p>
            <a:pPr indent="0" lvl="0" marL="0" rtl="0" algn="just">
              <a:lnSpc>
                <a:spcPct val="115000"/>
              </a:lnSpc>
              <a:spcBef>
                <a:spcPts val="0"/>
              </a:spcBef>
              <a:spcAft>
                <a:spcPts val="0"/>
              </a:spcAft>
              <a:buClr>
                <a:schemeClr val="dk1"/>
              </a:buClr>
              <a:buSzPts val="1100"/>
              <a:buFont typeface="Arial"/>
              <a:buNone/>
            </a:pPr>
            <a:r>
              <a:rPr lang="en-US" sz="1700">
                <a:solidFill>
                  <a:schemeClr val="dk1"/>
                </a:solidFill>
                <a:latin typeface="Verdana"/>
                <a:ea typeface="Verdana"/>
                <a:cs typeface="Verdana"/>
                <a:sym typeface="Verdana"/>
              </a:rPr>
              <a:t>Matthew J. Salganik (2018), BIT BY BIT</a:t>
            </a:r>
            <a:r>
              <a:rPr b="1" lang="en-US" sz="1700">
                <a:solidFill>
                  <a:schemeClr val="dk1"/>
                </a:solidFill>
                <a:latin typeface="Verdana"/>
                <a:ea typeface="Verdana"/>
                <a:cs typeface="Verdana"/>
                <a:sym typeface="Verdana"/>
              </a:rPr>
              <a:t> Published by Princeton University Press</a:t>
            </a:r>
            <a:r>
              <a:rPr lang="en-US" sz="1700">
                <a:solidFill>
                  <a:schemeClr val="dk1"/>
                </a:solidFill>
                <a:latin typeface="Verdana"/>
                <a:ea typeface="Verdana"/>
                <a:cs typeface="Verdana"/>
                <a:sym typeface="Verdana"/>
              </a:rPr>
              <a:t>, ISBN 978-0-691-15864-8.</a:t>
            </a:r>
            <a:endParaRPr sz="1700">
              <a:solidFill>
                <a:schemeClr val="dk1"/>
              </a:solidFill>
              <a:latin typeface="Verdana"/>
              <a:ea typeface="Verdana"/>
              <a:cs typeface="Verdana"/>
              <a:sym typeface="Verdana"/>
            </a:endParaRPr>
          </a:p>
          <a:p>
            <a:pPr indent="0" lvl="0" marL="0" rtl="0" algn="just">
              <a:lnSpc>
                <a:spcPct val="115000"/>
              </a:lnSpc>
              <a:spcBef>
                <a:spcPts val="0"/>
              </a:spcBef>
              <a:spcAft>
                <a:spcPts val="0"/>
              </a:spcAft>
              <a:buClr>
                <a:schemeClr val="dk1"/>
              </a:buClr>
              <a:buSzPts val="1100"/>
              <a:buFont typeface="Arial"/>
              <a:buNone/>
            </a:pPr>
            <a:r>
              <a:rPr lang="en-US" sz="1700">
                <a:solidFill>
                  <a:schemeClr val="dk1"/>
                </a:solidFill>
                <a:latin typeface="Verdana"/>
                <a:ea typeface="Verdana"/>
                <a:cs typeface="Verdana"/>
                <a:sym typeface="Verdana"/>
              </a:rPr>
              <a:t>Humanidades Digitais, Manifesto das Humanidades Digitais &lt;</a:t>
            </a:r>
            <a:r>
              <a:rPr lang="en-US" sz="1700">
                <a:solidFill>
                  <a:schemeClr val="dk1"/>
                </a:solidFill>
                <a:uFill>
                  <a:noFill/>
                </a:uFill>
                <a:latin typeface="Verdana"/>
                <a:ea typeface="Verdana"/>
                <a:cs typeface="Verdana"/>
                <a:sym typeface="Verdana"/>
                <a:hlinkClick r:id="rId3">
                  <a:extLst>
                    <a:ext uri="{A12FA001-AC4F-418D-AE19-62706E023703}">
                      <ahyp:hlinkClr val="tx"/>
                    </a:ext>
                  </a:extLst>
                </a:hlinkClick>
              </a:rPr>
              <a:t>https://humanidadesdigitais.org/manifesto-das-humanidades-digitais/</a:t>
            </a:r>
            <a:r>
              <a:rPr lang="en-US" sz="1700">
                <a:solidFill>
                  <a:schemeClr val="dk1"/>
                </a:solidFill>
                <a:latin typeface="Verdana"/>
                <a:ea typeface="Verdana"/>
                <a:cs typeface="Verdana"/>
                <a:sym typeface="Verdana"/>
              </a:rPr>
              <a:t>&gt; Publicado em 2012, Acessado em Julho de 2022.</a:t>
            </a:r>
            <a:endParaRPr sz="1700">
              <a:solidFill>
                <a:schemeClr val="dk1"/>
              </a:solidFill>
              <a:latin typeface="Verdana"/>
              <a:ea typeface="Verdana"/>
              <a:cs typeface="Verdana"/>
              <a:sym typeface="Verdana"/>
            </a:endParaRPr>
          </a:p>
          <a:p>
            <a:pPr indent="0" lvl="0" marL="0" rtl="0" algn="just">
              <a:lnSpc>
                <a:spcPct val="115000"/>
              </a:lnSpc>
              <a:spcBef>
                <a:spcPts val="0"/>
              </a:spcBef>
              <a:spcAft>
                <a:spcPts val="0"/>
              </a:spcAft>
              <a:buClr>
                <a:schemeClr val="dk1"/>
              </a:buClr>
              <a:buSzPts val="1100"/>
              <a:buFont typeface="Arial"/>
              <a:buNone/>
            </a:pPr>
            <a:r>
              <a:rPr lang="en-US" sz="1700">
                <a:solidFill>
                  <a:schemeClr val="dk1"/>
                </a:solidFill>
                <a:latin typeface="Verdana"/>
                <a:ea typeface="Verdana"/>
                <a:cs typeface="Verdana"/>
                <a:sym typeface="Verdana"/>
              </a:rPr>
              <a:t>Canal Tech, Twitter constata que seu algoritmo de corte de fotos é mesmo racista &lt;</a:t>
            </a:r>
            <a:r>
              <a:rPr lang="en-US" sz="1700">
                <a:solidFill>
                  <a:schemeClr val="dk1"/>
                </a:solidFill>
                <a:uFill>
                  <a:noFill/>
                </a:uFill>
                <a:latin typeface="Verdana"/>
                <a:ea typeface="Verdana"/>
                <a:cs typeface="Verdana"/>
                <a:sym typeface="Verdana"/>
                <a:hlinkClick r:id="rId4">
                  <a:extLst>
                    <a:ext uri="{A12FA001-AC4F-418D-AE19-62706E023703}">
                      <ahyp:hlinkClr val="tx"/>
                    </a:ext>
                  </a:extLst>
                </a:hlinkClick>
              </a:rPr>
              <a:t>https://canaltech.com.br/apps/twitter-constata-que-seu-algoritmo-de-corte-de-fotos-e-mesmo-racista-185388/</a:t>
            </a:r>
            <a:r>
              <a:rPr lang="en-US" sz="1700">
                <a:solidFill>
                  <a:schemeClr val="dk1"/>
                </a:solidFill>
                <a:latin typeface="Verdana"/>
                <a:ea typeface="Verdana"/>
                <a:cs typeface="Verdana"/>
                <a:sym typeface="Verdana"/>
              </a:rPr>
              <a:t>&gt; Acessado em Julho de 2022.</a:t>
            </a:r>
            <a:endParaRPr sz="1700">
              <a:solidFill>
                <a:schemeClr val="dk1"/>
              </a:solidFill>
              <a:latin typeface="Verdana"/>
              <a:ea typeface="Verdana"/>
              <a:cs typeface="Verdana"/>
              <a:sym typeface="Verdana"/>
            </a:endParaRPr>
          </a:p>
          <a:p>
            <a:pPr indent="0" lvl="0" marL="0" rtl="0" algn="just">
              <a:lnSpc>
                <a:spcPct val="115000"/>
              </a:lnSpc>
              <a:spcBef>
                <a:spcPts val="0"/>
              </a:spcBef>
              <a:spcAft>
                <a:spcPts val="0"/>
              </a:spcAft>
              <a:buClr>
                <a:schemeClr val="dk1"/>
              </a:buClr>
              <a:buSzPts val="1100"/>
              <a:buFont typeface="Arial"/>
              <a:buNone/>
            </a:pPr>
            <a:r>
              <a:rPr lang="en-US" sz="1700">
                <a:solidFill>
                  <a:schemeClr val="dk1"/>
                </a:solidFill>
                <a:latin typeface="Verdana"/>
                <a:ea typeface="Verdana"/>
                <a:cs typeface="Verdana"/>
                <a:sym typeface="Verdana"/>
              </a:rPr>
              <a:t>El País, Google conserta seu algoritmo “racista” apagando os gorilas &lt;</a:t>
            </a:r>
            <a:r>
              <a:rPr lang="en-US" sz="1700">
                <a:solidFill>
                  <a:schemeClr val="dk1"/>
                </a:solidFill>
                <a:uFill>
                  <a:noFill/>
                </a:uFill>
                <a:latin typeface="Verdana"/>
                <a:ea typeface="Verdana"/>
                <a:cs typeface="Verdana"/>
                <a:sym typeface="Verdana"/>
                <a:hlinkClick r:id="rId5">
                  <a:extLst>
                    <a:ext uri="{A12FA001-AC4F-418D-AE19-62706E023703}">
                      <ahyp:hlinkClr val="tx"/>
                    </a:ext>
                  </a:extLst>
                </a:hlinkClick>
              </a:rPr>
              <a:t>https://brasil.elpais.com/brasil/2018/01/14/tecnologia/1515955554_803955.html</a:t>
            </a:r>
            <a:r>
              <a:rPr lang="en-US" sz="1700">
                <a:solidFill>
                  <a:schemeClr val="dk1"/>
                </a:solidFill>
                <a:latin typeface="Verdana"/>
                <a:ea typeface="Verdana"/>
                <a:cs typeface="Verdana"/>
                <a:sym typeface="Verdana"/>
              </a:rPr>
              <a:t>&gt; Acessado em Julho de 2022.</a:t>
            </a:r>
            <a:endParaRPr sz="1700">
              <a:solidFill>
                <a:schemeClr val="dk1"/>
              </a:solidFill>
              <a:latin typeface="Verdana"/>
              <a:ea typeface="Verdana"/>
              <a:cs typeface="Verdana"/>
              <a:sym typeface="Verdana"/>
            </a:endParaRPr>
          </a:p>
          <a:p>
            <a:pPr indent="0" lvl="0" marL="0" rtl="0" algn="just">
              <a:lnSpc>
                <a:spcPct val="115000"/>
              </a:lnSpc>
              <a:spcBef>
                <a:spcPts val="0"/>
              </a:spcBef>
              <a:spcAft>
                <a:spcPts val="0"/>
              </a:spcAft>
              <a:buClr>
                <a:schemeClr val="dk1"/>
              </a:buClr>
              <a:buSzPts val="1100"/>
              <a:buFont typeface="Arial"/>
              <a:buNone/>
            </a:pPr>
            <a:r>
              <a:rPr lang="en-US" sz="1700">
                <a:solidFill>
                  <a:schemeClr val="dk1"/>
                </a:solidFill>
                <a:latin typeface="Verdana"/>
                <a:ea typeface="Verdana"/>
                <a:cs typeface="Verdana"/>
                <a:sym typeface="Verdana"/>
              </a:rPr>
              <a:t>El País, 150 demissões em um segundo: os algoritmos que decidem quem deve ser mandado embora &lt;</a:t>
            </a:r>
            <a:r>
              <a:rPr lang="en-US" sz="1700">
                <a:solidFill>
                  <a:schemeClr val="dk1"/>
                </a:solidFill>
                <a:uFill>
                  <a:noFill/>
                </a:uFill>
                <a:latin typeface="Verdana"/>
                <a:ea typeface="Verdana"/>
                <a:cs typeface="Verdana"/>
                <a:sym typeface="Verdana"/>
                <a:hlinkClick r:id="rId6">
                  <a:extLst>
                    <a:ext uri="{A12FA001-AC4F-418D-AE19-62706E023703}">
                      <ahyp:hlinkClr val="tx"/>
                    </a:ext>
                  </a:extLst>
                </a:hlinkClick>
              </a:rPr>
              <a:t>https://brasil.elpais.com/tecnologia/2021-10-10/150-demissoes-em-um-segundo-assim-funcionam-os-algoritmos-que-decidem-quem-deve-ser-mandado-embora.html</a:t>
            </a:r>
            <a:r>
              <a:rPr lang="en-US" sz="1700">
                <a:solidFill>
                  <a:schemeClr val="dk1"/>
                </a:solidFill>
                <a:latin typeface="Verdana"/>
                <a:ea typeface="Verdana"/>
                <a:cs typeface="Verdana"/>
                <a:sym typeface="Verdana"/>
              </a:rPr>
              <a:t>&gt; Acessado em Julho de 2022.</a:t>
            </a:r>
            <a:endParaRPr sz="1700">
              <a:solidFill>
                <a:schemeClr val="dk1"/>
              </a:solidFill>
              <a:latin typeface="Verdana"/>
              <a:ea typeface="Verdana"/>
              <a:cs typeface="Verdana"/>
              <a:sym typeface="Verdana"/>
            </a:endParaRPr>
          </a:p>
          <a:p>
            <a:pPr indent="0" lvl="0" marL="0" rtl="0" algn="just">
              <a:spcBef>
                <a:spcPts val="0"/>
              </a:spcBef>
              <a:spcAft>
                <a:spcPts val="0"/>
              </a:spcAft>
              <a:buClr>
                <a:schemeClr val="dk1"/>
              </a:buClr>
              <a:buSzPts val="1100"/>
              <a:buFont typeface="Arial"/>
              <a:buNone/>
            </a:pPr>
            <a:r>
              <a:rPr lang="en-US" sz="1700">
                <a:solidFill>
                  <a:schemeClr val="dk1"/>
                </a:solidFill>
                <a:latin typeface="Verdana"/>
                <a:ea typeface="Verdana"/>
                <a:cs typeface="Verdana"/>
                <a:sym typeface="Verdana"/>
              </a:rPr>
              <a:t>IBM 100, Pioneering the computational linguistics and the largest published work of all time &lt;</a:t>
            </a:r>
            <a:r>
              <a:rPr lang="en-US" sz="1700">
                <a:solidFill>
                  <a:schemeClr val="dk1"/>
                </a:solidFill>
                <a:uFill>
                  <a:noFill/>
                </a:uFill>
                <a:latin typeface="Verdana"/>
                <a:ea typeface="Verdana"/>
                <a:cs typeface="Verdana"/>
                <a:sym typeface="Verdana"/>
                <a:hlinkClick r:id="rId7">
                  <a:extLst>
                    <a:ext uri="{A12FA001-AC4F-418D-AE19-62706E023703}">
                      <ahyp:hlinkClr val="tx"/>
                    </a:ext>
                  </a:extLst>
                </a:hlinkClick>
              </a:rPr>
              <a:t>https://web.archive.org/web/20120327122219/http://www.ibm.com/ibm100/it/en/stories/linguistica_computazionale.html</a:t>
            </a:r>
            <a:r>
              <a:rPr lang="en-US" sz="1700">
                <a:solidFill>
                  <a:schemeClr val="dk1"/>
                </a:solidFill>
                <a:latin typeface="Verdana"/>
                <a:ea typeface="Verdana"/>
                <a:cs typeface="Verdana"/>
                <a:sym typeface="Verdana"/>
              </a:rPr>
              <a:t>&gt; Acessado em 06 de Outubro de 2022.</a:t>
            </a:r>
            <a:endParaRPr sz="1700">
              <a:solidFill>
                <a:schemeClr val="dk1"/>
              </a:solidFill>
              <a:latin typeface="Verdana"/>
              <a:ea typeface="Verdana"/>
              <a:cs typeface="Verdana"/>
              <a:sym typeface="Verdana"/>
            </a:endParaRPr>
          </a:p>
          <a:p>
            <a:pPr indent="0" lvl="0" marL="0" rtl="0" algn="just">
              <a:lnSpc>
                <a:spcPct val="115000"/>
              </a:lnSpc>
              <a:spcBef>
                <a:spcPts val="0"/>
              </a:spcBef>
              <a:spcAft>
                <a:spcPts val="0"/>
              </a:spcAft>
              <a:buClr>
                <a:schemeClr val="dk1"/>
              </a:buClr>
              <a:buSzPts val="1100"/>
              <a:buFont typeface="Arial"/>
              <a:buNone/>
            </a:pPr>
            <a:r>
              <a:rPr lang="en-US" sz="1700">
                <a:solidFill>
                  <a:schemeClr val="dk1"/>
                </a:solidFill>
                <a:latin typeface="Verdana"/>
                <a:ea typeface="Verdana"/>
                <a:cs typeface="Verdana"/>
                <a:sym typeface="Verdana"/>
              </a:rPr>
              <a:t>H2D Revista em Humanidades Digitais, Seminário PortLinguE: Humanidades &amp; Data Science Percursos Interdisciplinares &lt;</a:t>
            </a:r>
            <a:r>
              <a:rPr lang="en-US" sz="1700">
                <a:solidFill>
                  <a:schemeClr val="dk1"/>
                </a:solidFill>
                <a:uFill>
                  <a:noFill/>
                </a:uFill>
                <a:latin typeface="Verdana"/>
                <a:ea typeface="Verdana"/>
                <a:cs typeface="Verdana"/>
                <a:sym typeface="Verdana"/>
                <a:hlinkClick r:id="rId8">
                  <a:extLst>
                    <a:ext uri="{A12FA001-AC4F-418D-AE19-62706E023703}">
                      <ahyp:hlinkClr val="tx"/>
                    </a:ext>
                  </a:extLst>
                </a:hlinkClick>
              </a:rPr>
              <a:t>https://www.youtube.com/watch?v=WXswFA40UmE&amp;t=8091s&amp;ab_channel=H2D-RevistaemHumanidadesDigitais</a:t>
            </a:r>
            <a:r>
              <a:rPr lang="en-US" sz="1700">
                <a:solidFill>
                  <a:schemeClr val="dk1"/>
                </a:solidFill>
                <a:latin typeface="Verdana"/>
                <a:ea typeface="Verdana"/>
                <a:cs typeface="Verdana"/>
                <a:sym typeface="Verdana"/>
              </a:rPr>
              <a:t>&gt; 14 de Julho de 2022.</a:t>
            </a:r>
            <a:endParaRPr sz="1700">
              <a:solidFill>
                <a:schemeClr val="dk1"/>
              </a:solidFill>
              <a:latin typeface="Verdana"/>
              <a:ea typeface="Verdana"/>
              <a:cs typeface="Verdana"/>
              <a:sym typeface="Verdana"/>
            </a:endParaRPr>
          </a:p>
          <a:p>
            <a:pPr indent="0" lvl="0" marL="0" rtl="0" algn="l">
              <a:lnSpc>
                <a:spcPct val="115000"/>
              </a:lnSpc>
              <a:spcBef>
                <a:spcPts val="0"/>
              </a:spcBef>
              <a:spcAft>
                <a:spcPts val="0"/>
              </a:spcAft>
              <a:buClr>
                <a:schemeClr val="dk1"/>
              </a:buClr>
              <a:buSzPts val="1100"/>
              <a:buFont typeface="Arial"/>
              <a:buNone/>
            </a:pPr>
            <a:r>
              <a:rPr lang="en-US" sz="1700">
                <a:solidFill>
                  <a:schemeClr val="dk1"/>
                </a:solidFill>
                <a:latin typeface="Verdana"/>
                <a:ea typeface="Verdana"/>
                <a:cs typeface="Verdana"/>
                <a:sym typeface="Verdana"/>
              </a:rPr>
              <a:t>O’NEIL, Cathy. Algoritmos de destruição em massa: como o big data aumenta a desigualdade e ameaça a democracia. 1 ed. Santo André, SP: Rua do Sabão, 2020.341 p. ISBN 978-65-86460-02-5</a:t>
            </a:r>
            <a:endParaRPr sz="2200">
              <a:solidFill>
                <a:schemeClr val="dk1"/>
              </a:solidFill>
              <a:latin typeface="Verdana"/>
              <a:ea typeface="Verdana"/>
              <a:cs typeface="Verdana"/>
              <a:sym typeface="Verdana"/>
            </a:endParaRPr>
          </a:p>
        </p:txBody>
      </p:sp>
      <p:sp>
        <p:nvSpPr>
          <p:cNvPr id="1064" name="Google Shape;1064;p10"/>
          <p:cNvSpPr txBox="1"/>
          <p:nvPr>
            <p:ph type="ctrTitle"/>
          </p:nvPr>
        </p:nvSpPr>
        <p:spPr>
          <a:xfrm>
            <a:off x="7098376" y="2061000"/>
            <a:ext cx="4038300" cy="782400"/>
          </a:xfrm>
          <a:prstGeom prst="rect">
            <a:avLst/>
          </a:prstGeom>
          <a:noFill/>
          <a:ln>
            <a:noFill/>
          </a:ln>
        </p:spPr>
        <p:txBody>
          <a:bodyPr anchorCtr="0" anchor="t" bIns="0" lIns="0" spcFirstLastPara="1" rIns="0" wrap="square" tIns="12700">
            <a:spAutoFit/>
          </a:bodyPr>
          <a:lstStyle/>
          <a:p>
            <a:pPr indent="0" lvl="0" marL="12700" rtl="0" algn="l">
              <a:lnSpc>
                <a:spcPct val="100000"/>
              </a:lnSpc>
              <a:spcBef>
                <a:spcPts val="0"/>
              </a:spcBef>
              <a:spcAft>
                <a:spcPts val="0"/>
              </a:spcAft>
              <a:buSzPts val="1400"/>
              <a:buNone/>
            </a:pPr>
            <a:r>
              <a:rPr lang="en-US"/>
              <a:t>REFERÊNCIAS</a:t>
            </a:r>
            <a:endParaRPr/>
          </a:p>
        </p:txBody>
      </p:sp>
      <p:grpSp>
        <p:nvGrpSpPr>
          <p:cNvPr id="1065" name="Google Shape;1065;p10"/>
          <p:cNvGrpSpPr/>
          <p:nvPr/>
        </p:nvGrpSpPr>
        <p:grpSpPr>
          <a:xfrm>
            <a:off x="14428584" y="771206"/>
            <a:ext cx="2828925" cy="514350"/>
            <a:chOff x="14428584" y="771206"/>
            <a:chExt cx="2828925" cy="514350"/>
          </a:xfrm>
        </p:grpSpPr>
        <p:sp>
          <p:nvSpPr>
            <p:cNvPr id="1066" name="Google Shape;1066;p10"/>
            <p:cNvSpPr/>
            <p:nvPr/>
          </p:nvSpPr>
          <p:spPr>
            <a:xfrm>
              <a:off x="14431569" y="835303"/>
              <a:ext cx="2813050" cy="386080"/>
            </a:xfrm>
            <a:custGeom>
              <a:rect b="b" l="l" r="r" t="t"/>
              <a:pathLst>
                <a:path extrusionOk="0" h="386080" w="2813050">
                  <a:moveTo>
                    <a:pt x="444665" y="316001"/>
                  </a:moveTo>
                  <a:lnTo>
                    <a:pt x="191820" y="316001"/>
                  </a:lnTo>
                  <a:lnTo>
                    <a:pt x="191820" y="319722"/>
                  </a:lnTo>
                  <a:lnTo>
                    <a:pt x="191820" y="322262"/>
                  </a:lnTo>
                  <a:lnTo>
                    <a:pt x="191820" y="323532"/>
                  </a:lnTo>
                  <a:lnTo>
                    <a:pt x="255879" y="323532"/>
                  </a:lnTo>
                  <a:lnTo>
                    <a:pt x="255879" y="379069"/>
                  </a:lnTo>
                  <a:lnTo>
                    <a:pt x="255765" y="384390"/>
                  </a:lnTo>
                  <a:lnTo>
                    <a:pt x="255765" y="386029"/>
                  </a:lnTo>
                  <a:lnTo>
                    <a:pt x="319582" y="386029"/>
                  </a:lnTo>
                  <a:lnTo>
                    <a:pt x="319582" y="384390"/>
                  </a:lnTo>
                  <a:lnTo>
                    <a:pt x="319582" y="379069"/>
                  </a:lnTo>
                  <a:lnTo>
                    <a:pt x="318236" y="379069"/>
                  </a:lnTo>
                  <a:lnTo>
                    <a:pt x="318236" y="323532"/>
                  </a:lnTo>
                  <a:lnTo>
                    <a:pt x="318236" y="322262"/>
                  </a:lnTo>
                  <a:lnTo>
                    <a:pt x="444665" y="322262"/>
                  </a:lnTo>
                  <a:lnTo>
                    <a:pt x="444665" y="319722"/>
                  </a:lnTo>
                  <a:lnTo>
                    <a:pt x="444665" y="316001"/>
                  </a:lnTo>
                  <a:close/>
                </a:path>
                <a:path extrusionOk="0" h="386080" w="2813050">
                  <a:moveTo>
                    <a:pt x="1986673" y="63601"/>
                  </a:moveTo>
                  <a:lnTo>
                    <a:pt x="1928444" y="63601"/>
                  </a:lnTo>
                  <a:lnTo>
                    <a:pt x="1928444" y="66141"/>
                  </a:lnTo>
                  <a:lnTo>
                    <a:pt x="1986673" y="66141"/>
                  </a:lnTo>
                  <a:lnTo>
                    <a:pt x="1986673" y="63601"/>
                  </a:lnTo>
                  <a:close/>
                </a:path>
                <a:path extrusionOk="0" h="386080" w="2813050">
                  <a:moveTo>
                    <a:pt x="1988896" y="132067"/>
                  </a:moveTo>
                  <a:lnTo>
                    <a:pt x="577113" y="132067"/>
                  </a:lnTo>
                  <a:lnTo>
                    <a:pt x="577113" y="190398"/>
                  </a:lnTo>
                  <a:lnTo>
                    <a:pt x="1988896" y="190398"/>
                  </a:lnTo>
                  <a:lnTo>
                    <a:pt x="1988896" y="132067"/>
                  </a:lnTo>
                  <a:close/>
                </a:path>
                <a:path extrusionOk="0" h="386080" w="2813050">
                  <a:moveTo>
                    <a:pt x="2684983" y="316001"/>
                  </a:moveTo>
                  <a:lnTo>
                    <a:pt x="1928444" y="316001"/>
                  </a:lnTo>
                  <a:lnTo>
                    <a:pt x="1928444" y="319722"/>
                  </a:lnTo>
                  <a:lnTo>
                    <a:pt x="1928444" y="322262"/>
                  </a:lnTo>
                  <a:lnTo>
                    <a:pt x="2684983" y="322262"/>
                  </a:lnTo>
                  <a:lnTo>
                    <a:pt x="2684983" y="319722"/>
                  </a:lnTo>
                  <a:lnTo>
                    <a:pt x="2684983" y="316001"/>
                  </a:lnTo>
                  <a:close/>
                </a:path>
                <a:path extrusionOk="0" h="386080" w="2813050">
                  <a:moveTo>
                    <a:pt x="2748800" y="252526"/>
                  </a:moveTo>
                  <a:lnTo>
                    <a:pt x="2054745" y="252526"/>
                  </a:lnTo>
                  <a:lnTo>
                    <a:pt x="2054745" y="253796"/>
                  </a:lnTo>
                  <a:lnTo>
                    <a:pt x="2054745" y="256324"/>
                  </a:lnTo>
                  <a:lnTo>
                    <a:pt x="1988794" y="256324"/>
                  </a:lnTo>
                  <a:lnTo>
                    <a:pt x="1988794" y="253796"/>
                  </a:lnTo>
                  <a:lnTo>
                    <a:pt x="446798" y="253796"/>
                  </a:lnTo>
                  <a:lnTo>
                    <a:pt x="446798" y="252526"/>
                  </a:lnTo>
                  <a:lnTo>
                    <a:pt x="446798" y="194195"/>
                  </a:lnTo>
                  <a:lnTo>
                    <a:pt x="508977" y="194195"/>
                  </a:lnTo>
                  <a:lnTo>
                    <a:pt x="508977" y="190398"/>
                  </a:lnTo>
                  <a:lnTo>
                    <a:pt x="511098" y="190398"/>
                  </a:lnTo>
                  <a:lnTo>
                    <a:pt x="511098" y="132067"/>
                  </a:lnTo>
                  <a:lnTo>
                    <a:pt x="511098" y="127000"/>
                  </a:lnTo>
                  <a:lnTo>
                    <a:pt x="511098" y="125730"/>
                  </a:lnTo>
                  <a:lnTo>
                    <a:pt x="511098" y="67411"/>
                  </a:lnTo>
                  <a:lnTo>
                    <a:pt x="573151" y="67411"/>
                  </a:lnTo>
                  <a:lnTo>
                    <a:pt x="573151" y="66141"/>
                  </a:lnTo>
                  <a:lnTo>
                    <a:pt x="573151" y="65786"/>
                  </a:lnTo>
                  <a:lnTo>
                    <a:pt x="573151" y="63601"/>
                  </a:lnTo>
                  <a:lnTo>
                    <a:pt x="511098" y="63601"/>
                  </a:lnTo>
                  <a:lnTo>
                    <a:pt x="511098" y="62331"/>
                  </a:lnTo>
                  <a:lnTo>
                    <a:pt x="511098" y="1473"/>
                  </a:lnTo>
                  <a:lnTo>
                    <a:pt x="2684983" y="1473"/>
                  </a:lnTo>
                  <a:lnTo>
                    <a:pt x="2684983" y="203"/>
                  </a:lnTo>
                  <a:lnTo>
                    <a:pt x="511467" y="203"/>
                  </a:lnTo>
                  <a:lnTo>
                    <a:pt x="511467" y="0"/>
                  </a:lnTo>
                  <a:lnTo>
                    <a:pt x="445033" y="0"/>
                  </a:lnTo>
                  <a:lnTo>
                    <a:pt x="445033" y="67411"/>
                  </a:lnTo>
                  <a:lnTo>
                    <a:pt x="445033" y="125730"/>
                  </a:lnTo>
                  <a:lnTo>
                    <a:pt x="445033" y="127000"/>
                  </a:lnTo>
                  <a:lnTo>
                    <a:pt x="445033" y="132067"/>
                  </a:lnTo>
                  <a:lnTo>
                    <a:pt x="445033" y="190398"/>
                  </a:lnTo>
                  <a:lnTo>
                    <a:pt x="445033" y="194195"/>
                  </a:lnTo>
                  <a:lnTo>
                    <a:pt x="380847" y="194195"/>
                  </a:lnTo>
                  <a:lnTo>
                    <a:pt x="380847" y="258864"/>
                  </a:lnTo>
                  <a:lnTo>
                    <a:pt x="316484" y="258864"/>
                  </a:lnTo>
                  <a:lnTo>
                    <a:pt x="316484" y="257594"/>
                  </a:lnTo>
                  <a:lnTo>
                    <a:pt x="316484" y="252526"/>
                  </a:lnTo>
                  <a:lnTo>
                    <a:pt x="316484" y="194195"/>
                  </a:lnTo>
                  <a:lnTo>
                    <a:pt x="380847" y="194195"/>
                  </a:lnTo>
                  <a:lnTo>
                    <a:pt x="380847" y="190398"/>
                  </a:lnTo>
                  <a:lnTo>
                    <a:pt x="380847" y="67411"/>
                  </a:lnTo>
                  <a:lnTo>
                    <a:pt x="445033" y="67411"/>
                  </a:lnTo>
                  <a:lnTo>
                    <a:pt x="445033" y="0"/>
                  </a:lnTo>
                  <a:lnTo>
                    <a:pt x="320065" y="0"/>
                  </a:lnTo>
                  <a:lnTo>
                    <a:pt x="320065" y="1473"/>
                  </a:lnTo>
                  <a:lnTo>
                    <a:pt x="320065" y="62331"/>
                  </a:lnTo>
                  <a:lnTo>
                    <a:pt x="320065" y="63601"/>
                  </a:lnTo>
                  <a:lnTo>
                    <a:pt x="254063" y="63601"/>
                  </a:lnTo>
                  <a:lnTo>
                    <a:pt x="254063" y="62331"/>
                  </a:lnTo>
                  <a:lnTo>
                    <a:pt x="254063" y="1473"/>
                  </a:lnTo>
                  <a:lnTo>
                    <a:pt x="320065" y="1473"/>
                  </a:lnTo>
                  <a:lnTo>
                    <a:pt x="320065" y="0"/>
                  </a:lnTo>
                  <a:lnTo>
                    <a:pt x="319582" y="0"/>
                  </a:lnTo>
                  <a:lnTo>
                    <a:pt x="319582" y="203"/>
                  </a:lnTo>
                  <a:lnTo>
                    <a:pt x="255765" y="203"/>
                  </a:lnTo>
                  <a:lnTo>
                    <a:pt x="255765" y="0"/>
                  </a:lnTo>
                  <a:lnTo>
                    <a:pt x="63995" y="0"/>
                  </a:lnTo>
                  <a:lnTo>
                    <a:pt x="63995" y="203"/>
                  </a:lnTo>
                  <a:lnTo>
                    <a:pt x="0" y="203"/>
                  </a:lnTo>
                  <a:lnTo>
                    <a:pt x="0" y="1473"/>
                  </a:lnTo>
                  <a:lnTo>
                    <a:pt x="0" y="62331"/>
                  </a:lnTo>
                  <a:lnTo>
                    <a:pt x="63144" y="62331"/>
                  </a:lnTo>
                  <a:lnTo>
                    <a:pt x="63144" y="190398"/>
                  </a:lnTo>
                  <a:lnTo>
                    <a:pt x="63995" y="190398"/>
                  </a:lnTo>
                  <a:lnTo>
                    <a:pt x="63995" y="194195"/>
                  </a:lnTo>
                  <a:lnTo>
                    <a:pt x="127330" y="194195"/>
                  </a:lnTo>
                  <a:lnTo>
                    <a:pt x="127330" y="252526"/>
                  </a:lnTo>
                  <a:lnTo>
                    <a:pt x="127812" y="252526"/>
                  </a:lnTo>
                  <a:lnTo>
                    <a:pt x="127812" y="257594"/>
                  </a:lnTo>
                  <a:lnTo>
                    <a:pt x="127812" y="258864"/>
                  </a:lnTo>
                  <a:lnTo>
                    <a:pt x="191630" y="258864"/>
                  </a:lnTo>
                  <a:lnTo>
                    <a:pt x="191630" y="260134"/>
                  </a:lnTo>
                  <a:lnTo>
                    <a:pt x="191630" y="315925"/>
                  </a:lnTo>
                  <a:lnTo>
                    <a:pt x="382549" y="315925"/>
                  </a:lnTo>
                  <a:lnTo>
                    <a:pt x="382549" y="260134"/>
                  </a:lnTo>
                  <a:lnTo>
                    <a:pt x="382549" y="258864"/>
                  </a:lnTo>
                  <a:lnTo>
                    <a:pt x="448614" y="258864"/>
                  </a:lnTo>
                  <a:lnTo>
                    <a:pt x="448614" y="260134"/>
                  </a:lnTo>
                  <a:lnTo>
                    <a:pt x="1924672" y="260134"/>
                  </a:lnTo>
                  <a:lnTo>
                    <a:pt x="1924672" y="258864"/>
                  </a:lnTo>
                  <a:lnTo>
                    <a:pt x="1924672" y="257594"/>
                  </a:lnTo>
                  <a:lnTo>
                    <a:pt x="1990496" y="257594"/>
                  </a:lnTo>
                  <a:lnTo>
                    <a:pt x="1990496" y="258864"/>
                  </a:lnTo>
                  <a:lnTo>
                    <a:pt x="1990496" y="260134"/>
                  </a:lnTo>
                  <a:lnTo>
                    <a:pt x="1990496" y="315925"/>
                  </a:lnTo>
                  <a:lnTo>
                    <a:pt x="2695549" y="315925"/>
                  </a:lnTo>
                  <a:lnTo>
                    <a:pt x="2695549" y="260134"/>
                  </a:lnTo>
                  <a:lnTo>
                    <a:pt x="2695549" y="258864"/>
                  </a:lnTo>
                  <a:lnTo>
                    <a:pt x="2695549" y="257594"/>
                  </a:lnTo>
                  <a:lnTo>
                    <a:pt x="2748800" y="257594"/>
                  </a:lnTo>
                  <a:lnTo>
                    <a:pt x="2748800" y="256324"/>
                  </a:lnTo>
                  <a:lnTo>
                    <a:pt x="2748800" y="253796"/>
                  </a:lnTo>
                  <a:lnTo>
                    <a:pt x="2748800" y="252526"/>
                  </a:lnTo>
                  <a:close/>
                </a:path>
                <a:path extrusionOk="0" h="386080" w="2813050">
                  <a:moveTo>
                    <a:pt x="2748800" y="63601"/>
                  </a:moveTo>
                  <a:lnTo>
                    <a:pt x="2699512" y="63601"/>
                  </a:lnTo>
                  <a:lnTo>
                    <a:pt x="2699512" y="66141"/>
                  </a:lnTo>
                  <a:lnTo>
                    <a:pt x="2748800" y="66141"/>
                  </a:lnTo>
                  <a:lnTo>
                    <a:pt x="2748800" y="63601"/>
                  </a:lnTo>
                  <a:close/>
                </a:path>
                <a:path extrusionOk="0" h="386080" w="2813050">
                  <a:moveTo>
                    <a:pt x="2812796" y="127000"/>
                  </a:moveTo>
                  <a:lnTo>
                    <a:pt x="2695676" y="127000"/>
                  </a:lnTo>
                  <a:lnTo>
                    <a:pt x="2695676" y="125730"/>
                  </a:lnTo>
                  <a:lnTo>
                    <a:pt x="2695676" y="67411"/>
                  </a:lnTo>
                  <a:lnTo>
                    <a:pt x="1990623" y="67411"/>
                  </a:lnTo>
                  <a:lnTo>
                    <a:pt x="1990623" y="125730"/>
                  </a:lnTo>
                  <a:lnTo>
                    <a:pt x="1992744" y="125730"/>
                  </a:lnTo>
                  <a:lnTo>
                    <a:pt x="1992744" y="127000"/>
                  </a:lnTo>
                  <a:lnTo>
                    <a:pt x="1992744" y="128270"/>
                  </a:lnTo>
                  <a:lnTo>
                    <a:pt x="1992744" y="129540"/>
                  </a:lnTo>
                  <a:lnTo>
                    <a:pt x="1992744" y="132067"/>
                  </a:lnTo>
                  <a:lnTo>
                    <a:pt x="2054745" y="132067"/>
                  </a:lnTo>
                  <a:lnTo>
                    <a:pt x="2054745" y="190398"/>
                  </a:lnTo>
                  <a:lnTo>
                    <a:pt x="1992744" y="190398"/>
                  </a:lnTo>
                  <a:lnTo>
                    <a:pt x="1992744" y="191668"/>
                  </a:lnTo>
                  <a:lnTo>
                    <a:pt x="2054745" y="191668"/>
                  </a:lnTo>
                  <a:lnTo>
                    <a:pt x="2054745" y="194195"/>
                  </a:lnTo>
                  <a:lnTo>
                    <a:pt x="2759799" y="194195"/>
                  </a:lnTo>
                  <a:lnTo>
                    <a:pt x="2759799" y="191668"/>
                  </a:lnTo>
                  <a:lnTo>
                    <a:pt x="2759799" y="190398"/>
                  </a:lnTo>
                  <a:lnTo>
                    <a:pt x="2759799" y="132067"/>
                  </a:lnTo>
                  <a:lnTo>
                    <a:pt x="2759799" y="129540"/>
                  </a:lnTo>
                  <a:lnTo>
                    <a:pt x="2812796" y="129540"/>
                  </a:lnTo>
                  <a:lnTo>
                    <a:pt x="2812796" y="128270"/>
                  </a:lnTo>
                  <a:lnTo>
                    <a:pt x="2812796" y="127000"/>
                  </a:lnTo>
                  <a:close/>
                </a:path>
              </a:pathLst>
            </a:custGeom>
            <a:solidFill>
              <a:srgbClr val="F12EA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67" name="Google Shape;1067;p10"/>
            <p:cNvSpPr/>
            <p:nvPr/>
          </p:nvSpPr>
          <p:spPr>
            <a:xfrm>
              <a:off x="16418243" y="898905"/>
              <a:ext cx="777240" cy="259079"/>
            </a:xfrm>
            <a:custGeom>
              <a:rect b="b" l="l" r="r" t="t"/>
              <a:pathLst>
                <a:path extrusionOk="0" h="259080" w="777240">
                  <a:moveTo>
                    <a:pt x="777011" y="62128"/>
                  </a:moveTo>
                  <a:lnTo>
                    <a:pt x="712838" y="62128"/>
                  </a:lnTo>
                  <a:lnTo>
                    <a:pt x="712838" y="0"/>
                  </a:lnTo>
                  <a:lnTo>
                    <a:pt x="0" y="0"/>
                  </a:lnTo>
                  <a:lnTo>
                    <a:pt x="0" y="62128"/>
                  </a:lnTo>
                  <a:lnTo>
                    <a:pt x="0" y="64668"/>
                  </a:lnTo>
                  <a:lnTo>
                    <a:pt x="0" y="65938"/>
                  </a:lnTo>
                  <a:lnTo>
                    <a:pt x="0" y="68465"/>
                  </a:lnTo>
                  <a:lnTo>
                    <a:pt x="64236" y="68465"/>
                  </a:lnTo>
                  <a:lnTo>
                    <a:pt x="64236" y="190195"/>
                  </a:lnTo>
                  <a:lnTo>
                    <a:pt x="0" y="190195"/>
                  </a:lnTo>
                  <a:lnTo>
                    <a:pt x="0" y="192722"/>
                  </a:lnTo>
                  <a:lnTo>
                    <a:pt x="0" y="193992"/>
                  </a:lnTo>
                  <a:lnTo>
                    <a:pt x="0" y="196532"/>
                  </a:lnTo>
                  <a:lnTo>
                    <a:pt x="0" y="258660"/>
                  </a:lnTo>
                  <a:lnTo>
                    <a:pt x="712838" y="258660"/>
                  </a:lnTo>
                  <a:lnTo>
                    <a:pt x="712838" y="196532"/>
                  </a:lnTo>
                  <a:lnTo>
                    <a:pt x="777011" y="196532"/>
                  </a:lnTo>
                  <a:lnTo>
                    <a:pt x="777011" y="193992"/>
                  </a:lnTo>
                  <a:lnTo>
                    <a:pt x="777011" y="64668"/>
                  </a:lnTo>
                  <a:lnTo>
                    <a:pt x="777011" y="62128"/>
                  </a:lnTo>
                  <a:close/>
                </a:path>
              </a:pathLst>
            </a:custGeom>
            <a:solidFill>
              <a:srgbClr val="FFFFFF"/>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68" name="Google Shape;1068;p10"/>
            <p:cNvSpPr/>
            <p:nvPr/>
          </p:nvSpPr>
          <p:spPr>
            <a:xfrm>
              <a:off x="14554949" y="832979"/>
              <a:ext cx="391795" cy="327025"/>
            </a:xfrm>
            <a:custGeom>
              <a:rect b="b" l="l" r="r" t="t"/>
              <a:pathLst>
                <a:path extrusionOk="0" h="327025" w="391794">
                  <a:moveTo>
                    <a:pt x="387718" y="70231"/>
                  </a:moveTo>
                  <a:lnTo>
                    <a:pt x="321284" y="70231"/>
                  </a:lnTo>
                  <a:lnTo>
                    <a:pt x="321284" y="192316"/>
                  </a:lnTo>
                  <a:lnTo>
                    <a:pt x="387718" y="192316"/>
                  </a:lnTo>
                  <a:lnTo>
                    <a:pt x="387718" y="70231"/>
                  </a:lnTo>
                  <a:close/>
                </a:path>
                <a:path extrusionOk="0" h="327025" w="391794">
                  <a:moveTo>
                    <a:pt x="391668" y="64655"/>
                  </a:moveTo>
                  <a:lnTo>
                    <a:pt x="134632" y="64655"/>
                  </a:lnTo>
                  <a:lnTo>
                    <a:pt x="134632" y="4140"/>
                  </a:lnTo>
                  <a:lnTo>
                    <a:pt x="134632" y="2324"/>
                  </a:lnTo>
                  <a:lnTo>
                    <a:pt x="134632" y="0"/>
                  </a:lnTo>
                  <a:lnTo>
                    <a:pt x="0" y="0"/>
                  </a:lnTo>
                  <a:lnTo>
                    <a:pt x="0" y="2324"/>
                  </a:lnTo>
                  <a:lnTo>
                    <a:pt x="0" y="4140"/>
                  </a:lnTo>
                  <a:lnTo>
                    <a:pt x="0" y="134391"/>
                  </a:lnTo>
                  <a:lnTo>
                    <a:pt x="64300" y="134391"/>
                  </a:lnTo>
                  <a:lnTo>
                    <a:pt x="64300" y="192722"/>
                  </a:lnTo>
                  <a:lnTo>
                    <a:pt x="64300" y="196519"/>
                  </a:lnTo>
                  <a:lnTo>
                    <a:pt x="64300" y="197789"/>
                  </a:lnTo>
                  <a:lnTo>
                    <a:pt x="128549" y="197789"/>
                  </a:lnTo>
                  <a:lnTo>
                    <a:pt x="128549" y="256120"/>
                  </a:lnTo>
                  <a:lnTo>
                    <a:pt x="128549" y="258648"/>
                  </a:lnTo>
                  <a:lnTo>
                    <a:pt x="128549" y="259918"/>
                  </a:lnTo>
                  <a:lnTo>
                    <a:pt x="128549" y="262458"/>
                  </a:lnTo>
                  <a:lnTo>
                    <a:pt x="192735" y="262458"/>
                  </a:lnTo>
                  <a:lnTo>
                    <a:pt x="192735" y="322046"/>
                  </a:lnTo>
                  <a:lnTo>
                    <a:pt x="192735" y="324586"/>
                  </a:lnTo>
                  <a:lnTo>
                    <a:pt x="192735" y="326440"/>
                  </a:lnTo>
                  <a:lnTo>
                    <a:pt x="263118" y="326440"/>
                  </a:lnTo>
                  <a:lnTo>
                    <a:pt x="263118" y="324586"/>
                  </a:lnTo>
                  <a:lnTo>
                    <a:pt x="263118" y="322046"/>
                  </a:lnTo>
                  <a:lnTo>
                    <a:pt x="263118" y="262458"/>
                  </a:lnTo>
                  <a:lnTo>
                    <a:pt x="327367" y="262458"/>
                  </a:lnTo>
                  <a:lnTo>
                    <a:pt x="327367" y="259918"/>
                  </a:lnTo>
                  <a:lnTo>
                    <a:pt x="327367" y="258648"/>
                  </a:lnTo>
                  <a:lnTo>
                    <a:pt x="327367" y="256120"/>
                  </a:lnTo>
                  <a:lnTo>
                    <a:pt x="323418" y="256120"/>
                  </a:lnTo>
                  <a:lnTo>
                    <a:pt x="323418" y="198374"/>
                  </a:lnTo>
                  <a:lnTo>
                    <a:pt x="257035" y="198374"/>
                  </a:lnTo>
                  <a:lnTo>
                    <a:pt x="257035" y="256120"/>
                  </a:lnTo>
                  <a:lnTo>
                    <a:pt x="198818" y="256120"/>
                  </a:lnTo>
                  <a:lnTo>
                    <a:pt x="198818" y="197789"/>
                  </a:lnTo>
                  <a:lnTo>
                    <a:pt x="385597" y="197789"/>
                  </a:lnTo>
                  <a:lnTo>
                    <a:pt x="385597" y="196519"/>
                  </a:lnTo>
                  <a:lnTo>
                    <a:pt x="385597" y="192722"/>
                  </a:lnTo>
                  <a:lnTo>
                    <a:pt x="263118" y="192722"/>
                  </a:lnTo>
                  <a:lnTo>
                    <a:pt x="263118" y="134391"/>
                  </a:lnTo>
                  <a:lnTo>
                    <a:pt x="263118" y="69735"/>
                  </a:lnTo>
                  <a:lnTo>
                    <a:pt x="391668" y="69735"/>
                  </a:lnTo>
                  <a:lnTo>
                    <a:pt x="391668" y="68465"/>
                  </a:lnTo>
                  <a:lnTo>
                    <a:pt x="391668" y="68110"/>
                  </a:lnTo>
                  <a:lnTo>
                    <a:pt x="391668" y="65925"/>
                  </a:lnTo>
                  <a:lnTo>
                    <a:pt x="391668" y="64655"/>
                  </a:lnTo>
                  <a:close/>
                </a:path>
                <a:path extrusionOk="0" h="327025" w="391794">
                  <a:moveTo>
                    <a:pt x="391668" y="203"/>
                  </a:moveTo>
                  <a:lnTo>
                    <a:pt x="192735" y="203"/>
                  </a:lnTo>
                  <a:lnTo>
                    <a:pt x="192735" y="2324"/>
                  </a:lnTo>
                  <a:lnTo>
                    <a:pt x="192735" y="3797"/>
                  </a:lnTo>
                  <a:lnTo>
                    <a:pt x="192735" y="4140"/>
                  </a:lnTo>
                  <a:lnTo>
                    <a:pt x="192735" y="64173"/>
                  </a:lnTo>
                  <a:lnTo>
                    <a:pt x="387718" y="64173"/>
                  </a:lnTo>
                  <a:lnTo>
                    <a:pt x="387718" y="4140"/>
                  </a:lnTo>
                  <a:lnTo>
                    <a:pt x="391668" y="4140"/>
                  </a:lnTo>
                  <a:lnTo>
                    <a:pt x="391668" y="3797"/>
                  </a:lnTo>
                  <a:lnTo>
                    <a:pt x="391668" y="2324"/>
                  </a:lnTo>
                  <a:lnTo>
                    <a:pt x="391668" y="203"/>
                  </a:lnTo>
                  <a:close/>
                </a:path>
              </a:pathLst>
            </a:custGeom>
            <a:solidFill>
              <a:srgbClr val="F12EAE"/>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69" name="Google Shape;1069;p10"/>
            <p:cNvSpPr/>
            <p:nvPr/>
          </p:nvSpPr>
          <p:spPr>
            <a:xfrm>
              <a:off x="14876234" y="898905"/>
              <a:ext cx="1548130" cy="259079"/>
            </a:xfrm>
            <a:custGeom>
              <a:rect b="b" l="l" r="r" t="t"/>
              <a:pathLst>
                <a:path extrusionOk="0" h="259080" w="1548130">
                  <a:moveTo>
                    <a:pt x="1548079" y="62128"/>
                  </a:moveTo>
                  <a:lnTo>
                    <a:pt x="1483779" y="62128"/>
                  </a:lnTo>
                  <a:lnTo>
                    <a:pt x="1483779" y="0"/>
                  </a:lnTo>
                  <a:lnTo>
                    <a:pt x="128485" y="0"/>
                  </a:lnTo>
                  <a:lnTo>
                    <a:pt x="128485" y="62128"/>
                  </a:lnTo>
                  <a:lnTo>
                    <a:pt x="128485" y="64668"/>
                  </a:lnTo>
                  <a:lnTo>
                    <a:pt x="128485" y="126796"/>
                  </a:lnTo>
                  <a:lnTo>
                    <a:pt x="64312" y="126796"/>
                  </a:lnTo>
                  <a:lnTo>
                    <a:pt x="64312" y="128066"/>
                  </a:lnTo>
                  <a:lnTo>
                    <a:pt x="64312" y="190195"/>
                  </a:lnTo>
                  <a:lnTo>
                    <a:pt x="0" y="190195"/>
                  </a:lnTo>
                  <a:lnTo>
                    <a:pt x="0" y="192722"/>
                  </a:lnTo>
                  <a:lnTo>
                    <a:pt x="0" y="193992"/>
                  </a:lnTo>
                  <a:lnTo>
                    <a:pt x="0" y="196532"/>
                  </a:lnTo>
                  <a:lnTo>
                    <a:pt x="0" y="258660"/>
                  </a:lnTo>
                  <a:lnTo>
                    <a:pt x="1483779" y="258660"/>
                  </a:lnTo>
                  <a:lnTo>
                    <a:pt x="1483779" y="196532"/>
                  </a:lnTo>
                  <a:lnTo>
                    <a:pt x="1548079" y="196532"/>
                  </a:lnTo>
                  <a:lnTo>
                    <a:pt x="1548079" y="193992"/>
                  </a:lnTo>
                  <a:lnTo>
                    <a:pt x="1548079" y="64668"/>
                  </a:lnTo>
                  <a:lnTo>
                    <a:pt x="1548079" y="62128"/>
                  </a:lnTo>
                  <a:close/>
                </a:path>
              </a:pathLst>
            </a:custGeom>
            <a:solidFill>
              <a:srgbClr val="F1A51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70" name="Google Shape;1070;p10"/>
            <p:cNvSpPr/>
            <p:nvPr/>
          </p:nvSpPr>
          <p:spPr>
            <a:xfrm>
              <a:off x="14428584" y="771206"/>
              <a:ext cx="2828925" cy="514350"/>
            </a:xfrm>
            <a:custGeom>
              <a:rect b="b" l="l" r="r" t="t"/>
              <a:pathLst>
                <a:path extrusionOk="0" h="514350" w="2828925">
                  <a:moveTo>
                    <a:pt x="258864" y="0"/>
                  </a:moveTo>
                  <a:lnTo>
                    <a:pt x="64363" y="0"/>
                  </a:lnTo>
                  <a:lnTo>
                    <a:pt x="64363" y="64096"/>
                  </a:lnTo>
                  <a:lnTo>
                    <a:pt x="258864" y="64096"/>
                  </a:lnTo>
                  <a:lnTo>
                    <a:pt x="258864" y="0"/>
                  </a:lnTo>
                  <a:close/>
                </a:path>
                <a:path extrusionOk="0" h="514350" w="2828925">
                  <a:moveTo>
                    <a:pt x="323049" y="450126"/>
                  </a:moveTo>
                  <a:lnTo>
                    <a:pt x="257048" y="450126"/>
                  </a:lnTo>
                  <a:lnTo>
                    <a:pt x="257048" y="514108"/>
                  </a:lnTo>
                  <a:lnTo>
                    <a:pt x="323049" y="514108"/>
                  </a:lnTo>
                  <a:lnTo>
                    <a:pt x="323049" y="450126"/>
                  </a:lnTo>
                  <a:close/>
                </a:path>
                <a:path extrusionOk="0" h="514350" w="2828925">
                  <a:moveTo>
                    <a:pt x="323049" y="65913"/>
                  </a:moveTo>
                  <a:lnTo>
                    <a:pt x="257048" y="65913"/>
                  </a:lnTo>
                  <a:lnTo>
                    <a:pt x="257048" y="129882"/>
                  </a:lnTo>
                  <a:lnTo>
                    <a:pt x="323049" y="129882"/>
                  </a:lnTo>
                  <a:lnTo>
                    <a:pt x="323049" y="65913"/>
                  </a:lnTo>
                  <a:close/>
                </a:path>
                <a:path extrusionOk="0" h="514350" w="2828925">
                  <a:moveTo>
                    <a:pt x="515912" y="0"/>
                  </a:moveTo>
                  <a:lnTo>
                    <a:pt x="321411" y="0"/>
                  </a:lnTo>
                  <a:lnTo>
                    <a:pt x="321411" y="64096"/>
                  </a:lnTo>
                  <a:lnTo>
                    <a:pt x="515912" y="64096"/>
                  </a:lnTo>
                  <a:lnTo>
                    <a:pt x="515912" y="0"/>
                  </a:lnTo>
                  <a:close/>
                </a:path>
                <a:path extrusionOk="0" h="514350" w="2828925">
                  <a:moveTo>
                    <a:pt x="2828848" y="192366"/>
                  </a:moveTo>
                  <a:lnTo>
                    <a:pt x="2764548" y="192366"/>
                  </a:lnTo>
                  <a:lnTo>
                    <a:pt x="2764548" y="130238"/>
                  </a:lnTo>
                  <a:lnTo>
                    <a:pt x="2764548" y="127698"/>
                  </a:lnTo>
                  <a:lnTo>
                    <a:pt x="2762783" y="127698"/>
                  </a:lnTo>
                  <a:lnTo>
                    <a:pt x="2762783" y="193636"/>
                  </a:lnTo>
                  <a:lnTo>
                    <a:pt x="2762783" y="320421"/>
                  </a:lnTo>
                  <a:lnTo>
                    <a:pt x="2698534" y="320421"/>
                  </a:lnTo>
                  <a:lnTo>
                    <a:pt x="2698534" y="321691"/>
                  </a:lnTo>
                  <a:lnTo>
                    <a:pt x="2698534" y="383819"/>
                  </a:lnTo>
                  <a:lnTo>
                    <a:pt x="1993480" y="383819"/>
                  </a:lnTo>
                  <a:lnTo>
                    <a:pt x="1993480" y="321691"/>
                  </a:lnTo>
                  <a:lnTo>
                    <a:pt x="2057730" y="321691"/>
                  </a:lnTo>
                  <a:lnTo>
                    <a:pt x="2057730" y="320421"/>
                  </a:lnTo>
                  <a:lnTo>
                    <a:pt x="2057730" y="255765"/>
                  </a:lnTo>
                  <a:lnTo>
                    <a:pt x="2057730" y="193636"/>
                  </a:lnTo>
                  <a:lnTo>
                    <a:pt x="2057730" y="192366"/>
                  </a:lnTo>
                  <a:lnTo>
                    <a:pt x="1993607" y="192366"/>
                  </a:lnTo>
                  <a:lnTo>
                    <a:pt x="1993607" y="130238"/>
                  </a:lnTo>
                  <a:lnTo>
                    <a:pt x="2698661" y="130238"/>
                  </a:lnTo>
                  <a:lnTo>
                    <a:pt x="2698661" y="192366"/>
                  </a:lnTo>
                  <a:lnTo>
                    <a:pt x="2698661" y="193636"/>
                  </a:lnTo>
                  <a:lnTo>
                    <a:pt x="2762783" y="193636"/>
                  </a:lnTo>
                  <a:lnTo>
                    <a:pt x="2762783" y="127698"/>
                  </a:lnTo>
                  <a:lnTo>
                    <a:pt x="2700363" y="127698"/>
                  </a:lnTo>
                  <a:lnTo>
                    <a:pt x="2700363" y="65570"/>
                  </a:lnTo>
                  <a:lnTo>
                    <a:pt x="2700363" y="64300"/>
                  </a:lnTo>
                  <a:lnTo>
                    <a:pt x="1991880" y="64300"/>
                  </a:lnTo>
                  <a:lnTo>
                    <a:pt x="1991880" y="193636"/>
                  </a:lnTo>
                  <a:lnTo>
                    <a:pt x="1991880" y="255765"/>
                  </a:lnTo>
                  <a:lnTo>
                    <a:pt x="1991779" y="320421"/>
                  </a:lnTo>
                  <a:lnTo>
                    <a:pt x="1927656" y="320421"/>
                  </a:lnTo>
                  <a:lnTo>
                    <a:pt x="1927656" y="321691"/>
                  </a:lnTo>
                  <a:lnTo>
                    <a:pt x="1927656" y="383819"/>
                  </a:lnTo>
                  <a:lnTo>
                    <a:pt x="451599" y="383819"/>
                  </a:lnTo>
                  <a:lnTo>
                    <a:pt x="451599" y="321691"/>
                  </a:lnTo>
                  <a:lnTo>
                    <a:pt x="515912" y="321691"/>
                  </a:lnTo>
                  <a:lnTo>
                    <a:pt x="515912" y="320421"/>
                  </a:lnTo>
                  <a:lnTo>
                    <a:pt x="515912" y="258292"/>
                  </a:lnTo>
                  <a:lnTo>
                    <a:pt x="580097" y="258292"/>
                  </a:lnTo>
                  <a:lnTo>
                    <a:pt x="580097" y="255765"/>
                  </a:lnTo>
                  <a:lnTo>
                    <a:pt x="580097" y="130238"/>
                  </a:lnTo>
                  <a:lnTo>
                    <a:pt x="1927656" y="130238"/>
                  </a:lnTo>
                  <a:lnTo>
                    <a:pt x="1927656" y="192366"/>
                  </a:lnTo>
                  <a:lnTo>
                    <a:pt x="1927656" y="193636"/>
                  </a:lnTo>
                  <a:lnTo>
                    <a:pt x="1991880" y="193636"/>
                  </a:lnTo>
                  <a:lnTo>
                    <a:pt x="1991880" y="64300"/>
                  </a:lnTo>
                  <a:lnTo>
                    <a:pt x="514083" y="64300"/>
                  </a:lnTo>
                  <a:lnTo>
                    <a:pt x="514083" y="65570"/>
                  </a:lnTo>
                  <a:lnTo>
                    <a:pt x="514083" y="127698"/>
                  </a:lnTo>
                  <a:lnTo>
                    <a:pt x="514083" y="130238"/>
                  </a:lnTo>
                  <a:lnTo>
                    <a:pt x="514083" y="255765"/>
                  </a:lnTo>
                  <a:lnTo>
                    <a:pt x="449783" y="255765"/>
                  </a:lnTo>
                  <a:lnTo>
                    <a:pt x="449783" y="258292"/>
                  </a:lnTo>
                  <a:lnTo>
                    <a:pt x="449783" y="320421"/>
                  </a:lnTo>
                  <a:lnTo>
                    <a:pt x="385533" y="320421"/>
                  </a:lnTo>
                  <a:lnTo>
                    <a:pt x="385533" y="321691"/>
                  </a:lnTo>
                  <a:lnTo>
                    <a:pt x="385533" y="383819"/>
                  </a:lnTo>
                  <a:lnTo>
                    <a:pt x="321221" y="383819"/>
                  </a:lnTo>
                  <a:lnTo>
                    <a:pt x="321221" y="386359"/>
                  </a:lnTo>
                  <a:lnTo>
                    <a:pt x="321221" y="448487"/>
                  </a:lnTo>
                  <a:lnTo>
                    <a:pt x="258864" y="448487"/>
                  </a:lnTo>
                  <a:lnTo>
                    <a:pt x="258864" y="386359"/>
                  </a:lnTo>
                  <a:lnTo>
                    <a:pt x="258864" y="383819"/>
                  </a:lnTo>
                  <a:lnTo>
                    <a:pt x="194614" y="383819"/>
                  </a:lnTo>
                  <a:lnTo>
                    <a:pt x="194614" y="321691"/>
                  </a:lnTo>
                  <a:lnTo>
                    <a:pt x="194614" y="320421"/>
                  </a:lnTo>
                  <a:lnTo>
                    <a:pt x="130314" y="320421"/>
                  </a:lnTo>
                  <a:lnTo>
                    <a:pt x="130314" y="258292"/>
                  </a:lnTo>
                  <a:lnTo>
                    <a:pt x="130314" y="255765"/>
                  </a:lnTo>
                  <a:lnTo>
                    <a:pt x="66128" y="255765"/>
                  </a:lnTo>
                  <a:lnTo>
                    <a:pt x="66128" y="65570"/>
                  </a:lnTo>
                  <a:lnTo>
                    <a:pt x="514083" y="65570"/>
                  </a:lnTo>
                  <a:lnTo>
                    <a:pt x="514083" y="64300"/>
                  </a:lnTo>
                  <a:lnTo>
                    <a:pt x="0" y="64300"/>
                  </a:lnTo>
                  <a:lnTo>
                    <a:pt x="0" y="65570"/>
                  </a:lnTo>
                  <a:lnTo>
                    <a:pt x="0" y="255765"/>
                  </a:lnTo>
                  <a:lnTo>
                    <a:pt x="0" y="258292"/>
                  </a:lnTo>
                  <a:lnTo>
                    <a:pt x="64312" y="258292"/>
                  </a:lnTo>
                  <a:lnTo>
                    <a:pt x="64312" y="320421"/>
                  </a:lnTo>
                  <a:lnTo>
                    <a:pt x="64312" y="321691"/>
                  </a:lnTo>
                  <a:lnTo>
                    <a:pt x="128549" y="321691"/>
                  </a:lnTo>
                  <a:lnTo>
                    <a:pt x="128549" y="383819"/>
                  </a:lnTo>
                  <a:lnTo>
                    <a:pt x="128549" y="386359"/>
                  </a:lnTo>
                  <a:lnTo>
                    <a:pt x="192798" y="386359"/>
                  </a:lnTo>
                  <a:lnTo>
                    <a:pt x="192798" y="448487"/>
                  </a:lnTo>
                  <a:lnTo>
                    <a:pt x="192798" y="449757"/>
                  </a:lnTo>
                  <a:lnTo>
                    <a:pt x="2700363" y="449757"/>
                  </a:lnTo>
                  <a:lnTo>
                    <a:pt x="2700363" y="448487"/>
                  </a:lnTo>
                  <a:lnTo>
                    <a:pt x="2700363" y="386359"/>
                  </a:lnTo>
                  <a:lnTo>
                    <a:pt x="2764548" y="386359"/>
                  </a:lnTo>
                  <a:lnTo>
                    <a:pt x="2764548" y="383819"/>
                  </a:lnTo>
                  <a:lnTo>
                    <a:pt x="2764548" y="321691"/>
                  </a:lnTo>
                  <a:lnTo>
                    <a:pt x="2828848" y="321691"/>
                  </a:lnTo>
                  <a:lnTo>
                    <a:pt x="2828848" y="320421"/>
                  </a:lnTo>
                  <a:lnTo>
                    <a:pt x="2828848" y="193636"/>
                  </a:lnTo>
                  <a:lnTo>
                    <a:pt x="2828848" y="192366"/>
                  </a:lnTo>
                  <a:close/>
                </a:path>
              </a:pathLst>
            </a:custGeom>
            <a:solidFill>
              <a:srgbClr val="2E13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pic>
        <p:nvPicPr>
          <p:cNvPr id="1071" name="Google Shape;1071;p10"/>
          <p:cNvPicPr preferRelativeResize="0"/>
          <p:nvPr/>
        </p:nvPicPr>
        <p:blipFill rotWithShape="1">
          <a:blip r:embed="rId9">
            <a:alphaModFix/>
          </a:blip>
          <a:srcRect b="0" l="0" r="0" t="0"/>
          <a:stretch/>
        </p:blipFill>
        <p:spPr>
          <a:xfrm>
            <a:off x="8072883" y="7755174"/>
            <a:ext cx="2143124" cy="2143124"/>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2022-06-14T15:32:18Z</dcterms:created>
</cp:coreProperties>
</file>