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04C8E9E3-AC3D-4BCB-98B7-1F5859CC4DC5}">
          <p14:sldIdLst>
            <p14:sldId id="256"/>
            <p14:sldId id="257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43" d="100"/>
          <a:sy n="43" d="100"/>
        </p:scale>
        <p:origin x="-84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FD76-5F41-46B9-B872-294C976A5518}" type="datetimeFigureOut">
              <a:rPr lang="id-ID" smtClean="0"/>
              <a:pPr/>
              <a:t>09/01/2022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C22B-954B-45F7-9EE3-05CCB9830A3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33839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FD76-5F41-46B9-B872-294C976A5518}" type="datetimeFigureOut">
              <a:rPr lang="id-ID" smtClean="0"/>
              <a:pPr/>
              <a:t>09/01/2022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C22B-954B-45F7-9EE3-05CCB9830A3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94884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FD76-5F41-46B9-B872-294C976A5518}" type="datetimeFigureOut">
              <a:rPr lang="id-ID" smtClean="0"/>
              <a:pPr/>
              <a:t>09/01/2022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C22B-954B-45F7-9EE3-05CCB9830A3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9159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FD76-5F41-46B9-B872-294C976A5518}" type="datetimeFigureOut">
              <a:rPr lang="id-ID" smtClean="0"/>
              <a:pPr/>
              <a:t>09/01/2022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C22B-954B-45F7-9EE3-05CCB9830A3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500235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FD76-5F41-46B9-B872-294C976A5518}" type="datetimeFigureOut">
              <a:rPr lang="id-ID" smtClean="0"/>
              <a:pPr/>
              <a:t>09/01/2022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C22B-954B-45F7-9EE3-05CCB9830A3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619070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FD76-5F41-46B9-B872-294C976A5518}" type="datetimeFigureOut">
              <a:rPr lang="id-ID" smtClean="0"/>
              <a:pPr/>
              <a:t>09/01/2022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C22B-954B-45F7-9EE3-05CCB9830A3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499811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FD76-5F41-46B9-B872-294C976A5518}" type="datetimeFigureOut">
              <a:rPr lang="id-ID" smtClean="0"/>
              <a:pPr/>
              <a:t>09/01/2022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C22B-954B-45F7-9EE3-05CCB9830A3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004844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FD76-5F41-46B9-B872-294C976A5518}" type="datetimeFigureOut">
              <a:rPr lang="id-ID" smtClean="0"/>
              <a:pPr/>
              <a:t>09/01/2022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C22B-954B-45F7-9EE3-05CCB9830A3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90480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FD76-5F41-46B9-B872-294C976A5518}" type="datetimeFigureOut">
              <a:rPr lang="id-ID" smtClean="0"/>
              <a:pPr/>
              <a:t>09/01/2022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C22B-954B-45F7-9EE3-05CCB9830A3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54688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FD76-5F41-46B9-B872-294C976A5518}" type="datetimeFigureOut">
              <a:rPr lang="id-ID" smtClean="0"/>
              <a:pPr/>
              <a:t>09/01/2022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C22B-954B-45F7-9EE3-05CCB9830A3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02548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FD76-5F41-46B9-B872-294C976A5518}" type="datetimeFigureOut">
              <a:rPr lang="id-ID" smtClean="0"/>
              <a:pPr/>
              <a:t>09/01/2022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C22B-954B-45F7-9EE3-05CCB9830A3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83108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FD76-5F41-46B9-B872-294C976A5518}" type="datetimeFigureOut">
              <a:rPr lang="id-ID" smtClean="0"/>
              <a:pPr/>
              <a:t>09/01/2022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C22B-954B-45F7-9EE3-05CCB9830A3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31886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FD76-5F41-46B9-B872-294C976A5518}" type="datetimeFigureOut">
              <a:rPr lang="id-ID" smtClean="0"/>
              <a:pPr/>
              <a:t>09/01/2022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C22B-954B-45F7-9EE3-05CCB9830A3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57403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FD76-5F41-46B9-B872-294C976A5518}" type="datetimeFigureOut">
              <a:rPr lang="id-ID" smtClean="0"/>
              <a:pPr/>
              <a:t>09/01/2022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C22B-954B-45F7-9EE3-05CCB9830A3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966619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FD76-5F41-46B9-B872-294C976A5518}" type="datetimeFigureOut">
              <a:rPr lang="id-ID" smtClean="0"/>
              <a:pPr/>
              <a:t>09/01/2022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C22B-954B-45F7-9EE3-05CCB9830A3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57742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FFD76-5F41-46B9-B872-294C976A5518}" type="datetimeFigureOut">
              <a:rPr lang="id-ID" smtClean="0"/>
              <a:pPr/>
              <a:t>09/01/2022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C22B-954B-45F7-9EE3-05CCB9830A3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6934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FFD76-5F41-46B9-B872-294C976A5518}" type="datetimeFigureOut">
              <a:rPr lang="id-ID" smtClean="0"/>
              <a:pPr/>
              <a:t>09/01/2022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C94C22B-954B-45F7-9EE3-05CCB9830A3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24201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CEE62C-AA0F-4BDB-8F31-054CA22553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2133" y="1016001"/>
            <a:ext cx="8291870" cy="1646302"/>
          </a:xfrm>
        </p:spPr>
        <p:txBody>
          <a:bodyPr/>
          <a:lstStyle/>
          <a:p>
            <a:r>
              <a:rPr lang="id-ID" dirty="0"/>
              <a:t>Assalamualaikum WR.WB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73A0928-D0A2-4938-AF2D-186B232392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id-ID" dirty="0"/>
              <a:t>KELOMPOK 13</a:t>
            </a:r>
          </a:p>
          <a:p>
            <a:pPr algn="ctr"/>
            <a:r>
              <a:rPr lang="id-ID" dirty="0"/>
              <a:t>ISMAIL (11825076)</a:t>
            </a:r>
          </a:p>
          <a:p>
            <a:pPr algn="ctr"/>
            <a:r>
              <a:rPr lang="id-ID" dirty="0"/>
              <a:t>FAKIHUDDIN (11825092)</a:t>
            </a:r>
          </a:p>
        </p:txBody>
      </p:sp>
    </p:spTree>
    <p:extLst>
      <p:ext uri="{BB962C8B-B14F-4D97-AF65-F5344CB8AC3E}">
        <p14:creationId xmlns="" xmlns:p14="http://schemas.microsoft.com/office/powerpoint/2010/main" val="775519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DB7CA6-7CBB-4A7D-BD70-36E7419D4E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5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Pembangunan ekonomi</a:t>
            </a:r>
            <a:br>
              <a:rPr lang="id-ID" sz="5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CBB5C68-5CE1-4D8B-891D-8117C69D89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pembangunan ekonomi adalah serangkaian usaha dalam suatu perekonomian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mengembangkan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kegiatan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ekonominya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sehingga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infrastruktur</a:t>
            </a:r>
            <a:r>
              <a:rPr lang="id-ID" sz="1800" spc="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lebih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banyak tersedia, perusahaan semakin banyak dan semakin berkembang, taraf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pendidikan semakin tinggi dan teknologi semakin meningkat.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84897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3A051775-DE55-4B52-80F3-A3F282E2E1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5400" b="1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Perusahaan</a:t>
            </a:r>
            <a:r>
              <a:rPr lang="id-ID" sz="5400" b="1" kern="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5400" b="1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Domestik</a:t>
            </a:r>
            <a:br>
              <a:rPr lang="id-ID" sz="5400" b="1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id-ID" dirty="0"/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A0B00AD0-56C8-461C-9692-2D5E26C79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Fokus perusahaan ini pada pasar domestik, pemasok domestik dan pesaing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domestik.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Lingkungan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perusahaan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terbatas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lingkungan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domestik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sudah dikenal, yaitu negara sendiri. Jadi fokus, visi, orientasi dan operasinya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 domestik. Jadi perusahaan domestik adalah suatu unit bisnis yang tingkat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operasional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pangsa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pasarnya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berada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suatu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wilayah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saja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tanpa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melewati</a:t>
            </a:r>
            <a:r>
              <a:rPr lang="id-ID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batas</a:t>
            </a:r>
            <a:r>
              <a:rPr lang="id-ID" sz="18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suatu</a:t>
            </a:r>
            <a:r>
              <a:rPr lang="id-ID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negara.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643723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FDD362B0-0194-422E-85A2-BF5E00F7E7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5400" b="1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Perusahan</a:t>
            </a:r>
            <a:r>
              <a:rPr lang="id-ID" sz="5400" b="1" kern="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5400" b="1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Internasional</a:t>
            </a:r>
            <a:br>
              <a:rPr lang="id-ID" sz="5400" b="1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id-ID" dirty="0"/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EFBE7994-CE14-4669-9B3A-4E1989ED1C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 tahap kedua, perusahaan mulai mengembangkan kegiatannya ke luar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negeri,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termasuk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kegiatan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pemasaran,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pengembangan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pabrik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kegiatan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lainnya. Walaupun kegiatannya sudah berkembang ke luar negeri, akan tetapi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tahap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perusahaan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masih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berorientasi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negeri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sebagai orientasi dasarnya, dan fokusnya masih tetap pada pasar dalam negeri.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2811238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F29B50E0-C432-4FFF-8A26-E7DAECEB62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404534"/>
            <a:ext cx="8359603" cy="1646302"/>
          </a:xfrm>
        </p:spPr>
        <p:txBody>
          <a:bodyPr/>
          <a:lstStyle/>
          <a:p>
            <a:r>
              <a:rPr lang="id-ID" sz="5400" b="1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Perusahaan</a:t>
            </a:r>
            <a:r>
              <a:rPr lang="id-ID" sz="5400" b="1" kern="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5400" b="1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Multinasional</a:t>
            </a:r>
            <a:br>
              <a:rPr lang="id-ID" sz="5400" b="1" kern="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id-ID" dirty="0"/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D74880BB-83C7-4374-80C9-A29B6E5090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tahap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ketiga,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perusahaan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berada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tahap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kedua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mulai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menemukan bahwa perbedaan dalam pasar di seluruh dunia menuntut adaptasi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 bauran pemasaran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agar dapat sukses. Apabila sebuah perusahaan sudah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mulai memutuskan untuk memberikan respons terhadap perbedaan pasar, maka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perusahaan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beranjak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perusahaan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multinasional.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30532260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219</Words>
  <Application>Microsoft Office PowerPoint</Application>
  <PresentationFormat>Custom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Assalamualaikum WR.WB</vt:lpstr>
      <vt:lpstr>Pembangunan ekonomi </vt:lpstr>
      <vt:lpstr>Perusahaan Domestik </vt:lpstr>
      <vt:lpstr>Perusahan Internasional </vt:lpstr>
      <vt:lpstr>Perusahaan Multinasional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Assalamualaikum WR.WB</dc:title>
  <dc:creator>User</dc:creator>
  <cp:lastModifiedBy>Sony</cp:lastModifiedBy>
  <cp:revision>2</cp:revision>
  <dcterms:created xsi:type="dcterms:W3CDTF">2021-12-21T15:03:03Z</dcterms:created>
  <dcterms:modified xsi:type="dcterms:W3CDTF">2022-01-08T19:46:13Z</dcterms:modified>
</cp:coreProperties>
</file>