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7.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8.xml"/>
  <Override ContentType="application/vnd.openxmlformats-officedocument.theme+xml" PartName="/ppt/theme/theme9.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 id="2147483655" r:id="rId6"/>
    <p:sldMasterId id="2147483657" r:id="rId7"/>
    <p:sldMasterId id="2147483659" r:id="rId8"/>
    <p:sldMasterId id="2147483661" r:id="rId9"/>
    <p:sldMasterId id="2147483663" r:id="rId10"/>
    <p:sldMasterId id="2147483665" r:id="rId11"/>
  </p:sldMasterIdLst>
  <p:notesMasterIdLst>
    <p:notesMasterId r:id="rId12"/>
  </p:notesMasterIdLst>
  <p:sldIdLst>
    <p:sldId id="256" r:id="rId13"/>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79" r:id="rId36"/>
    <p:sldId id="280" r:id="rId37"/>
    <p:sldId id="281" r:id="rId38"/>
  </p:sldIdLst>
  <p:sldSz cy="6858000" cx="9144000"/>
  <p:notesSz cx="6858000" cy="9144000"/>
  <p:embeddedFontLst>
    <p:embeddedFont>
      <p:font typeface="Book Antiqua"/>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43" roundtripDataSignature="AMtx7mgUMf8nhGmk6eT1zx/DQxnXGh5hl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BookAntiqua-bold.fntdata"/><Relationship Id="rId20" Type="http://schemas.openxmlformats.org/officeDocument/2006/relationships/slide" Target="slides/slide8.xml"/><Relationship Id="rId42" Type="http://schemas.openxmlformats.org/officeDocument/2006/relationships/font" Target="fonts/BookAntiqua-boldItalic.fntdata"/><Relationship Id="rId41" Type="http://schemas.openxmlformats.org/officeDocument/2006/relationships/font" Target="fonts/BookAntiqua-italic.fntdata"/><Relationship Id="rId22" Type="http://schemas.openxmlformats.org/officeDocument/2006/relationships/slide" Target="slides/slide10.xml"/><Relationship Id="rId21" Type="http://schemas.openxmlformats.org/officeDocument/2006/relationships/slide" Target="slides/slide9.xml"/><Relationship Id="rId43" Type="http://customschemas.google.com/relationships/presentationmetadata" Target="metadata"/><Relationship Id="rId24" Type="http://schemas.openxmlformats.org/officeDocument/2006/relationships/slide" Target="slides/slide12.xml"/><Relationship Id="rId23" Type="http://schemas.openxmlformats.org/officeDocument/2006/relationships/slide" Target="slides/slide11.xml"/><Relationship Id="rId1" Type="http://schemas.openxmlformats.org/officeDocument/2006/relationships/theme" Target="theme/theme9.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26" Type="http://schemas.openxmlformats.org/officeDocument/2006/relationships/slide" Target="slides/slide14.xml"/><Relationship Id="rId25" Type="http://schemas.openxmlformats.org/officeDocument/2006/relationships/slide" Target="slides/slide13.xml"/><Relationship Id="rId28" Type="http://schemas.openxmlformats.org/officeDocument/2006/relationships/slide" Target="slides/slide16.xml"/><Relationship Id="rId27" Type="http://schemas.openxmlformats.org/officeDocument/2006/relationships/slide" Target="slides/slide15.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17.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19.xml"/><Relationship Id="rId30" Type="http://schemas.openxmlformats.org/officeDocument/2006/relationships/slide" Target="slides/slide18.xml"/><Relationship Id="rId11" Type="http://schemas.openxmlformats.org/officeDocument/2006/relationships/slideMaster" Target="slideMasters/slideMaster8.xml"/><Relationship Id="rId33" Type="http://schemas.openxmlformats.org/officeDocument/2006/relationships/slide" Target="slides/slide21.xml"/><Relationship Id="rId10" Type="http://schemas.openxmlformats.org/officeDocument/2006/relationships/slideMaster" Target="slideMasters/slideMaster7.xml"/><Relationship Id="rId32" Type="http://schemas.openxmlformats.org/officeDocument/2006/relationships/slide" Target="slides/slide20.xml"/><Relationship Id="rId13" Type="http://schemas.openxmlformats.org/officeDocument/2006/relationships/slide" Target="slides/slide1.xml"/><Relationship Id="rId35" Type="http://schemas.openxmlformats.org/officeDocument/2006/relationships/slide" Target="slides/slide23.xml"/><Relationship Id="rId12" Type="http://schemas.openxmlformats.org/officeDocument/2006/relationships/notesMaster" Target="notesMasters/notesMaster1.xml"/><Relationship Id="rId34" Type="http://schemas.openxmlformats.org/officeDocument/2006/relationships/slide" Target="slides/slide22.xml"/><Relationship Id="rId15" Type="http://schemas.openxmlformats.org/officeDocument/2006/relationships/slide" Target="slides/slide3.xml"/><Relationship Id="rId37" Type="http://schemas.openxmlformats.org/officeDocument/2006/relationships/slide" Target="slides/slide25.xml"/><Relationship Id="rId14" Type="http://schemas.openxmlformats.org/officeDocument/2006/relationships/slide" Target="slides/slide2.xml"/><Relationship Id="rId36" Type="http://schemas.openxmlformats.org/officeDocument/2006/relationships/slide" Target="slides/slide24.xml"/><Relationship Id="rId17" Type="http://schemas.openxmlformats.org/officeDocument/2006/relationships/slide" Target="slides/slide5.xml"/><Relationship Id="rId39" Type="http://schemas.openxmlformats.org/officeDocument/2006/relationships/font" Target="fonts/BookAntiqua-regular.fntdata"/><Relationship Id="rId16" Type="http://schemas.openxmlformats.org/officeDocument/2006/relationships/slide" Target="slides/slide4.xml"/><Relationship Id="rId38" Type="http://schemas.openxmlformats.org/officeDocument/2006/relationships/slide" Target="slides/slide26.xml"/><Relationship Id="rId19" Type="http://schemas.openxmlformats.org/officeDocument/2006/relationships/slide" Target="slides/slide7.xml"/><Relationship Id="rId1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28"/>
          <p:cNvSpPr txBox="1"/>
          <p:nvPr>
            <p:ph type="ctrTitle"/>
          </p:nvPr>
        </p:nvSpPr>
        <p:spPr>
          <a:xfrm>
            <a:off x="685800" y="1752601"/>
            <a:ext cx="7772400" cy="1829761"/>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SzPts val="1400"/>
              <a:buNone/>
              <a:defRPr b="1" sz="480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8"/>
          <p:cNvSpPr txBox="1"/>
          <p:nvPr>
            <p:ph idx="1" type="subTitle"/>
          </p:nvPr>
        </p:nvSpPr>
        <p:spPr>
          <a:xfrm>
            <a:off x="685800" y="3611607"/>
            <a:ext cx="7772400" cy="1199704"/>
          </a:xfrm>
          <a:prstGeom prst="rect">
            <a:avLst/>
          </a:prstGeom>
          <a:noFill/>
          <a:ln>
            <a:noFill/>
          </a:ln>
        </p:spPr>
        <p:txBody>
          <a:bodyPr anchorCtr="0" anchor="t" bIns="45700" lIns="45700" spcFirstLastPara="1" rIns="45700" wrap="square" tIns="45700">
            <a:noAutofit/>
          </a:bodyPr>
          <a:lstStyle>
            <a:lvl1pPr lvl="0" marR="64008" algn="r">
              <a:spcBef>
                <a:spcPts val="400"/>
              </a:spcBef>
              <a:spcAft>
                <a:spcPts val="0"/>
              </a:spcAft>
              <a:buSzPts val="1836"/>
              <a:buNone/>
              <a:defRPr>
                <a:solidFill>
                  <a:schemeClr val="dk2"/>
                </a:solidFill>
              </a:defRPr>
            </a:lvl1pPr>
            <a:lvl2pPr lvl="1" algn="ctr">
              <a:spcBef>
                <a:spcPts val="325"/>
              </a:spcBef>
              <a:spcAft>
                <a:spcPts val="0"/>
              </a:spcAft>
              <a:buSzPts val="1800"/>
              <a:buNone/>
              <a:defRPr/>
            </a:lvl2pPr>
            <a:lvl3pPr lvl="2" algn="ctr">
              <a:spcBef>
                <a:spcPts val="350"/>
              </a:spcBef>
              <a:spcAft>
                <a:spcPts val="0"/>
              </a:spcAft>
              <a:buSzPts val="1800"/>
              <a:buNone/>
              <a:defRPr/>
            </a:lvl3pPr>
            <a:lvl4pPr lvl="3" algn="ctr">
              <a:spcBef>
                <a:spcPts val="350"/>
              </a:spcBef>
              <a:spcAft>
                <a:spcPts val="0"/>
              </a:spcAft>
              <a:buSzPts val="1800"/>
              <a:buNone/>
              <a:defRPr/>
            </a:lvl4pPr>
            <a:lvl5pPr lvl="4" algn="ctr">
              <a:spcBef>
                <a:spcPts val="350"/>
              </a:spcBef>
              <a:spcAft>
                <a:spcPts val="0"/>
              </a:spcAft>
              <a:buSzPts val="1800"/>
              <a:buNone/>
              <a:defRPr/>
            </a:lvl5pPr>
            <a:lvl6pPr lvl="5" algn="ctr">
              <a:spcBef>
                <a:spcPts val="350"/>
              </a:spcBef>
              <a:spcAft>
                <a:spcPts val="0"/>
              </a:spcAft>
              <a:buSzPts val="1800"/>
              <a:buNone/>
              <a:defRPr/>
            </a:lvl6pPr>
            <a:lvl7pPr lvl="6" algn="ctr">
              <a:spcBef>
                <a:spcPts val="350"/>
              </a:spcBef>
              <a:spcAft>
                <a:spcPts val="0"/>
              </a:spcAft>
              <a:buSzPts val="1800"/>
              <a:buNone/>
              <a:defRPr/>
            </a:lvl7pPr>
            <a:lvl8pPr lvl="7" algn="ctr">
              <a:spcBef>
                <a:spcPts val="350"/>
              </a:spcBef>
              <a:spcAft>
                <a:spcPts val="0"/>
              </a:spcAft>
              <a:buSzPts val="1800"/>
              <a:buNone/>
              <a:defRPr/>
            </a:lvl8pPr>
            <a:lvl9pPr lvl="8" algn="ctr">
              <a:spcBef>
                <a:spcPts val="350"/>
              </a:spcBef>
              <a:spcAft>
                <a:spcPts val="0"/>
              </a:spcAft>
              <a:buSzPts val="1800"/>
              <a:buNone/>
              <a:defRPr/>
            </a:lvl9pPr>
          </a:lstStyle>
          <a:p/>
        </p:txBody>
      </p:sp>
      <p:sp>
        <p:nvSpPr>
          <p:cNvPr id="20" name="Google Shape;20;p28"/>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solidFill>
                  <a:srgbClr val="FFFFFF"/>
                </a:solidFill>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8"/>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8"/>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1pPr>
            <a:lvl2pPr indent="0" lvl="1"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2pPr>
            <a:lvl3pPr indent="0" lvl="2"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3pPr>
            <a:lvl4pPr indent="0" lvl="3"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4pPr>
            <a:lvl5pPr indent="0" lvl="4"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5pPr>
            <a:lvl6pPr indent="0" lvl="5"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6pPr>
            <a:lvl7pPr indent="0" lvl="6"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7pPr>
            <a:lvl8pPr indent="0" lvl="7"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8pPr>
            <a:lvl9pPr indent="0" lvl="8" marL="0" marR="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4" name="Shape 134"/>
        <p:cNvGrpSpPr/>
        <p:nvPr/>
      </p:nvGrpSpPr>
      <p:grpSpPr>
        <a:xfrm>
          <a:off x="0" y="0"/>
          <a:ext cx="0" cy="0"/>
          <a:chOff x="0" y="0"/>
          <a:chExt cx="0" cy="0"/>
        </a:xfrm>
      </p:grpSpPr>
      <p:sp>
        <p:nvSpPr>
          <p:cNvPr id="135" name="Google Shape;135;p4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43"/>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43"/>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43"/>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145" name="Shape 145"/>
        <p:cNvGrpSpPr/>
        <p:nvPr/>
      </p:nvGrpSpPr>
      <p:grpSpPr>
        <a:xfrm>
          <a:off x="0" y="0"/>
          <a:ext cx="0" cy="0"/>
          <a:chOff x="0" y="0"/>
          <a:chExt cx="0" cy="0"/>
        </a:xfrm>
      </p:grpSpPr>
      <p:sp>
        <p:nvSpPr>
          <p:cNvPr id="146" name="Google Shape;146;p45"/>
          <p:cNvSpPr txBox="1"/>
          <p:nvPr>
            <p:ph type="title"/>
          </p:nvPr>
        </p:nvSpPr>
        <p:spPr>
          <a:xfrm>
            <a:off x="914400" y="4876800"/>
            <a:ext cx="7481776" cy="4572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Clr>
                <a:schemeClr val="accent1"/>
              </a:buClr>
              <a:buSzPts val="2500"/>
              <a:buFont typeface="Lucida Sans"/>
              <a:buNone/>
              <a:defRPr b="0" sz="25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45"/>
          <p:cNvSpPr txBox="1"/>
          <p:nvPr>
            <p:ph idx="1" type="body"/>
          </p:nvPr>
        </p:nvSpPr>
        <p:spPr>
          <a:xfrm>
            <a:off x="4419600" y="5355102"/>
            <a:ext cx="3974592" cy="914400"/>
          </a:xfrm>
          <a:prstGeom prst="rect">
            <a:avLst/>
          </a:prstGeom>
          <a:noFill/>
          <a:ln>
            <a:noFill/>
          </a:ln>
        </p:spPr>
        <p:txBody>
          <a:bodyPr anchorCtr="0" anchor="t" bIns="45700" lIns="91425" spcFirstLastPara="1" rIns="91425" wrap="square" tIns="45700">
            <a:noAutofit/>
          </a:bodyPr>
          <a:lstStyle>
            <a:lvl1pPr indent="-228600" lvl="0" marL="457200" algn="r">
              <a:spcBef>
                <a:spcPts val="400"/>
              </a:spcBef>
              <a:spcAft>
                <a:spcPts val="0"/>
              </a:spcAft>
              <a:buSzPts val="1088"/>
              <a:buNone/>
              <a:defRPr sz="1600"/>
            </a:lvl1pPr>
            <a:lvl2pPr indent="-228600" lvl="1" marL="914400" algn="l">
              <a:spcBef>
                <a:spcPts val="325"/>
              </a:spcBef>
              <a:spcAft>
                <a:spcPts val="0"/>
              </a:spcAft>
              <a:buSzPts val="1200"/>
              <a:buNone/>
              <a:defRPr sz="1200"/>
            </a:lvl2pPr>
            <a:lvl3pPr indent="-228600" lvl="2" marL="1371600" algn="l">
              <a:spcBef>
                <a:spcPts val="350"/>
              </a:spcBef>
              <a:spcAft>
                <a:spcPts val="0"/>
              </a:spcAft>
              <a:buSzPts val="1000"/>
              <a:buNone/>
              <a:defRPr sz="1000"/>
            </a:lvl3pPr>
            <a:lvl4pPr indent="-228600" lvl="3" marL="1828800" algn="l">
              <a:spcBef>
                <a:spcPts val="350"/>
              </a:spcBef>
              <a:spcAft>
                <a:spcPts val="0"/>
              </a:spcAft>
              <a:buSzPts val="900"/>
              <a:buNone/>
              <a:defRPr sz="900"/>
            </a:lvl4pPr>
            <a:lvl5pPr indent="-228600" lvl="4" marL="2286000" algn="l">
              <a:spcBef>
                <a:spcPts val="350"/>
              </a:spcBef>
              <a:spcAft>
                <a:spcPts val="0"/>
              </a:spcAft>
              <a:buSzPts val="900"/>
              <a:buNone/>
              <a:defRPr sz="9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148" name="Google Shape;148;p45"/>
          <p:cNvSpPr txBox="1"/>
          <p:nvPr>
            <p:ph idx="2" type="body"/>
          </p:nvPr>
        </p:nvSpPr>
        <p:spPr>
          <a:xfrm>
            <a:off x="914400" y="274320"/>
            <a:ext cx="7479792" cy="4572000"/>
          </a:xfrm>
          <a:prstGeom prst="rect">
            <a:avLst/>
          </a:prstGeom>
          <a:noFill/>
          <a:ln>
            <a:noFill/>
          </a:ln>
        </p:spPr>
        <p:txBody>
          <a:bodyPr anchorCtr="0" anchor="t" bIns="45700" lIns="91425" spcFirstLastPara="1" rIns="91425" wrap="square" tIns="45700">
            <a:noAutofit/>
          </a:bodyPr>
          <a:lstStyle>
            <a:lvl1pPr indent="-366776" lvl="0" marL="457200" algn="l">
              <a:spcBef>
                <a:spcPts val="400"/>
              </a:spcBef>
              <a:spcAft>
                <a:spcPts val="0"/>
              </a:spcAft>
              <a:buSzPts val="2176"/>
              <a:buChar char="🞂"/>
              <a:defRPr sz="3200"/>
            </a:lvl1pPr>
            <a:lvl2pPr indent="-406400" lvl="1" marL="914400" algn="l">
              <a:spcBef>
                <a:spcPts val="325"/>
              </a:spcBef>
              <a:spcAft>
                <a:spcPts val="0"/>
              </a:spcAft>
              <a:buSzPts val="2800"/>
              <a:buChar char="◦"/>
              <a:defRPr sz="2800"/>
            </a:lvl2pPr>
            <a:lvl3pPr indent="-381000" lvl="2" marL="1371600" algn="l">
              <a:spcBef>
                <a:spcPts val="350"/>
              </a:spcBef>
              <a:spcAft>
                <a:spcPts val="0"/>
              </a:spcAft>
              <a:buSzPts val="2400"/>
              <a:buChar char="●"/>
              <a:defRPr sz="2400"/>
            </a:lvl3pPr>
            <a:lvl4pPr indent="-355600" lvl="3" marL="1828800" algn="l">
              <a:spcBef>
                <a:spcPts val="350"/>
              </a:spcBef>
              <a:spcAft>
                <a:spcPts val="0"/>
              </a:spcAft>
              <a:buSzPts val="2000"/>
              <a:buChar char="●"/>
              <a:defRPr sz="2000"/>
            </a:lvl4pPr>
            <a:lvl5pPr indent="-355600" lvl="4" marL="2286000" algn="l">
              <a:spcBef>
                <a:spcPts val="350"/>
              </a:spcBef>
              <a:spcAft>
                <a:spcPts val="0"/>
              </a:spcAft>
              <a:buSzPts val="2000"/>
              <a:buChar char="●"/>
              <a:defRPr sz="20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149" name="Google Shape;149;p45"/>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45"/>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p45"/>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 name="Shape 33"/>
        <p:cNvGrpSpPr/>
        <p:nvPr/>
      </p:nvGrpSpPr>
      <p:grpSpPr>
        <a:xfrm>
          <a:off x="0" y="0"/>
          <a:ext cx="0" cy="0"/>
          <a:chOff x="0" y="0"/>
          <a:chExt cx="0" cy="0"/>
        </a:xfrm>
      </p:grpSpPr>
      <p:sp>
        <p:nvSpPr>
          <p:cNvPr id="34" name="Google Shape;34;p30"/>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06324" lvl="0" marL="457200" algn="l">
              <a:spcBef>
                <a:spcPts val="400"/>
              </a:spcBef>
              <a:spcAft>
                <a:spcPts val="0"/>
              </a:spcAft>
              <a:buSzPts val="1224"/>
              <a:buChar char="🞂"/>
              <a:defRPr/>
            </a:lvl1pPr>
            <a:lvl2pPr indent="-342900" lvl="1" marL="914400" algn="l">
              <a:spcBef>
                <a:spcPts val="325"/>
              </a:spcBef>
              <a:spcAft>
                <a:spcPts val="0"/>
              </a:spcAft>
              <a:buSzPts val="1800"/>
              <a:buChar char="◦"/>
              <a:defRPr/>
            </a:lvl2pPr>
            <a:lvl3pPr indent="-342900" lvl="2" marL="1371600" algn="l">
              <a:spcBef>
                <a:spcPts val="350"/>
              </a:spcBef>
              <a:spcAft>
                <a:spcPts val="0"/>
              </a:spcAft>
              <a:buSzPts val="1800"/>
              <a:buChar char="●"/>
              <a:defRPr/>
            </a:lvl3pPr>
            <a:lvl4pPr indent="-342900" lvl="3" marL="1828800" algn="l">
              <a:spcBef>
                <a:spcPts val="350"/>
              </a:spcBef>
              <a:spcAft>
                <a:spcPts val="0"/>
              </a:spcAft>
              <a:buSzPts val="1800"/>
              <a:buChar char="●"/>
              <a:defRPr/>
            </a:lvl4pPr>
            <a:lvl5pPr indent="-342900" lvl="4" marL="2286000" algn="l">
              <a:spcBef>
                <a:spcPts val="350"/>
              </a:spcBef>
              <a:spcAft>
                <a:spcPts val="0"/>
              </a:spcAft>
              <a:buSzPts val="1800"/>
              <a:buChar char="●"/>
              <a:defRPr/>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35" name="Google Shape;35;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0"/>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30"/>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0"/>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9" name="Shape 39"/>
        <p:cNvGrpSpPr/>
        <p:nvPr/>
      </p:nvGrpSpPr>
      <p:grpSpPr>
        <a:xfrm>
          <a:off x="0" y="0"/>
          <a:ext cx="0" cy="0"/>
          <a:chOff x="0" y="0"/>
          <a:chExt cx="0" cy="0"/>
        </a:xfrm>
      </p:grpSpPr>
      <p:sp>
        <p:nvSpPr>
          <p:cNvPr id="40" name="Google Shape;40;p33"/>
          <p:cNvSpPr txBox="1"/>
          <p:nvPr>
            <p:ph type="title"/>
          </p:nvPr>
        </p:nvSpPr>
        <p:spPr>
          <a:xfrm rot="5400000">
            <a:off x="4936367" y="2182286"/>
            <a:ext cx="5592761" cy="177747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33"/>
          <p:cNvSpPr txBox="1"/>
          <p:nvPr>
            <p:ph idx="1" type="body"/>
          </p:nvPr>
        </p:nvSpPr>
        <p:spPr>
          <a:xfrm rot="5400000">
            <a:off x="823120" y="-91279"/>
            <a:ext cx="5592760" cy="6324600"/>
          </a:xfrm>
          <a:prstGeom prst="rect">
            <a:avLst/>
          </a:prstGeom>
          <a:noFill/>
          <a:ln>
            <a:noFill/>
          </a:ln>
        </p:spPr>
        <p:txBody>
          <a:bodyPr anchorCtr="0" anchor="t" bIns="45700" lIns="91425" spcFirstLastPara="1" rIns="91425" wrap="square" tIns="45700">
            <a:noAutofit/>
          </a:bodyPr>
          <a:lstStyle>
            <a:lvl1pPr indent="-306324" lvl="0" marL="457200" algn="l">
              <a:spcBef>
                <a:spcPts val="400"/>
              </a:spcBef>
              <a:spcAft>
                <a:spcPts val="0"/>
              </a:spcAft>
              <a:buSzPts val="1224"/>
              <a:buChar char="🞂"/>
              <a:defRPr/>
            </a:lvl1pPr>
            <a:lvl2pPr indent="-342900" lvl="1" marL="914400" algn="l">
              <a:spcBef>
                <a:spcPts val="325"/>
              </a:spcBef>
              <a:spcAft>
                <a:spcPts val="0"/>
              </a:spcAft>
              <a:buSzPts val="1800"/>
              <a:buChar char="◦"/>
              <a:defRPr/>
            </a:lvl2pPr>
            <a:lvl3pPr indent="-342900" lvl="2" marL="1371600" algn="l">
              <a:spcBef>
                <a:spcPts val="350"/>
              </a:spcBef>
              <a:spcAft>
                <a:spcPts val="0"/>
              </a:spcAft>
              <a:buSzPts val="1800"/>
              <a:buChar char="●"/>
              <a:defRPr/>
            </a:lvl3pPr>
            <a:lvl4pPr indent="-342900" lvl="3" marL="1828800" algn="l">
              <a:spcBef>
                <a:spcPts val="350"/>
              </a:spcBef>
              <a:spcAft>
                <a:spcPts val="0"/>
              </a:spcAft>
              <a:buSzPts val="1800"/>
              <a:buChar char="●"/>
              <a:defRPr/>
            </a:lvl4pPr>
            <a:lvl5pPr indent="-342900" lvl="4" marL="2286000" algn="l">
              <a:spcBef>
                <a:spcPts val="350"/>
              </a:spcBef>
              <a:spcAft>
                <a:spcPts val="0"/>
              </a:spcAft>
              <a:buSzPts val="1800"/>
              <a:buChar char="●"/>
              <a:defRPr/>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42" name="Google Shape;42;p33"/>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3"/>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3"/>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5" name="Shape 45"/>
        <p:cNvGrpSpPr/>
        <p:nvPr/>
      </p:nvGrpSpPr>
      <p:grpSpPr>
        <a:xfrm>
          <a:off x="0" y="0"/>
          <a:ext cx="0" cy="0"/>
          <a:chOff x="0" y="0"/>
          <a:chExt cx="0" cy="0"/>
        </a:xfrm>
      </p:grpSpPr>
      <p:sp>
        <p:nvSpPr>
          <p:cNvPr id="46" name="Google Shape;46;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4"/>
          <p:cNvSpPr txBox="1"/>
          <p:nvPr>
            <p:ph idx="1" type="body"/>
          </p:nvPr>
        </p:nvSpPr>
        <p:spPr>
          <a:xfrm rot="5400000">
            <a:off x="2378965" y="-440435"/>
            <a:ext cx="4386071" cy="8229600"/>
          </a:xfrm>
          <a:prstGeom prst="rect">
            <a:avLst/>
          </a:prstGeom>
          <a:noFill/>
          <a:ln>
            <a:noFill/>
          </a:ln>
        </p:spPr>
        <p:txBody>
          <a:bodyPr anchorCtr="0" anchor="t" bIns="45700" lIns="91425" spcFirstLastPara="1" rIns="91425" wrap="square" tIns="45700">
            <a:noAutofit/>
          </a:bodyPr>
          <a:lstStyle>
            <a:lvl1pPr indent="-306324" lvl="0" marL="457200" algn="l">
              <a:spcBef>
                <a:spcPts val="400"/>
              </a:spcBef>
              <a:spcAft>
                <a:spcPts val="0"/>
              </a:spcAft>
              <a:buSzPts val="1224"/>
              <a:buChar char="🞂"/>
              <a:defRPr/>
            </a:lvl1pPr>
            <a:lvl2pPr indent="-342900" lvl="1" marL="914400" algn="l">
              <a:spcBef>
                <a:spcPts val="325"/>
              </a:spcBef>
              <a:spcAft>
                <a:spcPts val="0"/>
              </a:spcAft>
              <a:buSzPts val="1800"/>
              <a:buChar char="◦"/>
              <a:defRPr/>
            </a:lvl2pPr>
            <a:lvl3pPr indent="-342900" lvl="2" marL="1371600" algn="l">
              <a:spcBef>
                <a:spcPts val="350"/>
              </a:spcBef>
              <a:spcAft>
                <a:spcPts val="0"/>
              </a:spcAft>
              <a:buSzPts val="1800"/>
              <a:buChar char="●"/>
              <a:defRPr/>
            </a:lvl3pPr>
            <a:lvl4pPr indent="-342900" lvl="3" marL="1828800" algn="l">
              <a:spcBef>
                <a:spcPts val="350"/>
              </a:spcBef>
              <a:spcAft>
                <a:spcPts val="0"/>
              </a:spcAft>
              <a:buSzPts val="1800"/>
              <a:buChar char="●"/>
              <a:defRPr/>
            </a:lvl4pPr>
            <a:lvl5pPr indent="-342900" lvl="4" marL="2286000" algn="l">
              <a:spcBef>
                <a:spcPts val="350"/>
              </a:spcBef>
              <a:spcAft>
                <a:spcPts val="0"/>
              </a:spcAft>
              <a:buSzPts val="1800"/>
              <a:buChar char="●"/>
              <a:defRPr/>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48" name="Google Shape;48;p34"/>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4"/>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34"/>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
        <p:nvSpPr>
          <p:cNvPr id="52" name="Google Shape;52;p35"/>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5"/>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35"/>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7" name="Shape 67"/>
        <p:cNvGrpSpPr/>
        <p:nvPr/>
      </p:nvGrpSpPr>
      <p:grpSpPr>
        <a:xfrm>
          <a:off x="0" y="0"/>
          <a:ext cx="0" cy="0"/>
          <a:chOff x="0" y="0"/>
          <a:chExt cx="0" cy="0"/>
        </a:xfrm>
      </p:grpSpPr>
      <p:sp>
        <p:nvSpPr>
          <p:cNvPr id="68" name="Google Shape;68;p32"/>
          <p:cNvSpPr txBox="1"/>
          <p:nvPr>
            <p:ph idx="1" type="body"/>
          </p:nvPr>
        </p:nvSpPr>
        <p:spPr>
          <a:xfrm>
            <a:off x="1141232" y="5443402"/>
            <a:ext cx="7162800" cy="648232"/>
          </a:xfrm>
          <a:prstGeom prst="rect">
            <a:avLst/>
          </a:prstGeom>
          <a:noFill/>
          <a:ln>
            <a:noFill/>
          </a:ln>
        </p:spPr>
        <p:txBody>
          <a:bodyPr anchorCtr="0" anchor="t" bIns="45700" lIns="91425" spcFirstLastPara="1" rIns="91425" wrap="square" tIns="0">
            <a:noAutofit/>
          </a:bodyPr>
          <a:lstStyle>
            <a:lvl1pPr indent="-228600" lvl="0" marL="457200" marR="18288" algn="r">
              <a:spcBef>
                <a:spcPts val="400"/>
              </a:spcBef>
              <a:spcAft>
                <a:spcPts val="0"/>
              </a:spcAft>
              <a:buSzPts val="952"/>
              <a:buNone/>
              <a:defRPr sz="1400"/>
            </a:lvl1pPr>
            <a:lvl2pPr indent="-304800" lvl="1" marL="914400" algn="l">
              <a:spcBef>
                <a:spcPts val="325"/>
              </a:spcBef>
              <a:spcAft>
                <a:spcPts val="0"/>
              </a:spcAft>
              <a:buSzPts val="1200"/>
              <a:buChar char="◦"/>
              <a:defRPr sz="1200"/>
            </a:lvl2pPr>
            <a:lvl3pPr indent="-292100" lvl="2" marL="1371600" algn="l">
              <a:spcBef>
                <a:spcPts val="350"/>
              </a:spcBef>
              <a:spcAft>
                <a:spcPts val="0"/>
              </a:spcAft>
              <a:buSzPts val="1000"/>
              <a:buChar char="●"/>
              <a:defRPr sz="1000"/>
            </a:lvl3pPr>
            <a:lvl4pPr indent="-285750" lvl="3" marL="1828800" algn="l">
              <a:spcBef>
                <a:spcPts val="350"/>
              </a:spcBef>
              <a:spcAft>
                <a:spcPts val="0"/>
              </a:spcAft>
              <a:buSzPts val="900"/>
              <a:buChar char="●"/>
              <a:defRPr sz="900"/>
            </a:lvl4pPr>
            <a:lvl5pPr indent="-285750" lvl="4" marL="2286000" algn="l">
              <a:spcBef>
                <a:spcPts val="350"/>
              </a:spcBef>
              <a:spcAft>
                <a:spcPts val="0"/>
              </a:spcAft>
              <a:buSzPts val="900"/>
              <a:buChar char="●"/>
              <a:defRPr sz="9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69" name="Google Shape;69;p32"/>
          <p:cNvSpPr/>
          <p:nvPr>
            <p:ph idx="2" type="pic"/>
          </p:nvPr>
        </p:nvSpPr>
        <p:spPr>
          <a:xfrm>
            <a:off x="228600" y="189968"/>
            <a:ext cx="8686800" cy="4389120"/>
          </a:xfrm>
          <a:prstGeom prst="rect">
            <a:avLst/>
          </a:prstGeom>
          <a:solidFill>
            <a:schemeClr val="dk2"/>
          </a:solidFill>
          <a:ln cap="flat" cmpd="sng" w="9525">
            <a:solidFill>
              <a:schemeClr val="dk1"/>
            </a:solidFill>
            <a:prstDash val="solid"/>
            <a:round/>
            <a:headEnd len="sm" w="sm" type="none"/>
            <a:tailEnd len="sm" w="sm" type="none"/>
          </a:ln>
        </p:spPr>
      </p:sp>
      <p:sp>
        <p:nvSpPr>
          <p:cNvPr id="70" name="Google Shape;70;p32"/>
          <p:cNvSpPr txBox="1"/>
          <p:nvPr>
            <p:ph type="title"/>
          </p:nvPr>
        </p:nvSpPr>
        <p:spPr>
          <a:xfrm>
            <a:off x="228600" y="4865122"/>
            <a:ext cx="8075432" cy="562672"/>
          </a:xfrm>
          <a:prstGeom prst="rect">
            <a:avLst/>
          </a:prstGeom>
          <a:noFill/>
          <a:ln>
            <a:noFill/>
          </a:ln>
        </p:spPr>
        <p:txBody>
          <a:bodyPr anchorCtr="0" anchor="t" bIns="45700" lIns="91425" spcFirstLastPara="1" rIns="91425" wrap="square" tIns="45700">
            <a:normAutofit/>
          </a:bodyPr>
          <a:lstStyle>
            <a:lvl1pPr lvl="0" marR="0" algn="r">
              <a:spcBef>
                <a:spcPts val="0"/>
              </a:spcBef>
              <a:spcAft>
                <a:spcPts val="0"/>
              </a:spcAft>
              <a:buClr>
                <a:schemeClr val="accent1"/>
              </a:buClr>
              <a:buSzPts val="3000"/>
              <a:buFont typeface="Lucida Sans"/>
              <a:buNone/>
              <a:defRPr b="0" sz="30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2"/>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2"/>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32"/>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6" name="Shape 86"/>
        <p:cNvGrpSpPr/>
        <p:nvPr/>
      </p:nvGrpSpPr>
      <p:grpSpPr>
        <a:xfrm>
          <a:off x="0" y="0"/>
          <a:ext cx="0" cy="0"/>
          <a:chOff x="0" y="0"/>
          <a:chExt cx="0" cy="0"/>
        </a:xfrm>
      </p:grpSpPr>
      <p:sp>
        <p:nvSpPr>
          <p:cNvPr id="87" name="Google Shape;87;p37"/>
          <p:cNvSpPr txBox="1"/>
          <p:nvPr>
            <p:ph type="title"/>
          </p:nvPr>
        </p:nvSpPr>
        <p:spPr>
          <a:xfrm>
            <a:off x="722376" y="1059712"/>
            <a:ext cx="7772400" cy="18288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lt2"/>
              </a:buClr>
              <a:buSzPts val="4800"/>
              <a:buFont typeface="Lucida Sans"/>
              <a:buNone/>
              <a:defRPr b="1"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37"/>
          <p:cNvSpPr txBox="1"/>
          <p:nvPr>
            <p:ph idx="1" type="body"/>
          </p:nvPr>
        </p:nvSpPr>
        <p:spPr>
          <a:xfrm>
            <a:off x="3922713" y="2931712"/>
            <a:ext cx="4572000" cy="1454888"/>
          </a:xfrm>
          <a:prstGeom prst="rect">
            <a:avLst/>
          </a:prstGeom>
          <a:noFill/>
          <a:ln>
            <a:noFill/>
          </a:ln>
        </p:spPr>
        <p:txBody>
          <a:bodyPr anchorCtr="0" anchor="t" bIns="45700" lIns="91425" spcFirstLastPara="1" rIns="91425" wrap="square" tIns="45700">
            <a:noAutofit/>
          </a:bodyPr>
          <a:lstStyle>
            <a:lvl1pPr indent="-228600" lvl="0" marL="457200" algn="l">
              <a:spcBef>
                <a:spcPts val="400"/>
              </a:spcBef>
              <a:spcAft>
                <a:spcPts val="0"/>
              </a:spcAft>
              <a:buSzPts val="1564"/>
              <a:buNone/>
              <a:defRPr sz="2300">
                <a:solidFill>
                  <a:schemeClr val="lt1"/>
                </a:solidFill>
              </a:defRPr>
            </a:lvl1pPr>
            <a:lvl2pPr indent="-228600" lvl="1" marL="914400" algn="l">
              <a:spcBef>
                <a:spcPts val="325"/>
              </a:spcBef>
              <a:spcAft>
                <a:spcPts val="0"/>
              </a:spcAft>
              <a:buSzPts val="1800"/>
              <a:buNone/>
              <a:defRPr sz="1800">
                <a:solidFill>
                  <a:schemeClr val="lt1"/>
                </a:solidFill>
              </a:defRPr>
            </a:lvl2pPr>
            <a:lvl3pPr indent="-228600" lvl="2" marL="1371600" algn="l">
              <a:spcBef>
                <a:spcPts val="350"/>
              </a:spcBef>
              <a:spcAft>
                <a:spcPts val="0"/>
              </a:spcAft>
              <a:buSzPts val="1600"/>
              <a:buNone/>
              <a:defRPr sz="1600">
                <a:solidFill>
                  <a:schemeClr val="lt1"/>
                </a:solidFill>
              </a:defRPr>
            </a:lvl3pPr>
            <a:lvl4pPr indent="-228600" lvl="3" marL="1828800" algn="l">
              <a:spcBef>
                <a:spcPts val="350"/>
              </a:spcBef>
              <a:spcAft>
                <a:spcPts val="0"/>
              </a:spcAft>
              <a:buSzPts val="1400"/>
              <a:buNone/>
              <a:defRPr sz="1400">
                <a:solidFill>
                  <a:schemeClr val="lt1"/>
                </a:solidFill>
              </a:defRPr>
            </a:lvl4pPr>
            <a:lvl5pPr indent="-228600" lvl="4" marL="2286000" algn="l">
              <a:spcBef>
                <a:spcPts val="350"/>
              </a:spcBef>
              <a:spcAft>
                <a:spcPts val="0"/>
              </a:spcAft>
              <a:buSzPts val="1400"/>
              <a:buNone/>
              <a:defRPr sz="1400">
                <a:solidFill>
                  <a:schemeClr val="lt1"/>
                </a:solidFill>
              </a:defRPr>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89" name="Google Shape;89;p37"/>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37"/>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37"/>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2" name="Shape 102"/>
        <p:cNvGrpSpPr/>
        <p:nvPr/>
      </p:nvGrpSpPr>
      <p:grpSpPr>
        <a:xfrm>
          <a:off x="0" y="0"/>
          <a:ext cx="0" cy="0"/>
          <a:chOff x="0" y="0"/>
          <a:chExt cx="0" cy="0"/>
        </a:xfrm>
      </p:grpSpPr>
      <p:sp>
        <p:nvSpPr>
          <p:cNvPr id="103" name="Google Shape;103;p39"/>
          <p:cNvSpPr txBox="1"/>
          <p:nvPr>
            <p:ph idx="1" type="body"/>
          </p:nvPr>
        </p:nvSpPr>
        <p:spPr>
          <a:xfrm>
            <a:off x="457200" y="1481328"/>
            <a:ext cx="4038600" cy="4525963"/>
          </a:xfrm>
          <a:prstGeom prst="rect">
            <a:avLst/>
          </a:prstGeom>
          <a:noFill/>
          <a:ln>
            <a:noFill/>
          </a:ln>
        </p:spPr>
        <p:txBody>
          <a:bodyPr anchorCtr="0" anchor="t" bIns="45700" lIns="91425" spcFirstLastPara="1" rIns="91425" wrap="square" tIns="45700">
            <a:noAutofit/>
          </a:bodyPr>
          <a:lstStyle>
            <a:lvl1pPr indent="-349504" lvl="0" marL="457200" algn="l">
              <a:spcBef>
                <a:spcPts val="400"/>
              </a:spcBef>
              <a:spcAft>
                <a:spcPts val="0"/>
              </a:spcAft>
              <a:buSzPts val="1904"/>
              <a:buChar char="🞂"/>
              <a:defRPr sz="2800"/>
            </a:lvl1pPr>
            <a:lvl2pPr indent="-381000" lvl="1" marL="914400" algn="l">
              <a:spcBef>
                <a:spcPts val="325"/>
              </a:spcBef>
              <a:spcAft>
                <a:spcPts val="0"/>
              </a:spcAft>
              <a:buSzPts val="2400"/>
              <a:buChar char="◦"/>
              <a:defRPr sz="2400"/>
            </a:lvl2pPr>
            <a:lvl3pPr indent="-355600" lvl="2" marL="1371600" algn="l">
              <a:spcBef>
                <a:spcPts val="350"/>
              </a:spcBef>
              <a:spcAft>
                <a:spcPts val="0"/>
              </a:spcAft>
              <a:buSzPts val="2000"/>
              <a:buChar char="●"/>
              <a:defRPr sz="2000"/>
            </a:lvl3pPr>
            <a:lvl4pPr indent="-342900" lvl="3" marL="1828800" algn="l">
              <a:spcBef>
                <a:spcPts val="350"/>
              </a:spcBef>
              <a:spcAft>
                <a:spcPts val="0"/>
              </a:spcAft>
              <a:buSzPts val="1800"/>
              <a:buChar char="●"/>
              <a:defRPr sz="1800"/>
            </a:lvl4pPr>
            <a:lvl5pPr indent="-342900" lvl="4" marL="2286000" algn="l">
              <a:spcBef>
                <a:spcPts val="350"/>
              </a:spcBef>
              <a:spcAft>
                <a:spcPts val="0"/>
              </a:spcAft>
              <a:buSzPts val="1800"/>
              <a:buChar char="●"/>
              <a:defRPr sz="18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104" name="Google Shape;104;p39"/>
          <p:cNvSpPr txBox="1"/>
          <p:nvPr>
            <p:ph idx="2" type="body"/>
          </p:nvPr>
        </p:nvSpPr>
        <p:spPr>
          <a:xfrm>
            <a:off x="4648200" y="1481328"/>
            <a:ext cx="4038600" cy="4525963"/>
          </a:xfrm>
          <a:prstGeom prst="rect">
            <a:avLst/>
          </a:prstGeom>
          <a:noFill/>
          <a:ln>
            <a:noFill/>
          </a:ln>
        </p:spPr>
        <p:txBody>
          <a:bodyPr anchorCtr="0" anchor="t" bIns="45700" lIns="91425" spcFirstLastPara="1" rIns="91425" wrap="square" tIns="45700">
            <a:noAutofit/>
          </a:bodyPr>
          <a:lstStyle>
            <a:lvl1pPr indent="-349504" lvl="0" marL="457200" algn="l">
              <a:spcBef>
                <a:spcPts val="400"/>
              </a:spcBef>
              <a:spcAft>
                <a:spcPts val="0"/>
              </a:spcAft>
              <a:buSzPts val="1904"/>
              <a:buChar char="🞂"/>
              <a:defRPr sz="2800"/>
            </a:lvl1pPr>
            <a:lvl2pPr indent="-381000" lvl="1" marL="914400" algn="l">
              <a:spcBef>
                <a:spcPts val="325"/>
              </a:spcBef>
              <a:spcAft>
                <a:spcPts val="0"/>
              </a:spcAft>
              <a:buSzPts val="2400"/>
              <a:buChar char="◦"/>
              <a:defRPr sz="2400"/>
            </a:lvl2pPr>
            <a:lvl3pPr indent="-355600" lvl="2" marL="1371600" algn="l">
              <a:spcBef>
                <a:spcPts val="350"/>
              </a:spcBef>
              <a:spcAft>
                <a:spcPts val="0"/>
              </a:spcAft>
              <a:buSzPts val="2000"/>
              <a:buChar char="●"/>
              <a:defRPr sz="2000"/>
            </a:lvl3pPr>
            <a:lvl4pPr indent="-342900" lvl="3" marL="1828800" algn="l">
              <a:spcBef>
                <a:spcPts val="350"/>
              </a:spcBef>
              <a:spcAft>
                <a:spcPts val="0"/>
              </a:spcAft>
              <a:buSzPts val="1800"/>
              <a:buChar char="●"/>
              <a:defRPr sz="1800"/>
            </a:lvl4pPr>
            <a:lvl5pPr indent="-342900" lvl="4" marL="2286000" algn="l">
              <a:spcBef>
                <a:spcPts val="350"/>
              </a:spcBef>
              <a:spcAft>
                <a:spcPts val="0"/>
              </a:spcAft>
              <a:buSzPts val="1800"/>
              <a:buChar char="●"/>
              <a:defRPr sz="18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105" name="Google Shape;105;p3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39"/>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39"/>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39"/>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showMasterSp="0" type="twoTxTwoObj">
  <p:cSld name="TWO_OBJECTS_WITH_TEXT">
    <p:spTree>
      <p:nvGrpSpPr>
        <p:cNvPr id="115" name="Shape 115"/>
        <p:cNvGrpSpPr/>
        <p:nvPr/>
      </p:nvGrpSpPr>
      <p:grpSpPr>
        <a:xfrm>
          <a:off x="0" y="0"/>
          <a:ext cx="0" cy="0"/>
          <a:chOff x="0" y="0"/>
          <a:chExt cx="0" cy="0"/>
        </a:xfrm>
      </p:grpSpPr>
      <p:sp>
        <p:nvSpPr>
          <p:cNvPr id="116" name="Google Shape;116;p41"/>
          <p:cNvSpPr txBox="1"/>
          <p:nvPr>
            <p:ph type="title"/>
          </p:nvPr>
        </p:nvSpPr>
        <p:spPr>
          <a:xfrm>
            <a:off x="457200" y="273050"/>
            <a:ext cx="822960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41"/>
          <p:cNvSpPr txBox="1"/>
          <p:nvPr>
            <p:ph idx="1" type="body"/>
          </p:nvPr>
        </p:nvSpPr>
        <p:spPr>
          <a:xfrm>
            <a:off x="457200" y="5410200"/>
            <a:ext cx="4040188" cy="762000"/>
          </a:xfrm>
          <a:prstGeom prst="rect">
            <a:avLst/>
          </a:prstGeom>
          <a:solidFill>
            <a:schemeClr val="accent1"/>
          </a:solidFill>
          <a:ln cap="flat" cmpd="sng" w="9650">
            <a:solidFill>
              <a:schemeClr val="accent1"/>
            </a:solidFill>
            <a:prstDash val="solid"/>
            <a:miter lim="800000"/>
            <a:headEnd len="sm" w="sm" type="none"/>
            <a:tailEnd len="sm" w="sm" type="none"/>
          </a:ln>
        </p:spPr>
        <p:txBody>
          <a:bodyPr anchorCtr="0" anchor="ctr" bIns="45700" lIns="182875" spcFirstLastPara="1" rIns="91425" wrap="square" tIns="45700">
            <a:noAutofit/>
          </a:bodyPr>
          <a:lstStyle>
            <a:lvl1pPr indent="-228600" lvl="0" marL="457200" algn="l">
              <a:spcBef>
                <a:spcPts val="400"/>
              </a:spcBef>
              <a:spcAft>
                <a:spcPts val="0"/>
              </a:spcAft>
              <a:buSzPts val="1632"/>
              <a:buNone/>
              <a:defRPr b="0" sz="2400">
                <a:solidFill>
                  <a:schemeClr val="lt1"/>
                </a:solidFill>
              </a:defRPr>
            </a:lvl1pPr>
            <a:lvl2pPr indent="-228600" lvl="1" marL="914400" algn="l">
              <a:spcBef>
                <a:spcPts val="325"/>
              </a:spcBef>
              <a:spcAft>
                <a:spcPts val="0"/>
              </a:spcAft>
              <a:buSzPts val="2000"/>
              <a:buNone/>
              <a:defRPr b="1" sz="2000"/>
            </a:lvl2pPr>
            <a:lvl3pPr indent="-228600" lvl="2" marL="1371600" algn="l">
              <a:spcBef>
                <a:spcPts val="350"/>
              </a:spcBef>
              <a:spcAft>
                <a:spcPts val="0"/>
              </a:spcAft>
              <a:buSzPts val="1800"/>
              <a:buNone/>
              <a:defRPr b="1" sz="1800"/>
            </a:lvl3pPr>
            <a:lvl4pPr indent="-228600" lvl="3" marL="1828800" algn="l">
              <a:spcBef>
                <a:spcPts val="350"/>
              </a:spcBef>
              <a:spcAft>
                <a:spcPts val="0"/>
              </a:spcAft>
              <a:buSzPts val="1600"/>
              <a:buNone/>
              <a:defRPr b="1" sz="1600"/>
            </a:lvl4pPr>
            <a:lvl5pPr indent="-228600" lvl="4" marL="2286000" algn="l">
              <a:spcBef>
                <a:spcPts val="350"/>
              </a:spcBef>
              <a:spcAft>
                <a:spcPts val="0"/>
              </a:spcAft>
              <a:buSzPts val="1600"/>
              <a:buNone/>
              <a:defRPr b="1" sz="16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118" name="Google Shape;118;p41"/>
          <p:cNvSpPr txBox="1"/>
          <p:nvPr>
            <p:ph idx="2" type="body"/>
          </p:nvPr>
        </p:nvSpPr>
        <p:spPr>
          <a:xfrm>
            <a:off x="4645026" y="5410200"/>
            <a:ext cx="4041775" cy="762000"/>
          </a:xfrm>
          <a:prstGeom prst="rect">
            <a:avLst/>
          </a:prstGeom>
          <a:solidFill>
            <a:schemeClr val="accent1"/>
          </a:solidFill>
          <a:ln cap="flat" cmpd="sng" w="9650">
            <a:solidFill>
              <a:schemeClr val="accent1"/>
            </a:solidFill>
            <a:prstDash val="solid"/>
            <a:miter lim="800000"/>
            <a:headEnd len="sm" w="sm" type="none"/>
            <a:tailEnd len="sm" w="sm" type="none"/>
          </a:ln>
        </p:spPr>
        <p:txBody>
          <a:bodyPr anchorCtr="0" anchor="ctr" bIns="45700" lIns="182875" spcFirstLastPara="1" rIns="91425" wrap="square" tIns="45700">
            <a:noAutofit/>
          </a:bodyPr>
          <a:lstStyle>
            <a:lvl1pPr indent="-228600" lvl="0" marL="457200" algn="l">
              <a:spcBef>
                <a:spcPts val="400"/>
              </a:spcBef>
              <a:spcAft>
                <a:spcPts val="0"/>
              </a:spcAft>
              <a:buSzPts val="1632"/>
              <a:buNone/>
              <a:defRPr b="0" sz="2400">
                <a:solidFill>
                  <a:schemeClr val="lt1"/>
                </a:solidFill>
              </a:defRPr>
            </a:lvl1pPr>
            <a:lvl2pPr indent="-228600" lvl="1" marL="914400" algn="l">
              <a:spcBef>
                <a:spcPts val="325"/>
              </a:spcBef>
              <a:spcAft>
                <a:spcPts val="0"/>
              </a:spcAft>
              <a:buSzPts val="2000"/>
              <a:buNone/>
              <a:defRPr b="1" sz="2000"/>
            </a:lvl2pPr>
            <a:lvl3pPr indent="-228600" lvl="2" marL="1371600" algn="l">
              <a:spcBef>
                <a:spcPts val="350"/>
              </a:spcBef>
              <a:spcAft>
                <a:spcPts val="0"/>
              </a:spcAft>
              <a:buSzPts val="1800"/>
              <a:buNone/>
              <a:defRPr b="1" sz="1800"/>
            </a:lvl3pPr>
            <a:lvl4pPr indent="-228600" lvl="3" marL="1828800" algn="l">
              <a:spcBef>
                <a:spcPts val="350"/>
              </a:spcBef>
              <a:spcAft>
                <a:spcPts val="0"/>
              </a:spcAft>
              <a:buSzPts val="1600"/>
              <a:buNone/>
              <a:defRPr b="1" sz="1600"/>
            </a:lvl4pPr>
            <a:lvl5pPr indent="-228600" lvl="4" marL="2286000" algn="l">
              <a:spcBef>
                <a:spcPts val="350"/>
              </a:spcBef>
              <a:spcAft>
                <a:spcPts val="0"/>
              </a:spcAft>
              <a:buSzPts val="1600"/>
              <a:buNone/>
              <a:defRPr b="1" sz="16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119" name="Google Shape;119;p41"/>
          <p:cNvSpPr txBox="1"/>
          <p:nvPr>
            <p:ph idx="3" type="body"/>
          </p:nvPr>
        </p:nvSpPr>
        <p:spPr>
          <a:xfrm>
            <a:off x="457200" y="1444294"/>
            <a:ext cx="4040188" cy="3941763"/>
          </a:xfrm>
          <a:prstGeom prst="rect">
            <a:avLst/>
          </a:prstGeom>
          <a:noFill/>
          <a:ln>
            <a:noFill/>
          </a:ln>
        </p:spPr>
        <p:txBody>
          <a:bodyPr anchorCtr="0" anchor="t" bIns="45700" lIns="91425" spcFirstLastPara="1" rIns="91425" wrap="square" tIns="45700">
            <a:noAutofit/>
          </a:bodyPr>
          <a:lstStyle>
            <a:lvl1pPr indent="-332232" lvl="0" marL="457200" algn="l">
              <a:spcBef>
                <a:spcPts val="400"/>
              </a:spcBef>
              <a:spcAft>
                <a:spcPts val="0"/>
              </a:spcAft>
              <a:buSzPts val="1632"/>
              <a:buChar char="🞂"/>
              <a:defRPr sz="2400"/>
            </a:lvl1pPr>
            <a:lvl2pPr indent="-355600" lvl="1" marL="914400" algn="l">
              <a:spcBef>
                <a:spcPts val="325"/>
              </a:spcBef>
              <a:spcAft>
                <a:spcPts val="0"/>
              </a:spcAft>
              <a:buSzPts val="2000"/>
              <a:buChar char="◦"/>
              <a:defRPr sz="2000"/>
            </a:lvl2pPr>
            <a:lvl3pPr indent="-342900" lvl="2" marL="1371600" algn="l">
              <a:spcBef>
                <a:spcPts val="350"/>
              </a:spcBef>
              <a:spcAft>
                <a:spcPts val="0"/>
              </a:spcAft>
              <a:buSzPts val="1800"/>
              <a:buChar char="●"/>
              <a:defRPr sz="1800"/>
            </a:lvl3pPr>
            <a:lvl4pPr indent="-330200" lvl="3" marL="1828800" algn="l">
              <a:spcBef>
                <a:spcPts val="350"/>
              </a:spcBef>
              <a:spcAft>
                <a:spcPts val="0"/>
              </a:spcAft>
              <a:buSzPts val="1600"/>
              <a:buChar char="●"/>
              <a:defRPr sz="1600"/>
            </a:lvl4pPr>
            <a:lvl5pPr indent="-330200" lvl="4" marL="2286000" algn="l">
              <a:spcBef>
                <a:spcPts val="350"/>
              </a:spcBef>
              <a:spcAft>
                <a:spcPts val="0"/>
              </a:spcAft>
              <a:buSzPts val="1600"/>
              <a:buChar char="●"/>
              <a:defRPr sz="16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120" name="Google Shape;120;p41"/>
          <p:cNvSpPr txBox="1"/>
          <p:nvPr>
            <p:ph idx="4" type="body"/>
          </p:nvPr>
        </p:nvSpPr>
        <p:spPr>
          <a:xfrm>
            <a:off x="4645025" y="1444294"/>
            <a:ext cx="4041775" cy="3941763"/>
          </a:xfrm>
          <a:prstGeom prst="rect">
            <a:avLst/>
          </a:prstGeom>
          <a:noFill/>
          <a:ln>
            <a:noFill/>
          </a:ln>
        </p:spPr>
        <p:txBody>
          <a:bodyPr anchorCtr="0" anchor="t" bIns="45700" lIns="91425" spcFirstLastPara="1" rIns="91425" wrap="square" tIns="45700">
            <a:noAutofit/>
          </a:bodyPr>
          <a:lstStyle>
            <a:lvl1pPr indent="-332232" lvl="0" marL="457200" algn="l">
              <a:spcBef>
                <a:spcPts val="0"/>
              </a:spcBef>
              <a:spcAft>
                <a:spcPts val="0"/>
              </a:spcAft>
              <a:buSzPts val="1632"/>
              <a:buChar char="🞂"/>
              <a:defRPr sz="2400"/>
            </a:lvl1pPr>
            <a:lvl2pPr indent="-355600" lvl="1" marL="914400" algn="l">
              <a:spcBef>
                <a:spcPts val="325"/>
              </a:spcBef>
              <a:spcAft>
                <a:spcPts val="0"/>
              </a:spcAft>
              <a:buSzPts val="2000"/>
              <a:buChar char="◦"/>
              <a:defRPr sz="2000"/>
            </a:lvl2pPr>
            <a:lvl3pPr indent="-342900" lvl="2" marL="1371600" algn="l">
              <a:spcBef>
                <a:spcPts val="350"/>
              </a:spcBef>
              <a:spcAft>
                <a:spcPts val="0"/>
              </a:spcAft>
              <a:buSzPts val="1800"/>
              <a:buChar char="●"/>
              <a:defRPr sz="1800"/>
            </a:lvl3pPr>
            <a:lvl4pPr indent="-330200" lvl="3" marL="1828800" algn="l">
              <a:spcBef>
                <a:spcPts val="350"/>
              </a:spcBef>
              <a:spcAft>
                <a:spcPts val="0"/>
              </a:spcAft>
              <a:buSzPts val="1600"/>
              <a:buChar char="●"/>
              <a:defRPr sz="1600"/>
            </a:lvl4pPr>
            <a:lvl5pPr indent="-330200" lvl="4" marL="2286000" algn="l">
              <a:spcBef>
                <a:spcPts val="350"/>
              </a:spcBef>
              <a:spcAft>
                <a:spcPts val="0"/>
              </a:spcAft>
              <a:buSzPts val="1600"/>
              <a:buChar char="●"/>
              <a:defRPr sz="1600"/>
            </a:lvl5pPr>
            <a:lvl6pPr indent="-342900" lvl="5" marL="2743200" algn="l">
              <a:spcBef>
                <a:spcPts val="350"/>
              </a:spcBef>
              <a:spcAft>
                <a:spcPts val="0"/>
              </a:spcAft>
              <a:buSzPts val="1800"/>
              <a:buChar char="■"/>
              <a:defRPr/>
            </a:lvl6pPr>
            <a:lvl7pPr indent="-342900" lvl="6" marL="3200400" algn="l">
              <a:spcBef>
                <a:spcPts val="350"/>
              </a:spcBef>
              <a:spcAft>
                <a:spcPts val="0"/>
              </a:spcAft>
              <a:buSzPts val="1800"/>
              <a:buChar char="■"/>
              <a:defRPr/>
            </a:lvl7pPr>
            <a:lvl8pPr indent="-342900" lvl="7" marL="3657600" algn="l">
              <a:spcBef>
                <a:spcPts val="350"/>
              </a:spcBef>
              <a:spcAft>
                <a:spcPts val="0"/>
              </a:spcAft>
              <a:buSzPts val="1800"/>
              <a:buChar char="■"/>
              <a:defRPr/>
            </a:lvl8pPr>
            <a:lvl9pPr indent="-342900" lvl="8" marL="4114800" algn="l">
              <a:spcBef>
                <a:spcPts val="350"/>
              </a:spcBef>
              <a:spcAft>
                <a:spcPts val="0"/>
              </a:spcAft>
              <a:buSzPts val="1800"/>
              <a:buChar char="■"/>
              <a:defRPr/>
            </a:lvl9pPr>
          </a:lstStyle>
          <a:p/>
        </p:txBody>
      </p:sp>
      <p:sp>
        <p:nvSpPr>
          <p:cNvPr id="121" name="Google Shape;121;p41"/>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sz="1000">
                <a:latin typeface="Lucida Sans"/>
                <a:ea typeface="Lucida Sans"/>
                <a:cs typeface="Lucida Sans"/>
                <a:sym typeface="Lucida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41"/>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41"/>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image" Target="../media/image5.png"/><Relationship Id="rId3" Type="http://schemas.openxmlformats.org/officeDocument/2006/relationships/slideLayout" Target="../slideLayouts/slideLayout1.xml"/><Relationship Id="rId4" Type="http://schemas.openxmlformats.org/officeDocument/2006/relationships/theme" Target="../theme/theme9.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image" Target="../media/image2.png"/><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theme" Target="../theme/theme3.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image" Target="../media/image4.jpg"/><Relationship Id="rId3" Type="http://schemas.openxmlformats.org/officeDocument/2006/relationships/image" Target="../media/image2.png"/><Relationship Id="rId4" Type="http://schemas.openxmlformats.org/officeDocument/2006/relationships/slideLayout" Target="../slideLayouts/slideLayout6.xml"/><Relationship Id="rId5" Type="http://schemas.openxmlformats.org/officeDocument/2006/relationships/theme" Target="../theme/theme4.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image" Target="../media/image4.jpg"/><Relationship Id="rId3" Type="http://schemas.openxmlformats.org/officeDocument/2006/relationships/image" Target="../media/image2.png"/><Relationship Id="rId4" Type="http://schemas.openxmlformats.org/officeDocument/2006/relationships/slideLayout" Target="../slideLayouts/slideLayout7.xml"/><Relationship Id="rId5" Type="http://schemas.openxmlformats.org/officeDocument/2006/relationships/theme" Target="../theme/theme7.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image" Target="../media/image4.jpg"/><Relationship Id="rId3" Type="http://schemas.openxmlformats.org/officeDocument/2006/relationships/image" Target="../media/image2.png"/><Relationship Id="rId4" Type="http://schemas.openxmlformats.org/officeDocument/2006/relationships/slideLayout" Target="../slideLayouts/slideLayout8.xml"/><Relationship Id="rId5" Type="http://schemas.openxmlformats.org/officeDocument/2006/relationships/theme" Target="../theme/theme2.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7.jpg"/><Relationship Id="rId2" Type="http://schemas.openxmlformats.org/officeDocument/2006/relationships/slideLayout" Target="../slideLayouts/slideLayout9.xml"/><Relationship Id="rId3" Type="http://schemas.openxmlformats.org/officeDocument/2006/relationships/theme" Target="../theme/theme1.xml"/></Relationships>
</file>

<file path=ppt/slideMasters/_rels/slideMaster7.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image" Target="../media/image4.jpg"/><Relationship Id="rId3" Type="http://schemas.openxmlformats.org/officeDocument/2006/relationships/image" Target="../media/image2.png"/><Relationship Id="rId4" Type="http://schemas.openxmlformats.org/officeDocument/2006/relationships/slideLayout" Target="../slideLayouts/slideLayout10.xml"/><Relationship Id="rId5" Type="http://schemas.openxmlformats.org/officeDocument/2006/relationships/theme" Target="../theme/theme5.xml"/></Relationships>
</file>

<file path=ppt/slideMasters/_rels/slideMaster8.xml.rels><?xml version="1.0" encoding="UTF-8" standalone="yes"?><Relationships xmlns="http://schemas.openxmlformats.org/package/2006/relationships"><Relationship Id="rId1" Type="http://schemas.openxmlformats.org/officeDocument/2006/relationships/image" Target="../media/image7.jpg"/><Relationship Id="rId2" Type="http://schemas.openxmlformats.org/officeDocument/2006/relationships/slideLayout" Target="../slideLayouts/slideLayout11.xml"/><Relationship Id="rId3"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7"/>
          <p:cNvSpPr/>
          <p:nvPr/>
        </p:nvSpPr>
        <p:spPr>
          <a:xfrm>
            <a:off x="0" y="4664075"/>
            <a:ext cx="9150350" cy="0"/>
          </a:xfrm>
          <a:prstGeom prst="rtTriangle">
            <a:avLst/>
          </a:prstGeom>
          <a:gradFill>
            <a:gsLst>
              <a:gs pos="0">
                <a:srgbClr val="007897"/>
              </a:gs>
              <a:gs pos="55000">
                <a:srgbClr val="4ABBE0"/>
              </a:gs>
              <a:gs pos="100000">
                <a:srgbClr val="007897"/>
              </a:gs>
            </a:gsLst>
            <a:lin ang="30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7" name="Google Shape;7;p27"/>
          <p:cNvGrpSpPr/>
          <p:nvPr/>
        </p:nvGrpSpPr>
        <p:grpSpPr>
          <a:xfrm>
            <a:off x="-12192" y="4953000"/>
            <a:ext cx="9162288" cy="1911350"/>
            <a:chOff x="-12783" y="4832896"/>
            <a:chExt cx="9162879" cy="2032192"/>
          </a:xfrm>
        </p:grpSpPr>
        <p:sp>
          <p:nvSpPr>
            <p:cNvPr id="8" name="Google Shape;8;p27"/>
            <p:cNvSpPr/>
            <p:nvPr/>
          </p:nvSpPr>
          <p:spPr>
            <a:xfrm>
              <a:off x="1687032" y="4832896"/>
              <a:ext cx="7456968" cy="518176"/>
            </a:xfrm>
            <a:custGeom>
              <a:rect b="b" l="l" r="r" t="t"/>
              <a:pathLst>
                <a:path extrusionOk="0" h="367" w="4697">
                  <a:moveTo>
                    <a:pt x="4697" y="0"/>
                  </a:moveTo>
                  <a:lnTo>
                    <a:pt x="4697" y="367"/>
                  </a:lnTo>
                  <a:lnTo>
                    <a:pt x="0" y="218"/>
                  </a:lnTo>
                  <a:lnTo>
                    <a:pt x="4697" y="0"/>
                  </a:lnTo>
                  <a:close/>
                </a:path>
              </a:pathLst>
            </a:custGeom>
            <a:solidFill>
              <a:srgbClr val="9FCBDC">
                <a:alpha val="39607"/>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 name="Google Shape;9;p27"/>
            <p:cNvSpPr/>
            <p:nvPr/>
          </p:nvSpPr>
          <p:spPr>
            <a:xfrm>
              <a:off x="35926" y="5135025"/>
              <a:ext cx="9108074" cy="838869"/>
            </a:xfrm>
            <a:custGeom>
              <a:rect b="b" l="l" r="r" t="t"/>
              <a:pathLst>
                <a:path extrusionOk="0" h="528" w="5760">
                  <a:moveTo>
                    <a:pt x="0" y="0"/>
                  </a:moveTo>
                  <a:lnTo>
                    <a:pt x="5760" y="0"/>
                  </a:lnTo>
                  <a:lnTo>
                    <a:pt x="5760" y="528"/>
                  </a:lnTo>
                  <a:lnTo>
                    <a:pt x="48" y="0"/>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 name="Google Shape;10;p27"/>
            <p:cNvSpPr/>
            <p:nvPr/>
          </p:nvSpPr>
          <p:spPr>
            <a:xfrm>
              <a:off x="0" y="4883888"/>
              <a:ext cx="9144000" cy="1981200"/>
            </a:xfrm>
            <a:custGeom>
              <a:rect b="b" l="l" r="r" t="t"/>
              <a:pathLst>
                <a:path extrusionOk="0" h="1248" w="5760">
                  <a:moveTo>
                    <a:pt x="0" y="0"/>
                  </a:moveTo>
                  <a:lnTo>
                    <a:pt x="0" y="1248"/>
                  </a:lnTo>
                  <a:lnTo>
                    <a:pt x="5760" y="1248"/>
                  </a:lnTo>
                  <a:lnTo>
                    <a:pt x="5760" y="528"/>
                  </a:lnTo>
                  <a:lnTo>
                    <a:pt x="0" y="0"/>
                  </a:lnTo>
                  <a:close/>
                </a:path>
              </a:pathLst>
            </a:custGeom>
            <a:blipFill rotWithShape="1">
              <a:blip r:embed="rId1">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pic>
          <p:nvPicPr>
            <p:cNvPr id="11" name="Google Shape;11;p27"/>
            <p:cNvPicPr preferRelativeResize="0"/>
            <p:nvPr/>
          </p:nvPicPr>
          <p:blipFill rotWithShape="1">
            <a:blip r:embed="rId2">
              <a:alphaModFix/>
            </a:blip>
            <a:srcRect b="0" l="0" r="0" t="0"/>
            <a:stretch/>
          </p:blipFill>
          <p:spPr>
            <a:xfrm>
              <a:off x="-12783" y="4875025"/>
              <a:ext cx="9162879" cy="855546"/>
            </a:xfrm>
            <a:prstGeom prst="rect">
              <a:avLst/>
            </a:prstGeom>
            <a:noFill/>
            <a:ln>
              <a:noFill/>
            </a:ln>
          </p:spPr>
        </p:pic>
      </p:grpSp>
      <p:sp>
        <p:nvSpPr>
          <p:cNvPr id="12" name="Google Shape;12;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1pPr>
            <a:lvl2pPr lvl="1"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2pPr>
            <a:lvl3pPr lvl="2"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3pPr>
            <a:lvl4pPr lvl="3"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4pPr>
            <a:lvl5pPr lvl="4"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5pPr>
            <a:lvl6pPr lvl="5"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6pPr>
            <a:lvl7pPr lvl="6"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7pPr>
            <a:lvl8pPr lvl="7"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8pPr>
            <a:lvl9pPr lvl="8"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9pPr>
          </a:lstStyle>
          <a:p/>
        </p:txBody>
      </p:sp>
      <p:sp>
        <p:nvSpPr>
          <p:cNvPr id="13" name="Google Shape;13;p27"/>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dk1"/>
                </a:solidFill>
                <a:latin typeface="Lucida Sans"/>
                <a:ea typeface="Lucida Sans"/>
                <a:cs typeface="Lucida Sans"/>
                <a:sym typeface="Lucida Sans"/>
              </a:defRPr>
            </a:lvl1pPr>
            <a:lvl2pPr indent="-374650" lvl="1" marL="914400" marR="0" rtl="0" algn="l">
              <a:spcBef>
                <a:spcPts val="325"/>
              </a:spcBef>
              <a:spcAft>
                <a:spcPts val="0"/>
              </a:spcAft>
              <a:buClr>
                <a:schemeClr val="accent1"/>
              </a:buClr>
              <a:buSzPts val="2300"/>
              <a:buFont typeface="Verdana"/>
              <a:buChar char="◦"/>
              <a:defRPr b="0" i="0" sz="2300" u="none" cap="none" strike="noStrike">
                <a:solidFill>
                  <a:schemeClr val="dk1"/>
                </a:solidFill>
                <a:latin typeface="Lucida Sans"/>
                <a:ea typeface="Lucida Sans"/>
                <a:cs typeface="Lucida Sans"/>
                <a:sym typeface="Lucida Sans"/>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dk1"/>
                </a:solidFill>
                <a:latin typeface="Lucida Sans"/>
                <a:ea typeface="Lucida Sans"/>
                <a:cs typeface="Lucida Sans"/>
                <a:sym typeface="Lucida Sans"/>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dk1"/>
                </a:solidFill>
                <a:latin typeface="Lucida Sans"/>
                <a:ea typeface="Lucida Sans"/>
                <a:cs typeface="Lucida Sans"/>
                <a:sym typeface="Lucida Sans"/>
              </a:defRPr>
            </a:lvl4pPr>
            <a:lvl5pPr indent="-355600" lvl="4" marL="2286000" marR="0" rtl="0" algn="l">
              <a:spcBef>
                <a:spcPts val="350"/>
              </a:spcBef>
              <a:spcAft>
                <a:spcPts val="0"/>
              </a:spcAft>
              <a:buClr>
                <a:schemeClr val="accent2"/>
              </a:buClr>
              <a:buSzPts val="2000"/>
              <a:buFont typeface="Noto Sans Symbols"/>
              <a:buChar char="●"/>
              <a:defRPr b="0" i="0" sz="2000" u="none" cap="none" strike="noStrike">
                <a:solidFill>
                  <a:schemeClr val="dk1"/>
                </a:solidFill>
                <a:latin typeface="Lucida Sans"/>
                <a:ea typeface="Lucida Sans"/>
                <a:cs typeface="Lucida Sans"/>
                <a:sym typeface="Lucida Sans"/>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dk1"/>
                </a:solidFill>
                <a:latin typeface="Lucida Sans"/>
                <a:ea typeface="Lucida Sans"/>
                <a:cs typeface="Lucida Sans"/>
                <a:sym typeface="Lucida Sans"/>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9pPr>
          </a:lstStyle>
          <a:p/>
        </p:txBody>
      </p:sp>
      <p:sp>
        <p:nvSpPr>
          <p:cNvPr id="14" name="Google Shape;14;p27"/>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000" u="none">
                <a:solidFill>
                  <a:srgbClr val="FFFFFF"/>
                </a:solidFill>
                <a:latin typeface="Lucida Sans"/>
                <a:ea typeface="Lucida Sans"/>
                <a:cs typeface="Lucida Sans"/>
                <a:sym typeface="Lucida San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27"/>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 name="Google Shape;16;p27"/>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1pPr>
            <a:lvl2pPr indent="0" lvl="1"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2pPr>
            <a:lvl3pPr indent="0" lvl="2"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3pPr>
            <a:lvl4pPr indent="0" lvl="3"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4pPr>
            <a:lvl5pPr indent="0" lvl="4"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5pPr>
            <a:lvl6pPr indent="0" lvl="5"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6pPr>
            <a:lvl7pPr indent="0" lvl="6"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7pPr>
            <a:lvl8pPr indent="0" lvl="7"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8pPr>
            <a:lvl9pPr indent="0" lvl="8" marL="0" marR="0" rtl="0" algn="r">
              <a:lnSpc>
                <a:spcPct val="100000"/>
              </a:lnSpc>
              <a:spcBef>
                <a:spcPts val="0"/>
              </a:spcBef>
              <a:spcAft>
                <a:spcPts val="0"/>
              </a:spcAft>
              <a:buClr>
                <a:srgbClr val="FFFFFF"/>
              </a:buClr>
              <a:buSzPts val="1000"/>
              <a:buFont typeface="Lucida Sans"/>
              <a:buNone/>
              <a:defRPr b="0" i="0" sz="1000" u="none">
                <a:solidFill>
                  <a:srgbClr val="FFFFFF"/>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 name="Shape 23"/>
        <p:cNvGrpSpPr/>
        <p:nvPr/>
      </p:nvGrpSpPr>
      <p:grpSpPr>
        <a:xfrm>
          <a:off x="0" y="0"/>
          <a:ext cx="0" cy="0"/>
          <a:chOff x="0" y="0"/>
          <a:chExt cx="0" cy="0"/>
        </a:xfrm>
      </p:grpSpPr>
      <p:sp>
        <p:nvSpPr>
          <p:cNvPr id="24" name="Google Shape;24;p29"/>
          <p:cNvSpPr/>
          <p:nvPr/>
        </p:nvSpPr>
        <p:spPr>
          <a:xfrm>
            <a:off x="715962" y="5002212"/>
            <a:ext cx="3802062" cy="1443037"/>
          </a:xfrm>
          <a:custGeom>
            <a:rect b="b" l="l" r="r" t="t"/>
            <a:pathLst>
              <a:path extrusionOk="0" h="528" w="5760">
                <a:moveTo>
                  <a:pt x="-329" y="347"/>
                </a:moveTo>
                <a:lnTo>
                  <a:pt x="7156" y="682"/>
                </a:lnTo>
                <a:lnTo>
                  <a:pt x="5229" y="682"/>
                </a:lnTo>
                <a:lnTo>
                  <a:pt x="-328" y="345"/>
                </a:lnTo>
              </a:path>
            </a:pathLst>
          </a:custGeom>
          <a:solidFill>
            <a:srgbClr val="9FCBDC">
              <a:alpha val="39607"/>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 name="Google Shape;25;p29"/>
          <p:cNvSpPr/>
          <p:nvPr/>
        </p:nvSpPr>
        <p:spPr>
          <a:xfrm>
            <a:off x="-53975" y="5784850"/>
            <a:ext cx="3802062" cy="838200"/>
          </a:xfrm>
          <a:custGeom>
            <a:rect b="b" l="l" r="r" t="t"/>
            <a:pathLst>
              <a:path extrusionOk="0" h="528" w="5760">
                <a:moveTo>
                  <a:pt x="817" y="97"/>
                </a:moveTo>
                <a:lnTo>
                  <a:pt x="6408" y="682"/>
                </a:lnTo>
                <a:lnTo>
                  <a:pt x="5232" y="685"/>
                </a:lnTo>
                <a:lnTo>
                  <a:pt x="829" y="101"/>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 name="Google Shape;26;p29"/>
          <p:cNvSpPr/>
          <p:nvPr/>
        </p:nvSpPr>
        <p:spPr>
          <a:xfrm>
            <a:off x="-6042" y="5791253"/>
            <a:ext cx="3402314" cy="1080868"/>
          </a:xfrm>
          <a:prstGeom prst="rtTriangle">
            <a:avLst/>
          </a:prstGeom>
          <a:blipFill rotWithShape="1">
            <a:blip r:embed="rId1">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pic>
        <p:nvPicPr>
          <p:cNvPr id="27" name="Google Shape;27;p29"/>
          <p:cNvPicPr preferRelativeResize="0"/>
          <p:nvPr/>
        </p:nvPicPr>
        <p:blipFill rotWithShape="1">
          <a:blip r:embed="rId2">
            <a:alphaModFix/>
          </a:blip>
          <a:srcRect b="0" l="0" r="0" t="0"/>
          <a:stretch/>
        </p:blipFill>
        <p:spPr>
          <a:xfrm>
            <a:off x="-19050" y="5778500"/>
            <a:ext cx="3421062" cy="1098550"/>
          </a:xfrm>
          <a:prstGeom prst="rect">
            <a:avLst/>
          </a:prstGeom>
          <a:noFill/>
          <a:ln>
            <a:noFill/>
          </a:ln>
        </p:spPr>
      </p:pic>
      <p:sp>
        <p:nvSpPr>
          <p:cNvPr id="28" name="Google Shape;28;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1pPr>
            <a:lvl2pPr lvl="1"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2pPr>
            <a:lvl3pPr lvl="2"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3pPr>
            <a:lvl4pPr lvl="3"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4pPr>
            <a:lvl5pPr lvl="4"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5pPr>
            <a:lvl6pPr lvl="5"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6pPr>
            <a:lvl7pPr lvl="6"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7pPr>
            <a:lvl8pPr lvl="7"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8pPr>
            <a:lvl9pPr lvl="8"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9pPr>
          </a:lstStyle>
          <a:p/>
        </p:txBody>
      </p:sp>
      <p:sp>
        <p:nvSpPr>
          <p:cNvPr id="29" name="Google Shape;29;p29"/>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dk1"/>
                </a:solidFill>
                <a:latin typeface="Lucida Sans"/>
                <a:ea typeface="Lucida Sans"/>
                <a:cs typeface="Lucida Sans"/>
                <a:sym typeface="Lucida Sans"/>
              </a:defRPr>
            </a:lvl1pPr>
            <a:lvl2pPr indent="-374650" lvl="1" marL="914400" marR="0" rtl="0" algn="l">
              <a:spcBef>
                <a:spcPts val="325"/>
              </a:spcBef>
              <a:spcAft>
                <a:spcPts val="0"/>
              </a:spcAft>
              <a:buClr>
                <a:schemeClr val="accent1"/>
              </a:buClr>
              <a:buSzPts val="2300"/>
              <a:buFont typeface="Verdana"/>
              <a:buChar char="◦"/>
              <a:defRPr b="0" i="0" sz="2300" u="none" cap="none" strike="noStrike">
                <a:solidFill>
                  <a:schemeClr val="dk1"/>
                </a:solidFill>
                <a:latin typeface="Lucida Sans"/>
                <a:ea typeface="Lucida Sans"/>
                <a:cs typeface="Lucida Sans"/>
                <a:sym typeface="Lucida Sans"/>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dk1"/>
                </a:solidFill>
                <a:latin typeface="Lucida Sans"/>
                <a:ea typeface="Lucida Sans"/>
                <a:cs typeface="Lucida Sans"/>
                <a:sym typeface="Lucida Sans"/>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dk1"/>
                </a:solidFill>
                <a:latin typeface="Lucida Sans"/>
                <a:ea typeface="Lucida Sans"/>
                <a:cs typeface="Lucida Sans"/>
                <a:sym typeface="Lucida Sans"/>
              </a:defRPr>
            </a:lvl4pPr>
            <a:lvl5pPr indent="-355600" lvl="4" marL="2286000" marR="0" rtl="0" algn="l">
              <a:spcBef>
                <a:spcPts val="350"/>
              </a:spcBef>
              <a:spcAft>
                <a:spcPts val="0"/>
              </a:spcAft>
              <a:buClr>
                <a:schemeClr val="accent2"/>
              </a:buClr>
              <a:buSzPts val="2000"/>
              <a:buFont typeface="Noto Sans Symbols"/>
              <a:buChar char="●"/>
              <a:defRPr b="0" i="0" sz="2000" u="none" cap="none" strike="noStrike">
                <a:solidFill>
                  <a:schemeClr val="dk1"/>
                </a:solidFill>
                <a:latin typeface="Lucida Sans"/>
                <a:ea typeface="Lucida Sans"/>
                <a:cs typeface="Lucida Sans"/>
                <a:sym typeface="Lucida Sans"/>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dk1"/>
                </a:solidFill>
                <a:latin typeface="Lucida Sans"/>
                <a:ea typeface="Lucida Sans"/>
                <a:cs typeface="Lucida Sans"/>
                <a:sym typeface="Lucida Sans"/>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9pPr>
          </a:lstStyle>
          <a:p/>
        </p:txBody>
      </p:sp>
      <p:sp>
        <p:nvSpPr>
          <p:cNvPr id="30" name="Google Shape;30;p29"/>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000" u="none">
                <a:solidFill>
                  <a:schemeClr val="dk1"/>
                </a:solidFill>
                <a:latin typeface="Lucida Sans"/>
                <a:ea typeface="Lucida Sans"/>
                <a:cs typeface="Lucida Sans"/>
                <a:sym typeface="Lucida San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1" name="Google Shape;31;p29"/>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2" name="Google Shape;32;p29"/>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3"/>
    <p:sldLayoutId id="2147483652" r:id="rId4"/>
    <p:sldLayoutId id="2147483653" r:id="rId5"/>
    <p:sldLayoutId id="2147483654"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5" name="Shape 55"/>
        <p:cNvGrpSpPr/>
        <p:nvPr/>
      </p:nvGrpSpPr>
      <p:grpSpPr>
        <a:xfrm>
          <a:off x="0" y="0"/>
          <a:ext cx="0" cy="0"/>
          <a:chOff x="0" y="0"/>
          <a:chExt cx="0" cy="0"/>
        </a:xfrm>
      </p:grpSpPr>
      <p:sp>
        <p:nvSpPr>
          <p:cNvPr id="56" name="Google Shape;56;p31"/>
          <p:cNvSpPr/>
          <p:nvPr/>
        </p:nvSpPr>
        <p:spPr>
          <a:xfrm>
            <a:off x="715962" y="5002212"/>
            <a:ext cx="3802062" cy="1443037"/>
          </a:xfrm>
          <a:custGeom>
            <a:rect b="b" l="l" r="r" t="t"/>
            <a:pathLst>
              <a:path extrusionOk="0" h="528" w="5760">
                <a:moveTo>
                  <a:pt x="-329" y="347"/>
                </a:moveTo>
                <a:lnTo>
                  <a:pt x="7156" y="682"/>
                </a:lnTo>
                <a:lnTo>
                  <a:pt x="5229" y="682"/>
                </a:lnTo>
                <a:lnTo>
                  <a:pt x="-328" y="345"/>
                </a:lnTo>
              </a:path>
            </a:pathLst>
          </a:custGeom>
          <a:solidFill>
            <a:srgbClr val="9FCBDC">
              <a:alpha val="39607"/>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57" name="Google Shape;57;p31"/>
          <p:cNvSpPr/>
          <p:nvPr/>
        </p:nvSpPr>
        <p:spPr>
          <a:xfrm>
            <a:off x="-53975" y="5784850"/>
            <a:ext cx="3802062" cy="838200"/>
          </a:xfrm>
          <a:custGeom>
            <a:rect b="b" l="l" r="r" t="t"/>
            <a:pathLst>
              <a:path extrusionOk="0" h="528" w="5760">
                <a:moveTo>
                  <a:pt x="817" y="97"/>
                </a:moveTo>
                <a:lnTo>
                  <a:pt x="6408" y="682"/>
                </a:lnTo>
                <a:lnTo>
                  <a:pt x="5232" y="685"/>
                </a:lnTo>
                <a:lnTo>
                  <a:pt x="829" y="101"/>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58" name="Google Shape;58;p31"/>
          <p:cNvSpPr/>
          <p:nvPr/>
        </p:nvSpPr>
        <p:spPr>
          <a:xfrm>
            <a:off x="-6042" y="5791253"/>
            <a:ext cx="3402314" cy="1080868"/>
          </a:xfrm>
          <a:prstGeom prst="rtTriangle">
            <a:avLst/>
          </a:pr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pic>
        <p:nvPicPr>
          <p:cNvPr id="59" name="Google Shape;59;p31"/>
          <p:cNvPicPr preferRelativeResize="0"/>
          <p:nvPr/>
        </p:nvPicPr>
        <p:blipFill rotWithShape="1">
          <a:blip r:embed="rId3">
            <a:alphaModFix/>
          </a:blip>
          <a:srcRect b="0" l="0" r="0" t="0"/>
          <a:stretch/>
        </p:blipFill>
        <p:spPr>
          <a:xfrm>
            <a:off x="-19050" y="5778500"/>
            <a:ext cx="3421062" cy="1098550"/>
          </a:xfrm>
          <a:prstGeom prst="rect">
            <a:avLst/>
          </a:prstGeom>
          <a:noFill/>
          <a:ln>
            <a:noFill/>
          </a:ln>
        </p:spPr>
      </p:pic>
      <p:sp>
        <p:nvSpPr>
          <p:cNvPr id="60" name="Google Shape;60;p31"/>
          <p:cNvSpPr/>
          <p:nvPr/>
        </p:nvSpPr>
        <p:spPr>
          <a:xfrm>
            <a:off x="8664575" y="4987925"/>
            <a:ext cx="182562" cy="228600"/>
          </a:xfrm>
          <a:prstGeom prst="chevron">
            <a:avLst>
              <a:gd fmla="val 10800" name="adj"/>
            </a:avLst>
          </a:prstGeom>
          <a:gradFill>
            <a:gsLst>
              <a:gs pos="0">
                <a:srgbClr val="1389A6"/>
              </a:gs>
              <a:gs pos="72000">
                <a:srgbClr val="50B8DA"/>
              </a:gs>
              <a:gs pos="100000">
                <a:srgbClr val="7FC4DD"/>
              </a:gs>
            </a:gsLst>
            <a:lin ang="16200000" scaled="0"/>
          </a:gradFill>
          <a:ln cap="rnd" cmpd="sng" w="9525">
            <a:solidFill>
              <a:srgbClr val="1E768C"/>
            </a:solidFill>
            <a:prstDash val="solid"/>
            <a:miter lim="800000"/>
            <a:headEnd len="sm" w="sm" type="none"/>
            <a:tailEnd len="sm" w="sm" type="none"/>
          </a:ln>
          <a:effectLst>
            <a:outerShdw blurRad="63500" dir="5400000" dist="25400">
              <a:srgbClr val="000000">
                <a:alpha val="45882"/>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61" name="Google Shape;61;p31"/>
          <p:cNvSpPr/>
          <p:nvPr/>
        </p:nvSpPr>
        <p:spPr>
          <a:xfrm>
            <a:off x="8477250" y="4987925"/>
            <a:ext cx="182562" cy="228600"/>
          </a:xfrm>
          <a:prstGeom prst="chevron">
            <a:avLst>
              <a:gd fmla="val 10800" name="adj"/>
            </a:avLst>
          </a:prstGeom>
          <a:gradFill>
            <a:gsLst>
              <a:gs pos="0">
                <a:srgbClr val="1389A6"/>
              </a:gs>
              <a:gs pos="72000">
                <a:srgbClr val="50B8DA"/>
              </a:gs>
              <a:gs pos="100000">
                <a:srgbClr val="7FC4DD"/>
              </a:gs>
            </a:gsLst>
            <a:lin ang="16200000" scaled="0"/>
          </a:gradFill>
          <a:ln cap="rnd" cmpd="sng" w="9525">
            <a:solidFill>
              <a:srgbClr val="1E768C"/>
            </a:solidFill>
            <a:prstDash val="solid"/>
            <a:miter lim="800000"/>
            <a:headEnd len="sm" w="sm" type="none"/>
            <a:tailEnd len="sm" w="sm" type="none"/>
          </a:ln>
          <a:effectLst>
            <a:outerShdw blurRad="63500" dir="5400000" dist="25400">
              <a:srgbClr val="000000">
                <a:alpha val="45882"/>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62" name="Google Shape;62;p3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1pPr>
            <a:lvl2pPr lvl="1"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2pPr>
            <a:lvl3pPr lvl="2"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3pPr>
            <a:lvl4pPr lvl="3"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4pPr>
            <a:lvl5pPr lvl="4"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5pPr>
            <a:lvl6pPr lvl="5"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6pPr>
            <a:lvl7pPr lvl="6"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7pPr>
            <a:lvl8pPr lvl="7"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8pPr>
            <a:lvl9pPr lvl="8"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9pPr>
          </a:lstStyle>
          <a:p/>
        </p:txBody>
      </p:sp>
      <p:sp>
        <p:nvSpPr>
          <p:cNvPr id="63" name="Google Shape;63;p31"/>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lt1"/>
                </a:solidFill>
                <a:latin typeface="Lucida Sans"/>
                <a:ea typeface="Lucida Sans"/>
                <a:cs typeface="Lucida Sans"/>
                <a:sym typeface="Lucida Sans"/>
              </a:defRPr>
            </a:lvl1pPr>
            <a:lvl2pPr indent="-374650" lvl="1" marL="914400" marR="0" rtl="0" algn="l">
              <a:spcBef>
                <a:spcPts val="325"/>
              </a:spcBef>
              <a:spcAft>
                <a:spcPts val="0"/>
              </a:spcAft>
              <a:buClr>
                <a:schemeClr val="accent1"/>
              </a:buClr>
              <a:buSzPts val="2300"/>
              <a:buFont typeface="Verdana"/>
              <a:buChar char="◦"/>
              <a:defRPr b="0" i="0" sz="2300" u="none" cap="none" strike="noStrike">
                <a:solidFill>
                  <a:schemeClr val="lt1"/>
                </a:solidFill>
                <a:latin typeface="Lucida Sans"/>
                <a:ea typeface="Lucida Sans"/>
                <a:cs typeface="Lucida Sans"/>
                <a:sym typeface="Lucida Sans"/>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lt1"/>
                </a:solidFill>
                <a:latin typeface="Lucida Sans"/>
                <a:ea typeface="Lucida Sans"/>
                <a:cs typeface="Lucida Sans"/>
                <a:sym typeface="Lucida Sans"/>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lt1"/>
                </a:solidFill>
                <a:latin typeface="Lucida Sans"/>
                <a:ea typeface="Lucida Sans"/>
                <a:cs typeface="Lucida Sans"/>
                <a:sym typeface="Lucida Sans"/>
              </a:defRPr>
            </a:lvl4pPr>
            <a:lvl5pPr indent="-355600" lvl="4" marL="2286000" marR="0" rtl="0" algn="l">
              <a:spcBef>
                <a:spcPts val="350"/>
              </a:spcBef>
              <a:spcAft>
                <a:spcPts val="0"/>
              </a:spcAft>
              <a:buClr>
                <a:schemeClr val="accent2"/>
              </a:buClr>
              <a:buSzPts val="2000"/>
              <a:buFont typeface="Noto Sans Symbols"/>
              <a:buChar char="●"/>
              <a:defRPr b="0" i="0" sz="2000" u="none" cap="none" strike="noStrike">
                <a:solidFill>
                  <a:schemeClr val="lt1"/>
                </a:solidFill>
                <a:latin typeface="Lucida Sans"/>
                <a:ea typeface="Lucida Sans"/>
                <a:cs typeface="Lucida Sans"/>
                <a:sym typeface="Lucida Sans"/>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lt1"/>
                </a:solidFill>
                <a:latin typeface="Lucida Sans"/>
                <a:ea typeface="Lucida Sans"/>
                <a:cs typeface="Lucida Sans"/>
                <a:sym typeface="Lucida Sans"/>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9pPr>
          </a:lstStyle>
          <a:p/>
        </p:txBody>
      </p:sp>
      <p:sp>
        <p:nvSpPr>
          <p:cNvPr id="64" name="Google Shape;64;p31"/>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000" u="none">
                <a:solidFill>
                  <a:schemeClr val="lt1"/>
                </a:solidFill>
                <a:latin typeface="Lucida Sans"/>
                <a:ea typeface="Lucida Sans"/>
                <a:cs typeface="Lucida Sans"/>
                <a:sym typeface="Lucida Sans"/>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65" name="Google Shape;65;p31"/>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66" name="Google Shape;66;p31"/>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1pPr>
            <a:lvl2pPr indent="0" lvl="1"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2pPr>
            <a:lvl3pPr indent="0" lvl="2"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3pPr>
            <a:lvl4pPr indent="0" lvl="3"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4pPr>
            <a:lvl5pPr indent="0" lvl="4"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5pPr>
            <a:lvl6pPr indent="0" lvl="5"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6pPr>
            <a:lvl7pPr indent="0" lvl="6"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7pPr>
            <a:lvl8pPr indent="0" lvl="7"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8pPr>
            <a:lvl9pPr indent="0" lvl="8"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6"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74" name="Shape 74"/>
        <p:cNvGrpSpPr/>
        <p:nvPr/>
      </p:nvGrpSpPr>
      <p:grpSpPr>
        <a:xfrm>
          <a:off x="0" y="0"/>
          <a:ext cx="0" cy="0"/>
          <a:chOff x="0" y="0"/>
          <a:chExt cx="0" cy="0"/>
        </a:xfrm>
      </p:grpSpPr>
      <p:sp>
        <p:nvSpPr>
          <p:cNvPr id="75" name="Google Shape;75;p36"/>
          <p:cNvSpPr/>
          <p:nvPr/>
        </p:nvSpPr>
        <p:spPr>
          <a:xfrm>
            <a:off x="715962" y="5002212"/>
            <a:ext cx="3802062" cy="1443037"/>
          </a:xfrm>
          <a:custGeom>
            <a:rect b="b" l="l" r="r" t="t"/>
            <a:pathLst>
              <a:path extrusionOk="0" h="528" w="5760">
                <a:moveTo>
                  <a:pt x="-329" y="347"/>
                </a:moveTo>
                <a:lnTo>
                  <a:pt x="7156" y="682"/>
                </a:lnTo>
                <a:lnTo>
                  <a:pt x="5229" y="682"/>
                </a:lnTo>
                <a:lnTo>
                  <a:pt x="-328" y="345"/>
                </a:lnTo>
              </a:path>
            </a:pathLst>
          </a:custGeom>
          <a:solidFill>
            <a:srgbClr val="9FCBDC">
              <a:alpha val="39607"/>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76" name="Google Shape;76;p36"/>
          <p:cNvSpPr/>
          <p:nvPr/>
        </p:nvSpPr>
        <p:spPr>
          <a:xfrm>
            <a:off x="-53975" y="5784850"/>
            <a:ext cx="3802062" cy="838200"/>
          </a:xfrm>
          <a:custGeom>
            <a:rect b="b" l="l" r="r" t="t"/>
            <a:pathLst>
              <a:path extrusionOk="0" h="528" w="5760">
                <a:moveTo>
                  <a:pt x="817" y="97"/>
                </a:moveTo>
                <a:lnTo>
                  <a:pt x="6408" y="682"/>
                </a:lnTo>
                <a:lnTo>
                  <a:pt x="5232" y="685"/>
                </a:lnTo>
                <a:lnTo>
                  <a:pt x="829" y="101"/>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77" name="Google Shape;77;p36"/>
          <p:cNvSpPr/>
          <p:nvPr/>
        </p:nvSpPr>
        <p:spPr>
          <a:xfrm>
            <a:off x="-6042" y="5791253"/>
            <a:ext cx="3402314" cy="1080868"/>
          </a:xfrm>
          <a:prstGeom prst="rtTriangle">
            <a:avLst/>
          </a:pr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pic>
        <p:nvPicPr>
          <p:cNvPr id="78" name="Google Shape;78;p36"/>
          <p:cNvPicPr preferRelativeResize="0"/>
          <p:nvPr/>
        </p:nvPicPr>
        <p:blipFill rotWithShape="1">
          <a:blip r:embed="rId3">
            <a:alphaModFix/>
          </a:blip>
          <a:srcRect b="0" l="0" r="0" t="0"/>
          <a:stretch/>
        </p:blipFill>
        <p:spPr>
          <a:xfrm>
            <a:off x="-19050" y="5778500"/>
            <a:ext cx="3421062" cy="1098550"/>
          </a:xfrm>
          <a:prstGeom prst="rect">
            <a:avLst/>
          </a:prstGeom>
          <a:noFill/>
          <a:ln>
            <a:noFill/>
          </a:ln>
        </p:spPr>
      </p:pic>
      <p:sp>
        <p:nvSpPr>
          <p:cNvPr id="79" name="Google Shape;79;p36"/>
          <p:cNvSpPr/>
          <p:nvPr/>
        </p:nvSpPr>
        <p:spPr>
          <a:xfrm>
            <a:off x="3636962" y="3005137"/>
            <a:ext cx="182562" cy="228600"/>
          </a:xfrm>
          <a:prstGeom prst="chevron">
            <a:avLst>
              <a:gd fmla="val 10800" name="adj"/>
            </a:avLst>
          </a:prstGeom>
          <a:gradFill>
            <a:gsLst>
              <a:gs pos="0">
                <a:srgbClr val="1389A6"/>
              </a:gs>
              <a:gs pos="72000">
                <a:srgbClr val="50B8DA"/>
              </a:gs>
              <a:gs pos="100000">
                <a:srgbClr val="7FC4DD"/>
              </a:gs>
            </a:gsLst>
            <a:lin ang="16200000" scaled="0"/>
          </a:gradFill>
          <a:ln cap="rnd" cmpd="sng" w="9525">
            <a:solidFill>
              <a:srgbClr val="1E768C"/>
            </a:solidFill>
            <a:prstDash val="solid"/>
            <a:miter lim="800000"/>
            <a:headEnd len="sm" w="sm" type="none"/>
            <a:tailEnd len="sm" w="sm" type="none"/>
          </a:ln>
          <a:effectLst>
            <a:outerShdw blurRad="63500" dir="5400000" dist="25400">
              <a:srgbClr val="000000">
                <a:alpha val="45882"/>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80" name="Google Shape;80;p36"/>
          <p:cNvSpPr/>
          <p:nvPr/>
        </p:nvSpPr>
        <p:spPr>
          <a:xfrm>
            <a:off x="3449637" y="3005137"/>
            <a:ext cx="184150" cy="228600"/>
          </a:xfrm>
          <a:prstGeom prst="chevron">
            <a:avLst>
              <a:gd fmla="val 10800" name="adj"/>
            </a:avLst>
          </a:prstGeom>
          <a:gradFill>
            <a:gsLst>
              <a:gs pos="0">
                <a:srgbClr val="1389A6"/>
              </a:gs>
              <a:gs pos="72000">
                <a:srgbClr val="50B8DA"/>
              </a:gs>
              <a:gs pos="100000">
                <a:srgbClr val="7FC4DD"/>
              </a:gs>
            </a:gsLst>
            <a:lin ang="16200000" scaled="0"/>
          </a:gradFill>
          <a:ln cap="rnd" cmpd="sng" w="9525">
            <a:solidFill>
              <a:srgbClr val="1E768C"/>
            </a:solidFill>
            <a:prstDash val="solid"/>
            <a:miter lim="800000"/>
            <a:headEnd len="sm" w="sm" type="none"/>
            <a:tailEnd len="sm" w="sm" type="none"/>
          </a:ln>
          <a:effectLst>
            <a:outerShdw blurRad="63500" dir="5400000" dist="25400">
              <a:srgbClr val="000000">
                <a:alpha val="45882"/>
              </a:srgbClr>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81" name="Google Shape;81;p3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1pPr>
            <a:lvl2pPr lvl="1"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2pPr>
            <a:lvl3pPr lvl="2"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3pPr>
            <a:lvl4pPr lvl="3"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4pPr>
            <a:lvl5pPr lvl="4"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5pPr>
            <a:lvl6pPr lvl="5"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6pPr>
            <a:lvl7pPr lvl="6"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7pPr>
            <a:lvl8pPr lvl="7"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8pPr>
            <a:lvl9pPr lvl="8"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9pPr>
          </a:lstStyle>
          <a:p/>
        </p:txBody>
      </p:sp>
      <p:sp>
        <p:nvSpPr>
          <p:cNvPr id="82" name="Google Shape;82;p36"/>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lt1"/>
                </a:solidFill>
                <a:latin typeface="Lucida Sans"/>
                <a:ea typeface="Lucida Sans"/>
                <a:cs typeface="Lucida Sans"/>
                <a:sym typeface="Lucida Sans"/>
              </a:defRPr>
            </a:lvl1pPr>
            <a:lvl2pPr indent="-374650" lvl="1" marL="914400" marR="0" rtl="0" algn="l">
              <a:spcBef>
                <a:spcPts val="325"/>
              </a:spcBef>
              <a:spcAft>
                <a:spcPts val="0"/>
              </a:spcAft>
              <a:buClr>
                <a:schemeClr val="accent1"/>
              </a:buClr>
              <a:buSzPts val="2300"/>
              <a:buFont typeface="Verdana"/>
              <a:buChar char="◦"/>
              <a:defRPr b="0" i="0" sz="2300" u="none" cap="none" strike="noStrike">
                <a:solidFill>
                  <a:schemeClr val="lt1"/>
                </a:solidFill>
                <a:latin typeface="Lucida Sans"/>
                <a:ea typeface="Lucida Sans"/>
                <a:cs typeface="Lucida Sans"/>
                <a:sym typeface="Lucida Sans"/>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lt1"/>
                </a:solidFill>
                <a:latin typeface="Lucida Sans"/>
                <a:ea typeface="Lucida Sans"/>
                <a:cs typeface="Lucida Sans"/>
                <a:sym typeface="Lucida Sans"/>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lt1"/>
                </a:solidFill>
                <a:latin typeface="Lucida Sans"/>
                <a:ea typeface="Lucida Sans"/>
                <a:cs typeface="Lucida Sans"/>
                <a:sym typeface="Lucida Sans"/>
              </a:defRPr>
            </a:lvl4pPr>
            <a:lvl5pPr indent="-355600" lvl="4" marL="2286000" marR="0" rtl="0" algn="l">
              <a:spcBef>
                <a:spcPts val="350"/>
              </a:spcBef>
              <a:spcAft>
                <a:spcPts val="0"/>
              </a:spcAft>
              <a:buClr>
                <a:schemeClr val="accent2"/>
              </a:buClr>
              <a:buSzPts val="2000"/>
              <a:buFont typeface="Noto Sans Symbols"/>
              <a:buChar char="●"/>
              <a:defRPr b="0" i="0" sz="2000" u="none" cap="none" strike="noStrike">
                <a:solidFill>
                  <a:schemeClr val="lt1"/>
                </a:solidFill>
                <a:latin typeface="Lucida Sans"/>
                <a:ea typeface="Lucida Sans"/>
                <a:cs typeface="Lucida Sans"/>
                <a:sym typeface="Lucida Sans"/>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lt1"/>
                </a:solidFill>
                <a:latin typeface="Lucida Sans"/>
                <a:ea typeface="Lucida Sans"/>
                <a:cs typeface="Lucida Sans"/>
                <a:sym typeface="Lucida Sans"/>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9pPr>
          </a:lstStyle>
          <a:p/>
        </p:txBody>
      </p:sp>
      <p:sp>
        <p:nvSpPr>
          <p:cNvPr id="83" name="Google Shape;83;p36"/>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000" u="none">
                <a:solidFill>
                  <a:schemeClr val="lt1"/>
                </a:solidFill>
                <a:latin typeface="Lucida Sans"/>
                <a:ea typeface="Lucida Sans"/>
                <a:cs typeface="Lucida Sans"/>
                <a:sym typeface="Lucida Sans"/>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84" name="Google Shape;84;p36"/>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85" name="Google Shape;85;p36"/>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1pPr>
            <a:lvl2pPr indent="0" lvl="1"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2pPr>
            <a:lvl3pPr indent="0" lvl="2"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3pPr>
            <a:lvl4pPr indent="0" lvl="3"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4pPr>
            <a:lvl5pPr indent="0" lvl="4"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5pPr>
            <a:lvl6pPr indent="0" lvl="5"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6pPr>
            <a:lvl7pPr indent="0" lvl="6"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7pPr>
            <a:lvl8pPr indent="0" lvl="7"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8pPr>
            <a:lvl9pPr indent="0" lvl="8"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8"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2" name="Shape 92"/>
        <p:cNvGrpSpPr/>
        <p:nvPr/>
      </p:nvGrpSpPr>
      <p:grpSpPr>
        <a:xfrm>
          <a:off x="0" y="0"/>
          <a:ext cx="0" cy="0"/>
          <a:chOff x="0" y="0"/>
          <a:chExt cx="0" cy="0"/>
        </a:xfrm>
      </p:grpSpPr>
      <p:sp>
        <p:nvSpPr>
          <p:cNvPr id="93" name="Google Shape;93;p38"/>
          <p:cNvSpPr/>
          <p:nvPr/>
        </p:nvSpPr>
        <p:spPr>
          <a:xfrm>
            <a:off x="715962" y="5002212"/>
            <a:ext cx="3802062" cy="1443037"/>
          </a:xfrm>
          <a:custGeom>
            <a:rect b="b" l="l" r="r" t="t"/>
            <a:pathLst>
              <a:path extrusionOk="0" h="528" w="5760">
                <a:moveTo>
                  <a:pt x="-329" y="347"/>
                </a:moveTo>
                <a:lnTo>
                  <a:pt x="7156" y="682"/>
                </a:lnTo>
                <a:lnTo>
                  <a:pt x="5229" y="682"/>
                </a:lnTo>
                <a:lnTo>
                  <a:pt x="-328" y="345"/>
                </a:lnTo>
              </a:path>
            </a:pathLst>
          </a:custGeom>
          <a:solidFill>
            <a:srgbClr val="9FCBDC">
              <a:alpha val="39607"/>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94" name="Google Shape;94;p38"/>
          <p:cNvSpPr/>
          <p:nvPr/>
        </p:nvSpPr>
        <p:spPr>
          <a:xfrm>
            <a:off x="-53975" y="5784850"/>
            <a:ext cx="3802062" cy="838200"/>
          </a:xfrm>
          <a:custGeom>
            <a:rect b="b" l="l" r="r" t="t"/>
            <a:pathLst>
              <a:path extrusionOk="0" h="528" w="5760">
                <a:moveTo>
                  <a:pt x="817" y="97"/>
                </a:moveTo>
                <a:lnTo>
                  <a:pt x="6408" y="682"/>
                </a:lnTo>
                <a:lnTo>
                  <a:pt x="5232" y="685"/>
                </a:lnTo>
                <a:lnTo>
                  <a:pt x="829" y="101"/>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95" name="Google Shape;95;p38"/>
          <p:cNvSpPr/>
          <p:nvPr/>
        </p:nvSpPr>
        <p:spPr>
          <a:xfrm>
            <a:off x="-6042" y="5791253"/>
            <a:ext cx="3402314" cy="1080868"/>
          </a:xfrm>
          <a:prstGeom prst="rtTriangle">
            <a:avLst/>
          </a:pr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pic>
        <p:nvPicPr>
          <p:cNvPr id="96" name="Google Shape;96;p38"/>
          <p:cNvPicPr preferRelativeResize="0"/>
          <p:nvPr/>
        </p:nvPicPr>
        <p:blipFill rotWithShape="1">
          <a:blip r:embed="rId3">
            <a:alphaModFix/>
          </a:blip>
          <a:srcRect b="0" l="0" r="0" t="0"/>
          <a:stretch/>
        </p:blipFill>
        <p:spPr>
          <a:xfrm>
            <a:off x="-19050" y="5778500"/>
            <a:ext cx="3421062" cy="1098550"/>
          </a:xfrm>
          <a:prstGeom prst="rect">
            <a:avLst/>
          </a:prstGeom>
          <a:noFill/>
          <a:ln>
            <a:noFill/>
          </a:ln>
        </p:spPr>
      </p:pic>
      <p:sp>
        <p:nvSpPr>
          <p:cNvPr id="97" name="Google Shape;97;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1pPr>
            <a:lvl2pPr lvl="1"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2pPr>
            <a:lvl3pPr lvl="2"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3pPr>
            <a:lvl4pPr lvl="3"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4pPr>
            <a:lvl5pPr lvl="4"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5pPr>
            <a:lvl6pPr lvl="5"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6pPr>
            <a:lvl7pPr lvl="6"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7pPr>
            <a:lvl8pPr lvl="7"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8pPr>
            <a:lvl9pPr lvl="8"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9pPr>
          </a:lstStyle>
          <a:p/>
        </p:txBody>
      </p:sp>
      <p:sp>
        <p:nvSpPr>
          <p:cNvPr id="98" name="Google Shape;98;p38"/>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lt1"/>
                </a:solidFill>
                <a:latin typeface="Lucida Sans"/>
                <a:ea typeface="Lucida Sans"/>
                <a:cs typeface="Lucida Sans"/>
                <a:sym typeface="Lucida Sans"/>
              </a:defRPr>
            </a:lvl1pPr>
            <a:lvl2pPr indent="-374650" lvl="1" marL="914400" marR="0" rtl="0" algn="l">
              <a:spcBef>
                <a:spcPts val="325"/>
              </a:spcBef>
              <a:spcAft>
                <a:spcPts val="0"/>
              </a:spcAft>
              <a:buClr>
                <a:schemeClr val="accent1"/>
              </a:buClr>
              <a:buSzPts val="2300"/>
              <a:buFont typeface="Verdana"/>
              <a:buChar char="◦"/>
              <a:defRPr b="0" i="0" sz="2300" u="none" cap="none" strike="noStrike">
                <a:solidFill>
                  <a:schemeClr val="lt1"/>
                </a:solidFill>
                <a:latin typeface="Lucida Sans"/>
                <a:ea typeface="Lucida Sans"/>
                <a:cs typeface="Lucida Sans"/>
                <a:sym typeface="Lucida Sans"/>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lt1"/>
                </a:solidFill>
                <a:latin typeface="Lucida Sans"/>
                <a:ea typeface="Lucida Sans"/>
                <a:cs typeface="Lucida Sans"/>
                <a:sym typeface="Lucida Sans"/>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lt1"/>
                </a:solidFill>
                <a:latin typeface="Lucida Sans"/>
                <a:ea typeface="Lucida Sans"/>
                <a:cs typeface="Lucida Sans"/>
                <a:sym typeface="Lucida Sans"/>
              </a:defRPr>
            </a:lvl4pPr>
            <a:lvl5pPr indent="-355600" lvl="4" marL="2286000" marR="0" rtl="0" algn="l">
              <a:spcBef>
                <a:spcPts val="350"/>
              </a:spcBef>
              <a:spcAft>
                <a:spcPts val="0"/>
              </a:spcAft>
              <a:buClr>
                <a:schemeClr val="accent2"/>
              </a:buClr>
              <a:buSzPts val="2000"/>
              <a:buFont typeface="Noto Sans Symbols"/>
              <a:buChar char="●"/>
              <a:defRPr b="0" i="0" sz="2000" u="none" cap="none" strike="noStrike">
                <a:solidFill>
                  <a:schemeClr val="lt1"/>
                </a:solidFill>
                <a:latin typeface="Lucida Sans"/>
                <a:ea typeface="Lucida Sans"/>
                <a:cs typeface="Lucida Sans"/>
                <a:sym typeface="Lucida Sans"/>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lt1"/>
                </a:solidFill>
                <a:latin typeface="Lucida Sans"/>
                <a:ea typeface="Lucida Sans"/>
                <a:cs typeface="Lucida Sans"/>
                <a:sym typeface="Lucida Sans"/>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9pPr>
          </a:lstStyle>
          <a:p/>
        </p:txBody>
      </p:sp>
      <p:sp>
        <p:nvSpPr>
          <p:cNvPr id="99" name="Google Shape;99;p38"/>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000" u="none">
                <a:solidFill>
                  <a:schemeClr val="lt1"/>
                </a:solidFill>
                <a:latin typeface="Lucida Sans"/>
                <a:ea typeface="Lucida Sans"/>
                <a:cs typeface="Lucida Sans"/>
                <a:sym typeface="Lucida Sans"/>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0" name="Google Shape;100;p38"/>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1" name="Google Shape;101;p38"/>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1pPr>
            <a:lvl2pPr indent="0" lvl="1"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2pPr>
            <a:lvl3pPr indent="0" lvl="2"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3pPr>
            <a:lvl4pPr indent="0" lvl="3"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4pPr>
            <a:lvl5pPr indent="0" lvl="4"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5pPr>
            <a:lvl6pPr indent="0" lvl="5"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6pPr>
            <a:lvl7pPr indent="0" lvl="6"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7pPr>
            <a:lvl8pPr indent="0" lvl="7"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8pPr>
            <a:lvl9pPr indent="0" lvl="8"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0"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09" name="Shape 109"/>
        <p:cNvGrpSpPr/>
        <p:nvPr/>
      </p:nvGrpSpPr>
      <p:grpSpPr>
        <a:xfrm>
          <a:off x="0" y="0"/>
          <a:ext cx="0" cy="0"/>
          <a:chOff x="0" y="0"/>
          <a:chExt cx="0" cy="0"/>
        </a:xfrm>
      </p:grpSpPr>
      <p:sp>
        <p:nvSpPr>
          <p:cNvPr id="110" name="Google Shape;110;p4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1pPr>
            <a:lvl2pPr lvl="1"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2pPr>
            <a:lvl3pPr lvl="2"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3pPr>
            <a:lvl4pPr lvl="3"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4pPr>
            <a:lvl5pPr lvl="4"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5pPr>
            <a:lvl6pPr lvl="5"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6pPr>
            <a:lvl7pPr lvl="6"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7pPr>
            <a:lvl8pPr lvl="7"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8pPr>
            <a:lvl9pPr lvl="8"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9pPr>
          </a:lstStyle>
          <a:p/>
        </p:txBody>
      </p:sp>
      <p:sp>
        <p:nvSpPr>
          <p:cNvPr id="111" name="Google Shape;111;p40"/>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dk1"/>
                </a:solidFill>
                <a:latin typeface="Lucida Sans"/>
                <a:ea typeface="Lucida Sans"/>
                <a:cs typeface="Lucida Sans"/>
                <a:sym typeface="Lucida Sans"/>
              </a:defRPr>
            </a:lvl1pPr>
            <a:lvl2pPr indent="-374650" lvl="1" marL="914400" marR="0" rtl="0" algn="l">
              <a:spcBef>
                <a:spcPts val="325"/>
              </a:spcBef>
              <a:spcAft>
                <a:spcPts val="0"/>
              </a:spcAft>
              <a:buClr>
                <a:schemeClr val="accent1"/>
              </a:buClr>
              <a:buSzPts val="2300"/>
              <a:buFont typeface="Verdana"/>
              <a:buChar char="◦"/>
              <a:defRPr b="0" i="0" sz="2300" u="none" cap="none" strike="noStrike">
                <a:solidFill>
                  <a:schemeClr val="dk1"/>
                </a:solidFill>
                <a:latin typeface="Lucida Sans"/>
                <a:ea typeface="Lucida Sans"/>
                <a:cs typeface="Lucida Sans"/>
                <a:sym typeface="Lucida Sans"/>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dk1"/>
                </a:solidFill>
                <a:latin typeface="Lucida Sans"/>
                <a:ea typeface="Lucida Sans"/>
                <a:cs typeface="Lucida Sans"/>
                <a:sym typeface="Lucida Sans"/>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dk1"/>
                </a:solidFill>
                <a:latin typeface="Lucida Sans"/>
                <a:ea typeface="Lucida Sans"/>
                <a:cs typeface="Lucida Sans"/>
                <a:sym typeface="Lucida Sans"/>
              </a:defRPr>
            </a:lvl4pPr>
            <a:lvl5pPr indent="-355600" lvl="4" marL="2286000" marR="0" rtl="0" algn="l">
              <a:spcBef>
                <a:spcPts val="350"/>
              </a:spcBef>
              <a:spcAft>
                <a:spcPts val="0"/>
              </a:spcAft>
              <a:buClr>
                <a:schemeClr val="accent2"/>
              </a:buClr>
              <a:buSzPts val="2000"/>
              <a:buFont typeface="Noto Sans Symbols"/>
              <a:buChar char="●"/>
              <a:defRPr b="0" i="0" sz="2000" u="none" cap="none" strike="noStrike">
                <a:solidFill>
                  <a:schemeClr val="dk1"/>
                </a:solidFill>
                <a:latin typeface="Lucida Sans"/>
                <a:ea typeface="Lucida Sans"/>
                <a:cs typeface="Lucida Sans"/>
                <a:sym typeface="Lucida Sans"/>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dk1"/>
                </a:solidFill>
                <a:latin typeface="Lucida Sans"/>
                <a:ea typeface="Lucida Sans"/>
                <a:cs typeface="Lucida Sans"/>
                <a:sym typeface="Lucida Sans"/>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9pPr>
          </a:lstStyle>
          <a:p/>
        </p:txBody>
      </p:sp>
      <p:sp>
        <p:nvSpPr>
          <p:cNvPr id="112" name="Google Shape;112;p40"/>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000" u="none">
                <a:solidFill>
                  <a:schemeClr val="dk1"/>
                </a:solidFill>
                <a:latin typeface="Lucida Sans"/>
                <a:ea typeface="Lucida Sans"/>
                <a:cs typeface="Lucida Sans"/>
                <a:sym typeface="Lucida San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3" name="Google Shape;113;p40"/>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4" name="Google Shape;114;p40"/>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2"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24" name="Shape 124"/>
        <p:cNvGrpSpPr/>
        <p:nvPr/>
      </p:nvGrpSpPr>
      <p:grpSpPr>
        <a:xfrm>
          <a:off x="0" y="0"/>
          <a:ext cx="0" cy="0"/>
          <a:chOff x="0" y="0"/>
          <a:chExt cx="0" cy="0"/>
        </a:xfrm>
      </p:grpSpPr>
      <p:sp>
        <p:nvSpPr>
          <p:cNvPr id="125" name="Google Shape;125;p42"/>
          <p:cNvSpPr/>
          <p:nvPr/>
        </p:nvSpPr>
        <p:spPr>
          <a:xfrm>
            <a:off x="715962" y="5002212"/>
            <a:ext cx="3802062" cy="1443037"/>
          </a:xfrm>
          <a:custGeom>
            <a:rect b="b" l="l" r="r" t="t"/>
            <a:pathLst>
              <a:path extrusionOk="0" h="528" w="5760">
                <a:moveTo>
                  <a:pt x="-329" y="347"/>
                </a:moveTo>
                <a:lnTo>
                  <a:pt x="7156" y="682"/>
                </a:lnTo>
                <a:lnTo>
                  <a:pt x="5229" y="682"/>
                </a:lnTo>
                <a:lnTo>
                  <a:pt x="-328" y="345"/>
                </a:lnTo>
              </a:path>
            </a:pathLst>
          </a:custGeom>
          <a:solidFill>
            <a:srgbClr val="9FCBDC">
              <a:alpha val="39607"/>
            </a:srgb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26" name="Google Shape;126;p42"/>
          <p:cNvSpPr/>
          <p:nvPr/>
        </p:nvSpPr>
        <p:spPr>
          <a:xfrm>
            <a:off x="-53975" y="5784850"/>
            <a:ext cx="3802062" cy="838200"/>
          </a:xfrm>
          <a:custGeom>
            <a:rect b="b" l="l" r="r" t="t"/>
            <a:pathLst>
              <a:path extrusionOk="0" h="528" w="5760">
                <a:moveTo>
                  <a:pt x="817" y="97"/>
                </a:moveTo>
                <a:lnTo>
                  <a:pt x="6408" y="682"/>
                </a:lnTo>
                <a:lnTo>
                  <a:pt x="5232" y="685"/>
                </a:lnTo>
                <a:lnTo>
                  <a:pt x="829" y="101"/>
                </a:lnTo>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Arial"/>
              <a:ea typeface="Arial"/>
              <a:cs typeface="Arial"/>
              <a:sym typeface="Arial"/>
            </a:endParaRPr>
          </a:p>
        </p:txBody>
      </p:sp>
      <p:sp>
        <p:nvSpPr>
          <p:cNvPr id="127" name="Google Shape;127;p42"/>
          <p:cNvSpPr/>
          <p:nvPr/>
        </p:nvSpPr>
        <p:spPr>
          <a:xfrm>
            <a:off x="-6042" y="5791253"/>
            <a:ext cx="3402314" cy="1080868"/>
          </a:xfrm>
          <a:prstGeom prst="rtTriangle">
            <a:avLst/>
          </a:prstGeom>
          <a:blipFill rotWithShape="1">
            <a:blip r:embed="rId2">
              <a:alphaModFix amt="50000"/>
            </a:blip>
            <a:tile algn="t"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Lucida Sans"/>
              <a:ea typeface="Lucida Sans"/>
              <a:cs typeface="Lucida Sans"/>
              <a:sym typeface="Lucida Sans"/>
            </a:endParaRPr>
          </a:p>
        </p:txBody>
      </p:sp>
      <p:pic>
        <p:nvPicPr>
          <p:cNvPr id="128" name="Google Shape;128;p42"/>
          <p:cNvPicPr preferRelativeResize="0"/>
          <p:nvPr/>
        </p:nvPicPr>
        <p:blipFill rotWithShape="1">
          <a:blip r:embed="rId3">
            <a:alphaModFix/>
          </a:blip>
          <a:srcRect b="0" l="0" r="0" t="0"/>
          <a:stretch/>
        </p:blipFill>
        <p:spPr>
          <a:xfrm>
            <a:off x="-19050" y="5778500"/>
            <a:ext cx="3421062" cy="1098550"/>
          </a:xfrm>
          <a:prstGeom prst="rect">
            <a:avLst/>
          </a:prstGeom>
          <a:noFill/>
          <a:ln>
            <a:noFill/>
          </a:ln>
        </p:spPr>
      </p:pic>
      <p:sp>
        <p:nvSpPr>
          <p:cNvPr id="129" name="Google Shape;129;p4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1pPr>
            <a:lvl2pPr lvl="1"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2pPr>
            <a:lvl3pPr lvl="2"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3pPr>
            <a:lvl4pPr lvl="3"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4pPr>
            <a:lvl5pPr lvl="4"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5pPr>
            <a:lvl6pPr lvl="5"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6pPr>
            <a:lvl7pPr lvl="6"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7pPr>
            <a:lvl8pPr lvl="7"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8pPr>
            <a:lvl9pPr lvl="8" marR="0" rtl="0" algn="l">
              <a:spcBef>
                <a:spcPts val="0"/>
              </a:spcBef>
              <a:spcAft>
                <a:spcPts val="0"/>
              </a:spcAft>
              <a:buSzPts val="1400"/>
              <a:buNone/>
              <a:defRPr b="1" i="0" sz="4100" u="none" cap="none" strike="noStrike">
                <a:solidFill>
                  <a:schemeClr val="lt2"/>
                </a:solidFill>
                <a:latin typeface="Lucida Sans"/>
                <a:ea typeface="Lucida Sans"/>
                <a:cs typeface="Lucida Sans"/>
                <a:sym typeface="Lucida Sans"/>
              </a:defRPr>
            </a:lvl9pPr>
          </a:lstStyle>
          <a:p/>
        </p:txBody>
      </p:sp>
      <p:sp>
        <p:nvSpPr>
          <p:cNvPr id="130" name="Google Shape;130;p42"/>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lt1"/>
                </a:solidFill>
                <a:latin typeface="Lucida Sans"/>
                <a:ea typeface="Lucida Sans"/>
                <a:cs typeface="Lucida Sans"/>
                <a:sym typeface="Lucida Sans"/>
              </a:defRPr>
            </a:lvl1pPr>
            <a:lvl2pPr indent="-374650" lvl="1" marL="914400" marR="0" rtl="0" algn="l">
              <a:spcBef>
                <a:spcPts val="325"/>
              </a:spcBef>
              <a:spcAft>
                <a:spcPts val="0"/>
              </a:spcAft>
              <a:buClr>
                <a:schemeClr val="accent1"/>
              </a:buClr>
              <a:buSzPts val="2300"/>
              <a:buFont typeface="Verdana"/>
              <a:buChar char="◦"/>
              <a:defRPr b="0" i="0" sz="2300" u="none" cap="none" strike="noStrike">
                <a:solidFill>
                  <a:schemeClr val="lt1"/>
                </a:solidFill>
                <a:latin typeface="Lucida Sans"/>
                <a:ea typeface="Lucida Sans"/>
                <a:cs typeface="Lucida Sans"/>
                <a:sym typeface="Lucida Sans"/>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lt1"/>
                </a:solidFill>
                <a:latin typeface="Lucida Sans"/>
                <a:ea typeface="Lucida Sans"/>
                <a:cs typeface="Lucida Sans"/>
                <a:sym typeface="Lucida Sans"/>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lt1"/>
                </a:solidFill>
                <a:latin typeface="Lucida Sans"/>
                <a:ea typeface="Lucida Sans"/>
                <a:cs typeface="Lucida Sans"/>
                <a:sym typeface="Lucida Sans"/>
              </a:defRPr>
            </a:lvl4pPr>
            <a:lvl5pPr indent="-355600" lvl="4" marL="2286000" marR="0" rtl="0" algn="l">
              <a:spcBef>
                <a:spcPts val="350"/>
              </a:spcBef>
              <a:spcAft>
                <a:spcPts val="0"/>
              </a:spcAft>
              <a:buClr>
                <a:schemeClr val="accent2"/>
              </a:buClr>
              <a:buSzPts val="2000"/>
              <a:buFont typeface="Noto Sans Symbols"/>
              <a:buChar char="●"/>
              <a:defRPr b="0" i="0" sz="2000" u="none" cap="none" strike="noStrike">
                <a:solidFill>
                  <a:schemeClr val="lt1"/>
                </a:solidFill>
                <a:latin typeface="Lucida Sans"/>
                <a:ea typeface="Lucida Sans"/>
                <a:cs typeface="Lucida Sans"/>
                <a:sym typeface="Lucida Sans"/>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lt1"/>
                </a:solidFill>
                <a:latin typeface="Lucida Sans"/>
                <a:ea typeface="Lucida Sans"/>
                <a:cs typeface="Lucida Sans"/>
                <a:sym typeface="Lucida Sans"/>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lt1"/>
                </a:solidFill>
                <a:latin typeface="Lucida Sans"/>
                <a:ea typeface="Lucida Sans"/>
                <a:cs typeface="Lucida Sans"/>
                <a:sym typeface="Lucida Sans"/>
              </a:defRPr>
            </a:lvl9pPr>
          </a:lstStyle>
          <a:p/>
        </p:txBody>
      </p:sp>
      <p:sp>
        <p:nvSpPr>
          <p:cNvPr id="131" name="Google Shape;131;p42"/>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000" u="none">
                <a:solidFill>
                  <a:schemeClr val="lt1"/>
                </a:solidFill>
                <a:latin typeface="Lucida Sans"/>
                <a:ea typeface="Lucida Sans"/>
                <a:cs typeface="Lucida Sans"/>
                <a:sym typeface="Lucida Sans"/>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32" name="Google Shape;132;p42"/>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33" name="Google Shape;133;p42"/>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1pPr>
            <a:lvl2pPr indent="0" lvl="1"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2pPr>
            <a:lvl3pPr indent="0" lvl="2"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3pPr>
            <a:lvl4pPr indent="0" lvl="3"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4pPr>
            <a:lvl5pPr indent="0" lvl="4"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5pPr>
            <a:lvl6pPr indent="0" lvl="5"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6pPr>
            <a:lvl7pPr indent="0" lvl="6"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7pPr>
            <a:lvl8pPr indent="0" lvl="7"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8pPr>
            <a:lvl9pPr indent="0" lvl="8" marL="0" marR="0" rtl="0" algn="r">
              <a:lnSpc>
                <a:spcPct val="100000"/>
              </a:lnSpc>
              <a:spcBef>
                <a:spcPts val="0"/>
              </a:spcBef>
              <a:spcAft>
                <a:spcPts val="0"/>
              </a:spcAft>
              <a:buClr>
                <a:schemeClr val="lt1"/>
              </a:buClr>
              <a:buSzPts val="1000"/>
              <a:buFont typeface="Lucida Sans"/>
              <a:buNone/>
              <a:defRPr b="0" i="0" sz="1000" u="none">
                <a:solidFill>
                  <a:schemeClr val="lt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4"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39" name="Shape 139"/>
        <p:cNvGrpSpPr/>
        <p:nvPr/>
      </p:nvGrpSpPr>
      <p:grpSpPr>
        <a:xfrm>
          <a:off x="0" y="0"/>
          <a:ext cx="0" cy="0"/>
          <a:chOff x="0" y="0"/>
          <a:chExt cx="0" cy="0"/>
        </a:xfrm>
      </p:grpSpPr>
      <p:sp>
        <p:nvSpPr>
          <p:cNvPr id="140" name="Google Shape;140;p4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1pPr>
            <a:lvl2pPr lvl="1"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2pPr>
            <a:lvl3pPr lvl="2"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3pPr>
            <a:lvl4pPr lvl="3"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4pPr>
            <a:lvl5pPr lvl="4"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5pPr>
            <a:lvl6pPr lvl="5"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6pPr>
            <a:lvl7pPr lvl="6"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7pPr>
            <a:lvl8pPr lvl="7"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8pPr>
            <a:lvl9pPr lvl="8" marR="0" rtl="0" algn="l">
              <a:spcBef>
                <a:spcPts val="0"/>
              </a:spcBef>
              <a:spcAft>
                <a:spcPts val="0"/>
              </a:spcAft>
              <a:buSzPts val="1400"/>
              <a:buNone/>
              <a:defRPr b="1" i="0" sz="4100" u="none" cap="none" strike="noStrike">
                <a:solidFill>
                  <a:schemeClr val="dk2"/>
                </a:solidFill>
                <a:latin typeface="Lucida Sans"/>
                <a:ea typeface="Lucida Sans"/>
                <a:cs typeface="Lucida Sans"/>
                <a:sym typeface="Lucida Sans"/>
              </a:defRPr>
            </a:lvl9pPr>
          </a:lstStyle>
          <a:p/>
        </p:txBody>
      </p:sp>
      <p:sp>
        <p:nvSpPr>
          <p:cNvPr id="141" name="Google Shape;141;p44"/>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lvl1pPr indent="-345186" lvl="0" marL="457200" marR="0" rtl="0" algn="l">
              <a:spcBef>
                <a:spcPts val="400"/>
              </a:spcBef>
              <a:spcAft>
                <a:spcPts val="0"/>
              </a:spcAft>
              <a:buClr>
                <a:schemeClr val="accent1"/>
              </a:buClr>
              <a:buSzPts val="1836"/>
              <a:buFont typeface="Noto Sans Symbols"/>
              <a:buChar char="🞂"/>
              <a:defRPr b="0" i="0" sz="2700" u="none" cap="none" strike="noStrike">
                <a:solidFill>
                  <a:schemeClr val="dk1"/>
                </a:solidFill>
                <a:latin typeface="Lucida Sans"/>
                <a:ea typeface="Lucida Sans"/>
                <a:cs typeface="Lucida Sans"/>
                <a:sym typeface="Lucida Sans"/>
              </a:defRPr>
            </a:lvl1pPr>
            <a:lvl2pPr indent="-374650" lvl="1" marL="914400" marR="0" rtl="0" algn="l">
              <a:spcBef>
                <a:spcPts val="325"/>
              </a:spcBef>
              <a:spcAft>
                <a:spcPts val="0"/>
              </a:spcAft>
              <a:buClr>
                <a:schemeClr val="accent1"/>
              </a:buClr>
              <a:buSzPts val="2300"/>
              <a:buFont typeface="Verdana"/>
              <a:buChar char="◦"/>
              <a:defRPr b="0" i="0" sz="2300" u="none" cap="none" strike="noStrike">
                <a:solidFill>
                  <a:schemeClr val="dk1"/>
                </a:solidFill>
                <a:latin typeface="Lucida Sans"/>
                <a:ea typeface="Lucida Sans"/>
                <a:cs typeface="Lucida Sans"/>
                <a:sym typeface="Lucida Sans"/>
              </a:defRPr>
            </a:lvl2pPr>
            <a:lvl3pPr indent="-361950" lvl="2" marL="1371600" marR="0" rtl="0" algn="l">
              <a:spcBef>
                <a:spcPts val="350"/>
              </a:spcBef>
              <a:spcAft>
                <a:spcPts val="0"/>
              </a:spcAft>
              <a:buClr>
                <a:schemeClr val="accent2"/>
              </a:buClr>
              <a:buSzPts val="2100"/>
              <a:buFont typeface="Noto Sans Symbols"/>
              <a:buChar char="●"/>
              <a:defRPr b="0" i="0" sz="2100" u="none" cap="none" strike="noStrike">
                <a:solidFill>
                  <a:schemeClr val="dk1"/>
                </a:solidFill>
                <a:latin typeface="Lucida Sans"/>
                <a:ea typeface="Lucida Sans"/>
                <a:cs typeface="Lucida Sans"/>
                <a:sym typeface="Lucida Sans"/>
              </a:defRPr>
            </a:lvl3pPr>
            <a:lvl4pPr indent="-349250" lvl="3" marL="1828800" marR="0" rtl="0" algn="l">
              <a:spcBef>
                <a:spcPts val="350"/>
              </a:spcBef>
              <a:spcAft>
                <a:spcPts val="0"/>
              </a:spcAft>
              <a:buClr>
                <a:schemeClr val="accent2"/>
              </a:buClr>
              <a:buSzPts val="1900"/>
              <a:buFont typeface="Noto Sans Symbols"/>
              <a:buChar char="●"/>
              <a:defRPr b="0" i="0" sz="1900" u="none" cap="none" strike="noStrike">
                <a:solidFill>
                  <a:schemeClr val="dk1"/>
                </a:solidFill>
                <a:latin typeface="Lucida Sans"/>
                <a:ea typeface="Lucida Sans"/>
                <a:cs typeface="Lucida Sans"/>
                <a:sym typeface="Lucida Sans"/>
              </a:defRPr>
            </a:lvl4pPr>
            <a:lvl5pPr indent="-355600" lvl="4" marL="2286000" marR="0" rtl="0" algn="l">
              <a:spcBef>
                <a:spcPts val="350"/>
              </a:spcBef>
              <a:spcAft>
                <a:spcPts val="0"/>
              </a:spcAft>
              <a:buClr>
                <a:schemeClr val="accent2"/>
              </a:buClr>
              <a:buSzPts val="2000"/>
              <a:buFont typeface="Noto Sans Symbols"/>
              <a:buChar char="●"/>
              <a:defRPr b="0" i="0" sz="2000" u="none" cap="none" strike="noStrike">
                <a:solidFill>
                  <a:schemeClr val="dk1"/>
                </a:solidFill>
                <a:latin typeface="Lucida Sans"/>
                <a:ea typeface="Lucida Sans"/>
                <a:cs typeface="Lucida Sans"/>
                <a:sym typeface="Lucida Sans"/>
              </a:defRPr>
            </a:lvl5pPr>
            <a:lvl6pPr indent="-342900" lvl="5" marL="2743200" marR="0" rtl="0" algn="l">
              <a:spcBef>
                <a:spcPts val="350"/>
              </a:spcBef>
              <a:spcAft>
                <a:spcPts val="0"/>
              </a:spcAft>
              <a:buClr>
                <a:schemeClr val="accent3"/>
              </a:buClr>
              <a:buSzPts val="1800"/>
              <a:buFont typeface="Noto Sans Symbols"/>
              <a:buChar char="■"/>
              <a:defRPr b="0" i="0" sz="1800" u="none" cap="none" strike="noStrike">
                <a:solidFill>
                  <a:schemeClr val="dk1"/>
                </a:solidFill>
                <a:latin typeface="Lucida Sans"/>
                <a:ea typeface="Lucida Sans"/>
                <a:cs typeface="Lucida Sans"/>
                <a:sym typeface="Lucida Sans"/>
              </a:defRPr>
            </a:lvl6pPr>
            <a:lvl7pPr indent="-330200" lvl="6" marL="32004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7pPr>
            <a:lvl8pPr indent="-330200" lvl="7" marL="36576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8pPr>
            <a:lvl9pPr indent="-330200" lvl="8" marL="4114800" marR="0" rtl="0" algn="l">
              <a:spcBef>
                <a:spcPts val="350"/>
              </a:spcBef>
              <a:spcAft>
                <a:spcPts val="0"/>
              </a:spcAft>
              <a:buClr>
                <a:schemeClr val="accent3"/>
              </a:buClr>
              <a:buSzPts val="1600"/>
              <a:buFont typeface="Noto Sans Symbols"/>
              <a:buChar char="■"/>
              <a:defRPr b="0" i="0" sz="1600" u="none" cap="none" strike="noStrike">
                <a:solidFill>
                  <a:schemeClr val="dk1"/>
                </a:solidFill>
                <a:latin typeface="Lucida Sans"/>
                <a:ea typeface="Lucida Sans"/>
                <a:cs typeface="Lucida Sans"/>
                <a:sym typeface="Lucida Sans"/>
              </a:defRPr>
            </a:lvl9pPr>
          </a:lstStyle>
          <a:p/>
        </p:txBody>
      </p:sp>
      <p:sp>
        <p:nvSpPr>
          <p:cNvPr id="142" name="Google Shape;142;p44"/>
          <p:cNvSpPr txBox="1"/>
          <p:nvPr>
            <p:ph idx="10" type="dt"/>
          </p:nvPr>
        </p:nvSpPr>
        <p:spPr>
          <a:xfrm>
            <a:off x="6727825" y="6408737"/>
            <a:ext cx="19192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000" u="none">
                <a:solidFill>
                  <a:schemeClr val="dk1"/>
                </a:solidFill>
                <a:latin typeface="Lucida Sans"/>
                <a:ea typeface="Lucida Sans"/>
                <a:cs typeface="Lucida Sans"/>
                <a:sym typeface="Lucida San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3" name="Google Shape;143;p44"/>
          <p:cNvSpPr txBox="1"/>
          <p:nvPr>
            <p:ph idx="11" type="ftr"/>
          </p:nvPr>
        </p:nvSpPr>
        <p:spPr>
          <a:xfrm>
            <a:off x="4379912" y="6408737"/>
            <a:ext cx="2351087"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4" name="Google Shape;144;p44"/>
          <p:cNvSpPr txBox="1"/>
          <p:nvPr>
            <p:ph idx="12" type="sldNum"/>
          </p:nvPr>
        </p:nvSpPr>
        <p:spPr>
          <a:xfrm>
            <a:off x="8647112" y="6408737"/>
            <a:ext cx="366712" cy="365125"/>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1pPr>
            <a:lvl2pPr indent="0" lvl="1"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2pPr>
            <a:lvl3pPr indent="0" lvl="2"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3pPr>
            <a:lvl4pPr indent="0" lvl="3"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4pPr>
            <a:lvl5pPr indent="0" lvl="4"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5pPr>
            <a:lvl6pPr indent="0" lvl="5"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6pPr>
            <a:lvl7pPr indent="0" lvl="6"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7pPr>
            <a:lvl8pPr indent="0" lvl="7"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8pPr>
            <a:lvl9pPr indent="0" lvl="8" marL="0" marR="0" rtl="0" algn="r">
              <a:lnSpc>
                <a:spcPct val="100000"/>
              </a:lnSpc>
              <a:spcBef>
                <a:spcPts val="0"/>
              </a:spcBef>
              <a:spcAft>
                <a:spcPts val="0"/>
              </a:spcAft>
              <a:buClr>
                <a:schemeClr val="dk1"/>
              </a:buClr>
              <a:buSzPts val="1000"/>
              <a:buFont typeface="Lucida Sans"/>
              <a:buNone/>
              <a:defRPr b="0" i="0" sz="1000" u="none">
                <a:solidFill>
                  <a:schemeClr val="dk1"/>
                </a:solidFill>
                <a:latin typeface="Lucida Sans"/>
                <a:ea typeface="Lucida Sans"/>
                <a:cs typeface="Lucida Sans"/>
                <a:sym typeface="Lucida San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6"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andrewmankone@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s://www.nla.gov.au/sites/default/files/ipres2014-proceedings-version_1.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
          <p:cNvSpPr txBox="1"/>
          <p:nvPr>
            <p:ph idx="4294967295" type="ctrTitle"/>
          </p:nvPr>
        </p:nvSpPr>
        <p:spPr>
          <a:xfrm>
            <a:off x="914400" y="1828800"/>
            <a:ext cx="6781800" cy="1981200"/>
          </a:xfrm>
          <a:prstGeom prst="rect">
            <a:avLst/>
          </a:prstGeom>
          <a:noFill/>
          <a:ln>
            <a:noFill/>
          </a:ln>
        </p:spPr>
        <p:txBody>
          <a:bodyPr anchorCtr="0" anchor="b" bIns="45700" lIns="91425" spcFirstLastPara="1" rIns="91425" wrap="square" tIns="45700">
            <a:normAutofit fontScale="90000"/>
          </a:bodyPr>
          <a:lstStyle/>
          <a:p>
            <a:pPr indent="0" lvl="0" marL="0" marR="0" rtl="0" algn="ctr">
              <a:lnSpc>
                <a:spcPct val="100000"/>
              </a:lnSpc>
              <a:spcBef>
                <a:spcPts val="0"/>
              </a:spcBef>
              <a:spcAft>
                <a:spcPts val="0"/>
              </a:spcAft>
              <a:buClr>
                <a:schemeClr val="dk2"/>
              </a:buClr>
              <a:buSzPct val="100000"/>
              <a:buFont typeface="Lucida Sans"/>
              <a:buNone/>
            </a:pPr>
            <a:br>
              <a:rPr b="1" i="0" lang="en-US" sz="4800" u="none" cap="none" strike="noStrike">
                <a:solidFill>
                  <a:schemeClr val="dk2"/>
                </a:solidFill>
                <a:latin typeface="Lucida Sans"/>
                <a:ea typeface="Lucida Sans"/>
                <a:cs typeface="Lucida Sans"/>
                <a:sym typeface="Lucida Sans"/>
              </a:rPr>
            </a:br>
            <a:br>
              <a:rPr b="1" i="0" lang="en-US" sz="4800" u="none" cap="none" strike="noStrike">
                <a:solidFill>
                  <a:schemeClr val="dk2"/>
                </a:solidFill>
                <a:latin typeface="Lucida Sans"/>
                <a:ea typeface="Lucida Sans"/>
                <a:cs typeface="Lucida Sans"/>
                <a:sym typeface="Lucida Sans"/>
              </a:rPr>
            </a:br>
            <a:br>
              <a:rPr b="1" i="0" lang="en-US" sz="3600" u="none" cap="none" strike="noStrike">
                <a:solidFill>
                  <a:schemeClr val="dk2"/>
                </a:solidFill>
                <a:latin typeface="Lucida Sans"/>
                <a:ea typeface="Lucida Sans"/>
                <a:cs typeface="Lucida Sans"/>
                <a:sym typeface="Lucida Sans"/>
              </a:rPr>
            </a:br>
            <a:r>
              <a:rPr b="1" i="0" lang="en-US" sz="3600" u="none" cap="none" strike="noStrike">
                <a:solidFill>
                  <a:schemeClr val="dk2"/>
                </a:solidFill>
                <a:latin typeface="Book Antiqua"/>
                <a:ea typeface="Book Antiqua"/>
                <a:cs typeface="Book Antiqua"/>
                <a:sym typeface="Book Antiqua"/>
              </a:rPr>
              <a:t>Role of Institutional Repositories in Digital Preservation: A Case Study of Parliament Of Kenya Library</a:t>
            </a:r>
            <a:endParaRPr b="1" i="0" sz="3600" u="none" cap="none" strike="noStrike">
              <a:solidFill>
                <a:schemeClr val="dk2"/>
              </a:solidFill>
              <a:latin typeface="Book Antiqua"/>
              <a:ea typeface="Book Antiqua"/>
              <a:cs typeface="Book Antiqua"/>
              <a:sym typeface="Book Antiqua"/>
            </a:endParaRPr>
          </a:p>
        </p:txBody>
      </p:sp>
      <p:sp>
        <p:nvSpPr>
          <p:cNvPr id="157" name="Google Shape;157;p1"/>
          <p:cNvSpPr txBox="1"/>
          <p:nvPr>
            <p:ph idx="1" type="subTitle"/>
          </p:nvPr>
        </p:nvSpPr>
        <p:spPr>
          <a:xfrm>
            <a:off x="838200" y="3810000"/>
            <a:ext cx="7315200" cy="1524000"/>
          </a:xfrm>
          <a:prstGeom prst="rect">
            <a:avLst/>
          </a:prstGeom>
          <a:noFill/>
          <a:ln>
            <a:noFill/>
          </a:ln>
        </p:spPr>
        <p:txBody>
          <a:bodyPr anchorCtr="0" anchor="t" bIns="45700" lIns="45700" spcFirstLastPara="1" rIns="45700" wrap="square" tIns="45700">
            <a:noAutofit/>
          </a:bodyPr>
          <a:lstStyle/>
          <a:p>
            <a:pPr indent="0" lvl="0" marL="0" rtl="0" algn="ctr">
              <a:lnSpc>
                <a:spcPct val="80000"/>
              </a:lnSpc>
              <a:spcBef>
                <a:spcPts val="0"/>
              </a:spcBef>
              <a:spcAft>
                <a:spcPts val="0"/>
              </a:spcAft>
              <a:buSzPts val="952"/>
              <a:buNone/>
            </a:pPr>
            <a:r>
              <a:rPr b="0" i="1" lang="en-US" sz="1400" u="none">
                <a:solidFill>
                  <a:schemeClr val="dk2"/>
                </a:solidFill>
                <a:latin typeface="Book Antiqua"/>
                <a:ea typeface="Book Antiqua"/>
                <a:cs typeface="Book Antiqua"/>
                <a:sym typeface="Book Antiqua"/>
              </a:rPr>
              <a:t>     Andrew Matoke Mankone</a:t>
            </a:r>
            <a:endParaRPr/>
          </a:p>
          <a:p>
            <a:pPr indent="0" lvl="0" marL="0" rtl="0" algn="ctr">
              <a:lnSpc>
                <a:spcPct val="80000"/>
              </a:lnSpc>
              <a:spcBef>
                <a:spcPts val="400"/>
              </a:spcBef>
              <a:spcAft>
                <a:spcPts val="0"/>
              </a:spcAft>
              <a:buSzPts val="612"/>
              <a:buNone/>
            </a:pPr>
            <a:r>
              <a:rPr b="0" i="1" lang="en-US" sz="900" u="none">
                <a:solidFill>
                  <a:schemeClr val="dk2"/>
                </a:solidFill>
                <a:latin typeface="Book Antiqua"/>
                <a:ea typeface="Book Antiqua"/>
                <a:cs typeface="Book Antiqua"/>
                <a:sym typeface="Book Antiqua"/>
              </a:rPr>
              <a:t>Chief Librarian Parliament of Kenya</a:t>
            </a:r>
            <a:endParaRPr b="0" i="0" sz="900" u="none">
              <a:solidFill>
                <a:schemeClr val="dk2"/>
              </a:solidFill>
              <a:latin typeface="Book Antiqua"/>
              <a:ea typeface="Book Antiqua"/>
              <a:cs typeface="Book Antiqua"/>
              <a:sym typeface="Book Antiqua"/>
            </a:endParaRPr>
          </a:p>
          <a:p>
            <a:pPr indent="0" lvl="0" marL="0" rtl="0" algn="ctr">
              <a:lnSpc>
                <a:spcPct val="80000"/>
              </a:lnSpc>
              <a:spcBef>
                <a:spcPts val="400"/>
              </a:spcBef>
              <a:spcAft>
                <a:spcPts val="0"/>
              </a:spcAft>
              <a:buSzPts val="612"/>
              <a:buNone/>
            </a:pPr>
            <a:r>
              <a:rPr b="0" i="1" lang="en-US" sz="900" u="none">
                <a:solidFill>
                  <a:schemeClr val="dk2"/>
                </a:solidFill>
                <a:latin typeface="Book Antiqua"/>
                <a:ea typeface="Book Antiqua"/>
                <a:cs typeface="Book Antiqua"/>
                <a:sym typeface="Book Antiqua"/>
              </a:rPr>
              <a:t>E-mail: </a:t>
            </a:r>
            <a:r>
              <a:rPr b="0" i="1" lang="en-US" sz="900" u="sng">
                <a:solidFill>
                  <a:schemeClr val="dk2"/>
                </a:solidFill>
                <a:hlinkClick r:id="rId3">
                  <a:extLst>
                    <a:ext uri="{A12FA001-AC4F-418D-AE19-62706E023703}">
                      <ahyp:hlinkClr val="tx"/>
                    </a:ext>
                  </a:extLst>
                </a:hlinkClick>
              </a:rPr>
              <a:t>andrewmankone@gmail.com</a:t>
            </a:r>
            <a:endParaRPr/>
          </a:p>
          <a:p>
            <a:pPr indent="0" lvl="0" marL="0" rtl="0" algn="ctr">
              <a:lnSpc>
                <a:spcPct val="80000"/>
              </a:lnSpc>
              <a:spcBef>
                <a:spcPts val="400"/>
              </a:spcBef>
              <a:spcAft>
                <a:spcPts val="0"/>
              </a:spcAft>
              <a:buSzPts val="612"/>
              <a:buNone/>
            </a:pPr>
            <a:r>
              <a:t/>
            </a:r>
            <a:endParaRPr b="0" i="0" sz="900" u="none">
              <a:solidFill>
                <a:schemeClr val="dk2"/>
              </a:solidFill>
              <a:latin typeface="Book Antiqua"/>
              <a:ea typeface="Book Antiqua"/>
              <a:cs typeface="Book Antiqua"/>
              <a:sym typeface="Book Antiqua"/>
            </a:endParaRPr>
          </a:p>
          <a:p>
            <a:pPr indent="0" lvl="0" marL="0" rtl="0" algn="ctr">
              <a:lnSpc>
                <a:spcPct val="80000"/>
              </a:lnSpc>
              <a:spcBef>
                <a:spcPts val="400"/>
              </a:spcBef>
              <a:spcAft>
                <a:spcPts val="0"/>
              </a:spcAft>
              <a:buSzPts val="612"/>
              <a:buNone/>
            </a:pPr>
            <a:r>
              <a:rPr b="0" i="1" lang="en-US" sz="900" u="none">
                <a:solidFill>
                  <a:schemeClr val="dk2"/>
                </a:solidFill>
                <a:latin typeface="Book Antiqua"/>
                <a:ea typeface="Book Antiqua"/>
                <a:cs typeface="Book Antiqua"/>
                <a:sym typeface="Book Antiqua"/>
              </a:rPr>
              <a:t>	</a:t>
            </a:r>
            <a:r>
              <a:rPr b="0" i="1" lang="en-US" sz="1700" u="none">
                <a:solidFill>
                  <a:schemeClr val="dk2"/>
                </a:solidFill>
                <a:latin typeface="Book Antiqua"/>
                <a:ea typeface="Book Antiqua"/>
                <a:cs typeface="Book Antiqua"/>
                <a:sym typeface="Book Antiqua"/>
              </a:rPr>
              <a:t>Kaberia Shadrack Kalung’e</a:t>
            </a:r>
            <a:endParaRPr/>
          </a:p>
          <a:p>
            <a:pPr indent="0" lvl="0" marL="0" rtl="0" algn="ctr">
              <a:lnSpc>
                <a:spcPct val="80000"/>
              </a:lnSpc>
              <a:spcBef>
                <a:spcPts val="400"/>
              </a:spcBef>
              <a:spcAft>
                <a:spcPts val="0"/>
              </a:spcAft>
              <a:buSzPts val="612"/>
              <a:buNone/>
            </a:pPr>
            <a:r>
              <a:rPr b="0" i="1" lang="en-US" sz="900" u="none">
                <a:solidFill>
                  <a:schemeClr val="dk2"/>
                </a:solidFill>
                <a:latin typeface="Book Antiqua"/>
                <a:ea typeface="Book Antiqua"/>
                <a:cs typeface="Book Antiqua"/>
                <a:sym typeface="Book Antiqua"/>
              </a:rPr>
              <a:t>Senior Librarian Parliament of Kenya</a:t>
            </a:r>
            <a:endParaRPr b="0" i="0" sz="900" u="none">
              <a:solidFill>
                <a:schemeClr val="dk2"/>
              </a:solidFill>
              <a:latin typeface="Book Antiqua"/>
              <a:ea typeface="Book Antiqua"/>
              <a:cs typeface="Book Antiqua"/>
              <a:sym typeface="Book Antiqua"/>
            </a:endParaRPr>
          </a:p>
          <a:p>
            <a:pPr indent="0" lvl="0" marL="0" rtl="0" algn="ctr">
              <a:lnSpc>
                <a:spcPct val="80000"/>
              </a:lnSpc>
              <a:spcBef>
                <a:spcPts val="400"/>
              </a:spcBef>
              <a:spcAft>
                <a:spcPts val="0"/>
              </a:spcAft>
              <a:buSzPts val="612"/>
              <a:buNone/>
            </a:pPr>
            <a:r>
              <a:rPr b="0" i="1" lang="en-US" sz="900" u="none">
                <a:solidFill>
                  <a:schemeClr val="dk2"/>
                </a:solidFill>
                <a:latin typeface="Book Antiqua"/>
                <a:ea typeface="Book Antiqua"/>
                <a:cs typeface="Book Antiqua"/>
                <a:sym typeface="Book Antiqua"/>
              </a:rPr>
              <a:t>E-mail:kaberiashadrack@gmail.com</a:t>
            </a:r>
            <a:endParaRPr b="0" i="0" sz="900" u="none">
              <a:solidFill>
                <a:schemeClr val="dk2"/>
              </a:solidFill>
              <a:latin typeface="Book Antiqua"/>
              <a:ea typeface="Book Antiqua"/>
              <a:cs typeface="Book Antiqua"/>
              <a:sym typeface="Book Antiqua"/>
            </a:endParaRPr>
          </a:p>
          <a:p>
            <a:pPr indent="0" lvl="0" marL="0" marR="64008" rtl="0" algn="r">
              <a:spcBef>
                <a:spcPts val="400"/>
              </a:spcBef>
              <a:spcAft>
                <a:spcPts val="0"/>
              </a:spcAft>
              <a:buSzPts val="612"/>
              <a:buNone/>
            </a:pPr>
            <a:r>
              <a:t/>
            </a:r>
            <a:endParaRPr b="0" i="0" sz="900" u="none">
              <a:solidFill>
                <a:schemeClr val="dk2"/>
              </a:solidFill>
              <a:latin typeface="Book Antiqua"/>
              <a:ea typeface="Book Antiqua"/>
              <a:cs typeface="Book Antiqua"/>
              <a:sym typeface="Book Antiqu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0"/>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rmAutofit/>
          </a:bodyPr>
          <a:lstStyle/>
          <a:p>
            <a:pPr indent="-514349" lvl="0" marL="623887" marR="0" rtl="0" algn="l">
              <a:lnSpc>
                <a:spcPct val="80000"/>
              </a:lnSpc>
              <a:spcBef>
                <a:spcPts val="0"/>
              </a:spcBef>
              <a:spcAft>
                <a:spcPts val="0"/>
              </a:spcAft>
              <a:buClr>
                <a:schemeClr val="accent1"/>
              </a:buClr>
              <a:buSzPts val="1428"/>
              <a:buFont typeface="Lucida Sans"/>
              <a:buAutoNum type="arabicPeriod"/>
            </a:pPr>
            <a:r>
              <a:rPr b="1" i="0" lang="en-US" sz="2100" u="none">
                <a:solidFill>
                  <a:schemeClr val="dk1"/>
                </a:solidFill>
                <a:latin typeface="Book Antiqua"/>
                <a:ea typeface="Book Antiqua"/>
                <a:cs typeface="Book Antiqua"/>
                <a:sym typeface="Book Antiqua"/>
              </a:rPr>
              <a:t>Ingest</a:t>
            </a:r>
            <a:r>
              <a:rPr b="0" i="0" lang="en-US" sz="2100" u="none">
                <a:solidFill>
                  <a:schemeClr val="dk1"/>
                </a:solidFill>
                <a:latin typeface="Book Antiqua"/>
                <a:ea typeface="Book Antiqua"/>
                <a:cs typeface="Book Antiqua"/>
                <a:sym typeface="Book Antiqua"/>
              </a:rPr>
              <a:t> – refers to services and functions that accept information submitted by Producers and prepare it for storage and management within the archive. </a:t>
            </a:r>
            <a:endParaRPr/>
          </a:p>
          <a:p>
            <a:pPr indent="-514349" lvl="0" marL="623887" marR="0" rtl="0" algn="l">
              <a:lnSpc>
                <a:spcPct val="80000"/>
              </a:lnSpc>
              <a:spcBef>
                <a:spcPts val="400"/>
              </a:spcBef>
              <a:spcAft>
                <a:spcPts val="0"/>
              </a:spcAft>
              <a:buClr>
                <a:schemeClr val="accent1"/>
              </a:buClr>
              <a:buSzPts val="1428"/>
              <a:buFont typeface="Lucida Sans"/>
              <a:buAutoNum type="arabicPeriod"/>
            </a:pPr>
            <a:r>
              <a:rPr b="1" i="0" lang="en-US" sz="2100" u="none">
                <a:solidFill>
                  <a:schemeClr val="dk1"/>
                </a:solidFill>
                <a:latin typeface="Book Antiqua"/>
                <a:ea typeface="Book Antiqua"/>
                <a:cs typeface="Book Antiqua"/>
                <a:sym typeface="Book Antiqua"/>
              </a:rPr>
              <a:t>Archival storage</a:t>
            </a:r>
            <a:r>
              <a:rPr b="0" i="0" lang="en-US" sz="2100" u="none">
                <a:solidFill>
                  <a:schemeClr val="dk1"/>
                </a:solidFill>
                <a:latin typeface="Book Antiqua"/>
                <a:ea typeface="Book Antiqua"/>
                <a:cs typeface="Book Antiqua"/>
                <a:sym typeface="Book Antiqua"/>
              </a:rPr>
              <a:t> – this function manages the long-term storage and maintenance of the digital materials entrusted to the OAIS, to make sure they remain complete and readable over the long term.</a:t>
            </a:r>
            <a:endParaRPr/>
          </a:p>
          <a:p>
            <a:pPr indent="-514349" lvl="0" marL="623887" marR="0" rtl="0" algn="l">
              <a:lnSpc>
                <a:spcPct val="80000"/>
              </a:lnSpc>
              <a:spcBef>
                <a:spcPts val="400"/>
              </a:spcBef>
              <a:spcAft>
                <a:spcPts val="0"/>
              </a:spcAft>
              <a:buClr>
                <a:schemeClr val="accent1"/>
              </a:buClr>
              <a:buSzPts val="1428"/>
              <a:buFont typeface="Lucida Sans"/>
              <a:buAutoNum type="arabicPeriod"/>
            </a:pPr>
            <a:r>
              <a:rPr b="1" i="0" lang="en-US" sz="2100" u="none">
                <a:solidFill>
                  <a:schemeClr val="dk1"/>
                </a:solidFill>
                <a:latin typeface="Book Antiqua"/>
                <a:ea typeface="Book Antiqua"/>
                <a:cs typeface="Book Antiqua"/>
                <a:sym typeface="Book Antiqua"/>
              </a:rPr>
              <a:t> Data management</a:t>
            </a:r>
            <a:r>
              <a:rPr b="0" i="0" lang="en-US" sz="2100" u="none">
                <a:solidFill>
                  <a:schemeClr val="dk1"/>
                </a:solidFill>
                <a:latin typeface="Book Antiqua"/>
                <a:ea typeface="Book Antiqua"/>
                <a:cs typeface="Book Antiqua"/>
                <a:sym typeface="Book Antiqua"/>
              </a:rPr>
              <a:t> - maintains descriptive metadata to support search and retrieval of the archived content, and administration of internal operations. </a:t>
            </a:r>
            <a:endParaRPr/>
          </a:p>
          <a:p>
            <a:pPr indent="-514349" lvl="0" marL="623887" marR="0" rtl="0" algn="l">
              <a:lnSpc>
                <a:spcPct val="80000"/>
              </a:lnSpc>
              <a:spcBef>
                <a:spcPts val="400"/>
              </a:spcBef>
              <a:spcAft>
                <a:spcPts val="0"/>
              </a:spcAft>
              <a:buClr>
                <a:schemeClr val="accent1"/>
              </a:buClr>
              <a:buSzPts val="1428"/>
              <a:buFont typeface="Lucida Sans"/>
              <a:buAutoNum type="arabicPeriod"/>
            </a:pPr>
            <a:r>
              <a:rPr b="1" i="0" lang="en-US" sz="2100" u="none">
                <a:solidFill>
                  <a:schemeClr val="dk1"/>
                </a:solidFill>
                <a:latin typeface="Book Antiqua"/>
                <a:ea typeface="Book Antiqua"/>
                <a:cs typeface="Book Antiqua"/>
                <a:sym typeface="Book Antiqua"/>
              </a:rPr>
              <a:t>Preservation planning</a:t>
            </a:r>
            <a:r>
              <a:rPr b="0" i="0" lang="en-US" sz="2100" u="none">
                <a:solidFill>
                  <a:schemeClr val="dk1"/>
                </a:solidFill>
                <a:latin typeface="Book Antiqua"/>
                <a:ea typeface="Book Antiqua"/>
                <a:cs typeface="Book Antiqua"/>
                <a:sym typeface="Book Antiqua"/>
              </a:rPr>
              <a:t> - designs preservation strategy based on evolving user and technology environment </a:t>
            </a:r>
            <a:endParaRPr/>
          </a:p>
          <a:p>
            <a:pPr indent="-514349" lvl="0" marL="623887" marR="0" rtl="0" algn="l">
              <a:lnSpc>
                <a:spcPct val="80000"/>
              </a:lnSpc>
              <a:spcBef>
                <a:spcPts val="400"/>
              </a:spcBef>
              <a:spcAft>
                <a:spcPts val="0"/>
              </a:spcAft>
              <a:buClr>
                <a:schemeClr val="accent1"/>
              </a:buClr>
              <a:buSzPts val="1428"/>
              <a:buFont typeface="Lucida Sans"/>
              <a:buAutoNum type="arabicPeriod"/>
            </a:pPr>
            <a:r>
              <a:rPr b="1" i="0" lang="en-US" sz="2100" u="none">
                <a:solidFill>
                  <a:schemeClr val="dk1"/>
                </a:solidFill>
                <a:latin typeface="Book Antiqua"/>
                <a:ea typeface="Book Antiqua"/>
                <a:cs typeface="Book Antiqua"/>
                <a:sym typeface="Book Antiqua"/>
              </a:rPr>
              <a:t>Access</a:t>
            </a:r>
            <a:r>
              <a:rPr b="0" i="0" lang="en-US" sz="2100" u="none">
                <a:solidFill>
                  <a:schemeClr val="dk1"/>
                </a:solidFill>
                <a:latin typeface="Book Antiqua"/>
                <a:ea typeface="Book Antiqua"/>
                <a:cs typeface="Book Antiqua"/>
                <a:sym typeface="Book Antiqua"/>
              </a:rPr>
              <a:t> - manages processes and services that locate, request, and receive delivery of the content within the archival store </a:t>
            </a:r>
            <a:endParaRPr/>
          </a:p>
          <a:p>
            <a:pPr indent="-514349" lvl="0" marL="623887" marR="0" rtl="0" algn="l">
              <a:lnSpc>
                <a:spcPct val="80000"/>
              </a:lnSpc>
              <a:spcBef>
                <a:spcPts val="400"/>
              </a:spcBef>
              <a:spcAft>
                <a:spcPts val="0"/>
              </a:spcAft>
              <a:buClr>
                <a:schemeClr val="accent1"/>
              </a:buClr>
              <a:buSzPts val="1428"/>
              <a:buFont typeface="Lucida Sans"/>
              <a:buAutoNum type="arabicPeriod"/>
            </a:pPr>
            <a:r>
              <a:rPr b="1" i="0" lang="en-US" sz="2100" u="none">
                <a:solidFill>
                  <a:schemeClr val="dk1"/>
                </a:solidFill>
                <a:latin typeface="Book Antiqua"/>
                <a:ea typeface="Book Antiqua"/>
                <a:cs typeface="Book Antiqua"/>
                <a:sym typeface="Book Antiqua"/>
              </a:rPr>
              <a:t>Administration</a:t>
            </a:r>
            <a:r>
              <a:rPr b="0" i="0" lang="en-US" sz="2100" u="none">
                <a:solidFill>
                  <a:schemeClr val="dk1"/>
                </a:solidFill>
                <a:latin typeface="Book Antiqua"/>
                <a:ea typeface="Book Antiqua"/>
                <a:cs typeface="Book Antiqua"/>
                <a:sym typeface="Book Antiqua"/>
              </a:rPr>
              <a:t> - responsible for day-to-day operations and the co-ordination of the five other OAIS services.</a:t>
            </a:r>
            <a:endParaRPr/>
          </a:p>
          <a:p>
            <a:pPr indent="-164910" lvl="0" marL="365125" marR="0" rtl="0" algn="l">
              <a:spcBef>
                <a:spcPts val="400"/>
              </a:spcBef>
              <a:spcAft>
                <a:spcPts val="0"/>
              </a:spcAft>
              <a:buClr>
                <a:schemeClr val="accent1"/>
              </a:buClr>
              <a:buSzPts val="1428"/>
              <a:buFont typeface="Noto Sans Symbols"/>
              <a:buNone/>
            </a:pPr>
            <a:r>
              <a:t/>
            </a:r>
            <a:endParaRPr b="0" i="0" sz="2100" u="none">
              <a:solidFill>
                <a:schemeClr val="dk1"/>
              </a:solidFill>
              <a:latin typeface="Book Antiqua"/>
              <a:ea typeface="Book Antiqua"/>
              <a:cs typeface="Book Antiqua"/>
              <a:sym typeface="Book Antiqua"/>
            </a:endParaRPr>
          </a:p>
        </p:txBody>
      </p:sp>
      <p:sp>
        <p:nvSpPr>
          <p:cNvPr id="212" name="Google Shape;212;p10"/>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100000"/>
              </a:lnSpc>
              <a:spcBef>
                <a:spcPts val="0"/>
              </a:spcBef>
              <a:spcAft>
                <a:spcPts val="0"/>
              </a:spcAft>
              <a:buClr>
                <a:schemeClr val="dk2"/>
              </a:buClr>
              <a:buSzPct val="100000"/>
              <a:buFont typeface="Lucida Sans"/>
              <a:buNone/>
            </a:pPr>
            <a:r>
              <a:rPr b="1" i="0" lang="en-US" sz="4100" u="none" cap="none" strike="noStrike">
                <a:solidFill>
                  <a:schemeClr val="dk2"/>
                </a:solidFill>
                <a:latin typeface="Lucida Sans"/>
                <a:ea typeface="Lucida Sans"/>
                <a:cs typeface="Lucida Sans"/>
                <a:sym typeface="Lucida Sans"/>
              </a:rPr>
              <a:t>Functional components of an OAIS: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1"/>
          <p:cNvSpPr txBox="1"/>
          <p:nvPr>
            <p:ph idx="1" type="body"/>
          </p:nvPr>
        </p:nvSpPr>
        <p:spPr>
          <a:xfrm>
            <a:off x="457200" y="1143000"/>
            <a:ext cx="8229600" cy="5105400"/>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100000"/>
              </a:lnSpc>
              <a:spcBef>
                <a:spcPts val="0"/>
              </a:spcBef>
              <a:spcAft>
                <a:spcPts val="0"/>
              </a:spcAft>
              <a:buClr>
                <a:schemeClr val="accent1"/>
              </a:buClr>
              <a:buSzPts val="1700"/>
              <a:buFont typeface="Noto Sans Symbols"/>
              <a:buNone/>
            </a:pPr>
            <a:r>
              <a:rPr b="1" i="0" lang="en-US" sz="2500" u="none">
                <a:solidFill>
                  <a:schemeClr val="dk1"/>
                </a:solidFill>
                <a:latin typeface="Lucida Sans"/>
                <a:ea typeface="Lucida Sans"/>
                <a:cs typeface="Lucida Sans"/>
                <a:sym typeface="Lucida Sans"/>
              </a:rPr>
              <a:t>	</a:t>
            </a:r>
            <a:r>
              <a:rPr b="1" i="0" lang="en-US" sz="2500" u="none">
                <a:solidFill>
                  <a:schemeClr val="dk1"/>
                </a:solidFill>
                <a:latin typeface="Book Antiqua"/>
                <a:ea typeface="Book Antiqua"/>
                <a:cs typeface="Book Antiqua"/>
                <a:sym typeface="Book Antiqua"/>
              </a:rPr>
              <a:t>Digital Preservation Practices in Parliament of Kenya</a:t>
            </a:r>
            <a:endParaRPr/>
          </a:p>
          <a:p>
            <a:pPr indent="-255587" lvl="0" marL="365125" marR="0" rtl="0" algn="l">
              <a:lnSpc>
                <a:spcPct val="100000"/>
              </a:lnSpc>
              <a:spcBef>
                <a:spcPts val="400"/>
              </a:spcBef>
              <a:spcAft>
                <a:spcPts val="0"/>
              </a:spcAft>
              <a:buClr>
                <a:schemeClr val="accent1"/>
              </a:buClr>
              <a:buSzPts val="1700"/>
              <a:buFont typeface="Noto Sans Symbols"/>
              <a:buNone/>
            </a:pPr>
            <a:r>
              <a:rPr b="1" i="0" lang="en-US" sz="2500" u="none">
                <a:solidFill>
                  <a:schemeClr val="dk1"/>
                </a:solidFill>
                <a:latin typeface="Book Antiqua"/>
                <a:ea typeface="Book Antiqua"/>
                <a:cs typeface="Book Antiqua"/>
                <a:sym typeface="Book Antiqua"/>
              </a:rPr>
              <a:t>	</a:t>
            </a:r>
            <a:endParaRPr/>
          </a:p>
          <a:p>
            <a:pPr indent="-255587" lvl="0" marL="365125" marR="0" rtl="0" algn="l">
              <a:lnSpc>
                <a:spcPct val="100000"/>
              </a:lnSpc>
              <a:spcBef>
                <a:spcPts val="400"/>
              </a:spcBef>
              <a:spcAft>
                <a:spcPts val="0"/>
              </a:spcAft>
              <a:buClr>
                <a:schemeClr val="accent1"/>
              </a:buClr>
              <a:buSzPts val="1700"/>
              <a:buFont typeface="Noto Sans Symbols"/>
              <a:buNone/>
            </a:pPr>
            <a:r>
              <a:rPr b="1" i="0" lang="en-US" sz="2500" u="none">
                <a:solidFill>
                  <a:schemeClr val="dk1"/>
                </a:solidFill>
                <a:latin typeface="Book Antiqua"/>
                <a:ea typeface="Book Antiqua"/>
                <a:cs typeface="Book Antiqua"/>
                <a:sym typeface="Book Antiqua"/>
              </a:rPr>
              <a:t>Digital Objects</a:t>
            </a:r>
            <a:endParaRPr/>
          </a:p>
          <a:p>
            <a:pPr indent="-255587" lvl="0" marL="365125" marR="0" rtl="0" algn="l">
              <a:lnSpc>
                <a:spcPct val="100000"/>
              </a:lnSpc>
              <a:spcBef>
                <a:spcPts val="400"/>
              </a:spcBef>
              <a:spcAft>
                <a:spcPts val="0"/>
              </a:spcAft>
              <a:buClr>
                <a:schemeClr val="accent1"/>
              </a:buClr>
              <a:buSzPts val="1700"/>
              <a:buFont typeface="Noto Sans Symbols"/>
              <a:buChar char="⮚"/>
            </a:pPr>
            <a:r>
              <a:rPr b="0" i="0" lang="en-US" sz="2500" u="none">
                <a:solidFill>
                  <a:schemeClr val="dk1"/>
                </a:solidFill>
                <a:latin typeface="Book Antiqua"/>
                <a:ea typeface="Book Antiqua"/>
                <a:cs typeface="Book Antiqua"/>
                <a:sym typeface="Book Antiqua"/>
              </a:rPr>
              <a:t>Documents in the Parliament of Kenya library are either physical, pdf images, pdf text formats.</a:t>
            </a:r>
            <a:endParaRPr/>
          </a:p>
          <a:p>
            <a:pPr indent="-255587" lvl="0" marL="365125" marR="0" rtl="0" algn="l">
              <a:lnSpc>
                <a:spcPct val="100000"/>
              </a:lnSpc>
              <a:spcBef>
                <a:spcPts val="400"/>
              </a:spcBef>
              <a:spcAft>
                <a:spcPts val="0"/>
              </a:spcAft>
              <a:buClr>
                <a:schemeClr val="accent1"/>
              </a:buClr>
              <a:buSzPts val="1700"/>
              <a:buFont typeface="Noto Sans Symbols"/>
              <a:buChar char="⮚"/>
            </a:pPr>
            <a:r>
              <a:rPr b="0" i="0" lang="en-US" sz="2500" u="none">
                <a:solidFill>
                  <a:schemeClr val="dk1"/>
                </a:solidFill>
                <a:latin typeface="Book Antiqua"/>
                <a:ea typeface="Book Antiqua"/>
                <a:cs typeface="Book Antiqua"/>
                <a:sym typeface="Book Antiqua"/>
              </a:rPr>
              <a:t> The physical documents undergo the process of digitization to convert them into digital objects. </a:t>
            </a:r>
            <a:endParaRPr/>
          </a:p>
          <a:p>
            <a:pPr indent="-255587" lvl="0" marL="365125" marR="0" rtl="0" algn="l">
              <a:lnSpc>
                <a:spcPct val="100000"/>
              </a:lnSpc>
              <a:spcBef>
                <a:spcPts val="400"/>
              </a:spcBef>
              <a:spcAft>
                <a:spcPts val="0"/>
              </a:spcAft>
              <a:buClr>
                <a:schemeClr val="accent1"/>
              </a:buClr>
              <a:buSzPts val="1700"/>
              <a:buFont typeface="Noto Sans Symbols"/>
              <a:buChar char="🞂"/>
            </a:pPr>
            <a:r>
              <a:rPr b="0" i="0" lang="en-US" sz="2500" u="none">
                <a:solidFill>
                  <a:schemeClr val="dk1"/>
                </a:solidFill>
                <a:latin typeface="Book Antiqua"/>
                <a:ea typeface="Book Antiqua"/>
                <a:cs typeface="Book Antiqua"/>
                <a:sym typeface="Book Antiqua"/>
              </a:rPr>
              <a:t>The Parliament of Kenya Strategic Plan 2019-2030, anticipates a shift towards Paperless Parliament which involves all the departments, (Library included) shifting from manual to online operations.</a:t>
            </a:r>
            <a:endParaRPr/>
          </a:p>
          <a:p>
            <a:pPr indent="-147637" lvl="0" marL="365125" marR="0" rtl="0" algn="l">
              <a:spcBef>
                <a:spcPts val="400"/>
              </a:spcBef>
              <a:spcAft>
                <a:spcPts val="0"/>
              </a:spcAft>
              <a:buClr>
                <a:schemeClr val="accent1"/>
              </a:buClr>
              <a:buSzPts val="1700"/>
              <a:buFont typeface="Noto Sans Symbols"/>
              <a:buNone/>
            </a:pPr>
            <a:r>
              <a:t/>
            </a:r>
            <a:endParaRPr b="0" i="0" sz="2500" u="none">
              <a:solidFill>
                <a:schemeClr val="dk1"/>
              </a:solidFill>
              <a:latin typeface="Book Antiqua"/>
              <a:ea typeface="Book Antiqua"/>
              <a:cs typeface="Book Antiqua"/>
              <a:sym typeface="Book Antiqua"/>
            </a:endParaRPr>
          </a:p>
        </p:txBody>
      </p:sp>
      <p:sp>
        <p:nvSpPr>
          <p:cNvPr id="218" name="Google Shape;218;p11"/>
          <p:cNvSpPr txBox="1"/>
          <p:nvPr>
            <p:ph idx="4294967295" type="title"/>
          </p:nvPr>
        </p:nvSpPr>
        <p:spPr>
          <a:xfrm>
            <a:off x="457200" y="274638"/>
            <a:ext cx="8229600" cy="792162"/>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100000"/>
              </a:lnSpc>
              <a:spcBef>
                <a:spcPts val="0"/>
              </a:spcBef>
              <a:spcAft>
                <a:spcPts val="0"/>
              </a:spcAft>
              <a:buClr>
                <a:schemeClr val="dk2"/>
              </a:buClr>
              <a:buSzPct val="100000"/>
              <a:buFont typeface="Lucida Sans"/>
              <a:buNone/>
            </a:pPr>
            <a:br>
              <a:rPr b="1" i="0" lang="en-US" sz="4100" u="none" cap="none" strike="noStrike">
                <a:solidFill>
                  <a:schemeClr val="dk2"/>
                </a:solidFill>
                <a:latin typeface="Lucida Sans"/>
                <a:ea typeface="Lucida Sans"/>
                <a:cs typeface="Lucida Sans"/>
                <a:sym typeface="Lucida Sans"/>
              </a:rPr>
            </a:br>
            <a:r>
              <a:rPr b="1" i="0" lang="en-US" sz="4100" u="none" cap="none" strike="noStrike">
                <a:solidFill>
                  <a:schemeClr val="dk2"/>
                </a:solidFill>
                <a:latin typeface="Lucida Sans"/>
                <a:ea typeface="Lucida Sans"/>
                <a:cs typeface="Lucida Sans"/>
                <a:sym typeface="Lucida Sans"/>
              </a:rPr>
              <a:t>			Findings</a:t>
            </a:r>
            <a:br>
              <a:rPr b="1" i="0"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2"/>
          <p:cNvSpPr txBox="1"/>
          <p:nvPr>
            <p:ph idx="1" type="body"/>
          </p:nvPr>
        </p:nvSpPr>
        <p:spPr>
          <a:xfrm>
            <a:off x="457200" y="1447800"/>
            <a:ext cx="8077200" cy="4267200"/>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100000"/>
              </a:lnSpc>
              <a:spcBef>
                <a:spcPts val="0"/>
              </a:spcBef>
              <a:spcAft>
                <a:spcPts val="0"/>
              </a:spcAft>
              <a:buClr>
                <a:schemeClr val="accent1"/>
              </a:buClr>
              <a:buSzPts val="1836"/>
              <a:buFont typeface="Noto Sans Symbols"/>
              <a:buNone/>
            </a:pPr>
            <a:r>
              <a:rPr b="0" i="0" lang="en-US" sz="2700" u="none">
                <a:solidFill>
                  <a:schemeClr val="dk1"/>
                </a:solidFill>
                <a:latin typeface="Book Antiqua"/>
                <a:ea typeface="Book Antiqua"/>
                <a:cs typeface="Book Antiqua"/>
                <a:sym typeface="Book Antiqua"/>
              </a:rPr>
              <a:t>	The process of scanning involves </a:t>
            </a:r>
            <a:endParaRPr/>
          </a:p>
          <a:p>
            <a:pPr indent="-457199" lvl="1" marL="849312" marR="0" rtl="0" algn="l">
              <a:lnSpc>
                <a:spcPct val="100000"/>
              </a:lnSpc>
              <a:spcBef>
                <a:spcPts val="300"/>
              </a:spcBef>
              <a:spcAft>
                <a:spcPts val="0"/>
              </a:spcAft>
              <a:buClr>
                <a:schemeClr val="accent1"/>
              </a:buClr>
              <a:buSzPts val="2300"/>
              <a:buFont typeface="Courier New"/>
              <a:buChar char="o"/>
            </a:pPr>
            <a:r>
              <a:rPr b="0" i="0" lang="en-US" sz="2300" u="none" cap="none" strike="noStrike">
                <a:solidFill>
                  <a:schemeClr val="dk1"/>
                </a:solidFill>
                <a:latin typeface="Book Antiqua"/>
                <a:ea typeface="Book Antiqua"/>
                <a:cs typeface="Book Antiqua"/>
                <a:sym typeface="Book Antiqua"/>
              </a:rPr>
              <a:t>capturing metadata of the document through the scanning software, </a:t>
            </a:r>
            <a:endParaRPr/>
          </a:p>
          <a:p>
            <a:pPr indent="-457199" lvl="1" marL="849312" marR="0" rtl="0" algn="l">
              <a:lnSpc>
                <a:spcPct val="100000"/>
              </a:lnSpc>
              <a:spcBef>
                <a:spcPts val="300"/>
              </a:spcBef>
              <a:spcAft>
                <a:spcPts val="0"/>
              </a:spcAft>
              <a:buClr>
                <a:schemeClr val="accent1"/>
              </a:buClr>
              <a:buSzPts val="2300"/>
              <a:buFont typeface="Courier New"/>
              <a:buChar char="o"/>
            </a:pPr>
            <a:r>
              <a:rPr b="0" i="0" lang="en-US" sz="2300" u="none" cap="none" strike="noStrike">
                <a:solidFill>
                  <a:schemeClr val="dk1"/>
                </a:solidFill>
                <a:latin typeface="Book Antiqua"/>
                <a:ea typeface="Book Antiqua"/>
                <a:cs typeface="Book Antiqua"/>
                <a:sym typeface="Book Antiqua"/>
              </a:rPr>
              <a:t>processing by the software </a:t>
            </a:r>
            <a:endParaRPr/>
          </a:p>
          <a:p>
            <a:pPr indent="-457199" lvl="1" marL="849312" marR="0" rtl="0" algn="l">
              <a:lnSpc>
                <a:spcPct val="100000"/>
              </a:lnSpc>
              <a:spcBef>
                <a:spcPts val="300"/>
              </a:spcBef>
              <a:spcAft>
                <a:spcPts val="0"/>
              </a:spcAft>
              <a:buClr>
                <a:schemeClr val="accent1"/>
              </a:buClr>
              <a:buSzPts val="2300"/>
              <a:buFont typeface="Courier New"/>
              <a:buChar char="o"/>
            </a:pPr>
            <a:r>
              <a:rPr b="0" i="0" lang="en-US" sz="2300" u="none" cap="none" strike="noStrike">
                <a:solidFill>
                  <a:schemeClr val="dk1"/>
                </a:solidFill>
                <a:latin typeface="Book Antiqua"/>
                <a:ea typeface="Book Antiqua"/>
                <a:cs typeface="Book Antiqua"/>
                <a:sym typeface="Book Antiqua"/>
              </a:rPr>
              <a:t>and storage in the server</a:t>
            </a:r>
            <a:endParaRPr/>
          </a:p>
          <a:p>
            <a:pPr indent="-457199" lvl="1" marL="849312" marR="0" rtl="0" algn="l">
              <a:lnSpc>
                <a:spcPct val="100000"/>
              </a:lnSpc>
              <a:spcBef>
                <a:spcPts val="300"/>
              </a:spcBef>
              <a:spcAft>
                <a:spcPts val="0"/>
              </a:spcAft>
              <a:buClr>
                <a:schemeClr val="accent1"/>
              </a:buClr>
              <a:buSzPts val="2300"/>
              <a:buFont typeface="Verdana"/>
              <a:buNone/>
            </a:pPr>
            <a:r>
              <a:rPr b="0" i="0" lang="en-US" sz="2300" u="none" cap="none" strike="noStrike">
                <a:solidFill>
                  <a:schemeClr val="dk1"/>
                </a:solidFill>
                <a:latin typeface="Book Antiqua"/>
                <a:ea typeface="Book Antiqua"/>
                <a:cs typeface="Book Antiqua"/>
                <a:sym typeface="Book Antiqua"/>
              </a:rPr>
              <a:t>Uploading of documents in the institutional repository</a:t>
            </a:r>
            <a:endParaRPr/>
          </a:p>
          <a:p>
            <a:pPr indent="-457199" lvl="1" marL="849312" marR="0" rtl="0" algn="l">
              <a:lnSpc>
                <a:spcPct val="100000"/>
              </a:lnSpc>
              <a:spcBef>
                <a:spcPts val="300"/>
              </a:spcBef>
              <a:spcAft>
                <a:spcPts val="0"/>
              </a:spcAft>
              <a:buClr>
                <a:schemeClr val="accent1"/>
              </a:buClr>
              <a:buSzPts val="2300"/>
              <a:buFont typeface="Verdana"/>
              <a:buNone/>
            </a:pPr>
            <a:r>
              <a:rPr b="0" i="0" lang="en-US" sz="2300" u="none" cap="none" strike="noStrike">
                <a:solidFill>
                  <a:schemeClr val="dk1"/>
                </a:solidFill>
                <a:latin typeface="Book Antiqua"/>
                <a:ea typeface="Book Antiqua"/>
                <a:cs typeface="Book Antiqua"/>
                <a:sym typeface="Book Antiqua"/>
              </a:rPr>
              <a:t>DSpace to provide means of access as well as preservation of the collection. </a:t>
            </a:r>
            <a:endParaRPr/>
          </a:p>
          <a:p>
            <a:pPr indent="-457199" lvl="1" marL="849312" marR="0" rtl="0" algn="l">
              <a:lnSpc>
                <a:spcPct val="100000"/>
              </a:lnSpc>
              <a:spcBef>
                <a:spcPts val="300"/>
              </a:spcBef>
              <a:spcAft>
                <a:spcPts val="0"/>
              </a:spcAft>
              <a:buClr>
                <a:schemeClr val="accent1"/>
              </a:buClr>
              <a:buSzPts val="2300"/>
              <a:buFont typeface="Verdana"/>
              <a:buNone/>
            </a:pPr>
            <a:r>
              <a:t/>
            </a:r>
            <a:endParaRPr b="0" i="0" sz="2300" u="none" cap="none" strike="noStrike">
              <a:solidFill>
                <a:schemeClr val="dk1"/>
              </a:solidFill>
              <a:latin typeface="Lucida Sans"/>
              <a:ea typeface="Lucida Sans"/>
              <a:cs typeface="Lucida Sans"/>
              <a:sym typeface="Lucida Sans"/>
            </a:endParaRPr>
          </a:p>
          <a:p>
            <a:pPr indent="-156273" lvl="0" marL="365125" marR="0" rtl="0" algn="l">
              <a:spcBef>
                <a:spcPts val="400"/>
              </a:spcBef>
              <a:spcAft>
                <a:spcPts val="0"/>
              </a:spcAft>
              <a:buClr>
                <a:schemeClr val="accent1"/>
              </a:buClr>
              <a:buSzPts val="1564"/>
              <a:buFont typeface="Noto Sans Symbols"/>
              <a:buNone/>
            </a:pPr>
            <a:r>
              <a:t/>
            </a:r>
            <a:endParaRPr b="0" i="0" sz="2300" u="none" cap="none" strike="noStrike">
              <a:solidFill>
                <a:schemeClr val="dk1"/>
              </a:solidFill>
              <a:latin typeface="Lucida Sans"/>
              <a:ea typeface="Lucida Sans"/>
              <a:cs typeface="Lucida Sans"/>
              <a:sym typeface="Lucida Sans"/>
            </a:endParaRPr>
          </a:p>
        </p:txBody>
      </p:sp>
      <p:sp>
        <p:nvSpPr>
          <p:cNvPr id="224" name="Google Shape;224;p12"/>
          <p:cNvSpPr txBox="1"/>
          <p:nvPr>
            <p:ph idx="4294967295" type="title"/>
          </p:nvPr>
        </p:nvSpPr>
        <p:spPr>
          <a:xfrm>
            <a:off x="457200" y="274638"/>
            <a:ext cx="8229600" cy="1020762"/>
          </a:xfrm>
          <a:prstGeom prst="rect">
            <a:avLst/>
          </a:prstGeom>
          <a:no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0"/>
              </a:spcAft>
              <a:buClr>
                <a:schemeClr val="dk2"/>
              </a:buClr>
              <a:buSzPts val="4100"/>
              <a:buFont typeface="Lucida Sans"/>
              <a:buNone/>
            </a:pPr>
            <a:r>
              <a:rPr b="1" i="0" lang="en-US" sz="4100" u="none" cap="none" strike="noStrike">
                <a:solidFill>
                  <a:schemeClr val="dk2"/>
                </a:solidFill>
                <a:latin typeface="Lucida Sans"/>
                <a:ea typeface="Lucida Sans"/>
                <a:cs typeface="Lucida Sans"/>
                <a:sym typeface="Lucida Sans"/>
              </a:rPr>
              <a:t>Process cont’d</a:t>
            </a: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BEAC7"/>
            </a:gs>
            <a:gs pos="17999">
              <a:srgbClr val="FEE7F2"/>
            </a:gs>
            <a:gs pos="36000">
              <a:srgbClr val="FAC77D"/>
            </a:gs>
            <a:gs pos="61000">
              <a:srgbClr val="FBA97D"/>
            </a:gs>
            <a:gs pos="82000">
              <a:srgbClr val="FBD49C"/>
            </a:gs>
            <a:gs pos="100000">
              <a:srgbClr val="FEE7F2"/>
            </a:gs>
          </a:gsLst>
          <a:lin ang="5400000" scaled="0"/>
        </a:gradFill>
      </p:bgPr>
    </p:bg>
    <p:spTree>
      <p:nvGrpSpPr>
        <p:cNvPr id="228" name="Shape 228"/>
        <p:cNvGrpSpPr/>
        <p:nvPr/>
      </p:nvGrpSpPr>
      <p:grpSpPr>
        <a:xfrm>
          <a:off x="0" y="0"/>
          <a:ext cx="0" cy="0"/>
          <a:chOff x="0" y="0"/>
          <a:chExt cx="0" cy="0"/>
        </a:xfrm>
      </p:grpSpPr>
      <p:grpSp>
        <p:nvGrpSpPr>
          <p:cNvPr id="229" name="Google Shape;229;p13"/>
          <p:cNvGrpSpPr/>
          <p:nvPr/>
        </p:nvGrpSpPr>
        <p:grpSpPr>
          <a:xfrm>
            <a:off x="228600" y="190500"/>
            <a:ext cx="8458200" cy="5981700"/>
            <a:chOff x="1155" y="1650"/>
            <a:chExt cx="9225" cy="5535"/>
          </a:xfrm>
        </p:grpSpPr>
        <p:cxnSp>
          <p:nvCxnSpPr>
            <p:cNvPr id="230" name="Google Shape;230;p13"/>
            <p:cNvCxnSpPr/>
            <p:nvPr/>
          </p:nvCxnSpPr>
          <p:spPr>
            <a:xfrm>
              <a:off x="6523" y="5669"/>
              <a:ext cx="1" cy="429"/>
            </a:xfrm>
            <a:prstGeom prst="straightConnector1">
              <a:avLst/>
            </a:prstGeom>
            <a:noFill/>
            <a:ln cap="flat" cmpd="sng" w="38100">
              <a:solidFill>
                <a:srgbClr val="C0504D"/>
              </a:solidFill>
              <a:prstDash val="solid"/>
              <a:miter lim="800000"/>
              <a:headEnd len="med" w="med" type="none"/>
              <a:tailEnd len="med" w="med" type="triangle"/>
            </a:ln>
          </p:spPr>
        </p:cxnSp>
        <p:sp>
          <p:nvSpPr>
            <p:cNvPr id="231" name="Google Shape;231;p13"/>
            <p:cNvSpPr txBox="1"/>
            <p:nvPr/>
          </p:nvSpPr>
          <p:spPr>
            <a:xfrm>
              <a:off x="1484" y="1650"/>
              <a:ext cx="6107" cy="524"/>
            </a:xfrm>
            <a:prstGeom prst="rect">
              <a:avLst/>
            </a:prstGeom>
            <a:solidFill>
              <a:srgbClr val="9BBB59"/>
            </a:solidFill>
            <a:ln cap="flat" cmpd="sng" w="38100">
              <a:solidFill>
                <a:srgbClr val="F2F2F2"/>
              </a:solidFill>
              <a:prstDash val="solid"/>
              <a:miter lim="800000"/>
              <a:headEnd len="sm" w="sm" type="none"/>
              <a:tailEnd len="sm" w="sm" type="none"/>
            </a:ln>
            <a:effectLst>
              <a:outerShdw blurRad="63500" dir="3806097" dist="28398">
                <a:srgbClr val="4E6128">
                  <a:alpha val="49803"/>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600"/>
                <a:buFont typeface="Calibri"/>
                <a:buNone/>
              </a:pPr>
              <a:r>
                <a:rPr b="0" i="0" lang="en-US" sz="1600" u="none">
                  <a:solidFill>
                    <a:schemeClr val="lt1"/>
                  </a:solidFill>
                  <a:latin typeface="Calibri"/>
                  <a:ea typeface="Calibri"/>
                  <a:cs typeface="Calibri"/>
                  <a:sym typeface="Calibri"/>
                </a:rPr>
                <a:t>Parliamentary information/Data in the Library</a:t>
              </a:r>
              <a:endParaRPr/>
            </a:p>
          </p:txBody>
        </p:sp>
        <p:cxnSp>
          <p:nvCxnSpPr>
            <p:cNvPr id="232" name="Google Shape;232;p13"/>
            <p:cNvCxnSpPr/>
            <p:nvPr/>
          </p:nvCxnSpPr>
          <p:spPr>
            <a:xfrm>
              <a:off x="4563" y="2175"/>
              <a:ext cx="14" cy="547"/>
            </a:xfrm>
            <a:prstGeom prst="straightConnector1">
              <a:avLst/>
            </a:prstGeom>
            <a:noFill/>
            <a:ln cap="flat" cmpd="sng" w="38100">
              <a:solidFill>
                <a:srgbClr val="C0504D"/>
              </a:solidFill>
              <a:prstDash val="solid"/>
              <a:miter lim="800000"/>
              <a:headEnd len="med" w="med" type="none"/>
              <a:tailEnd len="med" w="med" type="triangle"/>
            </a:ln>
          </p:spPr>
        </p:cxnSp>
        <p:sp>
          <p:nvSpPr>
            <p:cNvPr id="233" name="Google Shape;233;p13"/>
            <p:cNvSpPr txBox="1"/>
            <p:nvPr/>
          </p:nvSpPr>
          <p:spPr>
            <a:xfrm>
              <a:off x="1155" y="3279"/>
              <a:ext cx="2540" cy="718"/>
            </a:xfrm>
            <a:prstGeom prst="rect">
              <a:avLst/>
            </a:prstGeom>
            <a:solidFill>
              <a:srgbClr val="9BBB59"/>
            </a:solidFill>
            <a:ln cap="flat" cmpd="sng" w="38100">
              <a:solidFill>
                <a:srgbClr val="F2F2F2"/>
              </a:solidFill>
              <a:prstDash val="solid"/>
              <a:miter lim="800000"/>
              <a:headEnd len="sm" w="sm" type="none"/>
              <a:tailEnd len="sm" w="sm" type="none"/>
            </a:ln>
            <a:effectLst>
              <a:outerShdw blurRad="63500" dir="3806097" dist="28398">
                <a:srgbClr val="4E6128">
                  <a:alpha val="49803"/>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600"/>
                <a:buFont typeface="Calibri"/>
                <a:buNone/>
              </a:pPr>
              <a:r>
                <a:rPr b="0" i="0" lang="en-US" sz="1600" u="none">
                  <a:solidFill>
                    <a:schemeClr val="lt1"/>
                  </a:solidFill>
                  <a:latin typeface="Calibri"/>
                  <a:ea typeface="Calibri"/>
                  <a:cs typeface="Calibri"/>
                  <a:sym typeface="Calibri"/>
                </a:rPr>
                <a:t>Physical/hardcopy </a:t>
              </a:r>
              <a:endParaRPr/>
            </a:p>
          </p:txBody>
        </p:sp>
        <p:sp>
          <p:nvSpPr>
            <p:cNvPr id="234" name="Google Shape;234;p13"/>
            <p:cNvSpPr txBox="1"/>
            <p:nvPr/>
          </p:nvSpPr>
          <p:spPr>
            <a:xfrm>
              <a:off x="6708" y="3204"/>
              <a:ext cx="2040" cy="848"/>
            </a:xfrm>
            <a:prstGeom prst="rect">
              <a:avLst/>
            </a:prstGeom>
            <a:solidFill>
              <a:srgbClr val="9BBB59"/>
            </a:solidFill>
            <a:ln cap="flat" cmpd="sng" w="38100">
              <a:solidFill>
                <a:srgbClr val="F2F2F2"/>
              </a:solidFill>
              <a:prstDash val="solid"/>
              <a:miter lim="800000"/>
              <a:headEnd len="sm" w="sm" type="none"/>
              <a:tailEnd len="sm" w="sm" type="none"/>
            </a:ln>
            <a:effectLst>
              <a:outerShdw blurRad="63500" dir="3806097" dist="28398">
                <a:srgbClr val="4E6128">
                  <a:alpha val="49803"/>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600"/>
                <a:buFont typeface="Calibri"/>
                <a:buNone/>
              </a:pPr>
              <a:r>
                <a:rPr b="0" i="0" lang="en-US" sz="1600" u="none">
                  <a:solidFill>
                    <a:schemeClr val="lt1"/>
                  </a:solidFill>
                  <a:latin typeface="Calibri"/>
                  <a:ea typeface="Calibri"/>
                  <a:cs typeface="Calibri"/>
                  <a:sym typeface="Calibri"/>
                </a:rPr>
                <a:t>Digital</a:t>
              </a:r>
              <a:endParaRPr/>
            </a:p>
          </p:txBody>
        </p:sp>
        <p:cxnSp>
          <p:nvCxnSpPr>
            <p:cNvPr id="235" name="Google Shape;235;p13"/>
            <p:cNvCxnSpPr/>
            <p:nvPr/>
          </p:nvCxnSpPr>
          <p:spPr>
            <a:xfrm>
              <a:off x="1668" y="2700"/>
              <a:ext cx="0" cy="579"/>
            </a:xfrm>
            <a:prstGeom prst="straightConnector1">
              <a:avLst/>
            </a:prstGeom>
            <a:noFill/>
            <a:ln cap="flat" cmpd="sng" w="38100">
              <a:solidFill>
                <a:srgbClr val="C0504D"/>
              </a:solidFill>
              <a:prstDash val="solid"/>
              <a:miter lim="800000"/>
              <a:headEnd len="med" w="med" type="none"/>
              <a:tailEnd len="med" w="med" type="triangle"/>
            </a:ln>
          </p:spPr>
        </p:cxnSp>
        <p:cxnSp>
          <p:nvCxnSpPr>
            <p:cNvPr id="236" name="Google Shape;236;p13"/>
            <p:cNvCxnSpPr/>
            <p:nvPr/>
          </p:nvCxnSpPr>
          <p:spPr>
            <a:xfrm>
              <a:off x="7524" y="2722"/>
              <a:ext cx="0" cy="482"/>
            </a:xfrm>
            <a:prstGeom prst="straightConnector1">
              <a:avLst/>
            </a:prstGeom>
            <a:noFill/>
            <a:ln cap="flat" cmpd="sng" w="38100">
              <a:solidFill>
                <a:srgbClr val="C0504D"/>
              </a:solidFill>
              <a:prstDash val="solid"/>
              <a:miter lim="800000"/>
              <a:headEnd len="med" w="med" type="none"/>
              <a:tailEnd len="med" w="med" type="triangle"/>
            </a:ln>
          </p:spPr>
        </p:cxnSp>
        <p:cxnSp>
          <p:nvCxnSpPr>
            <p:cNvPr id="237" name="Google Shape;237;p13"/>
            <p:cNvCxnSpPr/>
            <p:nvPr/>
          </p:nvCxnSpPr>
          <p:spPr>
            <a:xfrm>
              <a:off x="6525" y="4512"/>
              <a:ext cx="2566" cy="0"/>
            </a:xfrm>
            <a:prstGeom prst="straightConnector1">
              <a:avLst/>
            </a:prstGeom>
            <a:noFill/>
            <a:ln cap="flat" cmpd="sng" w="38100">
              <a:solidFill>
                <a:srgbClr val="C0504D"/>
              </a:solidFill>
              <a:prstDash val="solid"/>
              <a:miter lim="800000"/>
              <a:headEnd len="med" w="med" type="none"/>
              <a:tailEnd len="med" w="med" type="none"/>
            </a:ln>
          </p:spPr>
        </p:cxnSp>
        <p:sp>
          <p:nvSpPr>
            <p:cNvPr id="238" name="Google Shape;238;p13"/>
            <p:cNvSpPr txBox="1"/>
            <p:nvPr/>
          </p:nvSpPr>
          <p:spPr>
            <a:xfrm>
              <a:off x="5683" y="4930"/>
              <a:ext cx="2199" cy="686"/>
            </a:xfrm>
            <a:prstGeom prst="rect">
              <a:avLst/>
            </a:prstGeom>
            <a:solidFill>
              <a:srgbClr val="9BBB59"/>
            </a:solidFill>
            <a:ln cap="flat" cmpd="sng" w="38100">
              <a:solidFill>
                <a:srgbClr val="F2F2F2"/>
              </a:solidFill>
              <a:prstDash val="solid"/>
              <a:miter lim="800000"/>
              <a:headEnd len="sm" w="sm" type="none"/>
              <a:tailEnd len="sm" w="sm" type="none"/>
            </a:ln>
            <a:effectLst>
              <a:outerShdw blurRad="63500" dir="3806097" dist="28398">
                <a:srgbClr val="4E6128">
                  <a:alpha val="49803"/>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600"/>
                <a:buFont typeface="Calibri"/>
                <a:buNone/>
              </a:pPr>
              <a:r>
                <a:rPr b="0" i="0" lang="en-US" sz="1600" u="none">
                  <a:solidFill>
                    <a:schemeClr val="lt1"/>
                  </a:solidFill>
                  <a:latin typeface="Calibri"/>
                  <a:ea typeface="Calibri"/>
                  <a:cs typeface="Calibri"/>
                  <a:sym typeface="Calibri"/>
                </a:rPr>
                <a:t>Digitized Content</a:t>
              </a:r>
              <a:endParaRPr/>
            </a:p>
          </p:txBody>
        </p:sp>
        <p:sp>
          <p:nvSpPr>
            <p:cNvPr id="239" name="Google Shape;239;p13"/>
            <p:cNvSpPr txBox="1"/>
            <p:nvPr/>
          </p:nvSpPr>
          <p:spPr>
            <a:xfrm>
              <a:off x="8406" y="4930"/>
              <a:ext cx="1974" cy="686"/>
            </a:xfrm>
            <a:prstGeom prst="rect">
              <a:avLst/>
            </a:prstGeom>
            <a:solidFill>
              <a:srgbClr val="9BBB59"/>
            </a:solidFill>
            <a:ln cap="flat" cmpd="sng" w="38100">
              <a:solidFill>
                <a:srgbClr val="F2F2F2"/>
              </a:solidFill>
              <a:prstDash val="solid"/>
              <a:miter lim="800000"/>
              <a:headEnd len="sm" w="sm" type="none"/>
              <a:tailEnd len="sm" w="sm" type="none"/>
            </a:ln>
            <a:effectLst>
              <a:outerShdw blurRad="63500" dir="3806097" dist="28398">
                <a:srgbClr val="4E6128">
                  <a:alpha val="49803"/>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600"/>
                <a:buFont typeface="Calibri"/>
                <a:buNone/>
              </a:pPr>
              <a:r>
                <a:rPr b="0" i="0" lang="en-US" sz="1600" u="none">
                  <a:solidFill>
                    <a:schemeClr val="lt1"/>
                  </a:solidFill>
                  <a:latin typeface="Calibri"/>
                  <a:ea typeface="Calibri"/>
                  <a:cs typeface="Calibri"/>
                  <a:sym typeface="Calibri"/>
                </a:rPr>
                <a:t>Born Digital Content</a:t>
              </a:r>
              <a:endParaRPr/>
            </a:p>
          </p:txBody>
        </p:sp>
        <p:cxnSp>
          <p:nvCxnSpPr>
            <p:cNvPr id="240" name="Google Shape;240;p13"/>
            <p:cNvCxnSpPr/>
            <p:nvPr/>
          </p:nvCxnSpPr>
          <p:spPr>
            <a:xfrm>
              <a:off x="6524" y="4512"/>
              <a:ext cx="0" cy="418"/>
            </a:xfrm>
            <a:prstGeom prst="straightConnector1">
              <a:avLst/>
            </a:prstGeom>
            <a:noFill/>
            <a:ln cap="flat" cmpd="sng" w="38100">
              <a:solidFill>
                <a:srgbClr val="C0504D"/>
              </a:solidFill>
              <a:prstDash val="solid"/>
              <a:miter lim="800000"/>
              <a:headEnd len="med" w="med" type="none"/>
              <a:tailEnd len="med" w="med" type="triangle"/>
            </a:ln>
          </p:spPr>
        </p:cxnSp>
        <p:cxnSp>
          <p:nvCxnSpPr>
            <p:cNvPr id="241" name="Google Shape;241;p13"/>
            <p:cNvCxnSpPr/>
            <p:nvPr/>
          </p:nvCxnSpPr>
          <p:spPr>
            <a:xfrm>
              <a:off x="9090" y="4512"/>
              <a:ext cx="1" cy="418"/>
            </a:xfrm>
            <a:prstGeom prst="straightConnector1">
              <a:avLst/>
            </a:prstGeom>
            <a:noFill/>
            <a:ln cap="flat" cmpd="sng" w="38100">
              <a:solidFill>
                <a:srgbClr val="C0504D"/>
              </a:solidFill>
              <a:prstDash val="solid"/>
              <a:miter lim="800000"/>
              <a:headEnd len="med" w="med" type="none"/>
              <a:tailEnd len="med" w="med" type="triangle"/>
            </a:ln>
          </p:spPr>
        </p:cxnSp>
        <p:cxnSp>
          <p:nvCxnSpPr>
            <p:cNvPr id="242" name="Google Shape;242;p13"/>
            <p:cNvCxnSpPr/>
            <p:nvPr/>
          </p:nvCxnSpPr>
          <p:spPr>
            <a:xfrm>
              <a:off x="3695" y="3997"/>
              <a:ext cx="1987" cy="933"/>
            </a:xfrm>
            <a:prstGeom prst="straightConnector1">
              <a:avLst/>
            </a:prstGeom>
            <a:noFill/>
            <a:ln cap="flat" cmpd="sng" w="38100">
              <a:solidFill>
                <a:srgbClr val="C0504D"/>
              </a:solidFill>
              <a:prstDash val="solid"/>
              <a:miter lim="800000"/>
              <a:headEnd len="med" w="med" type="none"/>
              <a:tailEnd len="med" w="med" type="triangle"/>
            </a:ln>
          </p:spPr>
        </p:cxnSp>
        <p:cxnSp>
          <p:nvCxnSpPr>
            <p:cNvPr id="243" name="Google Shape;243;p13"/>
            <p:cNvCxnSpPr/>
            <p:nvPr/>
          </p:nvCxnSpPr>
          <p:spPr>
            <a:xfrm>
              <a:off x="9182" y="5669"/>
              <a:ext cx="0" cy="429"/>
            </a:xfrm>
            <a:prstGeom prst="straightConnector1">
              <a:avLst/>
            </a:prstGeom>
            <a:noFill/>
            <a:ln cap="flat" cmpd="sng" w="38100">
              <a:solidFill>
                <a:srgbClr val="C0504D"/>
              </a:solidFill>
              <a:prstDash val="solid"/>
              <a:miter lim="800000"/>
              <a:headEnd len="med" w="med" type="none"/>
              <a:tailEnd len="med" w="med" type="triangle"/>
            </a:ln>
          </p:spPr>
        </p:cxnSp>
        <p:cxnSp>
          <p:nvCxnSpPr>
            <p:cNvPr id="244" name="Google Shape;244;p13"/>
            <p:cNvCxnSpPr/>
            <p:nvPr/>
          </p:nvCxnSpPr>
          <p:spPr>
            <a:xfrm>
              <a:off x="6524" y="6098"/>
              <a:ext cx="2658" cy="0"/>
            </a:xfrm>
            <a:prstGeom prst="straightConnector1">
              <a:avLst/>
            </a:prstGeom>
            <a:noFill/>
            <a:ln cap="flat" cmpd="sng" w="38100">
              <a:solidFill>
                <a:srgbClr val="C0504D"/>
              </a:solidFill>
              <a:prstDash val="solid"/>
              <a:miter lim="800000"/>
              <a:headEnd len="med" w="med" type="none"/>
              <a:tailEnd len="med" w="med" type="none"/>
            </a:ln>
          </p:spPr>
        </p:cxnSp>
        <p:cxnSp>
          <p:nvCxnSpPr>
            <p:cNvPr id="245" name="Google Shape;245;p13"/>
            <p:cNvCxnSpPr/>
            <p:nvPr/>
          </p:nvCxnSpPr>
          <p:spPr>
            <a:xfrm>
              <a:off x="7880" y="6098"/>
              <a:ext cx="1" cy="354"/>
            </a:xfrm>
            <a:prstGeom prst="straightConnector1">
              <a:avLst/>
            </a:prstGeom>
            <a:noFill/>
            <a:ln cap="flat" cmpd="sng" w="38100">
              <a:solidFill>
                <a:srgbClr val="C0504D"/>
              </a:solidFill>
              <a:prstDash val="solid"/>
              <a:miter lim="800000"/>
              <a:headEnd len="med" w="med" type="none"/>
              <a:tailEnd len="med" w="med" type="triangle"/>
            </a:ln>
          </p:spPr>
        </p:cxnSp>
        <p:sp>
          <p:nvSpPr>
            <p:cNvPr id="246" name="Google Shape;246;p13"/>
            <p:cNvSpPr txBox="1"/>
            <p:nvPr/>
          </p:nvSpPr>
          <p:spPr>
            <a:xfrm>
              <a:off x="6524" y="6462"/>
              <a:ext cx="3165" cy="723"/>
            </a:xfrm>
            <a:prstGeom prst="rect">
              <a:avLst/>
            </a:prstGeom>
            <a:solidFill>
              <a:srgbClr val="9BBB59"/>
            </a:solidFill>
            <a:ln cap="flat" cmpd="sng" w="38100">
              <a:solidFill>
                <a:srgbClr val="F2F2F2"/>
              </a:solidFill>
              <a:prstDash val="solid"/>
              <a:miter lim="800000"/>
              <a:headEnd len="sm" w="sm" type="none"/>
              <a:tailEnd len="sm" w="sm" type="none"/>
            </a:ln>
            <a:effectLst>
              <a:outerShdw blurRad="63500" dir="3806097" dist="28398">
                <a:srgbClr val="4E6128">
                  <a:alpha val="49803"/>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1600"/>
                <a:buFont typeface="Calibri"/>
                <a:buNone/>
              </a:pPr>
              <a:r>
                <a:rPr b="0" i="0" lang="en-US" sz="1600" u="none">
                  <a:solidFill>
                    <a:schemeClr val="lt1"/>
                  </a:solidFill>
                  <a:latin typeface="Calibri"/>
                  <a:ea typeface="Calibri"/>
                  <a:cs typeface="Calibri"/>
                  <a:sym typeface="Calibri"/>
                </a:rPr>
                <a:t>Digital Repository</a:t>
              </a:r>
              <a:endParaRPr/>
            </a:p>
          </p:txBody>
        </p:sp>
        <p:cxnSp>
          <p:nvCxnSpPr>
            <p:cNvPr id="247" name="Google Shape;247;p13"/>
            <p:cNvCxnSpPr/>
            <p:nvPr/>
          </p:nvCxnSpPr>
          <p:spPr>
            <a:xfrm>
              <a:off x="1668" y="2700"/>
              <a:ext cx="5856" cy="22"/>
            </a:xfrm>
            <a:prstGeom prst="straightConnector1">
              <a:avLst/>
            </a:prstGeom>
            <a:noFill/>
            <a:ln cap="flat" cmpd="sng" w="38100">
              <a:solidFill>
                <a:srgbClr val="C0504D"/>
              </a:solidFill>
              <a:prstDash val="solid"/>
              <a:miter lim="800000"/>
              <a:headEnd len="med" w="med" type="none"/>
              <a:tailEnd len="med" w="med" type="none"/>
            </a:ln>
          </p:spPr>
        </p:cxnSp>
      </p:grpSp>
      <p:cxnSp>
        <p:nvCxnSpPr>
          <p:cNvPr id="248" name="Google Shape;248;p13"/>
          <p:cNvCxnSpPr/>
          <p:nvPr/>
        </p:nvCxnSpPr>
        <p:spPr>
          <a:xfrm rot="5400000">
            <a:off x="6006306" y="3028156"/>
            <a:ext cx="490537" cy="6350"/>
          </a:xfrm>
          <a:prstGeom prst="straightConnector1">
            <a:avLst/>
          </a:prstGeom>
          <a:noFill/>
          <a:ln cap="flat" cmpd="thickThin" w="55000">
            <a:solidFill>
              <a:schemeClr val="accent2"/>
            </a:solidFill>
            <a:prstDash val="solid"/>
            <a:miter lim="800000"/>
            <a:headEnd len="med" w="med" type="none"/>
            <a:tailEnd len="med" w="med" type="stealth"/>
          </a:ln>
          <a:effectLst>
            <a:outerShdw blurRad="63500" dir="5400000" dist="38100">
              <a:srgbClr val="000000">
                <a:alpha val="34901"/>
              </a:srgbClr>
            </a:outerShdw>
          </a:effectLst>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14"/>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p>
            <a:pPr indent="-255587" lvl="0" marL="365125" marR="0" rtl="0" algn="l">
              <a:lnSpc>
                <a:spcPct val="100000"/>
              </a:lnSpc>
              <a:spcBef>
                <a:spcPts val="0"/>
              </a:spcBef>
              <a:spcAft>
                <a:spcPts val="0"/>
              </a:spcAft>
              <a:buClr>
                <a:schemeClr val="accent1"/>
              </a:buClr>
              <a:buSzPts val="1836"/>
              <a:buFont typeface="Noto Sans Symbols"/>
              <a:buChar char="🞂"/>
            </a:pPr>
            <a:r>
              <a:rPr b="1" i="0" lang="en-US" sz="2700" u="none">
                <a:solidFill>
                  <a:schemeClr val="dk1"/>
                </a:solidFill>
                <a:latin typeface="Lucida Sans"/>
                <a:ea typeface="Lucida Sans"/>
                <a:cs typeface="Lucida Sans"/>
                <a:sym typeface="Lucida Sans"/>
              </a:rPr>
              <a:t>A relational database </a:t>
            </a:r>
            <a:r>
              <a:rPr b="0" i="0" lang="en-US" sz="2700" u="none">
                <a:solidFill>
                  <a:schemeClr val="dk1"/>
                </a:solidFill>
                <a:latin typeface="Lucida Sans"/>
                <a:ea typeface="Lucida Sans"/>
                <a:cs typeface="Lucida Sans"/>
                <a:sym typeface="Lucida Sans"/>
              </a:rPr>
              <a:t>is used to store  information about the organization of content, metadata, e-people and authorization, and the state of currently-running workflows. </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Lucida Sans"/>
                <a:ea typeface="Lucida Sans"/>
                <a:cs typeface="Lucida Sans"/>
                <a:sym typeface="Lucida Sans"/>
              </a:rPr>
              <a:t>In the case of Parliament of Kenya Digital Library, Postgres SQL is used to provide database services. </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Lucida Sans"/>
                <a:ea typeface="Lucida Sans"/>
                <a:cs typeface="Lucida Sans"/>
                <a:sym typeface="Lucida Sans"/>
              </a:rPr>
              <a:t>A FlywayDB is used to perform automated database initialization and upgrades.</a:t>
            </a:r>
            <a:endParaRPr/>
          </a:p>
          <a:p>
            <a:pPr indent="-139001" lvl="0" marL="365125" marR="0" rtl="0" algn="l">
              <a:spcBef>
                <a:spcPts val="400"/>
              </a:spcBef>
              <a:spcAft>
                <a:spcPts val="0"/>
              </a:spcAft>
              <a:buClr>
                <a:schemeClr val="accent1"/>
              </a:buClr>
              <a:buSzPts val="1836"/>
              <a:buFont typeface="Noto Sans Symbols"/>
              <a:buNone/>
            </a:pPr>
            <a:r>
              <a:t/>
            </a:r>
            <a:endParaRPr b="0" i="0" sz="2700" u="none">
              <a:solidFill>
                <a:schemeClr val="dk1"/>
              </a:solidFill>
              <a:latin typeface="Lucida Sans"/>
              <a:ea typeface="Lucida Sans"/>
              <a:cs typeface="Lucida Sans"/>
              <a:sym typeface="Lucida Sans"/>
            </a:endParaRPr>
          </a:p>
        </p:txBody>
      </p:sp>
      <p:sp>
        <p:nvSpPr>
          <p:cNvPr id="254" name="Google Shape;254;p14"/>
          <p:cNvSpPr txBox="1"/>
          <p:nvPr>
            <p:ph idx="4294967295" type="title"/>
          </p:nvPr>
        </p:nvSpPr>
        <p:spPr>
          <a:xfrm>
            <a:off x="457200" y="274638"/>
            <a:ext cx="8229600" cy="715962"/>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100000"/>
              </a:lnSpc>
              <a:spcBef>
                <a:spcPts val="0"/>
              </a:spcBef>
              <a:spcAft>
                <a:spcPts val="0"/>
              </a:spcAft>
              <a:buClr>
                <a:schemeClr val="dk2"/>
              </a:buClr>
              <a:buSzPct val="100000"/>
              <a:buFont typeface="Lucida Sans"/>
              <a:buNone/>
            </a:pPr>
            <a:br>
              <a:rPr b="1" i="0" lang="en-US" sz="4100" u="none" cap="none" strike="noStrike">
                <a:solidFill>
                  <a:schemeClr val="dk2"/>
                </a:solidFill>
                <a:latin typeface="Lucida Sans"/>
                <a:ea typeface="Lucida Sans"/>
                <a:cs typeface="Lucida Sans"/>
                <a:sym typeface="Lucida Sans"/>
              </a:rPr>
            </a:br>
            <a:r>
              <a:rPr b="1" i="0" lang="en-US" sz="4100" u="none" cap="none" strike="noStrike">
                <a:solidFill>
                  <a:schemeClr val="dk2"/>
                </a:solidFill>
                <a:latin typeface="Lucida Sans"/>
                <a:ea typeface="Lucida Sans"/>
                <a:cs typeface="Lucida Sans"/>
                <a:sym typeface="Lucida Sans"/>
              </a:rPr>
              <a:t>The database</a:t>
            </a:r>
            <a:br>
              <a:rPr b="1" i="1"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15"/>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p>
            <a:pPr indent="-255587" lvl="0" marL="365125" marR="0" rtl="0" algn="l">
              <a:lnSpc>
                <a:spcPct val="100000"/>
              </a:lnSpc>
              <a:spcBef>
                <a:spcPts val="0"/>
              </a:spcBef>
              <a:spcAft>
                <a:spcPts val="0"/>
              </a:spcAft>
              <a:buClr>
                <a:schemeClr val="accent1"/>
              </a:buClr>
              <a:buSzPts val="1836"/>
              <a:buFont typeface="Noto Sans Symbols"/>
              <a:buNone/>
            </a:pPr>
            <a:r>
              <a:rPr b="0" i="0" lang="en-US" sz="2700" u="none">
                <a:solidFill>
                  <a:schemeClr val="dk1"/>
                </a:solidFill>
                <a:latin typeface="Lucida Sans"/>
                <a:ea typeface="Lucida Sans"/>
                <a:cs typeface="Lucida Sans"/>
                <a:sym typeface="Lucida Sans"/>
              </a:rPr>
              <a:t>Digital Repository uses two approaches to ingest content into the digital repository.</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1" i="1" lang="en-US" sz="2700" u="none">
                <a:solidFill>
                  <a:schemeClr val="dk1"/>
                </a:solidFill>
                <a:latin typeface="Lucida Sans"/>
                <a:ea typeface="Lucida Sans"/>
                <a:cs typeface="Lucida Sans"/>
                <a:sym typeface="Lucida Sans"/>
              </a:rPr>
              <a:t> Individual Uploads</a:t>
            </a:r>
            <a:endParaRPr/>
          </a:p>
          <a:p>
            <a:pPr indent="-255587" lvl="0" marL="365125" marR="0" rtl="0" algn="l">
              <a:lnSpc>
                <a:spcPct val="100000"/>
              </a:lnSpc>
              <a:spcBef>
                <a:spcPts val="400"/>
              </a:spcBef>
              <a:spcAft>
                <a:spcPts val="0"/>
              </a:spcAft>
              <a:buClr>
                <a:schemeClr val="accent1"/>
              </a:buClr>
              <a:buSzPts val="1836"/>
              <a:buFont typeface="Noto Sans Symbols"/>
              <a:buNone/>
            </a:pPr>
            <a:r>
              <a:rPr b="0" i="0" lang="en-US" sz="2700" u="none">
                <a:solidFill>
                  <a:schemeClr val="dk1"/>
                </a:solidFill>
                <a:latin typeface="Lucida Sans"/>
                <a:ea typeface="Lucida Sans"/>
                <a:cs typeface="Lucida Sans"/>
                <a:sym typeface="Lucida Sans"/>
              </a:rPr>
              <a:t>	Documents are uploaded individually by authorized users. </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1" i="1" lang="en-US" sz="2700" u="none">
                <a:solidFill>
                  <a:schemeClr val="dk1"/>
                </a:solidFill>
                <a:latin typeface="Lucida Sans"/>
                <a:ea typeface="Lucida Sans"/>
                <a:cs typeface="Lucida Sans"/>
                <a:sym typeface="Lucida Sans"/>
              </a:rPr>
              <a:t>Batch Uploads</a:t>
            </a:r>
            <a:endParaRPr/>
          </a:p>
          <a:p>
            <a:pPr indent="-255587" lvl="0" marL="365125" marR="0" rtl="0" algn="l">
              <a:lnSpc>
                <a:spcPct val="100000"/>
              </a:lnSpc>
              <a:spcBef>
                <a:spcPts val="400"/>
              </a:spcBef>
              <a:spcAft>
                <a:spcPts val="0"/>
              </a:spcAft>
              <a:buClr>
                <a:schemeClr val="accent1"/>
              </a:buClr>
              <a:buSzPts val="1836"/>
              <a:buFont typeface="Noto Sans Symbols"/>
              <a:buNone/>
            </a:pPr>
            <a:r>
              <a:rPr b="0" i="0" lang="en-US" sz="2700" u="none">
                <a:solidFill>
                  <a:schemeClr val="dk1"/>
                </a:solidFill>
                <a:latin typeface="Lucida Sans"/>
                <a:ea typeface="Lucida Sans"/>
                <a:cs typeface="Lucida Sans"/>
                <a:sym typeface="Lucida Sans"/>
              </a:rPr>
              <a:t>	It involves creation of a custom script to migrate data from the source into DSpace import format. </a:t>
            </a:r>
            <a:endParaRPr/>
          </a:p>
        </p:txBody>
      </p:sp>
      <p:sp>
        <p:nvSpPr>
          <p:cNvPr id="260" name="Google Shape;260;p15"/>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100000"/>
              </a:lnSpc>
              <a:spcBef>
                <a:spcPts val="0"/>
              </a:spcBef>
              <a:spcAft>
                <a:spcPts val="0"/>
              </a:spcAft>
              <a:buClr>
                <a:schemeClr val="dk2"/>
              </a:buClr>
              <a:buSzPct val="100000"/>
              <a:buFont typeface="Lucida Sans"/>
              <a:buNone/>
            </a:pPr>
            <a:r>
              <a:rPr b="1" i="0" lang="en-US" sz="4100" u="none" cap="none" strike="noStrike">
                <a:solidFill>
                  <a:schemeClr val="dk2"/>
                </a:solidFill>
                <a:latin typeface="Lucida Sans"/>
                <a:ea typeface="Lucida Sans"/>
                <a:cs typeface="Lucida Sans"/>
                <a:sym typeface="Lucida Sans"/>
              </a:rPr>
              <a:t>Ingesting Content into the Digital Repository</a:t>
            </a: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16"/>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p>
            <a:pPr indent="-255587" lvl="0" marL="365125" marR="0" rtl="0" algn="l">
              <a:lnSpc>
                <a:spcPct val="100000"/>
              </a:lnSpc>
              <a:spcBef>
                <a:spcPts val="0"/>
              </a:spcBef>
              <a:spcAft>
                <a:spcPts val="0"/>
              </a:spcAft>
              <a:buClr>
                <a:schemeClr val="accent1"/>
              </a:buClr>
              <a:buSzPts val="1836"/>
              <a:buFont typeface="Noto Sans Symbols"/>
              <a:buChar char="🞂"/>
            </a:pPr>
            <a:r>
              <a:rPr b="0" i="0" lang="en-US" sz="2700" u="none">
                <a:solidFill>
                  <a:schemeClr val="dk1"/>
                </a:solidFill>
                <a:latin typeface="Lucida Sans"/>
                <a:ea typeface="Lucida Sans"/>
                <a:cs typeface="Lucida Sans"/>
                <a:sym typeface="Lucida Sans"/>
              </a:rPr>
              <a:t>In order for digital preservation to be successful, archival storage is critical. The Library has heavily invested in the storage of the digital assets. This is evident by acquisition of a dedicated server to host the digital repository. The process of acquiring an additional backup server is ongoing. </a:t>
            </a:r>
            <a:endParaRPr/>
          </a:p>
          <a:p>
            <a:pPr indent="-139001" lvl="0" marL="365125" marR="0" rtl="0" algn="l">
              <a:spcBef>
                <a:spcPts val="400"/>
              </a:spcBef>
              <a:spcAft>
                <a:spcPts val="0"/>
              </a:spcAft>
              <a:buClr>
                <a:schemeClr val="accent1"/>
              </a:buClr>
              <a:buSzPts val="1836"/>
              <a:buFont typeface="Noto Sans Symbols"/>
              <a:buNone/>
            </a:pPr>
            <a:r>
              <a:t/>
            </a:r>
            <a:endParaRPr b="0" i="0" sz="2700" u="none">
              <a:solidFill>
                <a:schemeClr val="dk1"/>
              </a:solidFill>
              <a:latin typeface="Lucida Sans"/>
              <a:ea typeface="Lucida Sans"/>
              <a:cs typeface="Lucida Sans"/>
              <a:sym typeface="Lucida Sans"/>
            </a:endParaRPr>
          </a:p>
        </p:txBody>
      </p:sp>
      <p:sp>
        <p:nvSpPr>
          <p:cNvPr id="266" name="Google Shape;266;p16"/>
          <p:cNvSpPr txBox="1"/>
          <p:nvPr>
            <p:ph idx="4294967295" type="title"/>
          </p:nvPr>
        </p:nvSpPr>
        <p:spPr>
          <a:xfrm>
            <a:off x="457200" y="274638"/>
            <a:ext cx="8229600" cy="792162"/>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100000"/>
              </a:lnSpc>
              <a:spcBef>
                <a:spcPts val="0"/>
              </a:spcBef>
              <a:spcAft>
                <a:spcPts val="0"/>
              </a:spcAft>
              <a:buClr>
                <a:schemeClr val="dk2"/>
              </a:buClr>
              <a:buSzPct val="100000"/>
              <a:buFont typeface="Lucida Sans"/>
              <a:buNone/>
            </a:pPr>
            <a:br>
              <a:rPr b="1" i="0" lang="en-US" sz="4100" u="none" cap="none" strike="noStrike">
                <a:solidFill>
                  <a:schemeClr val="dk2"/>
                </a:solidFill>
                <a:latin typeface="Lucida Sans"/>
                <a:ea typeface="Lucida Sans"/>
                <a:cs typeface="Lucida Sans"/>
                <a:sym typeface="Lucida Sans"/>
              </a:rPr>
            </a:br>
            <a:r>
              <a:rPr b="1" i="0" lang="en-US" sz="4100" u="none" cap="none" strike="noStrike">
                <a:solidFill>
                  <a:schemeClr val="dk2"/>
                </a:solidFill>
                <a:latin typeface="Lucida Sans"/>
                <a:ea typeface="Lucida Sans"/>
                <a:cs typeface="Lucida Sans"/>
                <a:sym typeface="Lucida Sans"/>
              </a:rPr>
              <a:t>Archival Storage. </a:t>
            </a:r>
            <a:br>
              <a:rPr b="1" i="0"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17"/>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90000"/>
              </a:lnSpc>
              <a:spcBef>
                <a:spcPts val="0"/>
              </a:spcBef>
              <a:spcAft>
                <a:spcPts val="0"/>
              </a:spcAft>
              <a:buClr>
                <a:schemeClr val="accent1"/>
              </a:buClr>
              <a:buSzPts val="1700"/>
              <a:buFont typeface="Noto Sans Symbols"/>
              <a:buNone/>
            </a:pPr>
            <a:r>
              <a:rPr b="0" i="0" lang="en-US" sz="2500" u="none">
                <a:solidFill>
                  <a:schemeClr val="dk1"/>
                </a:solidFill>
                <a:latin typeface="Book Antiqua"/>
                <a:ea typeface="Book Antiqua"/>
                <a:cs typeface="Book Antiqua"/>
                <a:sym typeface="Book Antiqua"/>
              </a:rPr>
              <a:t>	Parliament of Kenya Library has developed an institutional repository policy which is meant to streamline the operations of the institutional repository. It contains the following guidelines;</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 content selection,</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 Retention,</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 Replacement and Withdrawal criteria, </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metadata guidelines,</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 submission criteria,</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intellectual property,</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preservation,</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 compliance and monitoring and</a:t>
            </a:r>
            <a:endParaRPr/>
          </a:p>
          <a:p>
            <a:pPr indent="-228599" lvl="1" marL="620712" marR="0" rtl="0" algn="l">
              <a:lnSpc>
                <a:spcPct val="90000"/>
              </a:lnSpc>
              <a:spcBef>
                <a:spcPts val="300"/>
              </a:spcBef>
              <a:spcAft>
                <a:spcPts val="0"/>
              </a:spcAft>
              <a:buClr>
                <a:schemeClr val="accent1"/>
              </a:buClr>
              <a:buSzPts val="2100"/>
              <a:buFont typeface="Verdana"/>
              <a:buChar char="◦"/>
            </a:pPr>
            <a:r>
              <a:rPr b="0" i="0" lang="en-US" sz="2100" u="none" cap="none" strike="noStrike">
                <a:solidFill>
                  <a:schemeClr val="dk1"/>
                </a:solidFill>
                <a:latin typeface="Book Antiqua"/>
                <a:ea typeface="Book Antiqua"/>
                <a:cs typeface="Book Antiqua"/>
                <a:sym typeface="Book Antiqua"/>
              </a:rPr>
              <a:t> policy review</a:t>
            </a:r>
            <a:endParaRPr/>
          </a:p>
        </p:txBody>
      </p:sp>
      <p:sp>
        <p:nvSpPr>
          <p:cNvPr id="272" name="Google Shape;272;p17"/>
          <p:cNvSpPr txBox="1"/>
          <p:nvPr>
            <p:ph idx="4294967295" type="title"/>
          </p:nvPr>
        </p:nvSpPr>
        <p:spPr>
          <a:xfrm>
            <a:off x="457200" y="274638"/>
            <a:ext cx="8229600" cy="944562"/>
          </a:xfrm>
          <a:prstGeom prst="rect">
            <a:avLst/>
          </a:prstGeom>
          <a:noFill/>
          <a:ln>
            <a:noFill/>
          </a:ln>
        </p:spPr>
        <p:txBody>
          <a:bodyPr anchorCtr="0" anchor="ctr" bIns="45700" lIns="91425" spcFirstLastPara="1" rIns="91425" wrap="square" tIns="45700">
            <a:normAutofit fontScale="90000"/>
          </a:bodyPr>
          <a:lstStyle/>
          <a:p>
            <a:pPr indent="0" lvl="0" marL="0" marR="0" rtl="0" algn="ctr">
              <a:lnSpc>
                <a:spcPct val="100000"/>
              </a:lnSpc>
              <a:spcBef>
                <a:spcPts val="0"/>
              </a:spcBef>
              <a:spcAft>
                <a:spcPts val="0"/>
              </a:spcAft>
              <a:buClr>
                <a:schemeClr val="dk2"/>
              </a:buClr>
              <a:buSzPct val="100000"/>
              <a:buFont typeface="Lucida Sans"/>
              <a:buNone/>
            </a:pPr>
            <a:br>
              <a:rPr b="1" i="1" lang="en-US" sz="3100" u="none" cap="none" strike="noStrike">
                <a:solidFill>
                  <a:schemeClr val="dk2"/>
                </a:solidFill>
                <a:latin typeface="Lucida Sans"/>
                <a:ea typeface="Lucida Sans"/>
                <a:cs typeface="Lucida Sans"/>
                <a:sym typeface="Lucida Sans"/>
              </a:rPr>
            </a:br>
            <a:br>
              <a:rPr b="1" i="0" lang="en-US" sz="3100" u="none" cap="none" strike="noStrike">
                <a:solidFill>
                  <a:schemeClr val="dk2"/>
                </a:solidFill>
                <a:latin typeface="Lucida Sans"/>
                <a:ea typeface="Lucida Sans"/>
                <a:cs typeface="Lucida Sans"/>
                <a:sym typeface="Lucida Sans"/>
              </a:rPr>
            </a:br>
            <a:r>
              <a:rPr b="1" i="0" lang="en-US" sz="3100" u="none" cap="none" strike="noStrike">
                <a:solidFill>
                  <a:schemeClr val="dk2"/>
                </a:solidFill>
                <a:latin typeface="Lucida Sans"/>
                <a:ea typeface="Lucida Sans"/>
                <a:cs typeface="Lucida Sans"/>
                <a:sym typeface="Lucida Sans"/>
              </a:rPr>
              <a:t>Digital preservation strategies at Parliament of Kenya Library</a:t>
            </a:r>
            <a:br>
              <a:rPr b="1" i="1"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8"/>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80000"/>
              </a:lnSpc>
              <a:spcBef>
                <a:spcPts val="0"/>
              </a:spcBef>
              <a:spcAft>
                <a:spcPts val="0"/>
              </a:spcAft>
              <a:buClr>
                <a:schemeClr val="accent1"/>
              </a:buClr>
              <a:buSzPts val="1564"/>
              <a:buFont typeface="Noto Sans Symbols"/>
              <a:buNone/>
            </a:pPr>
            <a:r>
              <a:rPr b="0" i="0" lang="en-US" sz="2300" u="none">
                <a:solidFill>
                  <a:schemeClr val="dk1"/>
                </a:solidFill>
                <a:latin typeface="Lucida Sans"/>
                <a:ea typeface="Lucida Sans"/>
                <a:cs typeface="Lucida Sans"/>
                <a:sym typeface="Lucida Sans"/>
              </a:rPr>
              <a:t>	</a:t>
            </a:r>
            <a:r>
              <a:rPr b="0" i="0" lang="en-US" sz="2300" u="none">
                <a:solidFill>
                  <a:schemeClr val="dk1"/>
                </a:solidFill>
                <a:latin typeface="Book Antiqua"/>
                <a:ea typeface="Book Antiqua"/>
                <a:cs typeface="Book Antiqua"/>
                <a:sym typeface="Book Antiqua"/>
              </a:rPr>
              <a:t>Digital preservation guidelines states that the Items will be retained within Parliament of Kenya Digital Library </a:t>
            </a:r>
            <a:r>
              <a:rPr b="1" i="0" lang="en-US" sz="2300" u="none">
                <a:solidFill>
                  <a:schemeClr val="dk1"/>
                </a:solidFill>
                <a:latin typeface="Book Antiqua"/>
                <a:ea typeface="Book Antiqua"/>
                <a:cs typeface="Book Antiqua"/>
                <a:sym typeface="Book Antiqua"/>
              </a:rPr>
              <a:t>indefinitely.</a:t>
            </a:r>
            <a:endParaRPr/>
          </a:p>
          <a:p>
            <a:pPr indent="-255587" lvl="0" marL="365125" marR="0" rtl="0" algn="l">
              <a:lnSpc>
                <a:spcPct val="80000"/>
              </a:lnSpc>
              <a:spcBef>
                <a:spcPts val="400"/>
              </a:spcBef>
              <a:spcAft>
                <a:spcPts val="0"/>
              </a:spcAft>
              <a:buClr>
                <a:schemeClr val="accent1"/>
              </a:buClr>
              <a:buSzPts val="1564"/>
              <a:buFont typeface="Noto Sans Symbols"/>
              <a:buNone/>
            </a:pPr>
            <a:r>
              <a:rPr b="0" i="0" lang="en-US" sz="2300" u="none">
                <a:solidFill>
                  <a:schemeClr val="dk1"/>
                </a:solidFill>
                <a:latin typeface="Book Antiqua"/>
                <a:ea typeface="Book Antiqua"/>
                <a:cs typeface="Book Antiqua"/>
                <a:sym typeface="Book Antiqua"/>
              </a:rPr>
              <a:t>	 Parliament of Kenya Library will endeavor to provide </a:t>
            </a:r>
            <a:r>
              <a:rPr b="1" i="0" lang="en-US" sz="2300" u="none">
                <a:solidFill>
                  <a:schemeClr val="dk1"/>
                </a:solidFill>
                <a:latin typeface="Book Antiqua"/>
                <a:ea typeface="Book Antiqua"/>
                <a:cs typeface="Book Antiqua"/>
                <a:sym typeface="Book Antiqua"/>
              </a:rPr>
              <a:t>continued readability and accessibility </a:t>
            </a:r>
            <a:r>
              <a:rPr b="0" i="0" lang="en-US" sz="2300" u="none">
                <a:solidFill>
                  <a:schemeClr val="dk1"/>
                </a:solidFill>
                <a:latin typeface="Book Antiqua"/>
                <a:ea typeface="Book Antiqua"/>
                <a:cs typeface="Book Antiqua"/>
                <a:sym typeface="Book Antiqua"/>
              </a:rPr>
              <a:t>of all items deposited in the Digital Library.</a:t>
            </a:r>
            <a:endParaRPr/>
          </a:p>
          <a:p>
            <a:pPr indent="-255587" lvl="0" marL="365125" marR="0" rtl="0" algn="l">
              <a:lnSpc>
                <a:spcPct val="80000"/>
              </a:lnSpc>
              <a:spcBef>
                <a:spcPts val="400"/>
              </a:spcBef>
              <a:spcAft>
                <a:spcPts val="0"/>
              </a:spcAft>
              <a:buClr>
                <a:schemeClr val="accent1"/>
              </a:buClr>
              <a:buSzPts val="1564"/>
              <a:buFont typeface="Noto Sans Symbols"/>
              <a:buNone/>
            </a:pPr>
            <a:r>
              <a:rPr b="0" i="0" lang="en-US" sz="2300" u="none">
                <a:solidFill>
                  <a:schemeClr val="dk1"/>
                </a:solidFill>
                <a:latin typeface="Book Antiqua"/>
                <a:ea typeface="Book Antiqua"/>
                <a:cs typeface="Book Antiqua"/>
                <a:sym typeface="Book Antiqua"/>
              </a:rPr>
              <a:t>	 Withdrawn items are not deleted per se, but are removed from public view and their Identifiers / URLs are retained indefinitely. URLs will continue to point to “tombstone” citations, to avoid broken links and to retain item histories.</a:t>
            </a:r>
            <a:endParaRPr/>
          </a:p>
          <a:p>
            <a:pPr indent="-255587" lvl="0" marL="365125" marR="0" rtl="0" algn="l">
              <a:lnSpc>
                <a:spcPct val="80000"/>
              </a:lnSpc>
              <a:spcBef>
                <a:spcPts val="400"/>
              </a:spcBef>
              <a:spcAft>
                <a:spcPts val="0"/>
              </a:spcAft>
              <a:buClr>
                <a:schemeClr val="accent1"/>
              </a:buClr>
              <a:buSzPts val="1564"/>
              <a:buFont typeface="Noto Sans Symbols"/>
              <a:buNone/>
            </a:pPr>
            <a:r>
              <a:rPr b="0" i="0" lang="en-US" sz="2300" u="none">
                <a:solidFill>
                  <a:schemeClr val="dk1"/>
                </a:solidFill>
                <a:latin typeface="Book Antiqua"/>
                <a:ea typeface="Book Antiqua"/>
                <a:cs typeface="Book Antiqua"/>
                <a:sym typeface="Book Antiqua"/>
              </a:rPr>
              <a:t>	In the event of Parliament of Kenya Digital Library is being closed down, Parliament of Kenya will make all reasonable endeavors’ to </a:t>
            </a:r>
            <a:r>
              <a:rPr b="1" i="0" lang="en-US" sz="2300" u="none">
                <a:solidFill>
                  <a:schemeClr val="dk1"/>
                </a:solidFill>
                <a:latin typeface="Book Antiqua"/>
                <a:ea typeface="Book Antiqua"/>
                <a:cs typeface="Book Antiqua"/>
                <a:sym typeface="Book Antiqua"/>
              </a:rPr>
              <a:t>migrate </a:t>
            </a:r>
            <a:r>
              <a:rPr b="0" i="0" lang="en-US" sz="2300" u="none">
                <a:solidFill>
                  <a:schemeClr val="dk1"/>
                </a:solidFill>
                <a:latin typeface="Book Antiqua"/>
                <a:ea typeface="Book Antiqua"/>
                <a:cs typeface="Book Antiqua"/>
                <a:sym typeface="Book Antiqua"/>
              </a:rPr>
              <a:t> the data to another appropriate archive</a:t>
            </a:r>
            <a:endParaRPr/>
          </a:p>
          <a:p>
            <a:pPr indent="-156273" lvl="0" marL="365125" marR="0" rtl="0" algn="l">
              <a:spcBef>
                <a:spcPts val="400"/>
              </a:spcBef>
              <a:spcAft>
                <a:spcPts val="0"/>
              </a:spcAft>
              <a:buClr>
                <a:schemeClr val="accent1"/>
              </a:buClr>
              <a:buSzPts val="1564"/>
              <a:buFont typeface="Noto Sans Symbols"/>
              <a:buNone/>
            </a:pPr>
            <a:r>
              <a:t/>
            </a:r>
            <a:endParaRPr b="0" i="0" sz="2300" u="none">
              <a:solidFill>
                <a:schemeClr val="dk1"/>
              </a:solidFill>
              <a:latin typeface="Book Antiqua"/>
              <a:ea typeface="Book Antiqua"/>
              <a:cs typeface="Book Antiqua"/>
              <a:sym typeface="Book Antiqua"/>
            </a:endParaRPr>
          </a:p>
        </p:txBody>
      </p:sp>
      <p:sp>
        <p:nvSpPr>
          <p:cNvPr id="278" name="Google Shape;278;p18"/>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SzPts val="4100"/>
              <a:buFont typeface="Lucida Sans"/>
              <a:buNone/>
            </a:pPr>
            <a:r>
              <a:rPr b="1" i="0" lang="en-US" sz="4100" u="none" cap="none" strike="noStrike">
                <a:solidFill>
                  <a:schemeClr val="dk2"/>
                </a:solidFill>
                <a:latin typeface="Lucida Sans"/>
                <a:ea typeface="Lucida Sans"/>
                <a:cs typeface="Lucida Sans"/>
                <a:sym typeface="Lucida Sans"/>
              </a:rPr>
              <a:t>Preservation Guidelines</a:t>
            </a: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9"/>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rmAutofit/>
          </a:bodyPr>
          <a:lstStyle/>
          <a:p>
            <a:pPr indent="-255587" lvl="0" marL="365125" marR="0" rtl="0" algn="just">
              <a:lnSpc>
                <a:spcPct val="90000"/>
              </a:lnSpc>
              <a:spcBef>
                <a:spcPts val="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Digital preservation in Parliament of Kenya is based on the following principles of digital preservation; </a:t>
            </a:r>
            <a:endParaRPr/>
          </a:p>
          <a:p>
            <a:pPr indent="-228599" lvl="1" marL="620712" marR="0" rtl="0" algn="just">
              <a:lnSpc>
                <a:spcPct val="90000"/>
              </a:lnSpc>
              <a:spcBef>
                <a:spcPts val="300"/>
              </a:spcBef>
              <a:spcAft>
                <a:spcPts val="0"/>
              </a:spcAft>
              <a:buClr>
                <a:schemeClr val="accent1"/>
              </a:buClr>
              <a:buSzPts val="2300"/>
              <a:buFont typeface="Noto Sans Symbols"/>
              <a:buChar char="❖"/>
            </a:pPr>
            <a:r>
              <a:rPr b="1" i="0" lang="en-US" sz="2300" u="none" cap="none" strike="noStrike">
                <a:solidFill>
                  <a:schemeClr val="dk1"/>
                </a:solidFill>
                <a:latin typeface="Book Antiqua"/>
                <a:ea typeface="Book Antiqua"/>
                <a:cs typeface="Book Antiqua"/>
                <a:sym typeface="Book Antiqua"/>
              </a:rPr>
              <a:t>Longevity-</a:t>
            </a:r>
            <a:r>
              <a:rPr b="0" i="0" lang="en-US" sz="2300" u="none" cap="none" strike="noStrike">
                <a:solidFill>
                  <a:schemeClr val="dk1"/>
                </a:solidFill>
                <a:latin typeface="Book Antiqua"/>
                <a:ea typeface="Book Antiqua"/>
                <a:cs typeface="Book Antiqua"/>
                <a:sym typeface="Book Antiqua"/>
              </a:rPr>
              <a:t>availability over a long period of time</a:t>
            </a:r>
            <a:endParaRPr/>
          </a:p>
          <a:p>
            <a:pPr indent="-228599" lvl="1" marL="620712" marR="0" rtl="0" algn="just">
              <a:lnSpc>
                <a:spcPct val="90000"/>
              </a:lnSpc>
              <a:spcBef>
                <a:spcPts val="300"/>
              </a:spcBef>
              <a:spcAft>
                <a:spcPts val="0"/>
              </a:spcAft>
              <a:buClr>
                <a:schemeClr val="accent1"/>
              </a:buClr>
              <a:buSzPts val="2300"/>
              <a:buFont typeface="Noto Sans Symbols"/>
              <a:buChar char="❖"/>
            </a:pPr>
            <a:r>
              <a:rPr b="1" i="0" lang="en-US" sz="2300" u="none" cap="none" strike="noStrike">
                <a:solidFill>
                  <a:schemeClr val="dk1"/>
                </a:solidFill>
                <a:latin typeface="Book Antiqua"/>
                <a:ea typeface="Book Antiqua"/>
                <a:cs typeface="Book Antiqua"/>
                <a:sym typeface="Book Antiqua"/>
              </a:rPr>
              <a:t>Access</a:t>
            </a:r>
            <a:r>
              <a:rPr b="0" i="0" lang="en-US" sz="2300" u="none" cap="none" strike="noStrike">
                <a:solidFill>
                  <a:schemeClr val="dk1"/>
                </a:solidFill>
                <a:latin typeface="Book Antiqua"/>
                <a:ea typeface="Book Antiqua"/>
                <a:cs typeface="Book Antiqua"/>
                <a:sym typeface="Book Antiqua"/>
              </a:rPr>
              <a:t>-Parliamentary data is accessible by all authorized users. </a:t>
            </a:r>
            <a:endParaRPr/>
          </a:p>
          <a:p>
            <a:pPr indent="-228599" lvl="1" marL="620712" marR="0" rtl="0" algn="just">
              <a:lnSpc>
                <a:spcPct val="90000"/>
              </a:lnSpc>
              <a:spcBef>
                <a:spcPts val="300"/>
              </a:spcBef>
              <a:spcAft>
                <a:spcPts val="0"/>
              </a:spcAft>
              <a:buClr>
                <a:schemeClr val="accent1"/>
              </a:buClr>
              <a:buSzPts val="2300"/>
              <a:buFont typeface="Noto Sans Symbols"/>
              <a:buChar char="❖"/>
            </a:pPr>
            <a:r>
              <a:rPr b="1" i="0" lang="en-US" sz="2300" u="none" cap="none" strike="noStrike">
                <a:solidFill>
                  <a:schemeClr val="dk1"/>
                </a:solidFill>
                <a:latin typeface="Book Antiqua"/>
                <a:ea typeface="Book Antiqua"/>
                <a:cs typeface="Book Antiqua"/>
                <a:sym typeface="Book Antiqua"/>
              </a:rPr>
              <a:t>Selection</a:t>
            </a:r>
            <a:r>
              <a:rPr b="0" i="0" lang="en-US" sz="2300" u="none" cap="none" strike="noStrike">
                <a:solidFill>
                  <a:schemeClr val="dk1"/>
                </a:solidFill>
                <a:latin typeface="Book Antiqua"/>
                <a:ea typeface="Book Antiqua"/>
                <a:cs typeface="Book Antiqua"/>
                <a:sym typeface="Book Antiqua"/>
              </a:rPr>
              <a:t>-all documents available in the digital preservation platform (DSpace) are carefully selected according to the collection development of the Parliament of Kenya Library. </a:t>
            </a:r>
            <a:endParaRPr/>
          </a:p>
          <a:p>
            <a:pPr indent="-228599" lvl="1" marL="620712" marR="0" rtl="0" algn="just">
              <a:lnSpc>
                <a:spcPct val="90000"/>
              </a:lnSpc>
              <a:spcBef>
                <a:spcPts val="300"/>
              </a:spcBef>
              <a:spcAft>
                <a:spcPts val="0"/>
              </a:spcAft>
              <a:buClr>
                <a:schemeClr val="accent1"/>
              </a:buClr>
              <a:buSzPts val="2300"/>
              <a:buFont typeface="Noto Sans Symbols"/>
              <a:buChar char="❖"/>
            </a:pPr>
            <a:r>
              <a:rPr b="1" i="0" lang="en-US" sz="2300" u="none" cap="none" strike="noStrike">
                <a:solidFill>
                  <a:schemeClr val="dk1"/>
                </a:solidFill>
                <a:latin typeface="Book Antiqua"/>
                <a:ea typeface="Book Antiqua"/>
                <a:cs typeface="Book Antiqua"/>
                <a:sym typeface="Book Antiqua"/>
              </a:rPr>
              <a:t>Quality and integrity- </a:t>
            </a:r>
            <a:r>
              <a:rPr b="0" i="0" lang="en-US" sz="2300" u="none" cap="none" strike="noStrike">
                <a:solidFill>
                  <a:schemeClr val="dk1"/>
                </a:solidFill>
                <a:latin typeface="Book Antiqua"/>
                <a:ea typeface="Book Antiqua"/>
                <a:cs typeface="Book Antiqua"/>
                <a:sym typeface="Book Antiqua"/>
              </a:rPr>
              <a:t>Items meant for digital preservation are subjected to quality control criteria set by the library through the collection management policy</a:t>
            </a:r>
            <a:endParaRPr/>
          </a:p>
          <a:p>
            <a:pPr indent="-156273" lvl="0" marL="365125" marR="0" rtl="0" algn="l">
              <a:spcBef>
                <a:spcPts val="400"/>
              </a:spcBef>
              <a:spcAft>
                <a:spcPts val="0"/>
              </a:spcAft>
              <a:buClr>
                <a:schemeClr val="accent1"/>
              </a:buClr>
              <a:buSzPts val="1564"/>
              <a:buFont typeface="Noto Sans Symbols"/>
              <a:buNone/>
            </a:pPr>
            <a:r>
              <a:t/>
            </a:r>
            <a:endParaRPr b="0" i="0" sz="2300" u="none" cap="none" strike="noStrike">
              <a:solidFill>
                <a:schemeClr val="dk1"/>
              </a:solidFill>
              <a:latin typeface="Book Antiqua"/>
              <a:ea typeface="Book Antiqua"/>
              <a:cs typeface="Book Antiqua"/>
              <a:sym typeface="Book Antiqua"/>
            </a:endParaRPr>
          </a:p>
        </p:txBody>
      </p:sp>
      <p:sp>
        <p:nvSpPr>
          <p:cNvPr id="284" name="Google Shape;284;p19"/>
          <p:cNvSpPr txBox="1"/>
          <p:nvPr>
            <p:ph idx="4294967295" type="title"/>
          </p:nvPr>
        </p:nvSpPr>
        <p:spPr>
          <a:xfrm>
            <a:off x="457200" y="152400"/>
            <a:ext cx="8229600" cy="990600"/>
          </a:xfrm>
          <a:prstGeom prst="rect">
            <a:avLst/>
          </a:prstGeom>
          <a:noFill/>
          <a:ln>
            <a:noFill/>
          </a:ln>
        </p:spPr>
        <p:txBody>
          <a:bodyPr anchorCtr="0" anchor="ctr" bIns="45700" lIns="91425" spcFirstLastPara="1" rIns="91425" wrap="square" tIns="45700">
            <a:normAutofit fontScale="90000"/>
          </a:bodyPr>
          <a:lstStyle/>
          <a:p>
            <a:pPr indent="0" lvl="0" marL="0" marR="0" rtl="0" algn="ctr">
              <a:lnSpc>
                <a:spcPct val="100000"/>
              </a:lnSpc>
              <a:spcBef>
                <a:spcPts val="0"/>
              </a:spcBef>
              <a:spcAft>
                <a:spcPts val="0"/>
              </a:spcAft>
              <a:buClr>
                <a:schemeClr val="dk2"/>
              </a:buClr>
              <a:buSzPct val="100000"/>
              <a:buFont typeface="Lucida Sans"/>
              <a:buNone/>
            </a:pPr>
            <a:br>
              <a:rPr b="1" i="0" lang="en-US" sz="3100" u="none" cap="none" strike="noStrike">
                <a:solidFill>
                  <a:schemeClr val="dk2"/>
                </a:solidFill>
                <a:latin typeface="Lucida Sans"/>
                <a:ea typeface="Lucida Sans"/>
                <a:cs typeface="Lucida Sans"/>
                <a:sym typeface="Lucida Sans"/>
              </a:rPr>
            </a:br>
            <a:br>
              <a:rPr b="1" i="0" lang="en-US" sz="3100" u="none" cap="none" strike="noStrike">
                <a:solidFill>
                  <a:schemeClr val="dk2"/>
                </a:solidFill>
                <a:latin typeface="Lucida Sans"/>
                <a:ea typeface="Lucida Sans"/>
                <a:cs typeface="Lucida Sans"/>
                <a:sym typeface="Lucida Sans"/>
              </a:rPr>
            </a:br>
            <a:r>
              <a:rPr b="1" i="0" lang="en-US" sz="3100" u="none" cap="none" strike="noStrike">
                <a:solidFill>
                  <a:schemeClr val="dk2"/>
                </a:solidFill>
                <a:latin typeface="Lucida Sans"/>
                <a:ea typeface="Lucida Sans"/>
                <a:cs typeface="Lucida Sans"/>
                <a:sym typeface="Lucida Sans"/>
              </a:rPr>
              <a:t>Principles of Digital Preservation in Parliament of Kenya Library</a:t>
            </a:r>
            <a:br>
              <a:rPr b="1" i="1"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
          <p:cNvSpPr txBox="1"/>
          <p:nvPr>
            <p:ph idx="1" type="body"/>
          </p:nvPr>
        </p:nvSpPr>
        <p:spPr>
          <a:xfrm>
            <a:off x="457200" y="990600"/>
            <a:ext cx="8077200" cy="5486400"/>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80000"/>
              </a:lnSpc>
              <a:spcBef>
                <a:spcPts val="0"/>
              </a:spcBef>
              <a:spcAft>
                <a:spcPts val="0"/>
              </a:spcAft>
              <a:buClr>
                <a:schemeClr val="accent1"/>
              </a:buClr>
              <a:buSzPts val="1496"/>
              <a:buFont typeface="Noto Sans Symbols"/>
              <a:buNone/>
            </a:pPr>
            <a:r>
              <a:t/>
            </a:r>
            <a:endParaRPr b="0" i="0" sz="2200" u="none" cap="none" strike="noStrike">
              <a:solidFill>
                <a:schemeClr val="dk1"/>
              </a:solidFill>
              <a:latin typeface="Book Antiqua"/>
              <a:ea typeface="Book Antiqua"/>
              <a:cs typeface="Book Antiqua"/>
              <a:sym typeface="Book Antiqua"/>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Abstract	   </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Definition of Terms</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Introduction</a:t>
            </a:r>
            <a:endParaRPr/>
          </a:p>
          <a:p>
            <a:pPr indent="-255586" lvl="0" marL="365125" marR="0" rtl="0" algn="l">
              <a:lnSpc>
                <a:spcPct val="80000"/>
              </a:lnSpc>
              <a:spcBef>
                <a:spcPts val="400"/>
              </a:spcBef>
              <a:spcAft>
                <a:spcPts val="0"/>
              </a:spcAft>
              <a:buClr>
                <a:schemeClr val="accent1"/>
              </a:buClr>
              <a:buSzPts val="1564"/>
              <a:buFont typeface="Noto Sans Symbols"/>
              <a:buChar char="🞂"/>
            </a:pPr>
            <a:r>
              <a:rPr b="0" i="0" lang="en-US" sz="2300" u="none" cap="none" strike="noStrike">
                <a:solidFill>
                  <a:schemeClr val="dk1"/>
                </a:solidFill>
                <a:latin typeface="Lucida Sans"/>
                <a:ea typeface="Lucida Sans"/>
                <a:cs typeface="Lucida Sans"/>
                <a:sym typeface="Lucida Sans"/>
              </a:rPr>
              <a:t>Background And Significance of Digital Preservation.</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Objectives of the study	</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Research methodology	</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Digital Preservation 	</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Digital preservation strategies</a:t>
            </a:r>
            <a:endParaRPr/>
          </a:p>
          <a:p>
            <a:pPr indent="-255586" lvl="0" marL="365125" marR="0" rtl="0" algn="l">
              <a:lnSpc>
                <a:spcPct val="80000"/>
              </a:lnSpc>
              <a:spcBef>
                <a:spcPts val="400"/>
              </a:spcBef>
              <a:spcAft>
                <a:spcPts val="0"/>
              </a:spcAft>
              <a:buClr>
                <a:schemeClr val="accent1"/>
              </a:buClr>
              <a:buSzPts val="1564"/>
              <a:buFont typeface="Noto Sans Symbols"/>
              <a:buChar char="🞂"/>
            </a:pPr>
            <a:r>
              <a:rPr b="0" i="0" lang="en-US" sz="2300" u="none" cap="none" strike="noStrike">
                <a:solidFill>
                  <a:schemeClr val="dk1"/>
                </a:solidFill>
                <a:latin typeface="Lucida Sans"/>
                <a:ea typeface="Lucida Sans"/>
                <a:cs typeface="Lucida Sans"/>
                <a:sym typeface="Lucida Sans"/>
              </a:rPr>
              <a:t>Preservation Guidelines</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 Principles of Digital Preservation	</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Challenges faced	</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Mitigation Measures	</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Conclusion	</a:t>
            </a:r>
            <a:endParaRPr/>
          </a:p>
          <a:p>
            <a:pPr indent="-255586" lvl="0" marL="365125" marR="0" rtl="0" algn="l">
              <a:lnSpc>
                <a:spcPct val="80000"/>
              </a:lnSpc>
              <a:spcBef>
                <a:spcPts val="400"/>
              </a:spcBef>
              <a:spcAft>
                <a:spcPts val="0"/>
              </a:spcAft>
              <a:buClr>
                <a:schemeClr val="accent1"/>
              </a:buClr>
              <a:buSzPts val="1496"/>
              <a:buFont typeface="Noto Sans Symbols"/>
              <a:buChar char="🞂"/>
            </a:pPr>
            <a:r>
              <a:rPr b="0" i="0" lang="en-US" sz="2200" u="none" cap="none" strike="noStrike">
                <a:solidFill>
                  <a:schemeClr val="dk1"/>
                </a:solidFill>
                <a:latin typeface="Lucida Sans"/>
                <a:ea typeface="Lucida Sans"/>
                <a:cs typeface="Lucida Sans"/>
                <a:sym typeface="Lucida Sans"/>
              </a:rPr>
              <a:t>Recommendations</a:t>
            </a:r>
            <a:r>
              <a:rPr b="0" i="0" lang="en-US" sz="1700" u="none" cap="none" strike="noStrike">
                <a:solidFill>
                  <a:schemeClr val="dk1"/>
                </a:solidFill>
                <a:latin typeface="Lucida Sans"/>
                <a:ea typeface="Lucida Sans"/>
                <a:cs typeface="Lucida Sans"/>
                <a:sym typeface="Lucida Sans"/>
              </a:rPr>
              <a:t>	</a:t>
            </a:r>
            <a:r>
              <a:rPr b="0" i="0" lang="en-US" sz="1700" u="none" cap="none" strike="noStrike">
                <a:solidFill>
                  <a:schemeClr val="dk1"/>
                </a:solidFill>
                <a:latin typeface="Book Antiqua"/>
                <a:ea typeface="Book Antiqua"/>
                <a:cs typeface="Book Antiqua"/>
                <a:sym typeface="Book Antiqua"/>
              </a:rPr>
              <a:t>	</a:t>
            </a:r>
            <a:endParaRPr/>
          </a:p>
          <a:p>
            <a:pPr indent="-182182" lvl="0" marL="365125" marR="0" rtl="0" algn="l">
              <a:spcBef>
                <a:spcPts val="400"/>
              </a:spcBef>
              <a:spcAft>
                <a:spcPts val="0"/>
              </a:spcAft>
              <a:buClr>
                <a:schemeClr val="accent1"/>
              </a:buClr>
              <a:buSzPts val="1156"/>
              <a:buFont typeface="Noto Sans Symbols"/>
              <a:buNone/>
            </a:pPr>
            <a:r>
              <a:t/>
            </a:r>
            <a:endParaRPr b="0" i="0" sz="1700" u="none">
              <a:solidFill>
                <a:schemeClr val="dk1"/>
              </a:solidFill>
              <a:latin typeface="Book Antiqua"/>
              <a:ea typeface="Book Antiqua"/>
              <a:cs typeface="Book Antiqua"/>
              <a:sym typeface="Book Antiqua"/>
            </a:endParaRPr>
          </a:p>
        </p:txBody>
      </p:sp>
      <p:sp>
        <p:nvSpPr>
          <p:cNvPr id="163" name="Google Shape;163;p2"/>
          <p:cNvSpPr txBox="1"/>
          <p:nvPr>
            <p:ph idx="4294967295" type="title"/>
          </p:nvPr>
        </p:nvSpPr>
        <p:spPr>
          <a:xfrm>
            <a:off x="457200" y="274638"/>
            <a:ext cx="8229600" cy="639762"/>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100000"/>
              </a:lnSpc>
              <a:spcBef>
                <a:spcPts val="0"/>
              </a:spcBef>
              <a:spcAft>
                <a:spcPts val="0"/>
              </a:spcAft>
              <a:buClr>
                <a:schemeClr val="dk2"/>
              </a:buClr>
              <a:buSzPct val="100000"/>
              <a:buFont typeface="Book Antiqua"/>
              <a:buNone/>
            </a:pPr>
            <a:r>
              <a:rPr b="1" i="0" lang="en-US" sz="4100" u="none" cap="none" strike="noStrike">
                <a:solidFill>
                  <a:schemeClr val="dk2"/>
                </a:solidFill>
                <a:latin typeface="Book Antiqua"/>
                <a:ea typeface="Book Antiqua"/>
                <a:cs typeface="Book Antiqua"/>
                <a:sym typeface="Book Antiqua"/>
              </a:rPr>
              <a:t>Presentation Outline</a:t>
            </a:r>
            <a:endParaRPr b="1" i="0" sz="4100" u="none" cap="none" strike="noStrike">
              <a:solidFill>
                <a:schemeClr val="dk2"/>
              </a:solidFill>
              <a:latin typeface="Book Antiqua"/>
              <a:ea typeface="Book Antiqua"/>
              <a:cs typeface="Book Antiqua"/>
              <a:sym typeface="Book Antiqu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20"/>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p>
            <a:pPr indent="-255587" lvl="0" marL="365125" marR="0" rtl="0" algn="l">
              <a:lnSpc>
                <a:spcPct val="100000"/>
              </a:lnSpc>
              <a:spcBef>
                <a:spcPts val="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Data loss due to hardware or software malfunction</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File format challenges such as documents that are not OCR enabled and therefore difficult to index through the institutional repository</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Fragility of storage media such as hard disks storing the data</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Obsolescence in retrieval and playback technologies as a result of rapid changes in technology</a:t>
            </a:r>
            <a:endParaRPr/>
          </a:p>
        </p:txBody>
      </p:sp>
      <p:sp>
        <p:nvSpPr>
          <p:cNvPr id="290" name="Google Shape;290;p20"/>
          <p:cNvSpPr txBox="1"/>
          <p:nvPr>
            <p:ph idx="4294967295" type="title"/>
          </p:nvPr>
        </p:nvSpPr>
        <p:spPr>
          <a:xfrm>
            <a:off x="457200" y="152400"/>
            <a:ext cx="8229600" cy="1265238"/>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SzPts val="3100"/>
              <a:buFont typeface="Lucida Sans"/>
              <a:buNone/>
            </a:pPr>
            <a:r>
              <a:rPr b="1" i="0" lang="en-US" sz="3100" u="none" cap="none" strike="noStrike">
                <a:solidFill>
                  <a:schemeClr val="dk2"/>
                </a:solidFill>
                <a:latin typeface="Lucida Sans"/>
                <a:ea typeface="Lucida Sans"/>
                <a:cs typeface="Lucida Sans"/>
                <a:sym typeface="Lucida Sans"/>
              </a:rPr>
              <a:t>Challenges faced by Parliament of Kenya Library in Digital Preservation</a:t>
            </a: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21"/>
          <p:cNvSpPr txBox="1"/>
          <p:nvPr>
            <p:ph idx="1" type="body"/>
          </p:nvPr>
        </p:nvSpPr>
        <p:spPr>
          <a:xfrm>
            <a:off x="457200" y="1447800"/>
            <a:ext cx="8229600" cy="4559300"/>
          </a:xfrm>
          <a:prstGeom prst="rect">
            <a:avLst/>
          </a:prstGeom>
          <a:noFill/>
          <a:ln>
            <a:noFill/>
          </a:ln>
        </p:spPr>
        <p:txBody>
          <a:bodyPr anchorCtr="0" anchor="t" bIns="45700" lIns="91425" spcFirstLastPara="1" rIns="91425" wrap="square" tIns="45700">
            <a:noAutofit/>
          </a:bodyPr>
          <a:lstStyle/>
          <a:p>
            <a:pPr indent="-255587" lvl="0" marL="365125" marR="0" rtl="0" algn="l">
              <a:lnSpc>
                <a:spcPct val="100000"/>
              </a:lnSpc>
              <a:spcBef>
                <a:spcPts val="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security and privacy </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copyright ownership challenges</a:t>
            </a:r>
            <a:endParaRPr/>
          </a:p>
          <a:p>
            <a:pPr indent="-139001" lvl="0" marL="365125" marR="0" rtl="0" algn="l">
              <a:lnSpc>
                <a:spcPct val="100000"/>
              </a:lnSpc>
              <a:spcBef>
                <a:spcPts val="400"/>
              </a:spcBef>
              <a:spcAft>
                <a:spcPts val="0"/>
              </a:spcAft>
              <a:buClr>
                <a:schemeClr val="accent1"/>
              </a:buClr>
              <a:buSzPts val="1836"/>
              <a:buFont typeface="Noto Sans Symbols"/>
              <a:buNone/>
            </a:pPr>
            <a:r>
              <a:t/>
            </a:r>
            <a:endParaRPr b="0" i="0" sz="2700" u="none">
              <a:solidFill>
                <a:schemeClr val="dk1"/>
              </a:solidFill>
              <a:latin typeface="Lucida Sans"/>
              <a:ea typeface="Lucida Sans"/>
              <a:cs typeface="Lucida Sans"/>
              <a:sym typeface="Lucida Sans"/>
            </a:endParaRPr>
          </a:p>
          <a:p>
            <a:pPr indent="-255587" lvl="0" marL="365125" marR="0" rtl="0" algn="l">
              <a:lnSpc>
                <a:spcPct val="100000"/>
              </a:lnSpc>
              <a:spcBef>
                <a:spcPts val="400"/>
              </a:spcBef>
              <a:spcAft>
                <a:spcPts val="0"/>
              </a:spcAft>
              <a:buClr>
                <a:schemeClr val="accent1"/>
              </a:buClr>
              <a:buSzPts val="1836"/>
              <a:buFont typeface="Noto Sans Symbols"/>
              <a:buNone/>
            </a:pPr>
            <a:r>
              <a:rPr b="0" i="0" lang="en-US" sz="2700" u="none">
                <a:solidFill>
                  <a:schemeClr val="dk1"/>
                </a:solidFill>
                <a:latin typeface="Lucida Sans"/>
                <a:ea typeface="Lucida Sans"/>
                <a:cs typeface="Lucida Sans"/>
                <a:sym typeface="Lucida Sans"/>
              </a:rPr>
              <a:t> 	</a:t>
            </a:r>
            <a:endParaRPr/>
          </a:p>
          <a:p>
            <a:pPr indent="-139001" lvl="0" marL="365125" marR="0" rtl="0" algn="l">
              <a:spcBef>
                <a:spcPts val="400"/>
              </a:spcBef>
              <a:spcAft>
                <a:spcPts val="0"/>
              </a:spcAft>
              <a:buClr>
                <a:schemeClr val="accent1"/>
              </a:buClr>
              <a:buSzPts val="1836"/>
              <a:buFont typeface="Noto Sans Symbols"/>
              <a:buNone/>
            </a:pPr>
            <a:r>
              <a:t/>
            </a:r>
            <a:endParaRPr b="0" i="0" sz="2700" u="none">
              <a:solidFill>
                <a:schemeClr val="dk1"/>
              </a:solidFill>
              <a:latin typeface="Lucida Sans"/>
              <a:ea typeface="Lucida Sans"/>
              <a:cs typeface="Lucida Sans"/>
              <a:sym typeface="Lucida Sans"/>
            </a:endParaRPr>
          </a:p>
        </p:txBody>
      </p:sp>
      <p:sp>
        <p:nvSpPr>
          <p:cNvPr id="296" name="Google Shape;296;p21"/>
          <p:cNvSpPr txBox="1"/>
          <p:nvPr>
            <p:ph idx="4294967295" type="title"/>
          </p:nvPr>
        </p:nvSpPr>
        <p:spPr>
          <a:xfrm>
            <a:off x="457200" y="228600"/>
            <a:ext cx="8229600" cy="9906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SzPts val="2400"/>
              <a:buFont typeface="Lucida Sans"/>
              <a:buNone/>
            </a:pPr>
            <a:r>
              <a:rPr b="1" i="0" lang="en-US" sz="2400" u="none" cap="none" strike="noStrike">
                <a:solidFill>
                  <a:schemeClr val="dk2"/>
                </a:solidFill>
                <a:latin typeface="Lucida Sans"/>
                <a:ea typeface="Lucida Sans"/>
                <a:cs typeface="Lucida Sans"/>
                <a:sym typeface="Lucida Sans"/>
              </a:rPr>
              <a:t>Challenges Cont’d</a:t>
            </a:r>
            <a:endParaRPr b="1" i="0" sz="2400" u="none" cap="none" strike="noStrike">
              <a:solidFill>
                <a:schemeClr val="dk2"/>
              </a:solidFill>
              <a:latin typeface="Lucida Sans"/>
              <a:ea typeface="Lucida Sans"/>
              <a:cs typeface="Lucida Sans"/>
              <a:sym typeface="Lucida Sans"/>
            </a:endParaRPr>
          </a:p>
        </p:txBody>
      </p:sp>
      <p:sp>
        <p:nvSpPr>
          <p:cNvPr id="297" name="Google Shape;297;p21"/>
          <p:cNvSpPr txBox="1"/>
          <p:nvPr/>
        </p:nvSpPr>
        <p:spPr>
          <a:xfrm>
            <a:off x="1676400" y="2514600"/>
            <a:ext cx="4495800" cy="4572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22"/>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p>
            <a:pPr indent="-255587" lvl="0" marL="365125" marR="0" rtl="0" algn="l">
              <a:lnSpc>
                <a:spcPct val="100000"/>
              </a:lnSpc>
              <a:spcBef>
                <a:spcPts val="0"/>
              </a:spcBef>
              <a:spcAft>
                <a:spcPts val="0"/>
              </a:spcAft>
              <a:buClr>
                <a:schemeClr val="accent1"/>
              </a:buClr>
              <a:buSzPts val="1836"/>
              <a:buFont typeface="Noto Sans Symbols"/>
              <a:buNone/>
            </a:pPr>
            <a:r>
              <a:rPr b="0" i="0" lang="en-US" sz="2700" u="none">
                <a:solidFill>
                  <a:schemeClr val="dk1"/>
                </a:solidFill>
                <a:latin typeface="Lucida Sans"/>
                <a:ea typeface="Lucida Sans"/>
                <a:cs typeface="Lucida Sans"/>
                <a:sym typeface="Lucida Sans"/>
              </a:rPr>
              <a:t>	</a:t>
            </a:r>
            <a:r>
              <a:rPr b="0" i="0" lang="en-US" sz="2700" u="none">
                <a:solidFill>
                  <a:schemeClr val="dk1"/>
                </a:solidFill>
                <a:latin typeface="Book Antiqua"/>
                <a:ea typeface="Book Antiqua"/>
                <a:cs typeface="Book Antiqua"/>
                <a:sym typeface="Book Antiqua"/>
              </a:rPr>
              <a:t>In order to mitigate the challenges, Parliament of Kenya Library has put various measures. They include:</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acquiring an additional server to act as a backup</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continuous capacity building to ensure staff is equipped with the necessary skills required to manage the digital repository</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Acquisition of  state of the art digitization equipment that is OCR enabled</a:t>
            </a:r>
            <a:endParaRPr/>
          </a:p>
          <a:p>
            <a:pPr indent="-139001" lvl="0" marL="365125" marR="0" rtl="0" algn="l">
              <a:spcBef>
                <a:spcPts val="400"/>
              </a:spcBef>
              <a:spcAft>
                <a:spcPts val="0"/>
              </a:spcAft>
              <a:buClr>
                <a:schemeClr val="accent1"/>
              </a:buClr>
              <a:buSzPts val="1836"/>
              <a:buFont typeface="Noto Sans Symbols"/>
              <a:buNone/>
            </a:pPr>
            <a:r>
              <a:t/>
            </a:r>
            <a:endParaRPr b="0" i="0" sz="2700" u="none">
              <a:solidFill>
                <a:schemeClr val="dk1"/>
              </a:solidFill>
              <a:latin typeface="Book Antiqua"/>
              <a:ea typeface="Book Antiqua"/>
              <a:cs typeface="Book Antiqua"/>
              <a:sym typeface="Book Antiqua"/>
            </a:endParaRPr>
          </a:p>
        </p:txBody>
      </p:sp>
      <p:sp>
        <p:nvSpPr>
          <p:cNvPr id="303" name="Google Shape;303;p22"/>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0"/>
              </a:spcAft>
              <a:buClr>
                <a:schemeClr val="dk2"/>
              </a:buClr>
              <a:buSzPts val="4400"/>
              <a:buFont typeface="Lucida Sans"/>
              <a:buNone/>
            </a:pPr>
            <a:r>
              <a:rPr b="1" i="0" lang="en-US" sz="4400" u="none" cap="none" strike="noStrike">
                <a:solidFill>
                  <a:schemeClr val="dk2"/>
                </a:solidFill>
                <a:latin typeface="Lucida Sans"/>
                <a:ea typeface="Lucida Sans"/>
                <a:cs typeface="Lucida Sans"/>
                <a:sym typeface="Lucida Sans"/>
              </a:rPr>
              <a:t>Mitigation Measures</a:t>
            </a:r>
            <a:endParaRPr b="1" i="0" sz="44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3"/>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80000"/>
              </a:lnSpc>
              <a:spcBef>
                <a:spcPts val="0"/>
              </a:spcBef>
              <a:spcAft>
                <a:spcPts val="0"/>
              </a:spcAft>
              <a:buClr>
                <a:schemeClr val="accent1"/>
              </a:buClr>
              <a:buSzPts val="1700"/>
              <a:buFont typeface="Noto Sans Symbols"/>
              <a:buNone/>
            </a:pPr>
            <a:r>
              <a:rPr b="0" i="0" lang="en-US" sz="2500" u="none">
                <a:solidFill>
                  <a:schemeClr val="dk1"/>
                </a:solidFill>
                <a:latin typeface="Lucida Sans"/>
                <a:ea typeface="Lucida Sans"/>
                <a:cs typeface="Lucida Sans"/>
                <a:sym typeface="Lucida Sans"/>
              </a:rPr>
              <a:t>	This paper looks at digital preservation through institutional repositories with Parliament of Kenya Library as the case study. It was observed that Parliament of Kenya Library has a wide variety of digital objects that require preservation. They range from born digital content to digitized content. These objects are first digitized and then ingested into the DSpace repository, where they are archived/ stored. A number of preservation strategies are put in place to ensure continued access and preservation. A number of risks such as volatility of the storage media, loss of data among others have been cited. </a:t>
            </a:r>
            <a:endParaRPr/>
          </a:p>
        </p:txBody>
      </p:sp>
      <p:sp>
        <p:nvSpPr>
          <p:cNvPr id="309" name="Google Shape;309;p23"/>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0"/>
              </a:spcAft>
              <a:buClr>
                <a:schemeClr val="dk2"/>
              </a:buClr>
              <a:buSzPts val="4100"/>
              <a:buFont typeface="Lucida Sans"/>
              <a:buNone/>
            </a:pPr>
            <a:r>
              <a:rPr b="1" i="0" lang="en-US" sz="4100" u="none" cap="none" strike="noStrike">
                <a:solidFill>
                  <a:schemeClr val="dk2"/>
                </a:solidFill>
                <a:latin typeface="Lucida Sans"/>
                <a:ea typeface="Lucida Sans"/>
                <a:cs typeface="Lucida Sans"/>
                <a:sym typeface="Lucida Sans"/>
              </a:rPr>
              <a:t>Conclusion</a:t>
            </a: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24"/>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100000"/>
              </a:lnSpc>
              <a:spcBef>
                <a:spcPts val="0"/>
              </a:spcBef>
              <a:spcAft>
                <a:spcPts val="0"/>
              </a:spcAft>
              <a:buClr>
                <a:schemeClr val="accent1"/>
              </a:buClr>
              <a:buSzPts val="1836"/>
              <a:buFont typeface="Noto Sans Symbols"/>
              <a:buChar char="🞂"/>
            </a:pPr>
            <a:r>
              <a:rPr b="0" i="0" lang="en-US" sz="2700" u="none">
                <a:solidFill>
                  <a:schemeClr val="dk1"/>
                </a:solidFill>
                <a:latin typeface="Lucida Sans"/>
                <a:ea typeface="Lucida Sans"/>
                <a:cs typeface="Lucida Sans"/>
                <a:sym typeface="Lucida Sans"/>
              </a:rPr>
              <a:t>The study recommends the following;</a:t>
            </a:r>
            <a:endParaRPr/>
          </a:p>
          <a:p>
            <a:pPr indent="-255587" lvl="0" marL="365125" marR="0" rtl="0" algn="l">
              <a:lnSpc>
                <a:spcPct val="100000"/>
              </a:lnSpc>
              <a:spcBef>
                <a:spcPts val="400"/>
              </a:spcBef>
              <a:spcAft>
                <a:spcPts val="0"/>
              </a:spcAft>
              <a:buClr>
                <a:schemeClr val="accent1"/>
              </a:buClr>
              <a:buSzPts val="1836"/>
              <a:buFont typeface="Lucida Sans"/>
              <a:buAutoNum type="arabicParenR"/>
            </a:pPr>
            <a:r>
              <a:rPr b="0" i="0" lang="en-US" sz="2700" u="none">
                <a:solidFill>
                  <a:schemeClr val="dk1"/>
                </a:solidFill>
                <a:latin typeface="Lucida Sans"/>
                <a:ea typeface="Lucida Sans"/>
                <a:cs typeface="Lucida Sans"/>
                <a:sym typeface="Lucida Sans"/>
              </a:rPr>
              <a:t>Adoption of institutional repositories to enhance digital preservation of Parliamentary digital assets;</a:t>
            </a:r>
            <a:endParaRPr/>
          </a:p>
          <a:p>
            <a:pPr indent="-255587" lvl="0" marL="365125" marR="0" rtl="0" algn="l">
              <a:lnSpc>
                <a:spcPct val="100000"/>
              </a:lnSpc>
              <a:spcBef>
                <a:spcPts val="400"/>
              </a:spcBef>
              <a:spcAft>
                <a:spcPts val="0"/>
              </a:spcAft>
              <a:buClr>
                <a:schemeClr val="accent1"/>
              </a:buClr>
              <a:buSzPts val="1836"/>
              <a:buFont typeface="Lucida Sans"/>
              <a:buAutoNum type="arabicParenR"/>
            </a:pPr>
            <a:r>
              <a:rPr b="0" i="0" lang="en-US" sz="2700" u="none">
                <a:solidFill>
                  <a:schemeClr val="dk1"/>
                </a:solidFill>
                <a:latin typeface="Lucida Sans"/>
                <a:ea typeface="Lucida Sans"/>
                <a:cs typeface="Lucida Sans"/>
                <a:sym typeface="Lucida Sans"/>
              </a:rPr>
              <a:t>Institutional repository managers should develop an institutional repository policy to guide on digital preservation practices.</a:t>
            </a:r>
            <a:endParaRPr/>
          </a:p>
          <a:p>
            <a:pPr indent="-139001" lvl="0" marL="365125" marR="0" rtl="0" algn="l">
              <a:spcBef>
                <a:spcPts val="400"/>
              </a:spcBef>
              <a:spcAft>
                <a:spcPts val="0"/>
              </a:spcAft>
              <a:buClr>
                <a:schemeClr val="accent1"/>
              </a:buClr>
              <a:buSzPts val="1836"/>
              <a:buFont typeface="Noto Sans Symbols"/>
              <a:buNone/>
            </a:pPr>
            <a:r>
              <a:t/>
            </a:r>
            <a:endParaRPr b="0" i="0" sz="2700" u="none">
              <a:solidFill>
                <a:schemeClr val="dk1"/>
              </a:solidFill>
              <a:latin typeface="Lucida Sans"/>
              <a:ea typeface="Lucida Sans"/>
              <a:cs typeface="Lucida Sans"/>
              <a:sym typeface="Lucida Sans"/>
            </a:endParaRPr>
          </a:p>
        </p:txBody>
      </p:sp>
      <p:sp>
        <p:nvSpPr>
          <p:cNvPr id="315" name="Google Shape;315;p24"/>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0"/>
              </a:spcAft>
              <a:buClr>
                <a:schemeClr val="dk2"/>
              </a:buClr>
              <a:buSzPts val="4100"/>
              <a:buFont typeface="Lucida Sans"/>
              <a:buNone/>
            </a:pPr>
            <a:r>
              <a:rPr b="1" i="0" lang="en-US" sz="4100" u="none" cap="none" strike="noStrike">
                <a:solidFill>
                  <a:schemeClr val="dk2"/>
                </a:solidFill>
                <a:latin typeface="Lucida Sans"/>
                <a:ea typeface="Lucida Sans"/>
                <a:cs typeface="Lucida Sans"/>
                <a:sym typeface="Lucida Sans"/>
              </a:rPr>
              <a:t>Recommendations</a:t>
            </a: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25"/>
          <p:cNvSpPr txBox="1"/>
          <p:nvPr>
            <p:ph idx="1" type="body"/>
          </p:nvPr>
        </p:nvSpPr>
        <p:spPr>
          <a:xfrm>
            <a:off x="457200" y="1295400"/>
            <a:ext cx="8229600" cy="5334000"/>
          </a:xfrm>
          <a:prstGeom prst="rect">
            <a:avLst/>
          </a:prstGeom>
          <a:noFill/>
          <a:ln>
            <a:noFill/>
          </a:ln>
        </p:spPr>
        <p:txBody>
          <a:bodyPr anchorCtr="0" anchor="t" bIns="45700" lIns="91425" spcFirstLastPara="1" rIns="91425" wrap="square" tIns="45700">
            <a:normAutofit/>
          </a:bodyPr>
          <a:lstStyle/>
          <a:p>
            <a:pPr indent="-453897" lvl="0" marL="623887" marR="0" rtl="0" algn="l">
              <a:lnSpc>
                <a:spcPct val="80000"/>
              </a:lnSpc>
              <a:spcBef>
                <a:spcPts val="0"/>
              </a:spcBef>
              <a:spcAft>
                <a:spcPts val="0"/>
              </a:spcAft>
              <a:buClr>
                <a:schemeClr val="accent1"/>
              </a:buClr>
              <a:buSzPts val="952"/>
              <a:buFont typeface="Lucida Sans"/>
              <a:buNone/>
            </a:pPr>
            <a:r>
              <a:t/>
            </a:r>
            <a:endParaRPr b="0" i="0" sz="1400" u="none">
              <a:solidFill>
                <a:schemeClr val="dk1"/>
              </a:solidFill>
              <a:latin typeface="Book Antiqua"/>
              <a:ea typeface="Book Antiqua"/>
              <a:cs typeface="Book Antiqua"/>
              <a:sym typeface="Book Antiqua"/>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Abby Clobridge, (2010). Building a Digital Repository Program with Limited Resources, 2010</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Caplan, P., Lavoie, B., &amp;Vermaaten, S. (2012). Identifying threats to successful digital preservation: The SPOT model for risk assessment. D-Lib Magazine, 18(9/10).doi:10.1045/september2012-vermaaten</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Durant, F. (2019). Preservation assessments in Edward, K. A. &amp; Leonard, M. Analysis and Assessment in Technical Services. Chicago: ALA Editions retrieved from: https://ufdc.ufl.edu/IR00011301/00001on 02/06/2023</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Elstrøm, G. V., &amp;Junge, J. G., (2014). Self-assessment of the digital repository at the State and University Library, Denmark: A case study.</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Helen Hockx-Yu, (2016)  Digital preservation in the context of institutional repositories. Retrieved from http://eprints.rclis.org/8189/1/DPinIRs_Final.pdf</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Iris Xie , Krystyna, K. Matusiak, (2016),  Discover Digital Libraries</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Lavoie, Brian (2004), The Open Archival Information System Reference Model: Introductory Guide, (DPC Technology Watch Series Report 04-01), OCLC and DPC, York. Available at: http://www.dpconline.org/docs/lavoie_OAIS.pdf.</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M. Hedstrom, (1997). Digital preservation: a time bomb for Digital Libraries.</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 S. Coates, R. King, S.Knight, C. A. Lee, P. McKinney, E. O’Meara, &amp; D. Pearson (Eds.), Proceedings of the 11th International Conference on Digital Preservation (pp. 271–278). Retrieved from </a:t>
            </a:r>
            <a:r>
              <a:rPr b="0" i="0" lang="en-US" sz="1400" u="sng">
                <a:solidFill>
                  <a:schemeClr val="dk1"/>
                </a:solidFill>
                <a:latin typeface="Lucida Sans"/>
                <a:ea typeface="Lucida Sans"/>
                <a:cs typeface="Lucida Sans"/>
                <a:sym typeface="Lucida Sans"/>
                <a:hlinkClick r:id="rId3">
                  <a:extLst>
                    <a:ext uri="{A12FA001-AC4F-418D-AE19-62706E023703}">
                      <ahyp:hlinkClr val="tx"/>
                    </a:ext>
                  </a:extLst>
                </a:hlinkClick>
              </a:rPr>
              <a:t>https://www.nla.gov.au/sites/default/files/ipres2014-proceedings-version_1.pdf</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Shimray, S. R., &amp; Ramaiah, C. K. (2018). DIGITAL PRESERVATION STRATEGIES: AN OVERVIEW. 10. [44]. Skinner, K. &amp; Halbert. M. (2009). The MetaArchive Cooperative: A Collaborative Approach to Distributed Digital Preservation. Library Trends. 57 (3): 371–392. Retrieved from: http://hdl.handle.net/2142/1360 on 15/07/2023</a:t>
            </a:r>
            <a:endParaRPr/>
          </a:p>
          <a:p>
            <a:pPr indent="-514349" lvl="0" marL="623887" marR="0" rtl="0" algn="l">
              <a:lnSpc>
                <a:spcPct val="80000"/>
              </a:lnSpc>
              <a:spcBef>
                <a:spcPts val="400"/>
              </a:spcBef>
              <a:spcAft>
                <a:spcPts val="0"/>
              </a:spcAft>
              <a:buClr>
                <a:schemeClr val="accent1"/>
              </a:buClr>
              <a:buSzPts val="952"/>
              <a:buFont typeface="Lucida Sans"/>
              <a:buAutoNum type="arabicParenR"/>
            </a:pPr>
            <a:r>
              <a:rPr b="0" i="0" lang="en-US" sz="1400" u="none">
                <a:solidFill>
                  <a:schemeClr val="dk1"/>
                </a:solidFill>
                <a:latin typeface="Book Antiqua"/>
                <a:ea typeface="Book Antiqua"/>
                <a:cs typeface="Book Antiqua"/>
                <a:sym typeface="Book Antiqua"/>
              </a:rPr>
              <a:t>Swan, Alma &amp; Carr, Leslie. (2009). Institutions: Their repositories and the web. Serials Review, 34 (1), 240-254. doi:10.1016/j.serrev.2007.12.006</a:t>
            </a:r>
            <a:endParaRPr/>
          </a:p>
          <a:p>
            <a:pPr indent="-195136" lvl="0" marL="365125" marR="0" rtl="0" algn="l">
              <a:spcBef>
                <a:spcPts val="400"/>
              </a:spcBef>
              <a:spcAft>
                <a:spcPts val="0"/>
              </a:spcAft>
              <a:buClr>
                <a:schemeClr val="accent1"/>
              </a:buClr>
              <a:buSzPts val="952"/>
              <a:buFont typeface="Noto Sans Symbols"/>
              <a:buNone/>
            </a:pPr>
            <a:r>
              <a:t/>
            </a:r>
            <a:endParaRPr b="0" i="0" sz="1400" u="none">
              <a:solidFill>
                <a:schemeClr val="dk1"/>
              </a:solidFill>
              <a:latin typeface="Book Antiqua"/>
              <a:ea typeface="Book Antiqua"/>
              <a:cs typeface="Book Antiqua"/>
              <a:sym typeface="Book Antiqua"/>
            </a:endParaRPr>
          </a:p>
        </p:txBody>
      </p:sp>
      <p:sp>
        <p:nvSpPr>
          <p:cNvPr id="321" name="Google Shape;321;p25"/>
          <p:cNvSpPr txBox="1"/>
          <p:nvPr>
            <p:ph idx="4294967295" type="title"/>
          </p:nvPr>
        </p:nvSpPr>
        <p:spPr>
          <a:xfrm>
            <a:off x="457200" y="274638"/>
            <a:ext cx="8229600" cy="868362"/>
          </a:xfrm>
          <a:prstGeom prst="rect">
            <a:avLst/>
          </a:prstGeom>
          <a:no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0"/>
              </a:spcAft>
              <a:buClr>
                <a:schemeClr val="dk2"/>
              </a:buClr>
              <a:buSzPts val="4100"/>
              <a:buFont typeface="Lucida Sans"/>
              <a:buNone/>
            </a:pPr>
            <a:r>
              <a:rPr b="1" i="0" lang="en-US" sz="4100" u="none" cap="none" strike="noStrike">
                <a:solidFill>
                  <a:schemeClr val="dk2"/>
                </a:solidFill>
                <a:latin typeface="Lucida Sans"/>
                <a:ea typeface="Lucida Sans"/>
                <a:cs typeface="Lucida Sans"/>
                <a:sym typeface="Lucida Sans"/>
              </a:rPr>
              <a:t>References</a:t>
            </a: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26"/>
          <p:cNvSpPr txBox="1"/>
          <p:nvPr>
            <p:ph idx="4294967295" type="ctrTitle"/>
          </p:nvPr>
        </p:nvSpPr>
        <p:spPr>
          <a:xfrm>
            <a:off x="685800" y="1752601"/>
            <a:ext cx="7772400" cy="1829761"/>
          </a:xfrm>
          <a:prstGeom prst="rect">
            <a:avLst/>
          </a:prstGeom>
          <a:noFill/>
          <a:ln>
            <a:noFill/>
          </a:ln>
        </p:spPr>
        <p:txBody>
          <a:bodyPr anchorCtr="0" anchor="b" bIns="45700" lIns="91425" spcFirstLastPara="1" rIns="91425" wrap="square" tIns="45700">
            <a:normAutofit/>
          </a:bodyPr>
          <a:lstStyle/>
          <a:p>
            <a:pPr indent="0" lvl="0" marL="0" marR="0" rtl="0" algn="r">
              <a:lnSpc>
                <a:spcPct val="100000"/>
              </a:lnSpc>
              <a:spcBef>
                <a:spcPts val="0"/>
              </a:spcBef>
              <a:spcAft>
                <a:spcPts val="0"/>
              </a:spcAft>
              <a:buClr>
                <a:schemeClr val="dk2"/>
              </a:buClr>
              <a:buSzPts val="4800"/>
              <a:buFont typeface="Lucida Sans"/>
              <a:buNone/>
            </a:pPr>
            <a:r>
              <a:rPr b="1" i="0" lang="en-US" sz="4800" u="none" cap="none" strike="noStrike">
                <a:solidFill>
                  <a:schemeClr val="dk2"/>
                </a:solidFill>
                <a:latin typeface="Lucida Sans"/>
                <a:ea typeface="Lucida Sans"/>
                <a:cs typeface="Lucida Sans"/>
                <a:sym typeface="Lucida Sans"/>
              </a:rPr>
              <a:t>END OF PRESENTATION</a:t>
            </a:r>
            <a:endParaRPr b="1" i="0" sz="4800" u="none" cap="none" strike="noStrike">
              <a:solidFill>
                <a:schemeClr val="dk2"/>
              </a:solidFill>
              <a:latin typeface="Lucida Sans"/>
              <a:ea typeface="Lucida Sans"/>
              <a:cs typeface="Lucida Sans"/>
              <a:sym typeface="Lucida Sans"/>
            </a:endParaRPr>
          </a:p>
        </p:txBody>
      </p:sp>
      <p:sp>
        <p:nvSpPr>
          <p:cNvPr id="327" name="Google Shape;327;p26"/>
          <p:cNvSpPr txBox="1"/>
          <p:nvPr>
            <p:ph idx="1" type="subTitle"/>
          </p:nvPr>
        </p:nvSpPr>
        <p:spPr>
          <a:xfrm>
            <a:off x="685800" y="3611562"/>
            <a:ext cx="7772400" cy="1200150"/>
          </a:xfrm>
          <a:prstGeom prst="rect">
            <a:avLst/>
          </a:prstGeom>
          <a:noFill/>
          <a:ln>
            <a:noFill/>
          </a:ln>
        </p:spPr>
        <p:txBody>
          <a:bodyPr anchorCtr="0" anchor="t" bIns="45700" lIns="45700" spcFirstLastPara="1" rIns="45700" wrap="square" tIns="45700">
            <a:noAutofit/>
          </a:bodyPr>
          <a:lstStyle/>
          <a:p>
            <a:pPr indent="0" lvl="0" marL="0" rtl="0" algn="ctr">
              <a:lnSpc>
                <a:spcPct val="100000"/>
              </a:lnSpc>
              <a:spcBef>
                <a:spcPts val="0"/>
              </a:spcBef>
              <a:spcAft>
                <a:spcPts val="0"/>
              </a:spcAft>
              <a:buSzPts val="1836"/>
              <a:buNone/>
            </a:pPr>
            <a:r>
              <a:rPr b="0" i="0" lang="en-US" sz="2700" u="none">
                <a:solidFill>
                  <a:schemeClr val="dk2"/>
                </a:solidFill>
                <a:latin typeface="Lucida Sans"/>
                <a:ea typeface="Lucida Sans"/>
                <a:cs typeface="Lucida Sans"/>
                <a:sym typeface="Lucida Sans"/>
              </a:rPr>
              <a:t>THANK YOU</a:t>
            </a:r>
            <a:endParaRPr/>
          </a:p>
        </p:txBody>
      </p:sp>
      <p:pic>
        <p:nvPicPr>
          <p:cNvPr descr="C:\Users\KABERIA\AppData\Local\Microsoft\Windows\INetCache\IE\0424Y1SR\tenor[1].gif" id="328" name="Google Shape;328;p26"/>
          <p:cNvPicPr preferRelativeResize="0"/>
          <p:nvPr/>
        </p:nvPicPr>
        <p:blipFill rotWithShape="1">
          <a:blip r:embed="rId3">
            <a:alphaModFix/>
          </a:blip>
          <a:srcRect b="0" l="0" r="0" t="0"/>
          <a:stretch/>
        </p:blipFill>
        <p:spPr>
          <a:xfrm>
            <a:off x="3581400" y="3962400"/>
            <a:ext cx="2095500" cy="990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
          <p:cNvSpPr txBox="1"/>
          <p:nvPr>
            <p:ph idx="1" type="body"/>
          </p:nvPr>
        </p:nvSpPr>
        <p:spPr>
          <a:xfrm>
            <a:off x="457200" y="838200"/>
            <a:ext cx="8153400" cy="5486400"/>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80000"/>
              </a:lnSpc>
              <a:spcBef>
                <a:spcPts val="0"/>
              </a:spcBef>
              <a:spcAft>
                <a:spcPts val="0"/>
              </a:spcAft>
              <a:buClr>
                <a:schemeClr val="accent1"/>
              </a:buClr>
              <a:buSzPts val="1156"/>
              <a:buFont typeface="Noto Sans Symbols"/>
              <a:buNone/>
            </a:pPr>
            <a:r>
              <a:rPr b="0" i="0" lang="en-US" sz="1700" u="none">
                <a:solidFill>
                  <a:schemeClr val="dk1"/>
                </a:solidFill>
                <a:latin typeface="Book Antiqua"/>
                <a:ea typeface="Book Antiqua"/>
                <a:cs typeface="Book Antiqua"/>
                <a:sym typeface="Book Antiqua"/>
              </a:rPr>
              <a:t>	</a:t>
            </a:r>
            <a:endParaRPr/>
          </a:p>
          <a:p>
            <a:pPr indent="-255587" lvl="0" marL="365125" marR="0" rtl="0" algn="l">
              <a:lnSpc>
                <a:spcPct val="80000"/>
              </a:lnSpc>
              <a:spcBef>
                <a:spcPts val="400"/>
              </a:spcBef>
              <a:spcAft>
                <a:spcPts val="0"/>
              </a:spcAft>
              <a:buClr>
                <a:schemeClr val="accent1"/>
              </a:buClr>
              <a:buSzPts val="1156"/>
              <a:buFont typeface="Noto Sans Symbols"/>
              <a:buNone/>
            </a:pPr>
            <a:r>
              <a:rPr b="0" i="0" lang="en-US" sz="1700" u="none">
                <a:solidFill>
                  <a:schemeClr val="dk1"/>
                </a:solidFill>
                <a:latin typeface="Book Antiqua"/>
                <a:ea typeface="Book Antiqua"/>
                <a:cs typeface="Book Antiqua"/>
                <a:sym typeface="Book Antiqua"/>
              </a:rPr>
              <a:t>	Institutional repositories have played a key role in research communication in the 21</a:t>
            </a:r>
            <a:r>
              <a:rPr b="0" baseline="30000" i="0" lang="en-US" sz="1700" u="none">
                <a:solidFill>
                  <a:schemeClr val="dk1"/>
                </a:solidFill>
                <a:latin typeface="Book Antiqua"/>
                <a:ea typeface="Book Antiqua"/>
                <a:cs typeface="Book Antiqua"/>
                <a:sym typeface="Book Antiqua"/>
              </a:rPr>
              <a:t>st</a:t>
            </a:r>
            <a:r>
              <a:rPr b="0" i="0" lang="en-US" sz="1700" u="none">
                <a:solidFill>
                  <a:schemeClr val="dk1"/>
                </a:solidFill>
                <a:latin typeface="Book Antiqua"/>
                <a:ea typeface="Book Antiqua"/>
                <a:cs typeface="Book Antiqua"/>
                <a:sym typeface="Book Antiqua"/>
              </a:rPr>
              <a:t> century, their use has evolved communicating research output to preservation of digital content. This research paper relies on Open Archival Information System Model (OAIS) to evaluate the role of institutional repository in digital preservation. It employs empirical research methodology with Case Study and Observation being the main methods. It achieves this by examining the role of institutional repositories in digital preservation, focusing on the context of the Parliament of Kenya Library. It focuses on how institutional repositories contribute to the preservation, management, and accessibility of digital content in a Parliamentary library setup. The findings revealed that the Parliament of Kenya Digital Library carries out various practices that contribute to digital preservation content. It includes; physical scanning of publications and archiving of born digital content among others. The Library has come up with a digital preservation strategy spelt out in the Institutional Repository Policy. The policy deals with various factors related to digital preservation such as acquisition of digital content, metadata, data formats etc. The Papers further explores the specific challenges and opportunities faced by the Library in preserving digital materials and highlight the strategies, best practices, and lessons learned from the implementation of institutional repositories. The findings of this study provide insights into the importance of institutional repositories in ensuring the long-term preservation and accessibility of Parliamentary digital assets.</a:t>
            </a:r>
            <a:endParaRPr/>
          </a:p>
          <a:p>
            <a:pPr indent="-182182" lvl="0" marL="365125" marR="0" rtl="0" algn="l">
              <a:spcBef>
                <a:spcPts val="400"/>
              </a:spcBef>
              <a:spcAft>
                <a:spcPts val="0"/>
              </a:spcAft>
              <a:buClr>
                <a:schemeClr val="accent1"/>
              </a:buClr>
              <a:buSzPts val="1156"/>
              <a:buFont typeface="Noto Sans Symbols"/>
              <a:buNone/>
            </a:pPr>
            <a:r>
              <a:t/>
            </a:r>
            <a:endParaRPr b="0" i="0" sz="1700" u="none">
              <a:solidFill>
                <a:schemeClr val="dk1"/>
              </a:solidFill>
              <a:latin typeface="Book Antiqua"/>
              <a:ea typeface="Book Antiqua"/>
              <a:cs typeface="Book Antiqua"/>
              <a:sym typeface="Book Antiqua"/>
            </a:endParaRPr>
          </a:p>
        </p:txBody>
      </p:sp>
      <p:sp>
        <p:nvSpPr>
          <p:cNvPr id="169" name="Google Shape;169;p3"/>
          <p:cNvSpPr txBox="1"/>
          <p:nvPr>
            <p:ph idx="4294967295" type="title"/>
          </p:nvPr>
        </p:nvSpPr>
        <p:spPr>
          <a:xfrm>
            <a:off x="457200" y="274638"/>
            <a:ext cx="8229600" cy="563562"/>
          </a:xfrm>
          <a:prstGeom prst="rect">
            <a:avLst/>
          </a:prstGeom>
          <a:noFill/>
          <a:ln>
            <a:noFill/>
          </a:ln>
        </p:spPr>
        <p:txBody>
          <a:bodyPr anchorCtr="0" anchor="ctr" bIns="45700" lIns="91425" spcFirstLastPara="1" rIns="91425" wrap="square" tIns="45700">
            <a:normAutofit fontScale="90000"/>
          </a:bodyPr>
          <a:lstStyle/>
          <a:p>
            <a:pPr indent="0" lvl="0" marL="0" marR="0" rtl="0" algn="ctr">
              <a:lnSpc>
                <a:spcPct val="100000"/>
              </a:lnSpc>
              <a:spcBef>
                <a:spcPts val="0"/>
              </a:spcBef>
              <a:spcAft>
                <a:spcPts val="0"/>
              </a:spcAft>
              <a:buClr>
                <a:schemeClr val="dk2"/>
              </a:buClr>
              <a:buSzPct val="100000"/>
              <a:buFont typeface="Lucida Sans"/>
              <a:buNone/>
            </a:pPr>
            <a:br>
              <a:rPr b="1" i="0" lang="en-US" sz="4100" u="none" cap="none" strike="noStrike">
                <a:solidFill>
                  <a:schemeClr val="dk2"/>
                </a:solidFill>
                <a:latin typeface="Lucida Sans"/>
                <a:ea typeface="Lucida Sans"/>
                <a:cs typeface="Lucida Sans"/>
                <a:sym typeface="Lucida Sans"/>
              </a:rPr>
            </a:br>
            <a:r>
              <a:rPr b="1" i="0" lang="en-US" sz="4100" u="none" cap="none" strike="noStrike">
                <a:solidFill>
                  <a:schemeClr val="dk2"/>
                </a:solidFill>
                <a:latin typeface="Book Antiqua"/>
                <a:ea typeface="Book Antiqua"/>
                <a:cs typeface="Book Antiqua"/>
                <a:sym typeface="Book Antiqua"/>
              </a:rPr>
              <a:t>Abstract</a:t>
            </a:r>
            <a:br>
              <a:rPr b="1" i="0"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4"/>
          <p:cNvSpPr txBox="1"/>
          <p:nvPr>
            <p:ph idx="1" type="body"/>
          </p:nvPr>
        </p:nvSpPr>
        <p:spPr>
          <a:xfrm>
            <a:off x="457200" y="1143000"/>
            <a:ext cx="8229600" cy="4864100"/>
          </a:xfrm>
          <a:prstGeom prst="rect">
            <a:avLst/>
          </a:prstGeom>
          <a:noFill/>
          <a:ln>
            <a:noFill/>
          </a:ln>
        </p:spPr>
        <p:txBody>
          <a:bodyPr anchorCtr="0" anchor="t" bIns="45700" lIns="91425" spcFirstLastPara="1" rIns="91425" wrap="square" tIns="45700">
            <a:normAutofit/>
          </a:bodyPr>
          <a:lstStyle/>
          <a:p>
            <a:pPr indent="-147637" lvl="0" marL="365125" marR="0" rtl="0" algn="l">
              <a:lnSpc>
                <a:spcPct val="90000"/>
              </a:lnSpc>
              <a:spcBef>
                <a:spcPts val="0"/>
              </a:spcBef>
              <a:spcAft>
                <a:spcPts val="0"/>
              </a:spcAft>
              <a:buClr>
                <a:schemeClr val="accent1"/>
              </a:buClr>
              <a:buSzPts val="1700"/>
              <a:buFont typeface="Noto Sans Symbols"/>
              <a:buNone/>
            </a:pPr>
            <a:r>
              <a:t/>
            </a:r>
            <a:endParaRPr b="1" i="0" sz="2500" u="none">
              <a:solidFill>
                <a:schemeClr val="dk1"/>
              </a:solidFill>
              <a:latin typeface="Book Antiqua"/>
              <a:ea typeface="Book Antiqua"/>
              <a:cs typeface="Book Antiqua"/>
              <a:sym typeface="Book Antiqua"/>
            </a:endParaRPr>
          </a:p>
          <a:p>
            <a:pPr indent="-255587" lvl="0" marL="365125" marR="0" rtl="0" algn="l">
              <a:lnSpc>
                <a:spcPct val="90000"/>
              </a:lnSpc>
              <a:spcBef>
                <a:spcPts val="400"/>
              </a:spcBef>
              <a:spcAft>
                <a:spcPts val="0"/>
              </a:spcAft>
              <a:buClr>
                <a:schemeClr val="accent1"/>
              </a:buClr>
              <a:buSzPts val="1700"/>
              <a:buFont typeface="Noto Sans Symbols"/>
              <a:buChar char="🞂"/>
            </a:pPr>
            <a:r>
              <a:rPr b="1" i="0" lang="en-US" sz="2500" u="none">
                <a:solidFill>
                  <a:schemeClr val="dk1"/>
                </a:solidFill>
                <a:latin typeface="Book Antiqua"/>
                <a:ea typeface="Book Antiqua"/>
                <a:cs typeface="Book Antiqua"/>
                <a:sym typeface="Book Antiqua"/>
              </a:rPr>
              <a:t>Institutional Repository</a:t>
            </a:r>
            <a:r>
              <a:rPr b="0" i="0" lang="en-US" sz="2500" u="none">
                <a:solidFill>
                  <a:schemeClr val="dk1"/>
                </a:solidFill>
                <a:latin typeface="Book Antiqua"/>
                <a:ea typeface="Book Antiqua"/>
                <a:cs typeface="Book Antiqua"/>
                <a:sym typeface="Book Antiqua"/>
              </a:rPr>
              <a:t>-According to Abby Clobridge, (2010) an institutional repository refers to a library of digital objects and associated metadata from a single institution. It is system that can organize, store, and retrieve digital assets. </a:t>
            </a:r>
            <a:endParaRPr/>
          </a:p>
          <a:p>
            <a:pPr indent="-255587" lvl="0" marL="365125" marR="0" rtl="0" algn="l">
              <a:lnSpc>
                <a:spcPct val="90000"/>
              </a:lnSpc>
              <a:spcBef>
                <a:spcPts val="400"/>
              </a:spcBef>
              <a:spcAft>
                <a:spcPts val="0"/>
              </a:spcAft>
              <a:buClr>
                <a:schemeClr val="accent1"/>
              </a:buClr>
              <a:buSzPts val="1700"/>
              <a:buFont typeface="Noto Sans Symbols"/>
              <a:buChar char="🞂"/>
            </a:pPr>
            <a:r>
              <a:rPr b="1" i="0" lang="en-US" sz="2500" u="none">
                <a:solidFill>
                  <a:schemeClr val="dk1"/>
                </a:solidFill>
                <a:latin typeface="Book Antiqua"/>
                <a:ea typeface="Book Antiqua"/>
                <a:cs typeface="Book Antiqua"/>
                <a:sym typeface="Book Antiqua"/>
              </a:rPr>
              <a:t>Digital Preservation-</a:t>
            </a:r>
            <a:r>
              <a:rPr b="0" i="0" lang="en-US" sz="2500" u="none">
                <a:solidFill>
                  <a:schemeClr val="dk1"/>
                </a:solidFill>
                <a:latin typeface="Book Antiqua"/>
                <a:ea typeface="Book Antiqua"/>
                <a:cs typeface="Book Antiqua"/>
                <a:sym typeface="Book Antiqua"/>
              </a:rPr>
              <a:t> Durant, (2010) defines digital preservation as the whole of the principles, policies, rules and strategies aimed at prolonging the existence of a digital object by maintaining it in a condition suitable for use, either in its original format or in a more persistent format, while protecting the object’s identity and integrity, that is, its authenticity. </a:t>
            </a:r>
            <a:endParaRPr/>
          </a:p>
        </p:txBody>
      </p:sp>
      <p:sp>
        <p:nvSpPr>
          <p:cNvPr id="175" name="Google Shape;175;p4"/>
          <p:cNvSpPr txBox="1"/>
          <p:nvPr>
            <p:ph idx="4294967295" type="title"/>
          </p:nvPr>
        </p:nvSpPr>
        <p:spPr>
          <a:xfrm>
            <a:off x="457200" y="274638"/>
            <a:ext cx="8229600" cy="792162"/>
          </a:xfrm>
          <a:prstGeom prst="rect">
            <a:avLst/>
          </a:prstGeom>
          <a:noFill/>
          <a:ln>
            <a:noFill/>
          </a:ln>
        </p:spPr>
        <p:txBody>
          <a:bodyPr anchorCtr="0" anchor="ctr" bIns="45700" lIns="91425" spcFirstLastPara="1" rIns="91425" wrap="square" tIns="45700">
            <a:normAutofit fontScale="90000"/>
          </a:bodyPr>
          <a:lstStyle/>
          <a:p>
            <a:pPr indent="0" lvl="0" marL="0" marR="0" rtl="0" algn="ctr">
              <a:lnSpc>
                <a:spcPct val="100000"/>
              </a:lnSpc>
              <a:spcBef>
                <a:spcPts val="0"/>
              </a:spcBef>
              <a:spcAft>
                <a:spcPts val="0"/>
              </a:spcAft>
              <a:buClr>
                <a:schemeClr val="dk2"/>
              </a:buClr>
              <a:buSzPct val="100000"/>
              <a:buFont typeface="Lucida Sans"/>
              <a:buNone/>
            </a:pPr>
            <a:br>
              <a:rPr b="1" i="0" lang="en-US" sz="4100" u="none" cap="none" strike="noStrike">
                <a:solidFill>
                  <a:schemeClr val="dk2"/>
                </a:solidFill>
                <a:latin typeface="Lucida Sans"/>
                <a:ea typeface="Lucida Sans"/>
                <a:cs typeface="Lucida Sans"/>
                <a:sym typeface="Lucida Sans"/>
              </a:rPr>
            </a:br>
            <a:r>
              <a:rPr b="1" i="0" lang="en-US" sz="4100" u="none" cap="none" strike="noStrike">
                <a:solidFill>
                  <a:schemeClr val="dk2"/>
                </a:solidFill>
                <a:latin typeface="Lucida Sans"/>
                <a:ea typeface="Lucida Sans"/>
                <a:cs typeface="Lucida Sans"/>
                <a:sym typeface="Lucida Sans"/>
              </a:rPr>
              <a:t>Definition of Terms</a:t>
            </a:r>
            <a:br>
              <a:rPr b="1" i="0"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5"/>
          <p:cNvSpPr txBox="1"/>
          <p:nvPr>
            <p:ph idx="1" type="body"/>
          </p:nvPr>
        </p:nvSpPr>
        <p:spPr>
          <a:xfrm>
            <a:off x="457200" y="1066800"/>
            <a:ext cx="8229600" cy="4940300"/>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90000"/>
              </a:lnSpc>
              <a:spcBef>
                <a:spcPts val="0"/>
              </a:spcBef>
              <a:spcAft>
                <a:spcPts val="0"/>
              </a:spcAft>
              <a:buClr>
                <a:schemeClr val="accent1"/>
              </a:buClr>
              <a:buSzPts val="1836"/>
              <a:buFont typeface="Noto Sans Symbols"/>
              <a:buChar char="🞂"/>
            </a:pPr>
            <a:r>
              <a:rPr b="1" i="0" lang="en-US" sz="2700" u="none">
                <a:solidFill>
                  <a:schemeClr val="dk1"/>
                </a:solidFill>
                <a:latin typeface="Book Antiqua"/>
                <a:ea typeface="Book Antiqua"/>
                <a:cs typeface="Book Antiqua"/>
                <a:sym typeface="Book Antiqua"/>
              </a:rPr>
              <a:t>Background and Significance of Digital Preservation in Parliamentary Libraries</a:t>
            </a:r>
            <a:endParaRPr/>
          </a:p>
          <a:p>
            <a:pPr indent="-342899" lvl="1" marL="735012" marR="0" rtl="0" algn="l">
              <a:lnSpc>
                <a:spcPct val="90000"/>
              </a:lnSpc>
              <a:spcBef>
                <a:spcPts val="300"/>
              </a:spcBef>
              <a:spcAft>
                <a:spcPts val="0"/>
              </a:spcAft>
              <a:buClr>
                <a:schemeClr val="accent1"/>
              </a:buClr>
              <a:buSzPts val="2400"/>
              <a:buFont typeface="Verdana"/>
              <a:buNone/>
            </a:pPr>
            <a:r>
              <a:rPr b="0" i="0" lang="en-US" sz="2400" u="none" cap="none" strike="noStrike">
                <a:solidFill>
                  <a:schemeClr val="dk1"/>
                </a:solidFill>
                <a:latin typeface="Book Antiqua"/>
                <a:ea typeface="Book Antiqua"/>
                <a:cs typeface="Book Antiqua"/>
                <a:sym typeface="Book Antiqua"/>
              </a:rPr>
              <a:t>There is variety of data and information in Parliament of Kenya. They Include:</a:t>
            </a:r>
            <a:endParaRPr/>
          </a:p>
          <a:p>
            <a:pPr indent="-342899" lvl="1" marL="735012" marR="0" rtl="0" algn="l">
              <a:lnSpc>
                <a:spcPct val="90000"/>
              </a:lnSpc>
              <a:spcBef>
                <a:spcPts val="300"/>
              </a:spcBef>
              <a:spcAft>
                <a:spcPts val="0"/>
              </a:spcAft>
              <a:buClr>
                <a:schemeClr val="accent1"/>
              </a:buClr>
              <a:buSzPts val="2400"/>
              <a:buFont typeface="Lucida Sans"/>
              <a:buAutoNum type="arabicParenR"/>
            </a:pPr>
            <a:r>
              <a:rPr b="0" i="0" lang="en-US" sz="2400" u="none" cap="none" strike="noStrike">
                <a:solidFill>
                  <a:schemeClr val="dk1"/>
                </a:solidFill>
                <a:latin typeface="Book Antiqua"/>
                <a:ea typeface="Book Antiqua"/>
                <a:cs typeface="Book Antiqua"/>
                <a:sym typeface="Book Antiqua"/>
              </a:rPr>
              <a:t>Raw research data by the Parliamentary Research Service</a:t>
            </a:r>
            <a:endParaRPr/>
          </a:p>
          <a:p>
            <a:pPr indent="-342899" lvl="1" marL="735012" marR="0" rtl="0" algn="l">
              <a:lnSpc>
                <a:spcPct val="90000"/>
              </a:lnSpc>
              <a:spcBef>
                <a:spcPts val="300"/>
              </a:spcBef>
              <a:spcAft>
                <a:spcPts val="0"/>
              </a:spcAft>
              <a:buClr>
                <a:schemeClr val="accent1"/>
              </a:buClr>
              <a:buSzPts val="2400"/>
              <a:buFont typeface="Lucida Sans"/>
              <a:buAutoNum type="arabicParenR"/>
            </a:pPr>
            <a:r>
              <a:rPr b="0" i="0" lang="en-US" sz="2400" u="none" cap="none" strike="noStrike">
                <a:solidFill>
                  <a:schemeClr val="dk1"/>
                </a:solidFill>
                <a:latin typeface="Book Antiqua"/>
                <a:ea typeface="Book Antiqua"/>
                <a:cs typeface="Book Antiqua"/>
                <a:sym typeface="Book Antiqua"/>
              </a:rPr>
              <a:t>Parliamentary Reports,</a:t>
            </a:r>
            <a:endParaRPr/>
          </a:p>
          <a:p>
            <a:pPr indent="-342899" lvl="1" marL="735012" marR="0" rtl="0" algn="l">
              <a:lnSpc>
                <a:spcPct val="90000"/>
              </a:lnSpc>
              <a:spcBef>
                <a:spcPts val="300"/>
              </a:spcBef>
              <a:spcAft>
                <a:spcPts val="0"/>
              </a:spcAft>
              <a:buClr>
                <a:schemeClr val="accent1"/>
              </a:buClr>
              <a:buSzPts val="2400"/>
              <a:buFont typeface="Lucida Sans"/>
              <a:buAutoNum type="arabicParenR"/>
            </a:pPr>
            <a:r>
              <a:rPr b="0" i="0" lang="en-US" sz="2400" u="none" cap="none" strike="noStrike">
                <a:solidFill>
                  <a:schemeClr val="dk1"/>
                </a:solidFill>
                <a:latin typeface="Book Antiqua"/>
                <a:ea typeface="Book Antiqua"/>
                <a:cs typeface="Book Antiqua"/>
                <a:sym typeface="Book Antiqua"/>
              </a:rPr>
              <a:t>The Hansard,</a:t>
            </a:r>
            <a:endParaRPr/>
          </a:p>
          <a:p>
            <a:pPr indent="-342899" lvl="1" marL="735012" marR="0" rtl="0" algn="l">
              <a:lnSpc>
                <a:spcPct val="90000"/>
              </a:lnSpc>
              <a:spcBef>
                <a:spcPts val="300"/>
              </a:spcBef>
              <a:spcAft>
                <a:spcPts val="0"/>
              </a:spcAft>
              <a:buClr>
                <a:schemeClr val="accent1"/>
              </a:buClr>
              <a:buSzPts val="2400"/>
              <a:buFont typeface="Lucida Sans"/>
              <a:buAutoNum type="arabicParenR"/>
            </a:pPr>
            <a:r>
              <a:rPr b="0" i="0" lang="en-US" sz="2400" u="none" cap="none" strike="noStrike">
                <a:solidFill>
                  <a:schemeClr val="dk1"/>
                </a:solidFill>
                <a:latin typeface="Book Antiqua"/>
                <a:ea typeface="Book Antiqua"/>
                <a:cs typeface="Book Antiqua"/>
                <a:sym typeface="Book Antiqua"/>
              </a:rPr>
              <a:t>Votes and proceedings, </a:t>
            </a:r>
            <a:endParaRPr/>
          </a:p>
          <a:p>
            <a:pPr indent="-342899" lvl="1" marL="735012" marR="0" rtl="0" algn="l">
              <a:lnSpc>
                <a:spcPct val="90000"/>
              </a:lnSpc>
              <a:spcBef>
                <a:spcPts val="300"/>
              </a:spcBef>
              <a:spcAft>
                <a:spcPts val="0"/>
              </a:spcAft>
              <a:buClr>
                <a:schemeClr val="accent1"/>
              </a:buClr>
              <a:buSzPts val="2400"/>
              <a:buFont typeface="Lucida Sans"/>
              <a:buAutoNum type="arabicParenR"/>
            </a:pPr>
            <a:r>
              <a:rPr b="0" i="0" lang="en-US" sz="2400" u="none" cap="none" strike="noStrike">
                <a:solidFill>
                  <a:schemeClr val="dk1"/>
                </a:solidFill>
                <a:latin typeface="Book Antiqua"/>
                <a:ea typeface="Book Antiqua"/>
                <a:cs typeface="Book Antiqua"/>
                <a:sym typeface="Book Antiqua"/>
              </a:rPr>
              <a:t>Papers laid in the Houses,</a:t>
            </a:r>
            <a:endParaRPr/>
          </a:p>
          <a:p>
            <a:pPr indent="-342899" lvl="1" marL="735012" marR="0" rtl="0" algn="l">
              <a:lnSpc>
                <a:spcPct val="90000"/>
              </a:lnSpc>
              <a:spcBef>
                <a:spcPts val="300"/>
              </a:spcBef>
              <a:spcAft>
                <a:spcPts val="0"/>
              </a:spcAft>
              <a:buClr>
                <a:schemeClr val="accent1"/>
              </a:buClr>
              <a:buSzPts val="2400"/>
              <a:buFont typeface="Lucida Sans"/>
              <a:buAutoNum type="arabicParenR"/>
            </a:pPr>
            <a:r>
              <a:rPr b="0" i="0" lang="en-US" sz="2400" u="none" cap="none" strike="noStrike">
                <a:solidFill>
                  <a:schemeClr val="dk1"/>
                </a:solidFill>
                <a:latin typeface="Book Antiqua"/>
                <a:ea typeface="Book Antiqua"/>
                <a:cs typeface="Book Antiqua"/>
                <a:sym typeface="Book Antiqua"/>
              </a:rPr>
              <a:t>Government Publications,</a:t>
            </a:r>
            <a:endParaRPr/>
          </a:p>
          <a:p>
            <a:pPr indent="-342899" lvl="1" marL="735012" marR="0" rtl="0" algn="l">
              <a:lnSpc>
                <a:spcPct val="90000"/>
              </a:lnSpc>
              <a:spcBef>
                <a:spcPts val="300"/>
              </a:spcBef>
              <a:spcAft>
                <a:spcPts val="0"/>
              </a:spcAft>
              <a:buClr>
                <a:schemeClr val="accent1"/>
              </a:buClr>
              <a:buSzPts val="2400"/>
              <a:buFont typeface="Lucida Sans"/>
              <a:buAutoNum type="arabicParenR"/>
            </a:pPr>
            <a:r>
              <a:rPr b="0" i="0" lang="en-US" sz="2400" u="none" cap="none" strike="noStrike">
                <a:solidFill>
                  <a:schemeClr val="dk1"/>
                </a:solidFill>
                <a:latin typeface="Book Antiqua"/>
                <a:ea typeface="Book Antiqua"/>
                <a:cs typeface="Book Antiqua"/>
                <a:sym typeface="Book Antiqua"/>
              </a:rPr>
              <a:t>Gazette notices publications, </a:t>
            </a:r>
            <a:endParaRPr/>
          </a:p>
          <a:p>
            <a:pPr indent="-342899" lvl="1" marL="735012" marR="0" rtl="0" algn="l">
              <a:lnSpc>
                <a:spcPct val="90000"/>
              </a:lnSpc>
              <a:spcBef>
                <a:spcPts val="300"/>
              </a:spcBef>
              <a:spcAft>
                <a:spcPts val="0"/>
              </a:spcAft>
              <a:buClr>
                <a:schemeClr val="accent1"/>
              </a:buClr>
              <a:buSzPts val="2400"/>
              <a:buFont typeface="Lucida Sans"/>
              <a:buAutoNum type="arabicParenR"/>
            </a:pPr>
            <a:r>
              <a:rPr b="0" i="0" lang="en-US" sz="2400" u="none" cap="none" strike="noStrike">
                <a:solidFill>
                  <a:schemeClr val="dk1"/>
                </a:solidFill>
                <a:latin typeface="Book Antiqua"/>
                <a:ea typeface="Book Antiqua"/>
                <a:cs typeface="Book Antiqua"/>
                <a:sym typeface="Book Antiqua"/>
              </a:rPr>
              <a:t>Petitions among others.</a:t>
            </a:r>
            <a:endParaRPr/>
          </a:p>
          <a:p>
            <a:pPr indent="-342899" lvl="1" marL="735012" marR="0" rtl="0" algn="l">
              <a:lnSpc>
                <a:spcPct val="90000"/>
              </a:lnSpc>
              <a:spcBef>
                <a:spcPts val="300"/>
              </a:spcBef>
              <a:spcAft>
                <a:spcPts val="0"/>
              </a:spcAft>
              <a:buClr>
                <a:schemeClr val="accent1"/>
              </a:buClr>
              <a:buSzPts val="2400"/>
              <a:buFont typeface="Verdana"/>
              <a:buNone/>
            </a:pPr>
            <a:r>
              <a:t/>
            </a:r>
            <a:endParaRPr b="0" i="0" sz="2400" u="none" cap="none" strike="noStrike">
              <a:solidFill>
                <a:schemeClr val="dk1"/>
              </a:solidFill>
              <a:latin typeface="Lucida Sans"/>
              <a:ea typeface="Lucida Sans"/>
              <a:cs typeface="Lucida Sans"/>
              <a:sym typeface="Lucida Sans"/>
            </a:endParaRPr>
          </a:p>
          <a:p>
            <a:pPr indent="-151955" lvl="0" marL="365125" marR="0" rtl="0" algn="l">
              <a:spcBef>
                <a:spcPts val="400"/>
              </a:spcBef>
              <a:spcAft>
                <a:spcPts val="0"/>
              </a:spcAft>
              <a:buClr>
                <a:schemeClr val="accent1"/>
              </a:buClr>
              <a:buSzPts val="1632"/>
              <a:buFont typeface="Noto Sans Symbols"/>
              <a:buNone/>
            </a:pPr>
            <a:r>
              <a:t/>
            </a:r>
            <a:endParaRPr b="0" i="0" sz="2400" u="none" cap="none" strike="noStrike">
              <a:solidFill>
                <a:schemeClr val="dk1"/>
              </a:solidFill>
              <a:latin typeface="Lucida Sans"/>
              <a:ea typeface="Lucida Sans"/>
              <a:cs typeface="Lucida Sans"/>
              <a:sym typeface="Lucida Sans"/>
            </a:endParaRPr>
          </a:p>
        </p:txBody>
      </p:sp>
      <p:sp>
        <p:nvSpPr>
          <p:cNvPr id="181" name="Google Shape;181;p5"/>
          <p:cNvSpPr txBox="1"/>
          <p:nvPr>
            <p:ph idx="4294967295" type="title"/>
          </p:nvPr>
        </p:nvSpPr>
        <p:spPr>
          <a:xfrm>
            <a:off x="457200" y="274638"/>
            <a:ext cx="8229600" cy="715962"/>
          </a:xfrm>
          <a:prstGeom prst="rect">
            <a:avLst/>
          </a:prstGeom>
          <a:noFill/>
          <a:ln>
            <a:noFill/>
          </a:ln>
        </p:spPr>
        <p:txBody>
          <a:bodyPr anchorCtr="0" anchor="ctr" bIns="45700" lIns="91425" spcFirstLastPara="1" rIns="91425" wrap="square" tIns="45700">
            <a:normAutofit fontScale="90000"/>
          </a:bodyPr>
          <a:lstStyle/>
          <a:p>
            <a:pPr indent="0" lvl="0" marL="0" marR="0" rtl="0" algn="ctr">
              <a:lnSpc>
                <a:spcPct val="100000"/>
              </a:lnSpc>
              <a:spcBef>
                <a:spcPts val="0"/>
              </a:spcBef>
              <a:spcAft>
                <a:spcPts val="0"/>
              </a:spcAft>
              <a:buClr>
                <a:schemeClr val="dk2"/>
              </a:buClr>
              <a:buSzPct val="100000"/>
              <a:buFont typeface="Lucida Sans"/>
              <a:buNone/>
            </a:pPr>
            <a:br>
              <a:rPr b="1" i="0" lang="en-US" sz="4100" u="none" cap="none" strike="noStrike">
                <a:solidFill>
                  <a:schemeClr val="dk2"/>
                </a:solidFill>
                <a:latin typeface="Lucida Sans"/>
                <a:ea typeface="Lucida Sans"/>
                <a:cs typeface="Lucida Sans"/>
                <a:sym typeface="Lucida Sans"/>
              </a:rPr>
            </a:br>
            <a:r>
              <a:rPr b="1" i="0" lang="en-US" sz="4100" u="none" cap="none" strike="noStrike">
                <a:solidFill>
                  <a:schemeClr val="dk2"/>
                </a:solidFill>
                <a:latin typeface="Lucida Sans"/>
                <a:ea typeface="Lucida Sans"/>
                <a:cs typeface="Lucida Sans"/>
                <a:sym typeface="Lucida Sans"/>
              </a:rPr>
              <a:t>Introduction</a:t>
            </a:r>
            <a:br>
              <a:rPr b="1" i="0"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6"/>
          <p:cNvSpPr txBox="1"/>
          <p:nvPr>
            <p:ph idx="1" type="body"/>
          </p:nvPr>
        </p:nvSpPr>
        <p:spPr>
          <a:xfrm>
            <a:off x="457200" y="1295400"/>
            <a:ext cx="8229600" cy="4711700"/>
          </a:xfrm>
          <a:prstGeom prst="rect">
            <a:avLst/>
          </a:prstGeom>
          <a:noFill/>
          <a:ln>
            <a:noFill/>
          </a:ln>
        </p:spPr>
        <p:txBody>
          <a:bodyPr anchorCtr="0" anchor="t" bIns="45700" lIns="91425" spcFirstLastPara="1" rIns="91425" wrap="square" tIns="45700">
            <a:normAutofit/>
          </a:bodyPr>
          <a:lstStyle/>
          <a:p>
            <a:pPr indent="-255586" lvl="0" marL="365125" marR="0" rtl="0" algn="l">
              <a:lnSpc>
                <a:spcPct val="90000"/>
              </a:lnSpc>
              <a:spcBef>
                <a:spcPts val="0"/>
              </a:spcBef>
              <a:spcAft>
                <a:spcPts val="0"/>
              </a:spcAft>
              <a:buClr>
                <a:schemeClr val="accent1"/>
              </a:buClr>
              <a:buSzPts val="1564"/>
              <a:buFont typeface="Noto Sans Symbols"/>
              <a:buChar char="🞂"/>
            </a:pPr>
            <a:r>
              <a:rPr b="0" i="0" lang="en-US" sz="2300" u="none">
                <a:solidFill>
                  <a:schemeClr val="dk1"/>
                </a:solidFill>
                <a:latin typeface="Book Antiqua"/>
                <a:ea typeface="Book Antiqua"/>
                <a:cs typeface="Book Antiqua"/>
                <a:sym typeface="Book Antiqua"/>
              </a:rPr>
              <a:t>This information/data is categorized into three:</a:t>
            </a:r>
            <a:endParaRPr/>
          </a:p>
          <a:p>
            <a:pPr indent="-255587" lvl="1" marL="620712" marR="0" rtl="0" algn="l">
              <a:lnSpc>
                <a:spcPct val="90000"/>
              </a:lnSpc>
              <a:spcBef>
                <a:spcPts val="300"/>
              </a:spcBef>
              <a:spcAft>
                <a:spcPts val="0"/>
              </a:spcAft>
              <a:buClr>
                <a:schemeClr val="accent1"/>
              </a:buClr>
              <a:buSzPts val="2000"/>
              <a:buFont typeface="Noto Sans Symbols"/>
              <a:buChar char="⮚"/>
            </a:pPr>
            <a:r>
              <a:rPr b="0" i="0" lang="en-US" sz="2000" u="none" cap="none" strike="noStrike">
                <a:solidFill>
                  <a:srgbClr val="00B0F0"/>
                </a:solidFill>
                <a:latin typeface="Book Antiqua"/>
                <a:ea typeface="Book Antiqua"/>
                <a:cs typeface="Book Antiqua"/>
                <a:sym typeface="Book Antiqua"/>
              </a:rPr>
              <a:t>Born digital content</a:t>
            </a:r>
            <a:endParaRPr/>
          </a:p>
          <a:p>
            <a:pPr indent="-255587" lvl="1" marL="620712" marR="0" rtl="0" algn="l">
              <a:lnSpc>
                <a:spcPct val="90000"/>
              </a:lnSpc>
              <a:spcBef>
                <a:spcPts val="300"/>
              </a:spcBef>
              <a:spcAft>
                <a:spcPts val="0"/>
              </a:spcAft>
              <a:buClr>
                <a:schemeClr val="accent1"/>
              </a:buClr>
              <a:buSzPts val="2000"/>
              <a:buFont typeface="Noto Sans Symbols"/>
              <a:buChar char="⮚"/>
            </a:pPr>
            <a:r>
              <a:rPr b="0" i="0" lang="en-US" sz="2000" u="none" cap="none" strike="noStrike">
                <a:solidFill>
                  <a:srgbClr val="00B0F0"/>
                </a:solidFill>
                <a:latin typeface="Book Antiqua"/>
                <a:ea typeface="Book Antiqua"/>
                <a:cs typeface="Book Antiqua"/>
                <a:sym typeface="Book Antiqua"/>
              </a:rPr>
              <a:t>Digitized content</a:t>
            </a:r>
            <a:endParaRPr/>
          </a:p>
          <a:p>
            <a:pPr indent="-255587" lvl="1" marL="620712" marR="0" rtl="0" algn="l">
              <a:lnSpc>
                <a:spcPct val="90000"/>
              </a:lnSpc>
              <a:spcBef>
                <a:spcPts val="300"/>
              </a:spcBef>
              <a:spcAft>
                <a:spcPts val="0"/>
              </a:spcAft>
              <a:buClr>
                <a:schemeClr val="accent1"/>
              </a:buClr>
              <a:buSzPts val="2000"/>
              <a:buFont typeface="Noto Sans Symbols"/>
              <a:buChar char="⮚"/>
            </a:pPr>
            <a:r>
              <a:rPr b="0" i="0" lang="en-US" sz="2000" u="none" cap="none" strike="noStrike">
                <a:solidFill>
                  <a:srgbClr val="00B0F0"/>
                </a:solidFill>
                <a:latin typeface="Book Antiqua"/>
                <a:ea typeface="Book Antiqua"/>
                <a:cs typeface="Book Antiqua"/>
                <a:sym typeface="Book Antiqua"/>
              </a:rPr>
              <a:t>Physical hardcopy information materials</a:t>
            </a:r>
            <a:endParaRPr/>
          </a:p>
          <a:p>
            <a:pPr indent="-255586" lvl="0" marL="365125" marR="0" rtl="0" algn="l">
              <a:lnSpc>
                <a:spcPct val="90000"/>
              </a:lnSpc>
              <a:spcBef>
                <a:spcPts val="400"/>
              </a:spcBef>
              <a:spcAft>
                <a:spcPts val="0"/>
              </a:spcAft>
              <a:buClr>
                <a:schemeClr val="accent1"/>
              </a:buClr>
              <a:buSzPts val="1564"/>
              <a:buFont typeface="Noto Sans Symbols"/>
              <a:buChar char="🞂"/>
            </a:pPr>
            <a:r>
              <a:rPr b="0" i="0" lang="en-US" sz="2300" u="none">
                <a:solidFill>
                  <a:schemeClr val="dk1"/>
                </a:solidFill>
                <a:latin typeface="Book Antiqua"/>
                <a:ea typeface="Book Antiqua"/>
                <a:cs typeface="Book Antiqua"/>
                <a:sym typeface="Book Antiqua"/>
              </a:rPr>
              <a:t> Digital content exist in the following  forms: Pdf, JPEG, Microsoft word documents, videos among others.</a:t>
            </a:r>
            <a:endParaRPr/>
          </a:p>
          <a:p>
            <a:pPr indent="-255586" lvl="0" marL="365125" marR="0" rtl="0" algn="l">
              <a:lnSpc>
                <a:spcPct val="90000"/>
              </a:lnSpc>
              <a:spcBef>
                <a:spcPts val="400"/>
              </a:spcBef>
              <a:spcAft>
                <a:spcPts val="0"/>
              </a:spcAft>
              <a:buClr>
                <a:schemeClr val="accent1"/>
              </a:buClr>
              <a:buSzPts val="1564"/>
              <a:buFont typeface="Noto Sans Symbols"/>
              <a:buChar char="🞂"/>
            </a:pPr>
            <a:r>
              <a:rPr b="0" i="0" lang="en-US" sz="2300" u="none">
                <a:solidFill>
                  <a:schemeClr val="dk1"/>
                </a:solidFill>
                <a:latin typeface="Book Antiqua"/>
                <a:ea typeface="Book Antiqua"/>
                <a:cs typeface="Book Antiqua"/>
                <a:sym typeface="Book Antiqua"/>
              </a:rPr>
              <a:t>This information /data not only need to be organized and accessed but also preserved for future generations.</a:t>
            </a:r>
            <a:endParaRPr/>
          </a:p>
          <a:p>
            <a:pPr indent="-255586" lvl="0" marL="365125" marR="0" rtl="0" algn="l">
              <a:lnSpc>
                <a:spcPct val="90000"/>
              </a:lnSpc>
              <a:spcBef>
                <a:spcPts val="400"/>
              </a:spcBef>
              <a:spcAft>
                <a:spcPts val="0"/>
              </a:spcAft>
              <a:buClr>
                <a:schemeClr val="accent1"/>
              </a:buClr>
              <a:buSzPts val="1564"/>
              <a:buFont typeface="Noto Sans Symbols"/>
              <a:buChar char="🞂"/>
            </a:pPr>
            <a:r>
              <a:rPr b="0" i="0" lang="en-US" sz="2300" u="none">
                <a:solidFill>
                  <a:schemeClr val="dk1"/>
                </a:solidFill>
                <a:latin typeface="Book Antiqua"/>
                <a:ea typeface="Book Antiqua"/>
                <a:cs typeface="Book Antiqua"/>
                <a:sym typeface="Book Antiqua"/>
              </a:rPr>
              <a:t>Parliament of Kenya Library adopted DSpace as the institutional repository software for preserving Parliamentary data.</a:t>
            </a:r>
            <a:endParaRPr/>
          </a:p>
          <a:p>
            <a:pPr indent="-255586" lvl="0" marL="365125" marR="0" rtl="0" algn="l">
              <a:lnSpc>
                <a:spcPct val="90000"/>
              </a:lnSpc>
              <a:spcBef>
                <a:spcPts val="400"/>
              </a:spcBef>
              <a:spcAft>
                <a:spcPts val="0"/>
              </a:spcAft>
              <a:buClr>
                <a:schemeClr val="accent1"/>
              </a:buClr>
              <a:buSzPts val="1564"/>
              <a:buFont typeface="Noto Sans Symbols"/>
              <a:buChar char="🞂"/>
            </a:pPr>
            <a:r>
              <a:rPr b="0" i="0" lang="en-US" sz="2300" u="none">
                <a:solidFill>
                  <a:schemeClr val="dk1"/>
                </a:solidFill>
                <a:latin typeface="Book Antiqua"/>
                <a:ea typeface="Book Antiqua"/>
                <a:cs typeface="Book Antiqua"/>
                <a:sym typeface="Book Antiqua"/>
              </a:rPr>
              <a:t>Digital preservation not only ensures assets are available for the future but also accessible today. It  also helps in mitigating the risk of loss of digital assets.</a:t>
            </a:r>
            <a:endParaRPr/>
          </a:p>
          <a:p>
            <a:pPr indent="-156273" lvl="0" marL="365125" marR="0" rtl="0" algn="l">
              <a:spcBef>
                <a:spcPts val="400"/>
              </a:spcBef>
              <a:spcAft>
                <a:spcPts val="0"/>
              </a:spcAft>
              <a:buClr>
                <a:schemeClr val="accent1"/>
              </a:buClr>
              <a:buSzPts val="1564"/>
              <a:buFont typeface="Noto Sans Symbols"/>
              <a:buNone/>
            </a:pPr>
            <a:r>
              <a:t/>
            </a:r>
            <a:endParaRPr b="0" i="0" sz="2300" u="none">
              <a:solidFill>
                <a:schemeClr val="dk1"/>
              </a:solidFill>
              <a:latin typeface="Book Antiqua"/>
              <a:ea typeface="Book Antiqua"/>
              <a:cs typeface="Book Antiqua"/>
              <a:sym typeface="Book Antiqua"/>
            </a:endParaRPr>
          </a:p>
        </p:txBody>
      </p:sp>
      <p:sp>
        <p:nvSpPr>
          <p:cNvPr id="187" name="Google Shape;187;p6"/>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marR="0" rtl="0" algn="ctr">
              <a:lnSpc>
                <a:spcPct val="100000"/>
              </a:lnSpc>
              <a:spcBef>
                <a:spcPts val="0"/>
              </a:spcBef>
              <a:spcAft>
                <a:spcPts val="0"/>
              </a:spcAft>
              <a:buClr>
                <a:schemeClr val="dk2"/>
              </a:buClr>
              <a:buSzPct val="100000"/>
              <a:buFont typeface="Lucida Sans"/>
              <a:buNone/>
            </a:pPr>
            <a:br>
              <a:rPr b="1" i="0" lang="en-US" sz="3100" u="none" cap="none" strike="noStrike">
                <a:solidFill>
                  <a:schemeClr val="dk2"/>
                </a:solidFill>
                <a:latin typeface="Lucida Sans"/>
                <a:ea typeface="Lucida Sans"/>
                <a:cs typeface="Lucida Sans"/>
                <a:sym typeface="Lucida Sans"/>
              </a:rPr>
            </a:br>
            <a:r>
              <a:rPr b="1" i="0" lang="en-US" sz="3100" u="none" cap="none" strike="noStrike">
                <a:solidFill>
                  <a:schemeClr val="dk2"/>
                </a:solidFill>
                <a:latin typeface="Lucida Sans"/>
                <a:ea typeface="Lucida Sans"/>
                <a:cs typeface="Lucida Sans"/>
                <a:sym typeface="Lucida Sans"/>
              </a:rPr>
              <a:t>Background And Significance of Digital Preservation.</a:t>
            </a:r>
            <a:br>
              <a:rPr b="1" i="0"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7"/>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rmAutofit/>
          </a:bodyPr>
          <a:lstStyle/>
          <a:p>
            <a:pPr indent="-255587" lvl="0" marL="365125" marR="0" rtl="0" algn="l">
              <a:lnSpc>
                <a:spcPct val="100000"/>
              </a:lnSpc>
              <a:spcBef>
                <a:spcPts val="0"/>
              </a:spcBef>
              <a:spcAft>
                <a:spcPts val="0"/>
              </a:spcAft>
              <a:buClr>
                <a:schemeClr val="accent1"/>
              </a:buClr>
              <a:buSzPts val="1836"/>
              <a:buFont typeface="Noto Sans Symbols"/>
              <a:buChar char="🞂"/>
            </a:pPr>
            <a:r>
              <a:rPr b="0" i="0" lang="en-US" sz="2700" u="none">
                <a:solidFill>
                  <a:schemeClr val="dk1"/>
                </a:solidFill>
                <a:latin typeface="Book Antiqua"/>
                <a:ea typeface="Book Antiqua"/>
                <a:cs typeface="Book Antiqua"/>
                <a:sym typeface="Book Antiqua"/>
              </a:rPr>
              <a:t>The objectives of this study include:</a:t>
            </a:r>
            <a:endParaRPr/>
          </a:p>
          <a:p>
            <a:pPr indent="-255587" lvl="0" marL="365125" marR="0" rtl="0" algn="l">
              <a:lnSpc>
                <a:spcPct val="100000"/>
              </a:lnSpc>
              <a:spcBef>
                <a:spcPts val="400"/>
              </a:spcBef>
              <a:spcAft>
                <a:spcPts val="0"/>
              </a:spcAft>
              <a:buClr>
                <a:schemeClr val="accent1"/>
              </a:buClr>
              <a:buSzPts val="1836"/>
              <a:buFont typeface="Lucida Sans"/>
              <a:buAutoNum type="arabicParenR"/>
            </a:pPr>
            <a:r>
              <a:rPr b="0" i="0" lang="en-US" sz="2700" u="none">
                <a:solidFill>
                  <a:schemeClr val="dk1"/>
                </a:solidFill>
                <a:latin typeface="Book Antiqua"/>
                <a:ea typeface="Book Antiqua"/>
                <a:cs typeface="Book Antiqua"/>
                <a:sym typeface="Book Antiqua"/>
              </a:rPr>
              <a:t>To investigates contribution of institutional repositories in preservation, management, and accessibility of digital content in a parliamentary library setting;</a:t>
            </a:r>
            <a:endParaRPr/>
          </a:p>
          <a:p>
            <a:pPr indent="-255587" lvl="0" marL="365125" marR="0" rtl="0" algn="l">
              <a:lnSpc>
                <a:spcPct val="100000"/>
              </a:lnSpc>
              <a:spcBef>
                <a:spcPts val="400"/>
              </a:spcBef>
              <a:spcAft>
                <a:spcPts val="0"/>
              </a:spcAft>
              <a:buClr>
                <a:schemeClr val="accent1"/>
              </a:buClr>
              <a:buSzPts val="1836"/>
              <a:buFont typeface="Lucida Sans"/>
              <a:buAutoNum type="arabicParenR"/>
            </a:pPr>
            <a:r>
              <a:rPr b="0" i="0" lang="en-US" sz="2700" u="none">
                <a:solidFill>
                  <a:schemeClr val="dk1"/>
                </a:solidFill>
                <a:latin typeface="Book Antiqua"/>
                <a:ea typeface="Book Antiqua"/>
                <a:cs typeface="Book Antiqua"/>
                <a:sym typeface="Book Antiqua"/>
              </a:rPr>
              <a:t>To explore challenges faced by Parliament of Kenya Library in preserving digital materials and opportunities arising reservation.</a:t>
            </a:r>
            <a:endParaRPr/>
          </a:p>
          <a:p>
            <a:pPr indent="-139001" lvl="0" marL="365125" marR="0" rtl="0" algn="l">
              <a:spcBef>
                <a:spcPts val="400"/>
              </a:spcBef>
              <a:spcAft>
                <a:spcPts val="0"/>
              </a:spcAft>
              <a:buClr>
                <a:schemeClr val="accent1"/>
              </a:buClr>
              <a:buSzPts val="1836"/>
              <a:buFont typeface="Noto Sans Symbols"/>
              <a:buNone/>
            </a:pPr>
            <a:r>
              <a:t/>
            </a:r>
            <a:endParaRPr b="0" i="0" sz="2700" u="none">
              <a:solidFill>
                <a:schemeClr val="dk1"/>
              </a:solidFill>
              <a:latin typeface="Book Antiqua"/>
              <a:ea typeface="Book Antiqua"/>
              <a:cs typeface="Book Antiqua"/>
              <a:sym typeface="Book Antiqua"/>
            </a:endParaRPr>
          </a:p>
        </p:txBody>
      </p:sp>
      <p:sp>
        <p:nvSpPr>
          <p:cNvPr id="193" name="Google Shape;193;p7"/>
          <p:cNvSpPr txBox="1"/>
          <p:nvPr>
            <p:ph idx="4294967295"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SzPts val="4100"/>
              <a:buFont typeface="Lucida Sans"/>
              <a:buNone/>
            </a:pPr>
            <a:r>
              <a:rPr b="1" i="0" lang="en-US" sz="4100" u="none" cap="none" strike="noStrike">
                <a:solidFill>
                  <a:schemeClr val="dk2"/>
                </a:solidFill>
                <a:latin typeface="Lucida Sans"/>
                <a:ea typeface="Lucida Sans"/>
                <a:cs typeface="Lucida Sans"/>
                <a:sym typeface="Lucida Sans"/>
              </a:rPr>
              <a:t>Objectives of the study</a:t>
            </a: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8"/>
          <p:cNvSpPr txBox="1"/>
          <p:nvPr>
            <p:ph idx="1" type="body"/>
          </p:nvPr>
        </p:nvSpPr>
        <p:spPr>
          <a:xfrm>
            <a:off x="457200" y="1295400"/>
            <a:ext cx="8229600" cy="4711700"/>
          </a:xfrm>
          <a:prstGeom prst="rect">
            <a:avLst/>
          </a:prstGeom>
          <a:noFill/>
          <a:ln>
            <a:noFill/>
          </a:ln>
        </p:spPr>
        <p:txBody>
          <a:bodyPr anchorCtr="0" anchor="t" bIns="45700" lIns="91425" spcFirstLastPara="1" rIns="91425" wrap="square" tIns="45700">
            <a:noAutofit/>
          </a:bodyPr>
          <a:lstStyle/>
          <a:p>
            <a:pPr indent="-255587" lvl="0" marL="365125" marR="0" rtl="0" algn="l">
              <a:lnSpc>
                <a:spcPct val="100000"/>
              </a:lnSpc>
              <a:spcBef>
                <a:spcPts val="0"/>
              </a:spcBef>
              <a:spcAft>
                <a:spcPts val="0"/>
              </a:spcAft>
              <a:buClr>
                <a:schemeClr val="accent1"/>
              </a:buClr>
              <a:buSzPts val="1836"/>
              <a:buFont typeface="Noto Sans Symbols"/>
              <a:buNone/>
            </a:pPr>
            <a:r>
              <a:rPr b="0" i="0" lang="en-US" sz="2700" u="none">
                <a:solidFill>
                  <a:schemeClr val="dk1"/>
                </a:solidFill>
                <a:latin typeface="Book Antiqua"/>
                <a:ea typeface="Book Antiqua"/>
                <a:cs typeface="Book Antiqua"/>
                <a:sym typeface="Book Antiqua"/>
              </a:rPr>
              <a:t>This research paper employed the following empirical research methods:</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1" i="0" lang="en-US" sz="2700" u="none">
                <a:solidFill>
                  <a:schemeClr val="dk1"/>
                </a:solidFill>
                <a:latin typeface="Book Antiqua"/>
                <a:ea typeface="Book Antiqua"/>
                <a:cs typeface="Book Antiqua"/>
                <a:sym typeface="Book Antiqua"/>
              </a:rPr>
              <a:t> Case study:</a:t>
            </a:r>
            <a:r>
              <a:rPr b="0" i="0" lang="en-US" sz="2700" u="none">
                <a:solidFill>
                  <a:schemeClr val="dk1"/>
                </a:solidFill>
                <a:latin typeface="Book Antiqua"/>
                <a:ea typeface="Book Antiqua"/>
                <a:cs typeface="Book Antiqua"/>
                <a:sym typeface="Book Antiqua"/>
              </a:rPr>
              <a:t> The study was based on the experience of Parliament of Kenya Library and how it has utilized the digital institutional repository to enhance digital preservation.</a:t>
            </a:r>
            <a:endParaRPr/>
          </a:p>
          <a:p>
            <a:pPr indent="-255587" lvl="0" marL="365125" marR="0" rtl="0" algn="l">
              <a:lnSpc>
                <a:spcPct val="100000"/>
              </a:lnSpc>
              <a:spcBef>
                <a:spcPts val="400"/>
              </a:spcBef>
              <a:spcAft>
                <a:spcPts val="0"/>
              </a:spcAft>
              <a:buClr>
                <a:schemeClr val="accent1"/>
              </a:buClr>
              <a:buSzPts val="1836"/>
              <a:buFont typeface="Noto Sans Symbols"/>
              <a:buChar char="🞂"/>
            </a:pPr>
            <a:r>
              <a:rPr b="1" i="0" lang="en-US" sz="2700" u="none">
                <a:solidFill>
                  <a:schemeClr val="dk1"/>
                </a:solidFill>
                <a:latin typeface="Book Antiqua"/>
                <a:ea typeface="Book Antiqua"/>
                <a:cs typeface="Book Antiqua"/>
                <a:sym typeface="Book Antiqua"/>
              </a:rPr>
              <a:t>Observation:</a:t>
            </a:r>
            <a:r>
              <a:rPr b="0" i="0" lang="en-US" sz="2700" u="none">
                <a:solidFill>
                  <a:schemeClr val="dk1"/>
                </a:solidFill>
                <a:latin typeface="Book Antiqua"/>
                <a:ea typeface="Book Antiqua"/>
                <a:cs typeface="Book Antiqua"/>
                <a:sym typeface="Book Antiqua"/>
              </a:rPr>
              <a:t> The paper is based on observation of the implementation of Parliament of Kenya digital repository and its role in digital preservation.</a:t>
            </a:r>
            <a:endParaRPr/>
          </a:p>
          <a:p>
            <a:pPr indent="-139001" lvl="0" marL="365125" marR="0" rtl="0" algn="l">
              <a:spcBef>
                <a:spcPts val="400"/>
              </a:spcBef>
              <a:spcAft>
                <a:spcPts val="0"/>
              </a:spcAft>
              <a:buClr>
                <a:schemeClr val="accent1"/>
              </a:buClr>
              <a:buSzPts val="1836"/>
              <a:buFont typeface="Noto Sans Symbols"/>
              <a:buNone/>
            </a:pPr>
            <a:r>
              <a:t/>
            </a:r>
            <a:endParaRPr b="0" i="0" sz="2700" u="none">
              <a:solidFill>
                <a:schemeClr val="dk1"/>
              </a:solidFill>
              <a:latin typeface="Book Antiqua"/>
              <a:ea typeface="Book Antiqua"/>
              <a:cs typeface="Book Antiqua"/>
              <a:sym typeface="Book Antiqua"/>
            </a:endParaRPr>
          </a:p>
        </p:txBody>
      </p:sp>
      <p:sp>
        <p:nvSpPr>
          <p:cNvPr id="199" name="Google Shape;199;p8"/>
          <p:cNvSpPr txBox="1"/>
          <p:nvPr>
            <p:ph idx="4294967295" type="title"/>
          </p:nvPr>
        </p:nvSpPr>
        <p:spPr>
          <a:xfrm>
            <a:off x="609600" y="274638"/>
            <a:ext cx="7239000" cy="868362"/>
          </a:xfrm>
          <a:prstGeom prst="rect">
            <a:avLst/>
          </a:prstGeom>
          <a:noFill/>
          <a:ln>
            <a:noFill/>
          </a:ln>
        </p:spPr>
        <p:txBody>
          <a:bodyPr anchorCtr="0" anchor="ctr" bIns="45700" lIns="91425" spcFirstLastPara="1" rIns="91425" wrap="square" tIns="45700">
            <a:normAutofit fontScale="90000"/>
          </a:bodyPr>
          <a:lstStyle/>
          <a:p>
            <a:pPr indent="0" lvl="0" marL="0" marR="0" rtl="0" algn="ctr">
              <a:lnSpc>
                <a:spcPct val="100000"/>
              </a:lnSpc>
              <a:spcBef>
                <a:spcPts val="0"/>
              </a:spcBef>
              <a:spcAft>
                <a:spcPts val="0"/>
              </a:spcAft>
              <a:buClr>
                <a:schemeClr val="dk2"/>
              </a:buClr>
              <a:buSzPct val="100000"/>
              <a:buFont typeface="Lucida Sans"/>
              <a:buNone/>
            </a:pPr>
            <a:br>
              <a:rPr b="1" i="0" lang="en-US" sz="4100" u="none" cap="none" strike="noStrike">
                <a:solidFill>
                  <a:schemeClr val="dk2"/>
                </a:solidFill>
                <a:latin typeface="Lucida Sans"/>
                <a:ea typeface="Lucida Sans"/>
                <a:cs typeface="Lucida Sans"/>
                <a:sym typeface="Lucida Sans"/>
              </a:rPr>
            </a:br>
            <a:r>
              <a:rPr b="1" i="0" lang="en-US" sz="4100" u="none" cap="none" strike="noStrike">
                <a:solidFill>
                  <a:schemeClr val="dk2"/>
                </a:solidFill>
                <a:latin typeface="Lucida Sans"/>
                <a:ea typeface="Lucida Sans"/>
                <a:cs typeface="Lucida Sans"/>
                <a:sym typeface="Lucida Sans"/>
              </a:rPr>
              <a:t>Research Methodology</a:t>
            </a:r>
            <a:br>
              <a:rPr b="1" i="0"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9"/>
          <p:cNvSpPr txBox="1"/>
          <p:nvPr>
            <p:ph idx="1" type="body"/>
          </p:nvPr>
        </p:nvSpPr>
        <p:spPr>
          <a:xfrm>
            <a:off x="457200" y="1481137"/>
            <a:ext cx="8229600" cy="4525962"/>
          </a:xfrm>
          <a:prstGeom prst="rect">
            <a:avLst/>
          </a:prstGeom>
          <a:noFill/>
          <a:ln>
            <a:noFill/>
          </a:ln>
        </p:spPr>
        <p:txBody>
          <a:bodyPr anchorCtr="0" anchor="t" bIns="45700" lIns="91425" spcFirstLastPara="1" rIns="91425" wrap="square" tIns="45700">
            <a:noAutofit/>
          </a:bodyPr>
          <a:lstStyle/>
          <a:p>
            <a:pPr indent="-255587" lvl="0" marL="365125" marR="0" rtl="0" algn="l">
              <a:lnSpc>
                <a:spcPct val="100000"/>
              </a:lnSpc>
              <a:spcBef>
                <a:spcPts val="0"/>
              </a:spcBef>
              <a:spcAft>
                <a:spcPts val="0"/>
              </a:spcAft>
              <a:buClr>
                <a:schemeClr val="accent1"/>
              </a:buClr>
              <a:buSzPts val="1836"/>
              <a:buFont typeface="Noto Sans Symbols"/>
              <a:buChar char="🞂"/>
            </a:pPr>
            <a:r>
              <a:rPr b="1" i="0" lang="en-US" sz="2700" u="none">
                <a:solidFill>
                  <a:schemeClr val="dk1"/>
                </a:solidFill>
                <a:latin typeface="Book Antiqua"/>
                <a:ea typeface="Book Antiqua"/>
                <a:cs typeface="Book Antiqua"/>
                <a:sym typeface="Book Antiqua"/>
              </a:rPr>
              <a:t>Open Archival Information System (OAIS) Reference Model</a:t>
            </a:r>
            <a:endParaRPr/>
          </a:p>
          <a:p>
            <a:pPr indent="-139001" lvl="0" marL="365125" marR="0" rtl="0" algn="l">
              <a:lnSpc>
                <a:spcPct val="100000"/>
              </a:lnSpc>
              <a:spcBef>
                <a:spcPts val="400"/>
              </a:spcBef>
              <a:spcAft>
                <a:spcPts val="0"/>
              </a:spcAft>
              <a:buClr>
                <a:schemeClr val="accent1"/>
              </a:buClr>
              <a:buSzPts val="1836"/>
              <a:buFont typeface="Noto Sans Symbols"/>
              <a:buNone/>
            </a:pPr>
            <a:r>
              <a:t/>
            </a:r>
            <a:endParaRPr b="1" i="0" sz="2700" u="none">
              <a:solidFill>
                <a:schemeClr val="dk1"/>
              </a:solidFill>
              <a:latin typeface="Lucida Sans"/>
              <a:ea typeface="Lucida Sans"/>
              <a:cs typeface="Lucida Sans"/>
              <a:sym typeface="Lucida Sans"/>
            </a:endParaRPr>
          </a:p>
          <a:p>
            <a:pPr indent="-139001" lvl="0" marL="365125" marR="0" rtl="0" algn="l">
              <a:spcBef>
                <a:spcPts val="400"/>
              </a:spcBef>
              <a:spcAft>
                <a:spcPts val="0"/>
              </a:spcAft>
              <a:buClr>
                <a:schemeClr val="accent1"/>
              </a:buClr>
              <a:buSzPts val="1836"/>
              <a:buFont typeface="Noto Sans Symbols"/>
              <a:buNone/>
            </a:pPr>
            <a:r>
              <a:t/>
            </a:r>
            <a:endParaRPr b="1" i="0" sz="2700" u="none">
              <a:solidFill>
                <a:schemeClr val="dk1"/>
              </a:solidFill>
              <a:latin typeface="Lucida Sans"/>
              <a:ea typeface="Lucida Sans"/>
              <a:cs typeface="Lucida Sans"/>
              <a:sym typeface="Lucida Sans"/>
            </a:endParaRPr>
          </a:p>
        </p:txBody>
      </p:sp>
      <p:sp>
        <p:nvSpPr>
          <p:cNvPr id="205" name="Google Shape;205;p9"/>
          <p:cNvSpPr txBox="1"/>
          <p:nvPr>
            <p:ph idx="4294967295" type="title"/>
          </p:nvPr>
        </p:nvSpPr>
        <p:spPr>
          <a:xfrm>
            <a:off x="457200" y="274638"/>
            <a:ext cx="8229600" cy="1020762"/>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100000"/>
              </a:lnSpc>
              <a:spcBef>
                <a:spcPts val="0"/>
              </a:spcBef>
              <a:spcAft>
                <a:spcPts val="0"/>
              </a:spcAft>
              <a:buClr>
                <a:schemeClr val="dk2"/>
              </a:buClr>
              <a:buSzPct val="100000"/>
              <a:buFont typeface="Lucida Sans"/>
              <a:buNone/>
            </a:pPr>
            <a:br>
              <a:rPr b="1" i="0" lang="en-US" sz="4100" u="none" cap="none" strike="noStrike">
                <a:solidFill>
                  <a:schemeClr val="dk2"/>
                </a:solidFill>
                <a:latin typeface="Lucida Sans"/>
                <a:ea typeface="Lucida Sans"/>
                <a:cs typeface="Lucida Sans"/>
                <a:sym typeface="Lucida Sans"/>
              </a:rPr>
            </a:br>
            <a:r>
              <a:rPr b="1" i="0" lang="en-US" sz="4100" u="none" cap="none" strike="noStrike">
                <a:solidFill>
                  <a:schemeClr val="dk2"/>
                </a:solidFill>
                <a:latin typeface="Lucida Sans"/>
                <a:ea typeface="Lucida Sans"/>
                <a:cs typeface="Lucida Sans"/>
                <a:sym typeface="Lucida Sans"/>
              </a:rPr>
              <a:t>Theoretical Model</a:t>
            </a:r>
            <a:br>
              <a:rPr b="1" i="0" lang="en-US" sz="4100" u="none" cap="none" strike="noStrike">
                <a:solidFill>
                  <a:schemeClr val="dk2"/>
                </a:solidFill>
                <a:latin typeface="Lucida Sans"/>
                <a:ea typeface="Lucida Sans"/>
                <a:cs typeface="Lucida Sans"/>
                <a:sym typeface="Lucida Sans"/>
              </a:rPr>
            </a:br>
            <a:endParaRPr b="1" i="0" sz="4100" u="none" cap="none" strike="noStrike">
              <a:solidFill>
                <a:schemeClr val="dk2"/>
              </a:solidFill>
              <a:latin typeface="Lucida Sans"/>
              <a:ea typeface="Lucida Sans"/>
              <a:cs typeface="Lucida Sans"/>
              <a:sym typeface="Lucida Sans"/>
            </a:endParaRPr>
          </a:p>
        </p:txBody>
      </p:sp>
      <p:pic>
        <p:nvPicPr>
          <p:cNvPr descr="OAIS (ISO - Open Archival Information System) | Titan" id="206" name="Google Shape;206;p9"/>
          <p:cNvPicPr preferRelativeResize="0"/>
          <p:nvPr/>
        </p:nvPicPr>
        <p:blipFill rotWithShape="1">
          <a:blip r:embed="rId3">
            <a:alphaModFix/>
          </a:blip>
          <a:srcRect b="0" l="0" r="0" t="0"/>
          <a:stretch/>
        </p:blipFill>
        <p:spPr>
          <a:xfrm>
            <a:off x="457200" y="2286000"/>
            <a:ext cx="8229600" cy="4114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4_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7_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5_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2_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xmlns:r="http://schemas.openxmlformats.org/officeDocument/2006/relationships" name="6_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xmlns:r="http://schemas.openxmlformats.org/officeDocument/2006/relationships" name="1_Concourse">
  <a:themeElements>
    <a:clrScheme name="Concourse">
      <a:dk1>
        <a:srgbClr val="000000"/>
      </a:dk1>
      <a:lt1>
        <a:srgbClr val="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2023-07-26T06:27:47Z</dcterms:created>
  <dc:creator>KABERIA</dc:creator>
</cp:coreProperties>
</file>

<file path=docProps/custom.xml><?xml version="1.0" encoding="utf-8"?>
<Properties xmlns="http://schemas.openxmlformats.org/officeDocument/2006/custom-properties" xmlns:vt="http://schemas.openxmlformats.org/officeDocument/2006/docPropsVTypes"/>
</file>