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87"/>
  </p:normalViewPr>
  <p:slideViewPr>
    <p:cSldViewPr snapToGrid="0" snapToObjects="1">
      <p:cViewPr varScale="1">
        <p:scale>
          <a:sx n="157" d="100"/>
          <a:sy n="157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0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7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5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79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6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85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4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3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0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DFFEB-3D2E-F841-97DC-CE9C09F2CF41}" type="datetimeFigureOut">
              <a:rPr lang="es-ES" smtClean="0"/>
              <a:t>23/1/23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2C89-6B52-664D-B7C2-BD263E4FCD4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8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Elementos </a:t>
            </a:r>
            <a:r>
              <a:rPr lang="es-ES" dirty="0" smtClean="0"/>
              <a:t>iniciales </a:t>
            </a:r>
            <a:r>
              <a:rPr lang="es-ES" dirty="0" err="1" smtClean="0"/>
              <a:t>matlab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07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indice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</a:t>
            </a:r>
            <a:r>
              <a:rPr lang="en-GB" dirty="0" err="1" smtClean="0"/>
              <a:t>ntorno</a:t>
            </a:r>
            <a:r>
              <a:rPr lang="en-GB" dirty="0" smtClean="0"/>
              <a:t> </a:t>
            </a:r>
            <a:r>
              <a:rPr lang="en-GB" dirty="0" err="1" smtClean="0"/>
              <a:t>matlab</a:t>
            </a:r>
            <a:endParaRPr lang="en-GB" dirty="0" smtClean="0"/>
          </a:p>
          <a:p>
            <a:r>
              <a:rPr lang="es-ES" dirty="0" smtClean="0"/>
              <a:t>L</a:t>
            </a:r>
            <a:r>
              <a:rPr lang="en-GB" dirty="0" err="1" smtClean="0"/>
              <a:t>eer</a:t>
            </a:r>
            <a:r>
              <a:rPr lang="en-GB" dirty="0" smtClean="0"/>
              <a:t>/</a:t>
            </a:r>
            <a:r>
              <a:rPr lang="en-GB" dirty="0" err="1" smtClean="0"/>
              <a:t>escribir</a:t>
            </a:r>
            <a:r>
              <a:rPr lang="en-GB" dirty="0" smtClean="0"/>
              <a:t>/</a:t>
            </a:r>
            <a:r>
              <a:rPr lang="en-GB" dirty="0" err="1" smtClean="0"/>
              <a:t>visualizar</a:t>
            </a:r>
            <a:r>
              <a:rPr lang="en-GB" dirty="0" smtClean="0"/>
              <a:t> </a:t>
            </a:r>
            <a:r>
              <a:rPr lang="en-GB" dirty="0" err="1" smtClean="0"/>
              <a:t>imagenes</a:t>
            </a:r>
            <a:endParaRPr lang="en-GB" dirty="0" smtClean="0"/>
          </a:p>
          <a:p>
            <a:pPr lvl="1"/>
            <a:r>
              <a:rPr lang="es-ES" dirty="0" smtClean="0"/>
              <a:t>T</a:t>
            </a:r>
            <a:r>
              <a:rPr lang="en-GB" dirty="0" err="1" smtClean="0"/>
              <a:t>ipos</a:t>
            </a:r>
            <a:r>
              <a:rPr lang="en-GB" dirty="0" smtClean="0"/>
              <a:t> de </a:t>
            </a:r>
            <a:r>
              <a:rPr lang="en-GB" dirty="0" err="1" smtClean="0"/>
              <a:t>ficheros</a:t>
            </a:r>
            <a:r>
              <a:rPr lang="en-GB" dirty="0" smtClean="0"/>
              <a:t> de </a:t>
            </a:r>
            <a:r>
              <a:rPr lang="en-GB" dirty="0" err="1" smtClean="0"/>
              <a:t>imagen</a:t>
            </a:r>
            <a:endParaRPr lang="en-GB" dirty="0" smtClean="0"/>
          </a:p>
          <a:p>
            <a:r>
              <a:rPr lang="es-ES" dirty="0" smtClean="0"/>
              <a:t>I</a:t>
            </a:r>
            <a:r>
              <a:rPr lang="en-GB" dirty="0" err="1" smtClean="0"/>
              <a:t>magenes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matrices</a:t>
            </a:r>
          </a:p>
          <a:p>
            <a:pPr lvl="1"/>
            <a:r>
              <a:rPr lang="es-ES" dirty="0" smtClean="0"/>
              <a:t>R</a:t>
            </a:r>
            <a:r>
              <a:rPr lang="en-GB" dirty="0" err="1" smtClean="0"/>
              <a:t>angos</a:t>
            </a:r>
            <a:r>
              <a:rPr lang="en-GB" dirty="0" smtClean="0"/>
              <a:t> de </a:t>
            </a:r>
            <a:r>
              <a:rPr lang="en-GB" dirty="0" err="1" smtClean="0"/>
              <a:t>imagenes</a:t>
            </a:r>
            <a:endParaRPr lang="en-GB" dirty="0" smtClean="0"/>
          </a:p>
          <a:p>
            <a:r>
              <a:rPr lang="es-ES" dirty="0" smtClean="0"/>
              <a:t>I</a:t>
            </a:r>
            <a:r>
              <a:rPr lang="en-GB" dirty="0" err="1" smtClean="0"/>
              <a:t>magenes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superficies</a:t>
            </a:r>
          </a:p>
          <a:p>
            <a:r>
              <a:rPr lang="es-ES" dirty="0" smtClean="0"/>
              <a:t>Histograma de la imagen</a:t>
            </a:r>
          </a:p>
          <a:p>
            <a:r>
              <a:rPr lang="es-ES" dirty="0" err="1" smtClean="0"/>
              <a:t>Binarización</a:t>
            </a:r>
            <a:r>
              <a:rPr lang="es-ES" dirty="0" smtClean="0"/>
              <a:t> de </a:t>
            </a:r>
            <a:r>
              <a:rPr lang="es-ES" dirty="0" err="1" smtClean="0"/>
              <a:t>im</a:t>
            </a:r>
            <a:r>
              <a:rPr lang="cs-CZ" dirty="0" smtClean="0"/>
              <a:t>á</a:t>
            </a:r>
            <a:r>
              <a:rPr lang="es-ES" dirty="0" smtClean="0"/>
              <a:t>genes</a:t>
            </a:r>
          </a:p>
          <a:p>
            <a:r>
              <a:rPr lang="es-ES" dirty="0" err="1" smtClean="0"/>
              <a:t>Desafio</a:t>
            </a:r>
            <a:r>
              <a:rPr lang="es-ES" dirty="0" smtClean="0"/>
              <a:t>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0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</a:t>
            </a:r>
            <a:r>
              <a:rPr lang="en-GB" dirty="0" err="1" smtClean="0"/>
              <a:t>eer</a:t>
            </a:r>
            <a:r>
              <a:rPr lang="en-GB" dirty="0" smtClean="0"/>
              <a:t>/</a:t>
            </a:r>
            <a:r>
              <a:rPr lang="en-GB" dirty="0" err="1" smtClean="0"/>
              <a:t>escribir</a:t>
            </a:r>
            <a:r>
              <a:rPr lang="en-GB" dirty="0" smtClean="0"/>
              <a:t>/</a:t>
            </a:r>
            <a:r>
              <a:rPr lang="en-GB" dirty="0" err="1" smtClean="0"/>
              <a:t>visualizar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Load clown</a:t>
            </a:r>
          </a:p>
          <a:p>
            <a:r>
              <a:rPr lang="es-ES" dirty="0" smtClean="0"/>
              <a:t>I</a:t>
            </a:r>
            <a:r>
              <a:rPr lang="en-GB" dirty="0" err="1" smtClean="0"/>
              <a:t>mread</a:t>
            </a:r>
            <a:endParaRPr lang="en-GB" dirty="0" smtClean="0"/>
          </a:p>
          <a:p>
            <a:pPr lvl="3"/>
            <a:r>
              <a:rPr lang="es-ES" spc="-1" dirty="0">
                <a:latin typeface="Arial"/>
              </a:rPr>
              <a:t>I = </a:t>
            </a:r>
            <a:r>
              <a:rPr lang="es-ES" spc="-1" dirty="0" err="1">
                <a:latin typeface="Arial"/>
              </a:rPr>
              <a:t>imread</a:t>
            </a:r>
            <a:r>
              <a:rPr lang="es-ES" spc="-1" dirty="0">
                <a:latin typeface="Arial"/>
              </a:rPr>
              <a:t>('</a:t>
            </a:r>
            <a:r>
              <a:rPr lang="es-ES" spc="-1" dirty="0" err="1">
                <a:latin typeface="Arial"/>
              </a:rPr>
              <a:t>rice.png</a:t>
            </a:r>
            <a:r>
              <a:rPr lang="es-ES" spc="-1" dirty="0">
                <a:latin typeface="Arial"/>
              </a:rPr>
              <a:t>'</a:t>
            </a:r>
            <a:r>
              <a:rPr lang="es-ES" spc="-1" dirty="0" smtClean="0">
                <a:latin typeface="Arial"/>
              </a:rPr>
              <a:t>)</a:t>
            </a:r>
          </a:p>
          <a:p>
            <a:pPr lvl="3"/>
            <a:r>
              <a:rPr lang="es-ES" spc="-1" dirty="0">
                <a:latin typeface="Arial"/>
              </a:rPr>
              <a:t>I = </a:t>
            </a:r>
            <a:r>
              <a:rPr lang="es-ES" spc="-1" dirty="0" err="1">
                <a:latin typeface="Arial"/>
              </a:rPr>
              <a:t>imread</a:t>
            </a:r>
            <a:r>
              <a:rPr lang="es-ES" spc="-1" dirty="0">
                <a:latin typeface="Arial"/>
              </a:rPr>
              <a:t>('</a:t>
            </a:r>
            <a:r>
              <a:rPr lang="es-ES" spc="-1" dirty="0" err="1">
                <a:latin typeface="Arial"/>
              </a:rPr>
              <a:t>cameraman.tif</a:t>
            </a:r>
            <a:r>
              <a:rPr lang="es-ES" spc="-1" dirty="0">
                <a:latin typeface="Arial"/>
              </a:rPr>
              <a:t>');</a:t>
            </a:r>
          </a:p>
          <a:p>
            <a:pPr lvl="3"/>
            <a:r>
              <a:rPr lang="es-ES" spc="-1" dirty="0">
                <a:latin typeface="Arial"/>
              </a:rPr>
              <a:t>I = </a:t>
            </a:r>
            <a:r>
              <a:rPr lang="es-ES" spc="-1" dirty="0" err="1">
                <a:latin typeface="Arial"/>
              </a:rPr>
              <a:t>imread</a:t>
            </a:r>
            <a:r>
              <a:rPr lang="es-ES" spc="-1" dirty="0">
                <a:latin typeface="Arial"/>
              </a:rPr>
              <a:t>('</a:t>
            </a:r>
            <a:r>
              <a:rPr lang="es-ES" spc="-1" dirty="0" err="1">
                <a:latin typeface="Arial"/>
              </a:rPr>
              <a:t>pout.tif</a:t>
            </a:r>
            <a:r>
              <a:rPr lang="es-ES" spc="-1" dirty="0">
                <a:latin typeface="Arial"/>
              </a:rPr>
              <a:t>')</a:t>
            </a:r>
            <a:r>
              <a:rPr lang="es-ES" spc="-1" dirty="0" smtClean="0">
                <a:latin typeface="Arial"/>
              </a:rPr>
              <a:t>;</a:t>
            </a:r>
            <a:endParaRPr lang="en-GB" dirty="0" smtClean="0"/>
          </a:p>
          <a:p>
            <a:r>
              <a:rPr lang="es-ES" dirty="0" smtClean="0"/>
              <a:t>I</a:t>
            </a:r>
            <a:r>
              <a:rPr lang="en-GB" dirty="0" err="1" smtClean="0"/>
              <a:t>mwrite</a:t>
            </a:r>
            <a:endParaRPr lang="en-GB" dirty="0" smtClean="0"/>
          </a:p>
          <a:p>
            <a:r>
              <a:rPr lang="es-ES" dirty="0" smtClean="0"/>
              <a:t>I</a:t>
            </a:r>
            <a:r>
              <a:rPr lang="en-GB" dirty="0" err="1" smtClean="0"/>
              <a:t>mshow</a:t>
            </a:r>
            <a:endParaRPr lang="en-GB" dirty="0" smtClean="0"/>
          </a:p>
          <a:p>
            <a:r>
              <a:rPr lang="es-ES" dirty="0" smtClean="0"/>
              <a:t>T</a:t>
            </a:r>
            <a:r>
              <a:rPr lang="en-GB" dirty="0" err="1" smtClean="0"/>
              <a:t>ipos</a:t>
            </a:r>
            <a:r>
              <a:rPr lang="en-GB" dirty="0" smtClean="0"/>
              <a:t>: .jpg, .</a:t>
            </a:r>
            <a:r>
              <a:rPr lang="en-GB" dirty="0" err="1" smtClean="0"/>
              <a:t>png</a:t>
            </a:r>
            <a:r>
              <a:rPr lang="en-GB" dirty="0" smtClean="0"/>
              <a:t>, .</a:t>
            </a:r>
            <a:r>
              <a:rPr lang="en-GB" dirty="0" err="1" smtClean="0"/>
              <a:t>tif</a:t>
            </a:r>
            <a:r>
              <a:rPr lang="en-GB" dirty="0" smtClean="0"/>
              <a:t>, .bmp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1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</a:t>
            </a:r>
            <a:r>
              <a:rPr lang="en-GB" dirty="0" err="1" smtClean="0"/>
              <a:t>magenes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matrices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</a:t>
            </a:r>
            <a:r>
              <a:rPr lang="en-GB" dirty="0" err="1" smtClean="0"/>
              <a:t>ize</a:t>
            </a:r>
            <a:endParaRPr lang="en-GB" dirty="0" smtClean="0"/>
          </a:p>
          <a:p>
            <a:r>
              <a:rPr lang="es-ES" dirty="0" smtClean="0"/>
              <a:t>Modalidades de imagen</a:t>
            </a:r>
          </a:p>
          <a:p>
            <a:pPr lvl="1"/>
            <a:r>
              <a:rPr lang="es-ES" dirty="0" smtClean="0"/>
              <a:t>Binarias</a:t>
            </a:r>
          </a:p>
          <a:p>
            <a:pPr lvl="1"/>
            <a:r>
              <a:rPr lang="es-ES" dirty="0" smtClean="0"/>
              <a:t>Grises</a:t>
            </a:r>
          </a:p>
          <a:p>
            <a:pPr lvl="1"/>
            <a:r>
              <a:rPr lang="en-GB" dirty="0" err="1" smtClean="0"/>
              <a:t>color</a:t>
            </a: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1411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</a:t>
            </a:r>
            <a:r>
              <a:rPr lang="en-GB" dirty="0" err="1" smtClean="0"/>
              <a:t>magenes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 superficies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surf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87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</a:t>
            </a:r>
            <a:r>
              <a:rPr lang="en-GB" dirty="0" err="1" smtClean="0"/>
              <a:t>istograma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</a:t>
            </a:r>
            <a:r>
              <a:rPr lang="en-GB" dirty="0" err="1" smtClean="0"/>
              <a:t>mhist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9646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binarizacion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</a:t>
            </a:r>
            <a:r>
              <a:rPr lang="en-GB" dirty="0" smtClean="0"/>
              <a:t>m2bw</a:t>
            </a:r>
          </a:p>
          <a:p>
            <a:r>
              <a:rPr lang="es-ES" dirty="0" smtClean="0"/>
              <a:t>X</a:t>
            </a:r>
            <a:r>
              <a:rPr lang="en-GB" dirty="0" smtClean="0"/>
              <a:t>&lt;?</a:t>
            </a:r>
          </a:p>
          <a:p>
            <a:r>
              <a:rPr lang="en-GB" dirty="0" err="1" smtClean="0"/>
              <a:t>Otzu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392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108</Words>
  <Application>Microsoft Macintosh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Elementos iniciales matlab</vt:lpstr>
      <vt:lpstr>indice</vt:lpstr>
      <vt:lpstr>Leer/escribir/visualizar</vt:lpstr>
      <vt:lpstr>Imagenes como matrices</vt:lpstr>
      <vt:lpstr>Imagenes como superficies</vt:lpstr>
      <vt:lpstr>Histograma</vt:lpstr>
      <vt:lpstr>binarizacion</vt:lpstr>
    </vt:vector>
  </TitlesOfParts>
  <Company>informatica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iniciales</dc:title>
  <dc:creator>manuel graña</dc:creator>
  <cp:lastModifiedBy>Usuario de Microsoft Office</cp:lastModifiedBy>
  <cp:revision>6</cp:revision>
  <dcterms:created xsi:type="dcterms:W3CDTF">2019-09-11T12:28:55Z</dcterms:created>
  <dcterms:modified xsi:type="dcterms:W3CDTF">2023-01-23T19:25:26Z</dcterms:modified>
</cp:coreProperties>
</file>