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407A9-E635-A0B6-391D-53F3BB67B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DC488A-D4B4-B08A-46F4-40EB8563E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A6B4D-DCC5-35F1-5D3E-B66C56A8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C1A82-13B0-3BDC-9BA1-BCFF64312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C6DDB-5380-F4B9-0D60-03B4C3BF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7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A7955-8344-ED25-1449-104A8620F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8FBD3-F3F7-7BFA-5647-16410826F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37418-F7DC-43C2-FC43-D320960E7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7D60A-FBFE-8F00-C068-5E19D6DA1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954C6-76ED-8246-8A64-46D09D49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3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03FD1B-3DF7-3E24-D767-5183BABF1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828859-742B-C5EB-EC5A-6328CF98A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57C64-72AE-D272-375B-41ACD3662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AE510-FA2B-1919-133B-F1E6E151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2F438-CE48-2F08-40CE-D73B7F972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032E8-2F3A-57ED-FA17-6AF678640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DD678-05B6-4CBC-82CA-985102A9B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973A6-E457-0A86-AEB7-BA7929D37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41481-F9E3-9186-9B55-46684780A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BDEB-C4CE-104E-C10A-0C58F1EEE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1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DC33D-ADCE-D11C-C4C1-FFB3EE63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52832-59C9-28DE-0915-16FE9C23A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9B271-3048-716D-3E33-21EE96AD7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7087A-4016-6195-87A8-5D5636CD9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5249C-513A-A561-1EAE-6279F258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2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0BF5F-3929-F5A8-9A88-CDF8237B6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1BDD0-EB46-79E5-03E9-CCED29A29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EE506-C281-9C41-CF01-E1351B099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6217D-5E7F-8532-D612-016D7381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19D83-DC7D-A238-4AC9-5E45785C8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4E31F-8E67-F451-8C99-A48007B78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2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A0AD4-C2D3-732C-B333-68B0E8739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F2CEC-5FB6-F14E-B5FC-B8D4D683B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CC227-51AC-4E6E-C080-7C731FCA2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B6FBF-378D-F683-4F5B-16D5E691BD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5EF2B9-CC78-348E-8CBF-DB16E6760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AACB48-6D9B-7E1B-67DF-9A59793A0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49C50-6A00-81E9-54EF-F15F022D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4304A7-23B7-F78F-C1A1-023BCE4D6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1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0F920-4A90-85C4-0B64-3F9044151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A55961-582E-35F0-0573-7F98655EE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EBE241-FA8B-90AF-4C58-D9199A732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855FF-A529-B733-F23F-6A6D6D529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D5FB0F-4ABC-05A8-171A-067E751D5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212159-EBC4-665D-24D3-AB305EDAE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567AC-351C-9C20-DEE3-670E738C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6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1E1C3-E064-760A-955C-C18346414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5BBE1-C6FD-4870-E1B8-261519537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A7852-020F-694F-1ECD-AA6872B2D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6533D-02B8-78E1-7C6D-1D180B59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AC1A7-1458-DAF6-EB1F-E8BDA021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6B69E-30DB-0F54-DC68-95F197656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94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AD36A-33A6-2764-5A31-0D25A6B35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5D291C-A2F1-EF8D-9D0A-5A3F08648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A6A3C-9898-11B4-103A-A32A85F56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DF8D7-E8AD-43DA-AB5A-5F6E749D3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CA2EE-ED2C-6F10-F3C6-7CC39DB1D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1A9FE7-5DC7-3849-D4B9-FD575B52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53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74F534-3EF4-83CA-AE0F-9C92F7739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51ACF-AEA3-40C3-50A3-439561CB5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BEBEB-2BF7-1724-D4CA-1196BA7C7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3878-1FF7-DC4D-AC59-3816E64C25AA}" type="datetimeFigureOut">
              <a:rPr lang="en-US" smtClean="0"/>
              <a:t>10/6/23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03EB7-2E69-D975-9643-6FCA33FBB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BA17E-3E26-CA84-0123-1400D342D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45FA8-0D8C-5549-BE42-71CFA1B4D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4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AAB99-CC81-C81B-A2ED-668CD0323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PySPEDAS</a:t>
            </a:r>
            <a:r>
              <a:rPr lang="en-US" dirty="0"/>
              <a:t>, </a:t>
            </a:r>
            <a:r>
              <a:rPr lang="en-US" dirty="0" err="1"/>
              <a:t>Astropy</a:t>
            </a:r>
            <a:r>
              <a:rPr lang="en-US" dirty="0"/>
              <a:t>, and coordinate transformations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D4FAA-3C6C-FA2F-F827-3156AFC254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Jim Lewis</a:t>
            </a:r>
          </a:p>
          <a:p>
            <a:r>
              <a:rPr lang="en-US" err="1"/>
              <a:t>jwl</a:t>
            </a:r>
            <a:r>
              <a:rPr lang="en-US"/>
              <a:t>@ssl.Berkeley.edu</a:t>
            </a:r>
          </a:p>
          <a:p>
            <a:r>
              <a:rPr lang="en-US" dirty="0"/>
              <a:t>DASH panel on package interoperability</a:t>
            </a:r>
          </a:p>
        </p:txBody>
      </p:sp>
    </p:spTree>
    <p:extLst>
      <p:ext uri="{BB962C8B-B14F-4D97-AF65-F5344CB8AC3E}">
        <p14:creationId xmlns:p14="http://schemas.microsoft.com/office/powerpoint/2010/main" val="386926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B04F-9E2A-C169-633F-354E2AFE7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Context: </a:t>
            </a:r>
            <a:r>
              <a:rPr lang="en-US" dirty="0" err="1"/>
              <a:t>PySPEDAS</a:t>
            </a:r>
            <a:r>
              <a:rPr lang="en-US" dirty="0"/>
              <a:t> development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5FC22-8650-4529-35D2-3E23371F7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PySPEDAS</a:t>
            </a:r>
            <a:r>
              <a:rPr lang="en-US" dirty="0"/>
              <a:t> was conceived as a free-to-use replacement for the IDL SPEDAS distribution</a:t>
            </a:r>
          </a:p>
          <a:p>
            <a:r>
              <a:rPr lang="en-US" dirty="0"/>
              <a:t>IDL SPEDAS already had a wide user base, with over 30 years of heritage in some components, and usage in critical workflows.</a:t>
            </a:r>
          </a:p>
          <a:p>
            <a:r>
              <a:rPr lang="en-US" dirty="0"/>
              <a:t>Many SPEDAS users were eager for an alternative to IDL, but had concerns about feature availability, learning curve, reproducibility and validation of results between SPEDAS and a freshly developed Python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395200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92B2-3651-ED29-9F80-1F1AA260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</a:t>
            </a:r>
            <a:r>
              <a:rPr lang="en-US" dirty="0" err="1"/>
              <a:t>PySPEDAS</a:t>
            </a:r>
            <a:r>
              <a:rPr lang="en-US" dirty="0"/>
              <a:t>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4D674-6F9E-5BE4-C615-3DAAF42A6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Development team had little experience with Python and relevant </a:t>
            </a:r>
            <a:r>
              <a:rPr lang="en-US" dirty="0" err="1"/>
              <a:t>heliophysics</a:t>
            </a:r>
            <a:r>
              <a:rPr lang="en-US" dirty="0"/>
              <a:t> packages</a:t>
            </a:r>
          </a:p>
          <a:p>
            <a:r>
              <a:rPr lang="en-US" dirty="0"/>
              <a:t>Coordinate transforms are a core SPEDAS function, and their Python implementation was a critical path item for </a:t>
            </a:r>
            <a:r>
              <a:rPr lang="en-US" dirty="0" err="1"/>
              <a:t>PySPEDAS</a:t>
            </a:r>
            <a:r>
              <a:rPr lang="en-US" dirty="0"/>
              <a:t> development.  Time pressure was a factor, along with a requirement to match IDL results as closely as possible.</a:t>
            </a:r>
          </a:p>
          <a:p>
            <a:r>
              <a:rPr lang="en-US" dirty="0" err="1"/>
              <a:t>Astropy</a:t>
            </a:r>
            <a:r>
              <a:rPr lang="en-US" dirty="0"/>
              <a:t> was identified at the time as a possible implementation option.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8E756-5140-4799-4BDA-31EDE35FE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Astropy</a:t>
            </a:r>
            <a:r>
              <a:rPr lang="en-US" dirty="0"/>
              <a:t> versus porting IDL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EE089-D239-D103-0F0D-0B30A6AE9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choose </a:t>
            </a:r>
            <a:r>
              <a:rPr lang="en-US" dirty="0" err="1"/>
              <a:t>Astropy</a:t>
            </a:r>
            <a:r>
              <a:rPr lang="en-US" dirty="0"/>
              <a:t> would have involved:</a:t>
            </a:r>
          </a:p>
          <a:p>
            <a:pPr lvl="1"/>
            <a:r>
              <a:rPr lang="en-US" dirty="0"/>
              <a:t>Assessing the coordinate transforms available in </a:t>
            </a:r>
            <a:r>
              <a:rPr lang="en-US" dirty="0" err="1"/>
              <a:t>Astropy</a:t>
            </a:r>
            <a:r>
              <a:rPr lang="en-US" dirty="0"/>
              <a:t> versus what SPEDAS needed, possibly having to implement transforms missing from </a:t>
            </a:r>
            <a:r>
              <a:rPr lang="en-US" dirty="0" err="1"/>
              <a:t>Astropy</a:t>
            </a:r>
            <a:endParaRPr lang="en-US" dirty="0"/>
          </a:p>
          <a:p>
            <a:pPr lvl="1"/>
            <a:r>
              <a:rPr lang="en-US" dirty="0"/>
              <a:t>Wrapping </a:t>
            </a:r>
            <a:r>
              <a:rPr lang="en-US" dirty="0" err="1"/>
              <a:t>Astropy</a:t>
            </a:r>
            <a:r>
              <a:rPr lang="en-US" dirty="0"/>
              <a:t> routines to present an interface that would be familiar and palatable to IDL SPEDAS users making the transition to Python</a:t>
            </a:r>
          </a:p>
          <a:p>
            <a:pPr lvl="1"/>
            <a:r>
              <a:rPr lang="en-US" dirty="0"/>
              <a:t>Evaluating differences between </a:t>
            </a:r>
            <a:r>
              <a:rPr lang="en-US" dirty="0" err="1"/>
              <a:t>Astropy</a:t>
            </a:r>
            <a:r>
              <a:rPr lang="en-US" dirty="0"/>
              <a:t> and SPEDAS results and categorizing them as rounding issues due to slightly differing implementations, or mismatches between </a:t>
            </a:r>
            <a:r>
              <a:rPr lang="en-US" dirty="0" err="1"/>
              <a:t>Astropy</a:t>
            </a:r>
            <a:r>
              <a:rPr lang="en-US" dirty="0"/>
              <a:t> and SPEDAS coordinate system definitions.</a:t>
            </a:r>
          </a:p>
          <a:p>
            <a:r>
              <a:rPr lang="en-US" dirty="0"/>
              <a:t>Porting SPEDAS code would have involved:</a:t>
            </a:r>
          </a:p>
          <a:p>
            <a:pPr lvl="1"/>
            <a:r>
              <a:rPr lang="en-US" dirty="0"/>
              <a:t>Keeping the same interface and algorithms, and translating about 4k lines of straightforward, self-contained code to Python.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C1995-9D3C-3581-C691-0A8154106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Would we consider </a:t>
            </a:r>
            <a:r>
              <a:rPr lang="en-US" dirty="0" err="1"/>
              <a:t>Astropy</a:t>
            </a:r>
            <a:r>
              <a:rPr lang="en-US" dirty="0"/>
              <a:t> going forward?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76686-CE0E-8F87-7589-50E57C9EC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Astropy</a:t>
            </a:r>
            <a:r>
              <a:rPr lang="en-US" dirty="0"/>
              <a:t> does appear to lack some needed transforms out-of-the-box, but provides a mechanism to add transforms.  And we now have Python implementations which could be repurposed.</a:t>
            </a:r>
          </a:p>
          <a:p>
            <a:r>
              <a:rPr lang="en-US" dirty="0"/>
              <a:t>The </a:t>
            </a:r>
            <a:r>
              <a:rPr lang="en-US" dirty="0" err="1"/>
              <a:t>Astropy</a:t>
            </a:r>
            <a:r>
              <a:rPr lang="en-US" dirty="0"/>
              <a:t> concept of chaining transforms together by traversing a graph is an elegant abstraction that would solve some issues still to be addressed in </a:t>
            </a:r>
            <a:r>
              <a:rPr lang="en-US" dirty="0" err="1"/>
              <a:t>PySPEDAS</a:t>
            </a:r>
            <a:r>
              <a:rPr lang="en-US" dirty="0"/>
              <a:t>.</a:t>
            </a:r>
          </a:p>
          <a:p>
            <a:r>
              <a:rPr lang="en-US" dirty="0" err="1"/>
              <a:t>SpicyPy</a:t>
            </a:r>
            <a:r>
              <a:rPr lang="en-US" dirty="0"/>
              <a:t> is another possible alternative.  </a:t>
            </a:r>
          </a:p>
          <a:p>
            <a:r>
              <a:rPr lang="en-US" dirty="0"/>
              <a:t>So….maybe?</a:t>
            </a:r>
          </a:p>
        </p:txBody>
      </p:sp>
    </p:spTree>
    <p:extLst>
      <p:ext uri="{BB962C8B-B14F-4D97-AF65-F5344CB8AC3E}">
        <p14:creationId xmlns:p14="http://schemas.microsoft.com/office/powerpoint/2010/main" val="741310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348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PySPEDAS, Astropy, and coordinate transformations</vt:lpstr>
      <vt:lpstr>Context: PySPEDAS development history</vt:lpstr>
      <vt:lpstr>Early PySPEDAS Development</vt:lpstr>
      <vt:lpstr>Astropy versus porting IDL code?</vt:lpstr>
      <vt:lpstr>Would we consider Astropy going forward?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PySPEDAS, Astropy, and coordinate transformations</dc:title>
  <dc:creator>James Lewis</dc:creator>
  <cp:lastModifiedBy>James Lewis</cp:lastModifiedBy>
  <cp:revision>3</cp:revision>
  <dcterms:created xsi:type="dcterms:W3CDTF">2023-10-06T18:09:45Z</dcterms:created>
  <dcterms:modified xsi:type="dcterms:W3CDTF">2023-10-07T06:16:05Z</dcterms:modified>
</cp:coreProperties>
</file>