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A3F7E-F4F0-3A43-9FA4-20B2D5206483}" v="14" dt="2023-09-14T11:36:25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ran Ristic" userId="98c30402164764cb" providerId="LiveId" clId="{258A3F7E-F4F0-3A43-9FA4-20B2D5206483}"/>
    <pc:docChg chg="addSld modSld">
      <pc:chgData name="Zoran Ristic" userId="98c30402164764cb" providerId="LiveId" clId="{258A3F7E-F4F0-3A43-9FA4-20B2D5206483}" dt="2023-09-14T11:36:25.118" v="3" actId="14826"/>
      <pc:docMkLst>
        <pc:docMk/>
      </pc:docMkLst>
      <pc:sldChg chg="modSp">
        <pc:chgData name="Zoran Ristic" userId="98c30402164764cb" providerId="LiveId" clId="{258A3F7E-F4F0-3A43-9FA4-20B2D5206483}" dt="2023-09-14T11:36:16.858" v="2" actId="14826"/>
        <pc:sldMkLst>
          <pc:docMk/>
          <pc:sldMk cId="3570273647" sldId="257"/>
        </pc:sldMkLst>
        <pc:picChg chg="mod">
          <ac:chgData name="Zoran Ristic" userId="98c30402164764cb" providerId="LiveId" clId="{258A3F7E-F4F0-3A43-9FA4-20B2D5206483}" dt="2023-09-14T11:36:16.858" v="2" actId="14826"/>
          <ac:picMkLst>
            <pc:docMk/>
            <pc:sldMk cId="3570273647" sldId="257"/>
            <ac:picMk id="6" creationId="{5C55B9D8-35BF-2CE8-7B92-F15EA61494BF}"/>
          </ac:picMkLst>
        </pc:picChg>
      </pc:sldChg>
      <pc:sldChg chg="modSp add">
        <pc:chgData name="Zoran Ristic" userId="98c30402164764cb" providerId="LiveId" clId="{258A3F7E-F4F0-3A43-9FA4-20B2D5206483}" dt="2023-09-14T11:36:25.118" v="3" actId="14826"/>
        <pc:sldMkLst>
          <pc:docMk/>
          <pc:sldMk cId="1908681962" sldId="259"/>
        </pc:sldMkLst>
        <pc:picChg chg="mod">
          <ac:chgData name="Zoran Ristic" userId="98c30402164764cb" providerId="LiveId" clId="{258A3F7E-F4F0-3A43-9FA4-20B2D5206483}" dt="2023-09-14T11:36:25.118" v="3" actId="14826"/>
          <ac:picMkLst>
            <pc:docMk/>
            <pc:sldMk cId="1908681962" sldId="259"/>
            <ac:picMk id="6" creationId="{5C55B9D8-35BF-2CE8-7B92-F15EA61494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F0CD-9552-C9AB-B182-AC5817260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96385-A7B4-6463-095F-900FABBCE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6DCA4-DCA3-1DE2-32D0-6545EEAE6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27CB-C6B5-D10A-2C72-9C549CED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F6BC-C945-C1C5-D40B-04BBBB19E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5687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B4CA1-098B-DC96-49C4-125ED5146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52917-AA58-5027-3382-D71CF2FF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53127-025B-646F-4BC7-A7C8153E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C654A-4DD7-858F-2DB2-D228B2B7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3203D-A0B7-DA0D-41DB-672E19129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48331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243349-A462-5AC2-83C4-1CC94044B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E613E-560C-C198-89A2-1837C42C9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78DB6-2785-8871-E3AE-12405B12B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0985-9BD9-8BD4-6862-F70404CCF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21D80-FB86-FB90-B4DD-E664B592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17775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DC-178D-B243-7896-EEC0106B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2CEB8-6C55-8B10-627A-590D301DB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D76B1-EE11-888D-035C-47373071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4DCB8-BDD3-6EBA-41D8-AB7B0494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17B1E-22E6-6D89-4BCF-F314B60B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11251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EA60-31F2-7D92-11C9-40B47A3FE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ADB95-6833-1888-13EA-9A2E24402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91A0A-F39A-9CFD-FE35-DB43F64D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AC8F6-9C37-9CE8-7778-814FF14C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95832-E125-D0D8-A922-A8902B2C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3927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930FA-5A95-FBEF-62D9-AAB3E586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22DA-5BDA-1D30-215B-20983631E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DEA1B-8BD9-EAE9-BA34-D426FB2C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92B95-0E39-0ABE-C792-87517702B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D451E-D304-5612-7657-AFDE18410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292DF-6F1D-9EAF-3F3C-4DA9D055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85516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44C9-0A0E-7334-48F7-AD9AEE18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D0756-64A1-B59B-ADB5-8500FE514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3526F-352F-EFDD-4467-34C3F7013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114C8-2296-3739-AAD4-2FB01A0513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BBF9AC-5C16-4A39-6D3E-79C2991EF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305D01-663A-3728-D1BE-37AC18D6D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08858-7D8D-C14C-9260-CAC44F96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ECC5D-E0F7-1A04-8C86-781BC34B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24274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5775-00DA-A6E2-0646-0B41220FC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78635-3BAF-F7BE-895B-C85B0352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E0F6A-B4AD-1471-1812-BC58EC84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41E29-DA20-F1DD-F736-7D363C16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56779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E0213F-4DB6-8997-16C7-78B9091C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55C7C-4DA5-E314-E062-8AD75F21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310B3-F897-9B94-25D2-074DCA77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01419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648B-A9BF-C979-3AC1-76C0A869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D87AE-B4E7-BE50-E3D9-6F6D46B9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141B3-FE5F-4329-E1D1-C6C7359C8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099A5-8177-14AE-7416-4C5BBF2C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055B9-69E7-64F0-4CF7-7DE6D917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8A69A-3B32-5148-7F3A-0196D8EC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92328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DC02E-14D0-8A35-2927-E48E7B84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BCF17E-24E2-E5F6-A450-2B88C4453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2FD27-B820-66A3-BC24-3B68B5F5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A0271-0642-D331-E462-0F6ECD342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36D3E-E7DB-ACE8-9472-6BD59C82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5BE68-53EC-B6A5-6797-24E87A1D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6555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5834C4-D6AE-E54B-6748-EABDDC7EA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920FF-DFD6-8CEE-B513-8D86617E3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DCF59-AE7C-5946-4818-A50E5A900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02454-87E0-184B-BEDC-A28191C4E880}" type="datetimeFigureOut">
              <a:rPr lang="en-RS" smtClean="0"/>
              <a:t>14.9.23.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E33A3-6CBB-0C73-065B-3503787B3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0BD28-49B1-F6A8-2DD0-58D50A9C1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5A4B-6A36-8B4D-B5E1-A92B98DCE579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34253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CA376-4E25-7BE9-6971-514D6B723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RS" dirty="0"/>
              <a:t>LAO: Cr thin films</a:t>
            </a:r>
          </a:p>
        </p:txBody>
      </p:sp>
    </p:spTree>
    <p:extLst>
      <p:ext uri="{BB962C8B-B14F-4D97-AF65-F5344CB8AC3E}">
        <p14:creationId xmlns:p14="http://schemas.microsoft.com/office/powerpoint/2010/main" val="248867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C55B9D8-35BF-2CE8-7B92-F15EA61494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209800" y="320040"/>
            <a:ext cx="7772400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27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C55B9D8-35BF-2CE8-7B92-F15EA61494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209800" y="320040"/>
            <a:ext cx="7772400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8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light in the dark&#10;&#10;Description automatically generated">
            <a:extLst>
              <a:ext uri="{FF2B5EF4-FFF2-40B4-BE49-F238E27FC236}">
                <a16:creationId xmlns:a16="http://schemas.microsoft.com/office/drawing/2014/main" id="{6ADE48CF-16EA-40DC-0E62-C996AEAAFD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52" t="36754" r="7780"/>
          <a:stretch/>
        </p:blipFill>
        <p:spPr>
          <a:xfrm>
            <a:off x="1779145" y="2318986"/>
            <a:ext cx="3699780" cy="1518087"/>
          </a:xfrm>
          <a:prstGeom prst="rect">
            <a:avLst/>
          </a:prstGeom>
        </p:spPr>
      </p:pic>
      <p:pic>
        <p:nvPicPr>
          <p:cNvPr id="5" name="Picture 4" descr="A green light on a black background&#10;&#10;Description automatically generated">
            <a:extLst>
              <a:ext uri="{FF2B5EF4-FFF2-40B4-BE49-F238E27FC236}">
                <a16:creationId xmlns:a16="http://schemas.microsoft.com/office/drawing/2014/main" id="{8457726A-7DB0-3435-F788-4DD8ACA7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913893" y="2702326"/>
            <a:ext cx="1430284" cy="3699780"/>
          </a:xfrm>
          <a:prstGeom prst="rect">
            <a:avLst/>
          </a:prstGeom>
        </p:spPr>
      </p:pic>
      <p:pic>
        <p:nvPicPr>
          <p:cNvPr id="8" name="Picture 7" descr="A graph of a graph showing the peak of a peak&#10;&#10;Description automatically generated with medium confidence">
            <a:extLst>
              <a:ext uri="{FF2B5EF4-FFF2-40B4-BE49-F238E27FC236}">
                <a16:creationId xmlns:a16="http://schemas.microsoft.com/office/drawing/2014/main" id="{5F5C9C7B-2ADC-0980-019C-171439BD68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9348" y="2318986"/>
            <a:ext cx="4509562" cy="29539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52EB60-A3BE-2249-899B-0CBD2FB2A93C}"/>
              </a:ext>
            </a:extLst>
          </p:cNvPr>
          <p:cNvSpPr txBox="1"/>
          <p:nvPr/>
        </p:nvSpPr>
        <p:spPr>
          <a:xfrm>
            <a:off x="7514897" y="3007084"/>
            <a:ext cx="19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/>
              <a:t>1 monolayer = 38s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BCA182-49E4-BDFE-944E-6E7590E357DF}"/>
              </a:ext>
            </a:extLst>
          </p:cNvPr>
          <p:cNvSpPr txBox="1"/>
          <p:nvPr/>
        </p:nvSpPr>
        <p:spPr>
          <a:xfrm>
            <a:off x="1779145" y="2318985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>
                <a:solidFill>
                  <a:srgbClr val="FFFF00"/>
                </a:solidFill>
              </a:rPr>
              <a:t>0s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A4D6C7-D182-368B-235A-CE31EAC79618}"/>
              </a:ext>
            </a:extLst>
          </p:cNvPr>
          <p:cNvSpPr txBox="1"/>
          <p:nvPr/>
        </p:nvSpPr>
        <p:spPr>
          <a:xfrm>
            <a:off x="1812484" y="380035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>
                <a:solidFill>
                  <a:srgbClr val="FFFF00"/>
                </a:solidFill>
              </a:rPr>
              <a:t>120s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1103C5-21C8-331D-0168-1E691CBC417B}"/>
              </a:ext>
            </a:extLst>
          </p:cNvPr>
          <p:cNvSpPr txBox="1"/>
          <p:nvPr/>
        </p:nvSpPr>
        <p:spPr>
          <a:xfrm>
            <a:off x="7514897" y="3296919"/>
            <a:ext cx="2179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/>
              <a:t>1 monolayer = 0.4nm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BB8279-FD54-6191-1D2C-7EC12976EE4E}"/>
              </a:ext>
            </a:extLst>
          </p:cNvPr>
          <p:cNvSpPr txBox="1"/>
          <p:nvPr/>
        </p:nvSpPr>
        <p:spPr>
          <a:xfrm>
            <a:off x="4701148" y="489802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>
                <a:solidFill>
                  <a:srgbClr val="FFFF00"/>
                </a:solidFill>
              </a:rPr>
              <a:t>75 nm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B028D2-EFC4-607E-D9BB-CFA5FD8E034A}"/>
              </a:ext>
            </a:extLst>
          </p:cNvPr>
          <p:cNvSpPr txBox="1"/>
          <p:nvPr/>
        </p:nvSpPr>
        <p:spPr>
          <a:xfrm>
            <a:off x="4457423" y="3429000"/>
            <a:ext cx="105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>
                <a:solidFill>
                  <a:srgbClr val="FFFF00"/>
                </a:solidFill>
              </a:rPr>
              <a:t>substrate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9CB9C0-626D-4E90-5C34-D98C42A73364}"/>
              </a:ext>
            </a:extLst>
          </p:cNvPr>
          <p:cNvSpPr txBox="1"/>
          <p:nvPr/>
        </p:nvSpPr>
        <p:spPr>
          <a:xfrm>
            <a:off x="2366413" y="1928444"/>
            <a:ext cx="2525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S" dirty="0"/>
              <a:t>RHEED difraction pattern</a:t>
            </a:r>
          </a:p>
        </p:txBody>
      </p:sp>
    </p:spTree>
    <p:extLst>
      <p:ext uri="{BB962C8B-B14F-4D97-AF65-F5344CB8AC3E}">
        <p14:creationId xmlns:p14="http://schemas.microsoft.com/office/powerpoint/2010/main" val="272474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LAO: Cr thin films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LAO Cr thin films</dc:title>
  <dc:creator>Zoran Ristic</dc:creator>
  <cp:lastModifiedBy>Zoran Ristic</cp:lastModifiedBy>
  <cp:revision>1</cp:revision>
  <dcterms:created xsi:type="dcterms:W3CDTF">2023-09-12T10:55:15Z</dcterms:created>
  <dcterms:modified xsi:type="dcterms:W3CDTF">2023-09-14T11:36:26Z</dcterms:modified>
</cp:coreProperties>
</file>