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2112-B2D0-4974-A00F-D963ED9155C5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4761-E7E8-4501-9D60-627C520CE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602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2112-B2D0-4974-A00F-D963ED9155C5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4761-E7E8-4501-9D60-627C520CE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222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2112-B2D0-4974-A00F-D963ED9155C5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4761-E7E8-4501-9D60-627C520CE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733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2112-B2D0-4974-A00F-D963ED9155C5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4761-E7E8-4501-9D60-627C520CE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861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2112-B2D0-4974-A00F-D963ED9155C5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4761-E7E8-4501-9D60-627C520CE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841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2112-B2D0-4974-A00F-D963ED9155C5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4761-E7E8-4501-9D60-627C520CE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386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2112-B2D0-4974-A00F-D963ED9155C5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4761-E7E8-4501-9D60-627C520CE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66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2112-B2D0-4974-A00F-D963ED9155C5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4761-E7E8-4501-9D60-627C520CE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726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2112-B2D0-4974-A00F-D963ED9155C5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4761-E7E8-4501-9D60-627C520CE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012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2112-B2D0-4974-A00F-D963ED9155C5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4761-E7E8-4501-9D60-627C520CE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22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2112-B2D0-4974-A00F-D963ED9155C5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4761-E7E8-4501-9D60-627C520CE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308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72112-B2D0-4974-A00F-D963ED9155C5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4761-E7E8-4501-9D60-627C520CE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134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Clearsynth</a:t>
            </a:r>
            <a:r>
              <a:rPr lang="en-US" dirty="0" smtClean="0"/>
              <a:t> BIC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00" y="1524000"/>
            <a:ext cx="4546600" cy="316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524000"/>
            <a:ext cx="4546600" cy="316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4800" y="1339334"/>
            <a:ext cx="1051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Full Scale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480711" y="1447800"/>
            <a:ext cx="1471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Zoomed scale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590800" y="487680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200" dirty="0" smtClean="0"/>
              <a:t>                           </a:t>
            </a:r>
            <a:r>
              <a:rPr lang="it-IT" sz="1200" b="1" dirty="0" smtClean="0"/>
              <a:t>Rt	[C] mg/mL        Area                  Area %</a:t>
            </a:r>
          </a:p>
          <a:p>
            <a:r>
              <a:rPr lang="it-IT" sz="1200" dirty="0" smtClean="0"/>
              <a:t>Impurity 1	9.639	0.0000	9801	0.077</a:t>
            </a:r>
          </a:p>
          <a:p>
            <a:r>
              <a:rPr lang="it-IT" sz="1200" dirty="0" smtClean="0"/>
              <a:t>BIC	10.390	0.9100	12355612	97.453</a:t>
            </a:r>
          </a:p>
          <a:p>
            <a:r>
              <a:rPr lang="it-IT" sz="1200" dirty="0" smtClean="0"/>
              <a:t>Impurity 2	12.084	0.0000	313166	2.470</a:t>
            </a:r>
          </a:p>
          <a:p>
            <a:r>
              <a:rPr lang="it-IT" sz="1200" dirty="0" smtClean="0"/>
              <a:t>Total		0.9100	12678579	100.000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4056758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Clearsynth</a:t>
            </a:r>
            <a:r>
              <a:rPr lang="en-US" dirty="0" smtClean="0"/>
              <a:t> BIC Calibration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893" y="1447800"/>
            <a:ext cx="4043363" cy="464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09341" y="160020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Level	Conc.	Area1</a:t>
            </a:r>
          </a:p>
          <a:p>
            <a:r>
              <a:rPr lang="en-US" sz="1200" dirty="0" smtClean="0"/>
              <a:t>1	0.1198	784365</a:t>
            </a:r>
          </a:p>
          <a:p>
            <a:r>
              <a:rPr lang="en-US" sz="1200" dirty="0" smtClean="0"/>
              <a:t>2	0.2375	2547904</a:t>
            </a:r>
          </a:p>
          <a:p>
            <a:r>
              <a:rPr lang="en-US" sz="1200" dirty="0" smtClean="0"/>
              <a:t>3	0.3563	3861474</a:t>
            </a:r>
          </a:p>
          <a:p>
            <a:r>
              <a:rPr lang="en-US" sz="1200" dirty="0" smtClean="0"/>
              <a:t>4	0.4751	6520380</a:t>
            </a:r>
          </a:p>
          <a:p>
            <a:r>
              <a:rPr lang="en-US" sz="1200" dirty="0" smtClean="0"/>
              <a:t>5	0.7126	10215369</a:t>
            </a:r>
          </a:p>
          <a:p>
            <a:r>
              <a:rPr lang="en-US" sz="1200" dirty="0" smtClean="0">
                <a:solidFill>
                  <a:srgbClr val="FF0000"/>
                </a:solidFill>
              </a:rPr>
              <a:t>6	0.8313	12500197</a:t>
            </a:r>
          </a:p>
          <a:p>
            <a:r>
              <a:rPr lang="en-US" sz="1200" dirty="0" smtClean="0"/>
              <a:t>7	0.9501	12355612</a:t>
            </a:r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4547857" y="3352800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Y = </a:t>
            </a:r>
            <a:r>
              <a:rPr lang="en-US" sz="1200" dirty="0" err="1" smtClean="0"/>
              <a:t>aX</a:t>
            </a:r>
            <a:r>
              <a:rPr lang="en-US" sz="1200" dirty="0" smtClean="0"/>
              <a:t> + b</a:t>
            </a:r>
          </a:p>
          <a:p>
            <a:r>
              <a:rPr lang="en-US" sz="1200" dirty="0" smtClean="0"/>
              <a:t>a = 1.45090e+007</a:t>
            </a:r>
          </a:p>
          <a:p>
            <a:r>
              <a:rPr lang="en-US" sz="1200" dirty="0" smtClean="0"/>
              <a:t>b = -847623</a:t>
            </a:r>
          </a:p>
          <a:p>
            <a:r>
              <a:rPr lang="en-US" sz="1200" dirty="0" smtClean="0"/>
              <a:t>R^2 = 0.9871349</a:t>
            </a:r>
          </a:p>
          <a:p>
            <a:r>
              <a:rPr lang="en-US" sz="1200" dirty="0" smtClean="0"/>
              <a:t>R = 0.9935466</a:t>
            </a:r>
          </a:p>
          <a:p>
            <a:r>
              <a:rPr lang="en-US" sz="1200" dirty="0" smtClean="0"/>
              <a:t>RSS = 1.313701e+012</a:t>
            </a:r>
          </a:p>
          <a:p>
            <a:endParaRPr lang="en-US" sz="1200" dirty="0" smtClean="0"/>
          </a:p>
          <a:p>
            <a:r>
              <a:rPr lang="en-US" sz="1200" dirty="0" smtClean="0"/>
              <a:t>External Standard</a:t>
            </a:r>
          </a:p>
          <a:p>
            <a:r>
              <a:rPr lang="en-US" sz="1200" dirty="0" err="1" smtClean="0"/>
              <a:t>Calib</a:t>
            </a:r>
            <a:r>
              <a:rPr lang="en-US" sz="1200" dirty="0" smtClean="0"/>
              <a:t> </a:t>
            </a:r>
            <a:r>
              <a:rPr lang="en-US" sz="1200" dirty="0" err="1" smtClean="0"/>
              <a:t>Curve:Linear</a:t>
            </a:r>
            <a:endParaRPr lang="en-US" sz="1200" dirty="0" smtClean="0"/>
          </a:p>
          <a:p>
            <a:r>
              <a:rPr lang="en-US" sz="1200" dirty="0" err="1" smtClean="0"/>
              <a:t>Zero:Not</a:t>
            </a:r>
            <a:r>
              <a:rPr lang="en-US" sz="1200" dirty="0" smtClean="0"/>
              <a:t> Forced</a:t>
            </a:r>
          </a:p>
          <a:p>
            <a:r>
              <a:rPr lang="en-US" sz="1200" dirty="0" err="1" smtClean="0"/>
              <a:t>Weight:None</a:t>
            </a:r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Mean RF :  1.152952e+007</a:t>
            </a:r>
          </a:p>
          <a:p>
            <a:r>
              <a:rPr lang="en-US" sz="1200" dirty="0" smtClean="0"/>
              <a:t>RF SD : 2.856879e+006</a:t>
            </a:r>
          </a:p>
          <a:p>
            <a:r>
              <a:rPr lang="en-US" sz="1200" dirty="0" smtClean="0"/>
              <a:t>RF %RSD : 24.778820</a:t>
            </a:r>
          </a:p>
          <a:p>
            <a:r>
              <a:rPr lang="en-US" sz="1200" dirty="0" smtClean="0"/>
              <a:t>Date Processed : 7/31/2023 11:05:57 AM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97369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TRC BIC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339334"/>
            <a:ext cx="1051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Full Scale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480711" y="1447800"/>
            <a:ext cx="1471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Zoomed scale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47800"/>
            <a:ext cx="4581525" cy="310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1095" y="1487032"/>
            <a:ext cx="4581525" cy="310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2514600" y="51054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200" dirty="0" smtClean="0"/>
              <a:t>                           </a:t>
            </a:r>
            <a:r>
              <a:rPr lang="it-IT" sz="1200" b="1" dirty="0" smtClean="0"/>
              <a:t>Rt	[C] mg/mL        Area                  Area %</a:t>
            </a:r>
          </a:p>
          <a:p>
            <a:r>
              <a:rPr lang="it-IT" sz="1200" dirty="0" smtClean="0"/>
              <a:t>Impurity 1	9.627	0.0000	12041	0.097</a:t>
            </a:r>
          </a:p>
          <a:p>
            <a:r>
              <a:rPr lang="it-IT" sz="1200" dirty="0" smtClean="0"/>
              <a:t>Impurity 3        9.974                0.0000               19843              0.159</a:t>
            </a:r>
          </a:p>
          <a:p>
            <a:r>
              <a:rPr lang="it-IT" sz="1200" dirty="0" smtClean="0"/>
              <a:t>BIC	10.380	0.8956	12042299	96.717</a:t>
            </a:r>
          </a:p>
          <a:p>
            <a:r>
              <a:rPr lang="it-IT" sz="1200" dirty="0" smtClean="0"/>
              <a:t>Impurity 2	12.078	0.0000	376838	3.027</a:t>
            </a:r>
          </a:p>
          <a:p>
            <a:r>
              <a:rPr lang="it-IT" sz="1200" dirty="0" smtClean="0"/>
              <a:t>Total			12451021	100.000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027625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67</Words>
  <Application>Microsoft Office PowerPoint</Application>
  <PresentationFormat>On-screen Show (4:3)</PresentationFormat>
  <Paragraphs>42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Clearsynth BIC</vt:lpstr>
      <vt:lpstr>Clearsynth BIC Calibration</vt:lpstr>
      <vt:lpstr>TRC BIC</vt:lpstr>
    </vt:vector>
  </TitlesOfParts>
  <Company>SUNY Campus Agreement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Clearsynth BIC</dc:title>
  <dc:creator>user</dc:creator>
  <cp:lastModifiedBy>user</cp:lastModifiedBy>
  <cp:revision>6</cp:revision>
  <dcterms:created xsi:type="dcterms:W3CDTF">2023-07-31T14:46:15Z</dcterms:created>
  <dcterms:modified xsi:type="dcterms:W3CDTF">2023-07-31T15:53:26Z</dcterms:modified>
</cp:coreProperties>
</file>