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7"/>
    <p:restoredTop sz="94556"/>
  </p:normalViewPr>
  <p:slideViewPr>
    <p:cSldViewPr snapToGrid="0" snapToObjects="1">
      <p:cViewPr varScale="1">
        <p:scale>
          <a:sx n="56" d="100"/>
          <a:sy n="56" d="100"/>
        </p:scale>
        <p:origin x="184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BA483-82AB-5F49-AA33-D64A6DDC1483}" type="doc">
      <dgm:prSet loTypeId="urn:microsoft.com/office/officeart/2005/8/layout/hProcess6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1DFC2AB-D90E-BA4E-A904-C40976AFAB73}">
      <dgm:prSet phldrT="[Text]"/>
      <dgm:spPr/>
      <dgm:t>
        <a:bodyPr/>
        <a:lstStyle/>
        <a:p>
          <a:r>
            <a:rPr lang="en-GB" dirty="0"/>
            <a:t>Covid-19</a:t>
          </a:r>
        </a:p>
      </dgm:t>
    </dgm:pt>
    <dgm:pt modelId="{51A46D72-4737-D140-9785-F20C64740B82}" type="parTrans" cxnId="{72B719A9-99AB-E946-AD14-70EDE8D45DE8}">
      <dgm:prSet/>
      <dgm:spPr/>
      <dgm:t>
        <a:bodyPr/>
        <a:lstStyle/>
        <a:p>
          <a:endParaRPr lang="en-GB"/>
        </a:p>
      </dgm:t>
    </dgm:pt>
    <dgm:pt modelId="{4D38A3EE-CB5B-004A-8F4B-B14DEFBB4DF3}" type="sibTrans" cxnId="{72B719A9-99AB-E946-AD14-70EDE8D45DE8}">
      <dgm:prSet/>
      <dgm:spPr/>
      <dgm:t>
        <a:bodyPr/>
        <a:lstStyle/>
        <a:p>
          <a:endParaRPr lang="en-GB"/>
        </a:p>
      </dgm:t>
    </dgm:pt>
    <dgm:pt modelId="{9C839853-C64A-E44F-B77B-3DE83B472193}">
      <dgm:prSet phldrT="[Text]" custT="1"/>
      <dgm:spPr/>
      <dgm:t>
        <a:bodyPr/>
        <a:lstStyle/>
        <a:p>
          <a:r>
            <a:rPr lang="en-GB" sz="1400" dirty="0"/>
            <a:t>Had affected the economy, society most importantly the education sector. </a:t>
          </a:r>
        </a:p>
      </dgm:t>
    </dgm:pt>
    <dgm:pt modelId="{E68EC7C8-9CB2-8444-8A84-FC41B165DB74}" type="parTrans" cxnId="{3F07AD19-4414-6743-8673-43E7FC1F9B7E}">
      <dgm:prSet/>
      <dgm:spPr/>
      <dgm:t>
        <a:bodyPr/>
        <a:lstStyle/>
        <a:p>
          <a:endParaRPr lang="en-GB"/>
        </a:p>
      </dgm:t>
    </dgm:pt>
    <dgm:pt modelId="{7E994182-EC0A-944F-A197-39AC43A4F972}" type="sibTrans" cxnId="{3F07AD19-4414-6743-8673-43E7FC1F9B7E}">
      <dgm:prSet/>
      <dgm:spPr/>
      <dgm:t>
        <a:bodyPr/>
        <a:lstStyle/>
        <a:p>
          <a:endParaRPr lang="en-GB"/>
        </a:p>
      </dgm:t>
    </dgm:pt>
    <dgm:pt modelId="{32352F4C-E888-BB4A-ACB1-79CAB5781AE1}">
      <dgm:prSet phldrT="[Text]" custT="1"/>
      <dgm:spPr/>
      <dgm:t>
        <a:bodyPr/>
        <a:lstStyle/>
        <a:p>
          <a:endParaRPr lang="en-GB" sz="1400" dirty="0"/>
        </a:p>
      </dgm:t>
    </dgm:pt>
    <dgm:pt modelId="{FD2C999A-3892-844D-9573-8A9A94928636}" type="parTrans" cxnId="{C3471028-89E5-164D-8F7C-BE762C3737B5}">
      <dgm:prSet/>
      <dgm:spPr/>
      <dgm:t>
        <a:bodyPr/>
        <a:lstStyle/>
        <a:p>
          <a:endParaRPr lang="en-GB"/>
        </a:p>
      </dgm:t>
    </dgm:pt>
    <dgm:pt modelId="{C5D29B52-83ED-034B-A0BB-09B95279C2A8}" type="sibTrans" cxnId="{C3471028-89E5-164D-8F7C-BE762C3737B5}">
      <dgm:prSet/>
      <dgm:spPr/>
      <dgm:t>
        <a:bodyPr/>
        <a:lstStyle/>
        <a:p>
          <a:endParaRPr lang="en-GB"/>
        </a:p>
      </dgm:t>
    </dgm:pt>
    <dgm:pt modelId="{8640FE3F-70E3-6D44-A881-457706CD9889}">
      <dgm:prSet phldrT="[Text]"/>
      <dgm:spPr/>
      <dgm:t>
        <a:bodyPr/>
        <a:lstStyle/>
        <a:p>
          <a:r>
            <a:rPr lang="en-GB" dirty="0"/>
            <a:t>MCO</a:t>
          </a:r>
        </a:p>
      </dgm:t>
    </dgm:pt>
    <dgm:pt modelId="{686FA571-5386-1B46-8037-E9836E3A3EB3}" type="parTrans" cxnId="{1968932A-0B81-0045-861C-62A824A6C65F}">
      <dgm:prSet/>
      <dgm:spPr/>
      <dgm:t>
        <a:bodyPr/>
        <a:lstStyle/>
        <a:p>
          <a:endParaRPr lang="en-GB"/>
        </a:p>
      </dgm:t>
    </dgm:pt>
    <dgm:pt modelId="{334992AC-102E-184F-A23B-EAB3ECB84B14}" type="sibTrans" cxnId="{1968932A-0B81-0045-861C-62A824A6C65F}">
      <dgm:prSet/>
      <dgm:spPr/>
      <dgm:t>
        <a:bodyPr/>
        <a:lstStyle/>
        <a:p>
          <a:endParaRPr lang="en-GB"/>
        </a:p>
      </dgm:t>
    </dgm:pt>
    <dgm:pt modelId="{490AF4FF-FBFC-414E-8F59-8BA03F726ECE}">
      <dgm:prSet phldrT="[Text]" custT="1"/>
      <dgm:spPr/>
      <dgm:t>
        <a:bodyPr/>
        <a:lstStyle/>
        <a:p>
          <a:r>
            <a:rPr lang="en-GB" sz="1200" dirty="0"/>
            <a:t>Federal Government of Malaysia announced Movement Control Order (MCO) as the preventive measures to curb the spreading of the virus </a:t>
          </a:r>
        </a:p>
      </dgm:t>
    </dgm:pt>
    <dgm:pt modelId="{DCFFC342-8470-074C-973A-82549A12F8AE}" type="parTrans" cxnId="{8D73AB90-1AA4-1C4F-8A3B-9A544B609120}">
      <dgm:prSet/>
      <dgm:spPr/>
      <dgm:t>
        <a:bodyPr/>
        <a:lstStyle/>
        <a:p>
          <a:endParaRPr lang="en-GB"/>
        </a:p>
      </dgm:t>
    </dgm:pt>
    <dgm:pt modelId="{D642DDB5-49ED-284A-BFD9-3A8AAECA5241}" type="sibTrans" cxnId="{8D73AB90-1AA4-1C4F-8A3B-9A544B609120}">
      <dgm:prSet/>
      <dgm:spPr/>
      <dgm:t>
        <a:bodyPr/>
        <a:lstStyle/>
        <a:p>
          <a:endParaRPr lang="en-GB"/>
        </a:p>
      </dgm:t>
    </dgm:pt>
    <dgm:pt modelId="{37608B11-7E20-B14B-814A-786E176FF0D2}">
      <dgm:prSet phldrT="[Text]" custT="1"/>
      <dgm:spPr/>
      <dgm:t>
        <a:bodyPr/>
        <a:lstStyle/>
        <a:p>
          <a:r>
            <a:rPr lang="en-GB" sz="1200" dirty="0"/>
            <a:t>The order was enforced on 18</a:t>
          </a:r>
          <a:r>
            <a:rPr lang="en-GB" sz="1200" baseline="30000" dirty="0"/>
            <a:t>th</a:t>
          </a:r>
          <a:r>
            <a:rPr lang="en-GB" sz="1200" dirty="0"/>
            <a:t> March 2020. </a:t>
          </a:r>
        </a:p>
      </dgm:t>
    </dgm:pt>
    <dgm:pt modelId="{4DD715A5-BC63-254F-83DB-F4379F13E60D}" type="parTrans" cxnId="{A7B5A673-46DD-1640-97B2-34B3AC9CC4E4}">
      <dgm:prSet/>
      <dgm:spPr/>
      <dgm:t>
        <a:bodyPr/>
        <a:lstStyle/>
        <a:p>
          <a:endParaRPr lang="en-GB"/>
        </a:p>
      </dgm:t>
    </dgm:pt>
    <dgm:pt modelId="{19310C80-3AF1-764E-A20F-456213EE72EE}" type="sibTrans" cxnId="{A7B5A673-46DD-1640-97B2-34B3AC9CC4E4}">
      <dgm:prSet/>
      <dgm:spPr/>
      <dgm:t>
        <a:bodyPr/>
        <a:lstStyle/>
        <a:p>
          <a:endParaRPr lang="en-GB"/>
        </a:p>
      </dgm:t>
    </dgm:pt>
    <dgm:pt modelId="{34E2916B-D0CD-FB4C-985E-07A97485AE3B}">
      <dgm:prSet phldrT="[Text]"/>
      <dgm:spPr/>
      <dgm:t>
        <a:bodyPr/>
        <a:lstStyle/>
        <a:p>
          <a:r>
            <a:rPr lang="en-GB" dirty="0"/>
            <a:t>E-learning</a:t>
          </a:r>
        </a:p>
      </dgm:t>
    </dgm:pt>
    <dgm:pt modelId="{E54A52A6-957F-CF44-AADF-485A5589C0FF}" type="parTrans" cxnId="{D254A985-C672-A34E-9895-7E21B1DABAA9}">
      <dgm:prSet/>
      <dgm:spPr/>
      <dgm:t>
        <a:bodyPr/>
        <a:lstStyle/>
        <a:p>
          <a:endParaRPr lang="en-GB"/>
        </a:p>
      </dgm:t>
    </dgm:pt>
    <dgm:pt modelId="{AE48A037-709D-824B-8F90-17B1B04E2EF0}" type="sibTrans" cxnId="{D254A985-C672-A34E-9895-7E21B1DABAA9}">
      <dgm:prSet/>
      <dgm:spPr/>
      <dgm:t>
        <a:bodyPr/>
        <a:lstStyle/>
        <a:p>
          <a:endParaRPr lang="en-GB"/>
        </a:p>
      </dgm:t>
    </dgm:pt>
    <dgm:pt modelId="{98DE78F1-DE8C-4D4C-82F4-9BEC85A1545C}">
      <dgm:prSet phldrT="[Text]" custT="1"/>
      <dgm:spPr/>
      <dgm:t>
        <a:bodyPr/>
        <a:lstStyle/>
        <a:p>
          <a:r>
            <a:rPr lang="en-GB" sz="1200" dirty="0"/>
            <a:t>University students were required to return to their hometown and continue their semesters via online classes. </a:t>
          </a:r>
        </a:p>
      </dgm:t>
    </dgm:pt>
    <dgm:pt modelId="{74B7B8B7-E0ED-9243-8732-4260CC0B0097}" type="parTrans" cxnId="{E68242F6-1655-594A-B74C-DF3829DE91DC}">
      <dgm:prSet/>
      <dgm:spPr/>
      <dgm:t>
        <a:bodyPr/>
        <a:lstStyle/>
        <a:p>
          <a:endParaRPr lang="en-GB"/>
        </a:p>
      </dgm:t>
    </dgm:pt>
    <dgm:pt modelId="{53F05957-87E6-BF48-9AE1-75DBECE34165}" type="sibTrans" cxnId="{E68242F6-1655-594A-B74C-DF3829DE91DC}">
      <dgm:prSet/>
      <dgm:spPr/>
      <dgm:t>
        <a:bodyPr/>
        <a:lstStyle/>
        <a:p>
          <a:endParaRPr lang="en-GB"/>
        </a:p>
      </dgm:t>
    </dgm:pt>
    <dgm:pt modelId="{5D019E97-8B80-0244-BCE4-D52DBFAD95D9}">
      <dgm:prSet phldrT="[Text]" custT="1"/>
      <dgm:spPr/>
      <dgm:t>
        <a:bodyPr/>
        <a:lstStyle/>
        <a:p>
          <a:r>
            <a:rPr lang="en-GB" sz="1200" dirty="0"/>
            <a:t>MOHE announced that every subject was to be conducted via e-learning up until December 2020</a:t>
          </a:r>
        </a:p>
      </dgm:t>
    </dgm:pt>
    <dgm:pt modelId="{46DD8409-601E-D144-9DD2-B9D5CFF7269C}" type="parTrans" cxnId="{3101C893-4253-5C48-848B-BF25B103BAC7}">
      <dgm:prSet/>
      <dgm:spPr/>
      <dgm:t>
        <a:bodyPr/>
        <a:lstStyle/>
        <a:p>
          <a:endParaRPr lang="en-GB"/>
        </a:p>
      </dgm:t>
    </dgm:pt>
    <dgm:pt modelId="{FE9288B0-4821-E24C-933E-33792691726F}" type="sibTrans" cxnId="{3101C893-4253-5C48-848B-BF25B103BAC7}">
      <dgm:prSet/>
      <dgm:spPr/>
      <dgm:t>
        <a:bodyPr/>
        <a:lstStyle/>
        <a:p>
          <a:endParaRPr lang="en-GB"/>
        </a:p>
      </dgm:t>
    </dgm:pt>
    <dgm:pt modelId="{B4EBA2B0-9CDA-F04E-BFBE-FE9DE497931B}">
      <dgm:prSet phldrT="[Text]" custT="1"/>
      <dgm:spPr/>
      <dgm:t>
        <a:bodyPr/>
        <a:lstStyle/>
        <a:p>
          <a:r>
            <a:rPr lang="en-GB" sz="1400" dirty="0"/>
            <a:t>This includes Malaysia. </a:t>
          </a:r>
        </a:p>
      </dgm:t>
    </dgm:pt>
    <dgm:pt modelId="{B5D18EF9-32BB-5A4B-9D19-631BD1F6EC00}" type="parTrans" cxnId="{16B16D88-6553-FD4D-93AB-C64DB3FE14EB}">
      <dgm:prSet/>
      <dgm:spPr/>
      <dgm:t>
        <a:bodyPr/>
        <a:lstStyle/>
        <a:p>
          <a:endParaRPr lang="en-GB"/>
        </a:p>
      </dgm:t>
    </dgm:pt>
    <dgm:pt modelId="{FCDD5AAD-C2CB-2A49-9BF7-8314D0A4B67C}" type="sibTrans" cxnId="{16B16D88-6553-FD4D-93AB-C64DB3FE14EB}">
      <dgm:prSet/>
      <dgm:spPr/>
      <dgm:t>
        <a:bodyPr/>
        <a:lstStyle/>
        <a:p>
          <a:endParaRPr lang="en-GB"/>
        </a:p>
      </dgm:t>
    </dgm:pt>
    <dgm:pt modelId="{50C346BA-CD80-C244-8C4C-F997A5E0EEFA}" type="pres">
      <dgm:prSet presAssocID="{0D7BA483-82AB-5F49-AA33-D64A6DDC1483}" presName="theList" presStyleCnt="0">
        <dgm:presLayoutVars>
          <dgm:dir/>
          <dgm:animLvl val="lvl"/>
          <dgm:resizeHandles val="exact"/>
        </dgm:presLayoutVars>
      </dgm:prSet>
      <dgm:spPr/>
    </dgm:pt>
    <dgm:pt modelId="{396301D5-D1EA-5E45-99F7-C54142312748}" type="pres">
      <dgm:prSet presAssocID="{11DFC2AB-D90E-BA4E-A904-C40976AFAB73}" presName="compNode" presStyleCnt="0"/>
      <dgm:spPr/>
    </dgm:pt>
    <dgm:pt modelId="{743D9AAE-667F-4045-AF8A-61E38D495D66}" type="pres">
      <dgm:prSet presAssocID="{11DFC2AB-D90E-BA4E-A904-C40976AFAB73}" presName="noGeometry" presStyleCnt="0"/>
      <dgm:spPr/>
    </dgm:pt>
    <dgm:pt modelId="{56BCA2C1-79E1-9647-8F70-FF240850A291}" type="pres">
      <dgm:prSet presAssocID="{11DFC2AB-D90E-BA4E-A904-C40976AFAB73}" presName="childTextVisible" presStyleLbl="bgAccFollowNode1" presStyleIdx="0" presStyleCnt="3" custScaleX="112466" custScaleY="129684">
        <dgm:presLayoutVars>
          <dgm:bulletEnabled val="1"/>
        </dgm:presLayoutVars>
      </dgm:prSet>
      <dgm:spPr/>
    </dgm:pt>
    <dgm:pt modelId="{67175B12-DEDF-E447-8F82-F03253410449}" type="pres">
      <dgm:prSet presAssocID="{11DFC2AB-D90E-BA4E-A904-C40976AFAB73}" presName="childTextHidden" presStyleLbl="bgAccFollowNode1" presStyleIdx="0" presStyleCnt="3"/>
      <dgm:spPr/>
    </dgm:pt>
    <dgm:pt modelId="{68A40E88-AA09-D644-9BB1-05E660407B3E}" type="pres">
      <dgm:prSet presAssocID="{11DFC2AB-D90E-BA4E-A904-C40976AFAB73}" presName="parentText" presStyleLbl="node1" presStyleIdx="0" presStyleCnt="3" custScaleX="73783" custScaleY="61342">
        <dgm:presLayoutVars>
          <dgm:chMax val="1"/>
          <dgm:bulletEnabled val="1"/>
        </dgm:presLayoutVars>
      </dgm:prSet>
      <dgm:spPr/>
    </dgm:pt>
    <dgm:pt modelId="{F7D0B91D-663F-BA41-A876-A62E52BB0B3C}" type="pres">
      <dgm:prSet presAssocID="{11DFC2AB-D90E-BA4E-A904-C40976AFAB73}" presName="aSpace" presStyleCnt="0"/>
      <dgm:spPr/>
    </dgm:pt>
    <dgm:pt modelId="{31ECFFD5-6134-4346-B655-239D2F559D87}" type="pres">
      <dgm:prSet presAssocID="{8640FE3F-70E3-6D44-A881-457706CD9889}" presName="compNode" presStyleCnt="0"/>
      <dgm:spPr/>
    </dgm:pt>
    <dgm:pt modelId="{D6DD660C-72F0-C245-8CBB-120810E18CA7}" type="pres">
      <dgm:prSet presAssocID="{8640FE3F-70E3-6D44-A881-457706CD9889}" presName="noGeometry" presStyleCnt="0"/>
      <dgm:spPr/>
    </dgm:pt>
    <dgm:pt modelId="{E3237CA0-C1FF-6241-96AD-96E78D7D6653}" type="pres">
      <dgm:prSet presAssocID="{8640FE3F-70E3-6D44-A881-457706CD9889}" presName="childTextVisible" presStyleLbl="bgAccFollowNode1" presStyleIdx="1" presStyleCnt="3" custScaleX="124533" custScaleY="133795">
        <dgm:presLayoutVars>
          <dgm:bulletEnabled val="1"/>
        </dgm:presLayoutVars>
      </dgm:prSet>
      <dgm:spPr/>
    </dgm:pt>
    <dgm:pt modelId="{CCD25CC9-DC8B-3547-9232-277AF189D921}" type="pres">
      <dgm:prSet presAssocID="{8640FE3F-70E3-6D44-A881-457706CD9889}" presName="childTextHidden" presStyleLbl="bgAccFollowNode1" presStyleIdx="1" presStyleCnt="3"/>
      <dgm:spPr/>
    </dgm:pt>
    <dgm:pt modelId="{000E778D-9D99-FC46-BD0C-CDFE93ABC912}" type="pres">
      <dgm:prSet presAssocID="{8640FE3F-70E3-6D44-A881-457706CD9889}" presName="parentText" presStyleLbl="node1" presStyleIdx="1" presStyleCnt="3" custScaleX="59624" custScaleY="52058">
        <dgm:presLayoutVars>
          <dgm:chMax val="1"/>
          <dgm:bulletEnabled val="1"/>
        </dgm:presLayoutVars>
      </dgm:prSet>
      <dgm:spPr/>
    </dgm:pt>
    <dgm:pt modelId="{B79D434A-595B-0B46-AD42-3303416315E4}" type="pres">
      <dgm:prSet presAssocID="{8640FE3F-70E3-6D44-A881-457706CD9889}" presName="aSpace" presStyleCnt="0"/>
      <dgm:spPr/>
    </dgm:pt>
    <dgm:pt modelId="{5EE70427-F113-BF47-9D7F-9F7D39B2F32B}" type="pres">
      <dgm:prSet presAssocID="{34E2916B-D0CD-FB4C-985E-07A97485AE3B}" presName="compNode" presStyleCnt="0"/>
      <dgm:spPr/>
    </dgm:pt>
    <dgm:pt modelId="{4BF227D7-2337-DF4D-AA91-784094A8A33C}" type="pres">
      <dgm:prSet presAssocID="{34E2916B-D0CD-FB4C-985E-07A97485AE3B}" presName="noGeometry" presStyleCnt="0"/>
      <dgm:spPr/>
    </dgm:pt>
    <dgm:pt modelId="{C2174DF3-A853-5C4C-B977-F200918BE8E6}" type="pres">
      <dgm:prSet presAssocID="{34E2916B-D0CD-FB4C-985E-07A97485AE3B}" presName="childTextVisible" presStyleLbl="bgAccFollowNode1" presStyleIdx="2" presStyleCnt="3" custScaleX="115362" custScaleY="155559">
        <dgm:presLayoutVars>
          <dgm:bulletEnabled val="1"/>
        </dgm:presLayoutVars>
      </dgm:prSet>
      <dgm:spPr/>
    </dgm:pt>
    <dgm:pt modelId="{8EF24ECC-4B72-E34A-972F-FF3599BC56DF}" type="pres">
      <dgm:prSet presAssocID="{34E2916B-D0CD-FB4C-985E-07A97485AE3B}" presName="childTextHidden" presStyleLbl="bgAccFollowNode1" presStyleIdx="2" presStyleCnt="3"/>
      <dgm:spPr/>
    </dgm:pt>
    <dgm:pt modelId="{21F22FC0-C542-1E4C-A212-F267D7963754}" type="pres">
      <dgm:prSet presAssocID="{34E2916B-D0CD-FB4C-985E-07A97485AE3B}" presName="parentText" presStyleLbl="node1" presStyleIdx="2" presStyleCnt="3" custScaleX="65119" custScaleY="50948">
        <dgm:presLayoutVars>
          <dgm:chMax val="1"/>
          <dgm:bulletEnabled val="1"/>
        </dgm:presLayoutVars>
      </dgm:prSet>
      <dgm:spPr/>
    </dgm:pt>
  </dgm:ptLst>
  <dgm:cxnLst>
    <dgm:cxn modelId="{27D56203-00D6-C847-B821-C94D807FB494}" type="presOf" srcId="{32352F4C-E888-BB4A-ACB1-79CAB5781AE1}" destId="{56BCA2C1-79E1-9647-8F70-FF240850A291}" srcOrd="0" destOrd="2" presId="urn:microsoft.com/office/officeart/2005/8/layout/hProcess6"/>
    <dgm:cxn modelId="{3F07AD19-4414-6743-8673-43E7FC1F9B7E}" srcId="{11DFC2AB-D90E-BA4E-A904-C40976AFAB73}" destId="{9C839853-C64A-E44F-B77B-3DE83B472193}" srcOrd="0" destOrd="0" parTransId="{E68EC7C8-9CB2-8444-8A84-FC41B165DB74}" sibTransId="{7E994182-EC0A-944F-A197-39AC43A4F972}"/>
    <dgm:cxn modelId="{5928C01E-6E1A-EA4C-BD5F-190EECBC6078}" type="presOf" srcId="{32352F4C-E888-BB4A-ACB1-79CAB5781AE1}" destId="{67175B12-DEDF-E447-8F82-F03253410449}" srcOrd="1" destOrd="2" presId="urn:microsoft.com/office/officeart/2005/8/layout/hProcess6"/>
    <dgm:cxn modelId="{C3471028-89E5-164D-8F7C-BE762C3737B5}" srcId="{11DFC2AB-D90E-BA4E-A904-C40976AFAB73}" destId="{32352F4C-E888-BB4A-ACB1-79CAB5781AE1}" srcOrd="2" destOrd="0" parTransId="{FD2C999A-3892-844D-9573-8A9A94928636}" sibTransId="{C5D29B52-83ED-034B-A0BB-09B95279C2A8}"/>
    <dgm:cxn modelId="{1968932A-0B81-0045-861C-62A824A6C65F}" srcId="{0D7BA483-82AB-5F49-AA33-D64A6DDC1483}" destId="{8640FE3F-70E3-6D44-A881-457706CD9889}" srcOrd="1" destOrd="0" parTransId="{686FA571-5386-1B46-8037-E9836E3A3EB3}" sibTransId="{334992AC-102E-184F-A23B-EAB3ECB84B14}"/>
    <dgm:cxn modelId="{5B19072D-BD25-5B45-9A87-66D4A7F16953}" type="presOf" srcId="{37608B11-7E20-B14B-814A-786E176FF0D2}" destId="{CCD25CC9-DC8B-3547-9232-277AF189D921}" srcOrd="1" destOrd="1" presId="urn:microsoft.com/office/officeart/2005/8/layout/hProcess6"/>
    <dgm:cxn modelId="{1491753A-FF2E-3343-8167-200963CC6EB5}" type="presOf" srcId="{B4EBA2B0-9CDA-F04E-BFBE-FE9DE497931B}" destId="{67175B12-DEDF-E447-8F82-F03253410449}" srcOrd="1" destOrd="1" presId="urn:microsoft.com/office/officeart/2005/8/layout/hProcess6"/>
    <dgm:cxn modelId="{273CA53F-3FA6-7341-BA82-1936C0F07426}" type="presOf" srcId="{98DE78F1-DE8C-4D4C-82F4-9BEC85A1545C}" destId="{8EF24ECC-4B72-E34A-972F-FF3599BC56DF}" srcOrd="1" destOrd="0" presId="urn:microsoft.com/office/officeart/2005/8/layout/hProcess6"/>
    <dgm:cxn modelId="{62847F69-40B6-9740-A681-1749450B4A34}" type="presOf" srcId="{B4EBA2B0-9CDA-F04E-BFBE-FE9DE497931B}" destId="{56BCA2C1-79E1-9647-8F70-FF240850A291}" srcOrd="0" destOrd="1" presId="urn:microsoft.com/office/officeart/2005/8/layout/hProcess6"/>
    <dgm:cxn modelId="{A7B5A673-46DD-1640-97B2-34B3AC9CC4E4}" srcId="{8640FE3F-70E3-6D44-A881-457706CD9889}" destId="{37608B11-7E20-B14B-814A-786E176FF0D2}" srcOrd="1" destOrd="0" parTransId="{4DD715A5-BC63-254F-83DB-F4379F13E60D}" sibTransId="{19310C80-3AF1-764E-A20F-456213EE72EE}"/>
    <dgm:cxn modelId="{9F49CC79-F491-344B-B2E8-709189A456FF}" type="presOf" srcId="{37608B11-7E20-B14B-814A-786E176FF0D2}" destId="{E3237CA0-C1FF-6241-96AD-96E78D7D6653}" srcOrd="0" destOrd="1" presId="urn:microsoft.com/office/officeart/2005/8/layout/hProcess6"/>
    <dgm:cxn modelId="{D254A985-C672-A34E-9895-7E21B1DABAA9}" srcId="{0D7BA483-82AB-5F49-AA33-D64A6DDC1483}" destId="{34E2916B-D0CD-FB4C-985E-07A97485AE3B}" srcOrd="2" destOrd="0" parTransId="{E54A52A6-957F-CF44-AADF-485A5589C0FF}" sibTransId="{AE48A037-709D-824B-8F90-17B1B04E2EF0}"/>
    <dgm:cxn modelId="{53C8FE85-8AE7-7B46-8DEF-51C2F0E53717}" type="presOf" srcId="{9C839853-C64A-E44F-B77B-3DE83B472193}" destId="{56BCA2C1-79E1-9647-8F70-FF240850A291}" srcOrd="0" destOrd="0" presId="urn:microsoft.com/office/officeart/2005/8/layout/hProcess6"/>
    <dgm:cxn modelId="{16B16D88-6553-FD4D-93AB-C64DB3FE14EB}" srcId="{11DFC2AB-D90E-BA4E-A904-C40976AFAB73}" destId="{B4EBA2B0-9CDA-F04E-BFBE-FE9DE497931B}" srcOrd="1" destOrd="0" parTransId="{B5D18EF9-32BB-5A4B-9D19-631BD1F6EC00}" sibTransId="{FCDD5AAD-C2CB-2A49-9BF7-8314D0A4B67C}"/>
    <dgm:cxn modelId="{6488E08B-D818-7140-8C6A-1C02FD5CE23C}" type="presOf" srcId="{5D019E97-8B80-0244-BCE4-D52DBFAD95D9}" destId="{C2174DF3-A853-5C4C-B977-F200918BE8E6}" srcOrd="0" destOrd="1" presId="urn:microsoft.com/office/officeart/2005/8/layout/hProcess6"/>
    <dgm:cxn modelId="{8D73AB90-1AA4-1C4F-8A3B-9A544B609120}" srcId="{8640FE3F-70E3-6D44-A881-457706CD9889}" destId="{490AF4FF-FBFC-414E-8F59-8BA03F726ECE}" srcOrd="0" destOrd="0" parTransId="{DCFFC342-8470-074C-973A-82549A12F8AE}" sibTransId="{D642DDB5-49ED-284A-BFD9-3A8AAECA5241}"/>
    <dgm:cxn modelId="{3101C893-4253-5C48-848B-BF25B103BAC7}" srcId="{34E2916B-D0CD-FB4C-985E-07A97485AE3B}" destId="{5D019E97-8B80-0244-BCE4-D52DBFAD95D9}" srcOrd="1" destOrd="0" parTransId="{46DD8409-601E-D144-9DD2-B9D5CFF7269C}" sibTransId="{FE9288B0-4821-E24C-933E-33792691726F}"/>
    <dgm:cxn modelId="{BFDF6794-0CA8-7B43-9B5B-BBB708B1394C}" type="presOf" srcId="{490AF4FF-FBFC-414E-8F59-8BA03F726ECE}" destId="{E3237CA0-C1FF-6241-96AD-96E78D7D6653}" srcOrd="0" destOrd="0" presId="urn:microsoft.com/office/officeart/2005/8/layout/hProcess6"/>
    <dgm:cxn modelId="{66391B9D-0637-374E-A4BA-0AFEC58ABFE6}" type="presOf" srcId="{98DE78F1-DE8C-4D4C-82F4-9BEC85A1545C}" destId="{C2174DF3-A853-5C4C-B977-F200918BE8E6}" srcOrd="0" destOrd="0" presId="urn:microsoft.com/office/officeart/2005/8/layout/hProcess6"/>
    <dgm:cxn modelId="{72B719A9-99AB-E946-AD14-70EDE8D45DE8}" srcId="{0D7BA483-82AB-5F49-AA33-D64A6DDC1483}" destId="{11DFC2AB-D90E-BA4E-A904-C40976AFAB73}" srcOrd="0" destOrd="0" parTransId="{51A46D72-4737-D140-9785-F20C64740B82}" sibTransId="{4D38A3EE-CB5B-004A-8F4B-B14DEFBB4DF3}"/>
    <dgm:cxn modelId="{1919C4B3-02C4-3549-8EEE-6BB4FD168A7A}" type="presOf" srcId="{8640FE3F-70E3-6D44-A881-457706CD9889}" destId="{000E778D-9D99-FC46-BD0C-CDFE93ABC912}" srcOrd="0" destOrd="0" presId="urn:microsoft.com/office/officeart/2005/8/layout/hProcess6"/>
    <dgm:cxn modelId="{148503C5-6ADC-B04D-9BEB-A1EBA43E6353}" type="presOf" srcId="{11DFC2AB-D90E-BA4E-A904-C40976AFAB73}" destId="{68A40E88-AA09-D644-9BB1-05E660407B3E}" srcOrd="0" destOrd="0" presId="urn:microsoft.com/office/officeart/2005/8/layout/hProcess6"/>
    <dgm:cxn modelId="{4ADF47CA-5ABA-B540-815C-56915C8EF411}" type="presOf" srcId="{9C839853-C64A-E44F-B77B-3DE83B472193}" destId="{67175B12-DEDF-E447-8F82-F03253410449}" srcOrd="1" destOrd="0" presId="urn:microsoft.com/office/officeart/2005/8/layout/hProcess6"/>
    <dgm:cxn modelId="{60A8DED3-8386-B948-BF92-58C8EBC4F6E9}" type="presOf" srcId="{34E2916B-D0CD-FB4C-985E-07A97485AE3B}" destId="{21F22FC0-C542-1E4C-A212-F267D7963754}" srcOrd="0" destOrd="0" presId="urn:microsoft.com/office/officeart/2005/8/layout/hProcess6"/>
    <dgm:cxn modelId="{115B63E2-461E-3E4F-9AB5-02795A5354F4}" type="presOf" srcId="{0D7BA483-82AB-5F49-AA33-D64A6DDC1483}" destId="{50C346BA-CD80-C244-8C4C-F997A5E0EEFA}" srcOrd="0" destOrd="0" presId="urn:microsoft.com/office/officeart/2005/8/layout/hProcess6"/>
    <dgm:cxn modelId="{5CF9AEE3-EA24-0C40-855B-684CD2A79767}" type="presOf" srcId="{490AF4FF-FBFC-414E-8F59-8BA03F726ECE}" destId="{CCD25CC9-DC8B-3547-9232-277AF189D921}" srcOrd="1" destOrd="0" presId="urn:microsoft.com/office/officeart/2005/8/layout/hProcess6"/>
    <dgm:cxn modelId="{DCB826F6-BCAE-E24C-B80A-2F665176A237}" type="presOf" srcId="{5D019E97-8B80-0244-BCE4-D52DBFAD95D9}" destId="{8EF24ECC-4B72-E34A-972F-FF3599BC56DF}" srcOrd="1" destOrd="1" presId="urn:microsoft.com/office/officeart/2005/8/layout/hProcess6"/>
    <dgm:cxn modelId="{E68242F6-1655-594A-B74C-DF3829DE91DC}" srcId="{34E2916B-D0CD-FB4C-985E-07A97485AE3B}" destId="{98DE78F1-DE8C-4D4C-82F4-9BEC85A1545C}" srcOrd="0" destOrd="0" parTransId="{74B7B8B7-E0ED-9243-8732-4260CC0B0097}" sibTransId="{53F05957-87E6-BF48-9AE1-75DBECE34165}"/>
    <dgm:cxn modelId="{32D622A0-D774-174D-BC21-AB9EE2A77623}" type="presParOf" srcId="{50C346BA-CD80-C244-8C4C-F997A5E0EEFA}" destId="{396301D5-D1EA-5E45-99F7-C54142312748}" srcOrd="0" destOrd="0" presId="urn:microsoft.com/office/officeart/2005/8/layout/hProcess6"/>
    <dgm:cxn modelId="{538A9CDC-A468-144E-969F-CA4336CDFE54}" type="presParOf" srcId="{396301D5-D1EA-5E45-99F7-C54142312748}" destId="{743D9AAE-667F-4045-AF8A-61E38D495D66}" srcOrd="0" destOrd="0" presId="urn:microsoft.com/office/officeart/2005/8/layout/hProcess6"/>
    <dgm:cxn modelId="{460433A3-128B-DF42-A5DE-E460D0187043}" type="presParOf" srcId="{396301D5-D1EA-5E45-99F7-C54142312748}" destId="{56BCA2C1-79E1-9647-8F70-FF240850A291}" srcOrd="1" destOrd="0" presId="urn:microsoft.com/office/officeart/2005/8/layout/hProcess6"/>
    <dgm:cxn modelId="{CABE6949-C692-5A46-80C7-CC10F0F558A4}" type="presParOf" srcId="{396301D5-D1EA-5E45-99F7-C54142312748}" destId="{67175B12-DEDF-E447-8F82-F03253410449}" srcOrd="2" destOrd="0" presId="urn:microsoft.com/office/officeart/2005/8/layout/hProcess6"/>
    <dgm:cxn modelId="{895E0AB9-0271-2E45-9BD7-74F218408595}" type="presParOf" srcId="{396301D5-D1EA-5E45-99F7-C54142312748}" destId="{68A40E88-AA09-D644-9BB1-05E660407B3E}" srcOrd="3" destOrd="0" presId="urn:microsoft.com/office/officeart/2005/8/layout/hProcess6"/>
    <dgm:cxn modelId="{C1391005-CC71-984B-8C2D-576B288E94C9}" type="presParOf" srcId="{50C346BA-CD80-C244-8C4C-F997A5E0EEFA}" destId="{F7D0B91D-663F-BA41-A876-A62E52BB0B3C}" srcOrd="1" destOrd="0" presId="urn:microsoft.com/office/officeart/2005/8/layout/hProcess6"/>
    <dgm:cxn modelId="{6154C1FC-983E-464F-ABF7-FB5FA5406674}" type="presParOf" srcId="{50C346BA-CD80-C244-8C4C-F997A5E0EEFA}" destId="{31ECFFD5-6134-4346-B655-239D2F559D87}" srcOrd="2" destOrd="0" presId="urn:microsoft.com/office/officeart/2005/8/layout/hProcess6"/>
    <dgm:cxn modelId="{77BB9CB9-3647-894A-975F-4DF29430D232}" type="presParOf" srcId="{31ECFFD5-6134-4346-B655-239D2F559D87}" destId="{D6DD660C-72F0-C245-8CBB-120810E18CA7}" srcOrd="0" destOrd="0" presId="urn:microsoft.com/office/officeart/2005/8/layout/hProcess6"/>
    <dgm:cxn modelId="{63DA148F-3162-964B-8993-B82985A56BF2}" type="presParOf" srcId="{31ECFFD5-6134-4346-B655-239D2F559D87}" destId="{E3237CA0-C1FF-6241-96AD-96E78D7D6653}" srcOrd="1" destOrd="0" presId="urn:microsoft.com/office/officeart/2005/8/layout/hProcess6"/>
    <dgm:cxn modelId="{D92641B3-B2D5-3B4E-95FB-9CD283F3DF79}" type="presParOf" srcId="{31ECFFD5-6134-4346-B655-239D2F559D87}" destId="{CCD25CC9-DC8B-3547-9232-277AF189D921}" srcOrd="2" destOrd="0" presId="urn:microsoft.com/office/officeart/2005/8/layout/hProcess6"/>
    <dgm:cxn modelId="{F4883600-41D4-724B-A5D2-56D028DE3B0B}" type="presParOf" srcId="{31ECFFD5-6134-4346-B655-239D2F559D87}" destId="{000E778D-9D99-FC46-BD0C-CDFE93ABC912}" srcOrd="3" destOrd="0" presId="urn:microsoft.com/office/officeart/2005/8/layout/hProcess6"/>
    <dgm:cxn modelId="{31687DB8-274F-604C-8098-B44D644CB8C3}" type="presParOf" srcId="{50C346BA-CD80-C244-8C4C-F997A5E0EEFA}" destId="{B79D434A-595B-0B46-AD42-3303416315E4}" srcOrd="3" destOrd="0" presId="urn:microsoft.com/office/officeart/2005/8/layout/hProcess6"/>
    <dgm:cxn modelId="{9829E8EC-F41C-904A-948C-6D36F6B12F16}" type="presParOf" srcId="{50C346BA-CD80-C244-8C4C-F997A5E0EEFA}" destId="{5EE70427-F113-BF47-9D7F-9F7D39B2F32B}" srcOrd="4" destOrd="0" presId="urn:microsoft.com/office/officeart/2005/8/layout/hProcess6"/>
    <dgm:cxn modelId="{5AA6DED6-6275-2748-86E3-B85338E20DF5}" type="presParOf" srcId="{5EE70427-F113-BF47-9D7F-9F7D39B2F32B}" destId="{4BF227D7-2337-DF4D-AA91-784094A8A33C}" srcOrd="0" destOrd="0" presId="urn:microsoft.com/office/officeart/2005/8/layout/hProcess6"/>
    <dgm:cxn modelId="{5E7BD8B0-6BA0-D749-B7E5-64BBE8A8590B}" type="presParOf" srcId="{5EE70427-F113-BF47-9D7F-9F7D39B2F32B}" destId="{C2174DF3-A853-5C4C-B977-F200918BE8E6}" srcOrd="1" destOrd="0" presId="urn:microsoft.com/office/officeart/2005/8/layout/hProcess6"/>
    <dgm:cxn modelId="{ACD4DAF2-5B76-F742-9894-2F9C2FBE6828}" type="presParOf" srcId="{5EE70427-F113-BF47-9D7F-9F7D39B2F32B}" destId="{8EF24ECC-4B72-E34A-972F-FF3599BC56DF}" srcOrd="2" destOrd="0" presId="urn:microsoft.com/office/officeart/2005/8/layout/hProcess6"/>
    <dgm:cxn modelId="{EF779240-5D38-EB4C-BCFA-33A3A6AB054B}" type="presParOf" srcId="{5EE70427-F113-BF47-9D7F-9F7D39B2F32B}" destId="{21F22FC0-C542-1E4C-A212-F267D7963754}" srcOrd="3" destOrd="0" presId="urn:microsoft.com/office/officeart/2005/8/layout/hProcess6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FEEAFD-FA2C-354E-8DE8-080449AC731E}" type="doc">
      <dgm:prSet loTypeId="urn:microsoft.com/office/officeart/2005/8/layout/h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CFCB6FB-E159-0445-928A-78E76DF1431C}">
      <dgm:prSet phldrT="[Text]"/>
      <dgm:spPr/>
      <dgm:t>
        <a:bodyPr/>
        <a:lstStyle/>
        <a:p>
          <a:r>
            <a:rPr lang="en-GB" dirty="0"/>
            <a:t>Availability of technology</a:t>
          </a:r>
        </a:p>
      </dgm:t>
    </dgm:pt>
    <dgm:pt modelId="{4AB5B160-4A58-974E-9EB2-17B9624ABF3D}" type="parTrans" cxnId="{25830011-5FF6-AF42-8844-A6BAF3917D98}">
      <dgm:prSet/>
      <dgm:spPr/>
      <dgm:t>
        <a:bodyPr/>
        <a:lstStyle/>
        <a:p>
          <a:endParaRPr lang="en-GB"/>
        </a:p>
      </dgm:t>
    </dgm:pt>
    <dgm:pt modelId="{62A21C68-8392-AF49-AEFC-5AA71385C802}" type="sibTrans" cxnId="{25830011-5FF6-AF42-8844-A6BAF3917D98}">
      <dgm:prSet/>
      <dgm:spPr/>
      <dgm:t>
        <a:bodyPr/>
        <a:lstStyle/>
        <a:p>
          <a:endParaRPr lang="en-GB"/>
        </a:p>
      </dgm:t>
    </dgm:pt>
    <dgm:pt modelId="{E1B0C62C-71F5-9A4E-AC12-CEE39A296849}">
      <dgm:prSet phldrT="[Text]" custT="1"/>
      <dgm:spPr/>
      <dgm:t>
        <a:bodyPr/>
        <a:lstStyle/>
        <a:p>
          <a:r>
            <a:rPr lang="en-GB" sz="1400" dirty="0"/>
            <a:t>48.3% agreed that they did </a:t>
          </a:r>
          <a:r>
            <a:rPr lang="en-GB" sz="1400" u="sng" dirty="0"/>
            <a:t>have access to computer</a:t>
          </a:r>
        </a:p>
      </dgm:t>
    </dgm:pt>
    <dgm:pt modelId="{FA93A856-1FE1-1F49-B34B-D90E69411605}" type="parTrans" cxnId="{49491810-175D-1D41-8C34-4DAD661A57A6}">
      <dgm:prSet/>
      <dgm:spPr/>
      <dgm:t>
        <a:bodyPr/>
        <a:lstStyle/>
        <a:p>
          <a:endParaRPr lang="en-GB"/>
        </a:p>
      </dgm:t>
    </dgm:pt>
    <dgm:pt modelId="{1856648B-A63C-FA4E-B982-05497E2EBB70}" type="sibTrans" cxnId="{49491810-175D-1D41-8C34-4DAD661A57A6}">
      <dgm:prSet/>
      <dgm:spPr/>
      <dgm:t>
        <a:bodyPr/>
        <a:lstStyle/>
        <a:p>
          <a:endParaRPr lang="en-GB"/>
        </a:p>
      </dgm:t>
    </dgm:pt>
    <dgm:pt modelId="{A17536C6-C21D-7E4C-9FF8-71E068F0D33B}">
      <dgm:prSet phldrT="[Text]" custT="1"/>
      <dgm:spPr/>
      <dgm:t>
        <a:bodyPr/>
        <a:lstStyle/>
        <a:p>
          <a:r>
            <a:rPr lang="en-GB" sz="1400" dirty="0"/>
            <a:t>39.4% </a:t>
          </a:r>
          <a:r>
            <a:rPr lang="en-GB" sz="1400" u="sng" dirty="0"/>
            <a:t>able to connect to the internet</a:t>
          </a:r>
        </a:p>
      </dgm:t>
    </dgm:pt>
    <dgm:pt modelId="{D53B1107-73CD-CE49-8F0E-66FDA9BEFCBC}" type="parTrans" cxnId="{F03D41AE-3E29-A44F-85C8-08BFF69E62A8}">
      <dgm:prSet/>
      <dgm:spPr/>
      <dgm:t>
        <a:bodyPr/>
        <a:lstStyle/>
        <a:p>
          <a:endParaRPr lang="en-GB"/>
        </a:p>
      </dgm:t>
    </dgm:pt>
    <dgm:pt modelId="{3CA477CC-1FE1-7F41-AB5C-88DB41FBD402}" type="sibTrans" cxnId="{F03D41AE-3E29-A44F-85C8-08BFF69E62A8}">
      <dgm:prSet/>
      <dgm:spPr/>
      <dgm:t>
        <a:bodyPr/>
        <a:lstStyle/>
        <a:p>
          <a:endParaRPr lang="en-GB"/>
        </a:p>
      </dgm:t>
    </dgm:pt>
    <dgm:pt modelId="{9037B19F-3EA8-7F42-9014-1843BD082B36}">
      <dgm:prSet phldrT="[Text]"/>
      <dgm:spPr/>
      <dgm:t>
        <a:bodyPr/>
        <a:lstStyle/>
        <a:p>
          <a:r>
            <a:rPr lang="en-GB" dirty="0"/>
            <a:t>Use of technology </a:t>
          </a:r>
        </a:p>
      </dgm:t>
    </dgm:pt>
    <dgm:pt modelId="{6C815273-6DE5-0349-B1C9-DEEC32D75507}" type="parTrans" cxnId="{34E5CD2E-B03C-AE46-B44C-69A0C0E8C2EB}">
      <dgm:prSet/>
      <dgm:spPr/>
      <dgm:t>
        <a:bodyPr/>
        <a:lstStyle/>
        <a:p>
          <a:endParaRPr lang="en-GB"/>
        </a:p>
      </dgm:t>
    </dgm:pt>
    <dgm:pt modelId="{49472A53-0BB2-0B42-8331-E2B7C31DD9FE}" type="sibTrans" cxnId="{34E5CD2E-B03C-AE46-B44C-69A0C0E8C2EB}">
      <dgm:prSet/>
      <dgm:spPr/>
      <dgm:t>
        <a:bodyPr/>
        <a:lstStyle/>
        <a:p>
          <a:endParaRPr lang="en-GB"/>
        </a:p>
      </dgm:t>
    </dgm:pt>
    <dgm:pt modelId="{22D6737C-0E33-A74E-B812-917A119D1BF4}">
      <dgm:prSet phldrT="[Text]"/>
      <dgm:spPr/>
      <dgm:t>
        <a:bodyPr/>
        <a:lstStyle/>
        <a:p>
          <a:r>
            <a:rPr lang="en-GB" dirty="0"/>
            <a:t>76.7% reported that they </a:t>
          </a:r>
          <a:r>
            <a:rPr lang="en-GB" u="sng" dirty="0"/>
            <a:t>used office software </a:t>
          </a:r>
          <a:r>
            <a:rPr lang="en-GB" dirty="0"/>
            <a:t>during e-learning class.</a:t>
          </a:r>
        </a:p>
      </dgm:t>
    </dgm:pt>
    <dgm:pt modelId="{758B9288-5365-8E40-A0ED-257A0167501F}" type="parTrans" cxnId="{4FFB4E1A-6115-0B45-B33D-D747619FB629}">
      <dgm:prSet/>
      <dgm:spPr/>
      <dgm:t>
        <a:bodyPr/>
        <a:lstStyle/>
        <a:p>
          <a:endParaRPr lang="en-GB"/>
        </a:p>
      </dgm:t>
    </dgm:pt>
    <dgm:pt modelId="{64AA1869-F431-7F4A-A9B5-CA24B8651747}" type="sibTrans" cxnId="{4FFB4E1A-6115-0B45-B33D-D747619FB629}">
      <dgm:prSet/>
      <dgm:spPr/>
      <dgm:t>
        <a:bodyPr/>
        <a:lstStyle/>
        <a:p>
          <a:endParaRPr lang="en-GB"/>
        </a:p>
      </dgm:t>
    </dgm:pt>
    <dgm:pt modelId="{416C3EFD-D7DD-4A4F-BDE7-32C0E1DB441B}">
      <dgm:prSet phldrT="[Text]"/>
      <dgm:spPr/>
      <dgm:t>
        <a:bodyPr/>
        <a:lstStyle/>
        <a:p>
          <a:r>
            <a:rPr lang="en-GB" dirty="0"/>
            <a:t>83% of respondents </a:t>
          </a:r>
          <a:r>
            <a:rPr lang="en-GB" u="sng" dirty="0"/>
            <a:t>used instant messaging </a:t>
          </a:r>
        </a:p>
      </dgm:t>
    </dgm:pt>
    <dgm:pt modelId="{8682FA3D-12FB-7F48-A212-4202BFEA3A96}" type="parTrans" cxnId="{DAF53F37-58CF-AF43-8DE3-0010F9E4E386}">
      <dgm:prSet/>
      <dgm:spPr/>
      <dgm:t>
        <a:bodyPr/>
        <a:lstStyle/>
        <a:p>
          <a:endParaRPr lang="en-GB"/>
        </a:p>
      </dgm:t>
    </dgm:pt>
    <dgm:pt modelId="{D28D4701-0331-814C-93A3-CF825CB80C97}" type="sibTrans" cxnId="{DAF53F37-58CF-AF43-8DE3-0010F9E4E386}">
      <dgm:prSet/>
      <dgm:spPr/>
      <dgm:t>
        <a:bodyPr/>
        <a:lstStyle/>
        <a:p>
          <a:endParaRPr lang="en-GB"/>
        </a:p>
      </dgm:t>
    </dgm:pt>
    <dgm:pt modelId="{E19A8BC1-1233-9E48-B5F7-CAB411C17790}">
      <dgm:prSet phldrT="[Text]"/>
      <dgm:spPr/>
      <dgm:t>
        <a:bodyPr/>
        <a:lstStyle/>
        <a:p>
          <a:r>
            <a:rPr lang="en-GB" dirty="0"/>
            <a:t>Self- confidence </a:t>
          </a:r>
        </a:p>
      </dgm:t>
    </dgm:pt>
    <dgm:pt modelId="{1336C665-0C5B-5C4A-92F0-0AC4FAD6D474}" type="parTrans" cxnId="{59E53A3B-173E-3741-94A1-61B26EE5A3CA}">
      <dgm:prSet/>
      <dgm:spPr/>
      <dgm:t>
        <a:bodyPr/>
        <a:lstStyle/>
        <a:p>
          <a:endParaRPr lang="en-GB"/>
        </a:p>
      </dgm:t>
    </dgm:pt>
    <dgm:pt modelId="{17EE1574-4349-6B4E-A6A7-A1456CBF3E38}" type="sibTrans" cxnId="{59E53A3B-173E-3741-94A1-61B26EE5A3CA}">
      <dgm:prSet/>
      <dgm:spPr/>
      <dgm:t>
        <a:bodyPr/>
        <a:lstStyle/>
        <a:p>
          <a:endParaRPr lang="en-GB"/>
        </a:p>
      </dgm:t>
    </dgm:pt>
    <dgm:pt modelId="{9F205756-5DF0-8C4C-AD6B-AD21D4DD58AB}">
      <dgm:prSet phldrT="[Text]"/>
      <dgm:spPr/>
      <dgm:t>
        <a:bodyPr/>
        <a:lstStyle/>
        <a:p>
          <a:r>
            <a:rPr lang="en-GB" dirty="0"/>
            <a:t>67.3% reported that they are </a:t>
          </a:r>
          <a:r>
            <a:rPr lang="en-GB" u="sng" dirty="0"/>
            <a:t>aware what e-learning is about. </a:t>
          </a:r>
        </a:p>
      </dgm:t>
    </dgm:pt>
    <dgm:pt modelId="{E057918E-7984-6A40-A12F-82F9C0366514}" type="parTrans" cxnId="{4F5F4690-4F57-994A-A564-69DDC938B9C7}">
      <dgm:prSet/>
      <dgm:spPr/>
      <dgm:t>
        <a:bodyPr/>
        <a:lstStyle/>
        <a:p>
          <a:endParaRPr lang="en-GB"/>
        </a:p>
      </dgm:t>
    </dgm:pt>
    <dgm:pt modelId="{0B07B8BF-3E83-D949-9692-F7E12AE22CE7}" type="sibTrans" cxnId="{4F5F4690-4F57-994A-A564-69DDC938B9C7}">
      <dgm:prSet/>
      <dgm:spPr/>
      <dgm:t>
        <a:bodyPr/>
        <a:lstStyle/>
        <a:p>
          <a:endParaRPr lang="en-GB"/>
        </a:p>
      </dgm:t>
    </dgm:pt>
    <dgm:pt modelId="{A46B38DA-C828-CD42-9E46-B8F30E957A81}">
      <dgm:prSet phldrT="[Text]"/>
      <dgm:spPr/>
      <dgm:t>
        <a:bodyPr/>
        <a:lstStyle/>
        <a:p>
          <a:r>
            <a:rPr lang="en-GB" dirty="0"/>
            <a:t>66.9% able to </a:t>
          </a:r>
          <a:r>
            <a:rPr lang="en-GB" u="sng" dirty="0"/>
            <a:t>use search engines when searching for information. </a:t>
          </a:r>
        </a:p>
      </dgm:t>
    </dgm:pt>
    <dgm:pt modelId="{190D6486-1286-4644-9D4D-79C8028F8AB1}" type="parTrans" cxnId="{8343391A-7FFC-E348-8D6A-06F953D3A7B4}">
      <dgm:prSet/>
      <dgm:spPr/>
      <dgm:t>
        <a:bodyPr/>
        <a:lstStyle/>
        <a:p>
          <a:endParaRPr lang="en-GB"/>
        </a:p>
      </dgm:t>
    </dgm:pt>
    <dgm:pt modelId="{7250BFEC-CF60-9E49-9822-46891D990BA3}" type="sibTrans" cxnId="{8343391A-7FFC-E348-8D6A-06F953D3A7B4}">
      <dgm:prSet/>
      <dgm:spPr/>
      <dgm:t>
        <a:bodyPr/>
        <a:lstStyle/>
        <a:p>
          <a:endParaRPr lang="en-GB"/>
        </a:p>
      </dgm:t>
    </dgm:pt>
    <dgm:pt modelId="{45440D14-BB79-BC46-8F50-508CFB1D1B47}">
      <dgm:prSet/>
      <dgm:spPr/>
      <dgm:t>
        <a:bodyPr/>
        <a:lstStyle/>
        <a:p>
          <a:r>
            <a:rPr lang="en-GB" dirty="0"/>
            <a:t>Acceptance </a:t>
          </a:r>
        </a:p>
      </dgm:t>
    </dgm:pt>
    <dgm:pt modelId="{1D8ADBE2-3FF0-7B44-9EC4-A3C6437669AB}" type="parTrans" cxnId="{21FDB44B-F7A8-2E4B-810E-8049C2CC846C}">
      <dgm:prSet/>
      <dgm:spPr/>
      <dgm:t>
        <a:bodyPr/>
        <a:lstStyle/>
        <a:p>
          <a:endParaRPr lang="en-GB"/>
        </a:p>
      </dgm:t>
    </dgm:pt>
    <dgm:pt modelId="{BD671BAE-A1E3-394E-9982-848C1715CA2D}" type="sibTrans" cxnId="{21FDB44B-F7A8-2E4B-810E-8049C2CC846C}">
      <dgm:prSet/>
      <dgm:spPr/>
      <dgm:t>
        <a:bodyPr/>
        <a:lstStyle/>
        <a:p>
          <a:endParaRPr lang="en-GB"/>
        </a:p>
      </dgm:t>
    </dgm:pt>
    <dgm:pt modelId="{5E91D25E-F52A-804C-93D1-D1EDD4BAD6E2}">
      <dgm:prSet phldrT="[Text]" custT="1"/>
      <dgm:spPr/>
      <dgm:t>
        <a:bodyPr/>
        <a:lstStyle/>
        <a:p>
          <a:r>
            <a:rPr lang="en-GB" sz="1400" dirty="0"/>
            <a:t>Most of the respondents were </a:t>
          </a:r>
          <a:r>
            <a:rPr lang="en-GB" sz="1400" u="sng" dirty="0"/>
            <a:t>unsure whether they had problems with internet access, both in terms of the speed (41.1%) and the  stability of internet (44.9%)</a:t>
          </a:r>
        </a:p>
      </dgm:t>
    </dgm:pt>
    <dgm:pt modelId="{C8541284-0EDF-034C-BC97-9D188842F453}" type="parTrans" cxnId="{F0374B3A-286D-EB44-BC1C-807B25BE2466}">
      <dgm:prSet/>
      <dgm:spPr/>
      <dgm:t>
        <a:bodyPr/>
        <a:lstStyle/>
        <a:p>
          <a:endParaRPr lang="en-GB"/>
        </a:p>
      </dgm:t>
    </dgm:pt>
    <dgm:pt modelId="{B77A3B7D-55B8-7C42-905E-777472C02E46}" type="sibTrans" cxnId="{F0374B3A-286D-EB44-BC1C-807B25BE2466}">
      <dgm:prSet/>
      <dgm:spPr/>
      <dgm:t>
        <a:bodyPr/>
        <a:lstStyle/>
        <a:p>
          <a:endParaRPr lang="en-GB"/>
        </a:p>
      </dgm:t>
    </dgm:pt>
    <dgm:pt modelId="{BC6F1D55-01E3-1A4C-AA52-FB0F6CAAA3C3}">
      <dgm:prSet phldrT="[Text]"/>
      <dgm:spPr/>
      <dgm:t>
        <a:bodyPr/>
        <a:lstStyle/>
        <a:p>
          <a:r>
            <a:rPr lang="en-GB" dirty="0"/>
            <a:t>75.9% able to </a:t>
          </a:r>
          <a:r>
            <a:rPr lang="en-GB" u="sng" dirty="0"/>
            <a:t>use learning management systems </a:t>
          </a:r>
        </a:p>
      </dgm:t>
    </dgm:pt>
    <dgm:pt modelId="{97869A4E-077D-2F4E-AA9C-AA41D30B567D}" type="parTrans" cxnId="{BFA5A6DE-6CB7-6948-890F-81D626A2F14C}">
      <dgm:prSet/>
      <dgm:spPr/>
      <dgm:t>
        <a:bodyPr/>
        <a:lstStyle/>
        <a:p>
          <a:endParaRPr lang="en-GB"/>
        </a:p>
      </dgm:t>
    </dgm:pt>
    <dgm:pt modelId="{0820EF51-6DAD-574F-AA84-CFD1AEB84139}" type="sibTrans" cxnId="{BFA5A6DE-6CB7-6948-890F-81D626A2F14C}">
      <dgm:prSet/>
      <dgm:spPr/>
      <dgm:t>
        <a:bodyPr/>
        <a:lstStyle/>
        <a:p>
          <a:endParaRPr lang="en-GB"/>
        </a:p>
      </dgm:t>
    </dgm:pt>
    <dgm:pt modelId="{32DFAF40-4B88-B547-A043-2FD46290548D}">
      <dgm:prSet phldrT="[Text]"/>
      <dgm:spPr/>
      <dgm:t>
        <a:bodyPr/>
        <a:lstStyle/>
        <a:p>
          <a:r>
            <a:rPr lang="en-GB" dirty="0"/>
            <a:t>81.8% reported to </a:t>
          </a:r>
          <a:r>
            <a:rPr lang="en-GB" u="sng" dirty="0"/>
            <a:t>use mobile technologies to connect to the internet. </a:t>
          </a:r>
        </a:p>
      </dgm:t>
    </dgm:pt>
    <dgm:pt modelId="{764E5CB5-09BA-E441-A157-2C04E975BA62}" type="parTrans" cxnId="{D854A091-6827-2345-89DF-7F5B31F283C2}">
      <dgm:prSet/>
      <dgm:spPr/>
      <dgm:t>
        <a:bodyPr/>
        <a:lstStyle/>
        <a:p>
          <a:endParaRPr lang="en-GB"/>
        </a:p>
      </dgm:t>
    </dgm:pt>
    <dgm:pt modelId="{51BD3E32-E005-F240-A0A3-C7049452FF5C}" type="sibTrans" cxnId="{D854A091-6827-2345-89DF-7F5B31F283C2}">
      <dgm:prSet/>
      <dgm:spPr/>
      <dgm:t>
        <a:bodyPr/>
        <a:lstStyle/>
        <a:p>
          <a:endParaRPr lang="en-GB"/>
        </a:p>
      </dgm:t>
    </dgm:pt>
    <dgm:pt modelId="{0C57D754-1640-5245-8C10-330B13515DF4}">
      <dgm:prSet phldrT="[Text]"/>
      <dgm:spPr/>
      <dgm:t>
        <a:bodyPr/>
        <a:lstStyle/>
        <a:p>
          <a:r>
            <a:rPr lang="en-GB" dirty="0"/>
            <a:t>62.3% reported that they were </a:t>
          </a:r>
          <a:r>
            <a:rPr lang="en-GB" u="sng" dirty="0"/>
            <a:t>confident in using the university’s learning management system. </a:t>
          </a:r>
        </a:p>
      </dgm:t>
    </dgm:pt>
    <dgm:pt modelId="{1864FCD9-E527-F24F-87BA-E41407878927}" type="parTrans" cxnId="{3B1F88D8-26A6-5140-8665-6890B793F7D2}">
      <dgm:prSet/>
      <dgm:spPr/>
      <dgm:t>
        <a:bodyPr/>
        <a:lstStyle/>
        <a:p>
          <a:endParaRPr lang="en-GB"/>
        </a:p>
      </dgm:t>
    </dgm:pt>
    <dgm:pt modelId="{132BFF0E-867C-9C47-9E36-599EC07C3971}" type="sibTrans" cxnId="{3B1F88D8-26A6-5140-8665-6890B793F7D2}">
      <dgm:prSet/>
      <dgm:spPr/>
      <dgm:t>
        <a:bodyPr/>
        <a:lstStyle/>
        <a:p>
          <a:endParaRPr lang="en-GB"/>
        </a:p>
      </dgm:t>
    </dgm:pt>
    <dgm:pt modelId="{4416810A-E11A-8746-9161-8CDAF6EA3582}">
      <dgm:prSet phldrT="[Text]"/>
      <dgm:spPr/>
      <dgm:t>
        <a:bodyPr/>
        <a:lstStyle/>
        <a:p>
          <a:r>
            <a:rPr lang="en-GB" dirty="0"/>
            <a:t>It was also reported respondents were somehow </a:t>
          </a:r>
          <a:r>
            <a:rPr lang="en-GB" u="sng" dirty="0"/>
            <a:t>not ready with the implementation of e-learning </a:t>
          </a:r>
          <a:r>
            <a:rPr lang="en-GB" dirty="0"/>
            <a:t>with 37.7% stated undecided and 26.3% stated not ready to use it. </a:t>
          </a:r>
        </a:p>
      </dgm:t>
    </dgm:pt>
    <dgm:pt modelId="{3661971F-91EB-3847-BD6F-72762BC512DE}" type="parTrans" cxnId="{B22A2088-2E6F-3841-9594-B578C30B3314}">
      <dgm:prSet/>
      <dgm:spPr/>
      <dgm:t>
        <a:bodyPr/>
        <a:lstStyle/>
        <a:p>
          <a:endParaRPr lang="en-GB"/>
        </a:p>
      </dgm:t>
    </dgm:pt>
    <dgm:pt modelId="{35FF07EB-9EA6-224A-8B61-74F2DA02C51B}" type="sibTrans" cxnId="{B22A2088-2E6F-3841-9594-B578C30B3314}">
      <dgm:prSet/>
      <dgm:spPr/>
      <dgm:t>
        <a:bodyPr/>
        <a:lstStyle/>
        <a:p>
          <a:endParaRPr lang="en-GB"/>
        </a:p>
      </dgm:t>
    </dgm:pt>
    <dgm:pt modelId="{6AF5F8A8-C620-5041-AF11-AF4C24140AC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Most of the respondents </a:t>
          </a:r>
          <a:r>
            <a:rPr lang="en-GB" u="sng" dirty="0"/>
            <a:t>disagree with the statement stating that e-learning was more effective compared to the traditional classroom-based approach </a:t>
          </a:r>
          <a:r>
            <a:rPr lang="en-GB" dirty="0"/>
            <a:t>with 39% showed disagreement and 33.9% stated undecided. </a:t>
          </a:r>
        </a:p>
      </dgm:t>
    </dgm:pt>
    <dgm:pt modelId="{DFC4E482-C3F7-A44B-A700-2EA911F9E54B}" type="parTrans" cxnId="{88F175ED-6F02-994B-8AEC-A69A1A879BB3}">
      <dgm:prSet/>
      <dgm:spPr/>
      <dgm:t>
        <a:bodyPr/>
        <a:lstStyle/>
        <a:p>
          <a:endParaRPr lang="en-GB"/>
        </a:p>
      </dgm:t>
    </dgm:pt>
    <dgm:pt modelId="{AEA595F7-937E-AB4D-B5A8-9C828C0770C9}" type="sibTrans" cxnId="{88F175ED-6F02-994B-8AEC-A69A1A879BB3}">
      <dgm:prSet/>
      <dgm:spPr/>
      <dgm:t>
        <a:bodyPr/>
        <a:lstStyle/>
        <a:p>
          <a:endParaRPr lang="en-GB"/>
        </a:p>
      </dgm:t>
    </dgm:pt>
    <dgm:pt modelId="{CCF13505-D82C-3A4F-AA89-7F536B123A9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Respondents (51.7%0 agreed that </a:t>
          </a:r>
          <a:r>
            <a:rPr lang="en-GB" u="sng" dirty="0"/>
            <a:t>they needed training on e-learning and believed that their classmates also needed it as well </a:t>
          </a:r>
          <a:r>
            <a:rPr lang="en-GB" dirty="0"/>
            <a:t>(56.8%)</a:t>
          </a:r>
        </a:p>
      </dgm:t>
    </dgm:pt>
    <dgm:pt modelId="{2358B42E-50BB-184D-80AC-6AB2E939649D}" type="parTrans" cxnId="{4BAEB79A-2211-814D-9A9A-9C661395C11F}">
      <dgm:prSet/>
      <dgm:spPr/>
      <dgm:t>
        <a:bodyPr/>
        <a:lstStyle/>
        <a:p>
          <a:endParaRPr lang="en-GB"/>
        </a:p>
      </dgm:t>
    </dgm:pt>
    <dgm:pt modelId="{DBB74E53-8723-744B-9468-B29946836A42}" type="sibTrans" cxnId="{4BAEB79A-2211-814D-9A9A-9C661395C11F}">
      <dgm:prSet/>
      <dgm:spPr/>
      <dgm:t>
        <a:bodyPr/>
        <a:lstStyle/>
        <a:p>
          <a:endParaRPr lang="en-GB"/>
        </a:p>
      </dgm:t>
    </dgm:pt>
    <dgm:pt modelId="{82E370D3-2132-3446-894F-F00DC2CF857C}" type="pres">
      <dgm:prSet presAssocID="{14FEEAFD-FA2C-354E-8DE8-080449AC731E}" presName="Name0" presStyleCnt="0">
        <dgm:presLayoutVars>
          <dgm:dir/>
          <dgm:animLvl val="lvl"/>
          <dgm:resizeHandles val="exact"/>
        </dgm:presLayoutVars>
      </dgm:prSet>
      <dgm:spPr/>
    </dgm:pt>
    <dgm:pt modelId="{2AD13801-7BE3-F041-B066-998F7A68ACF7}" type="pres">
      <dgm:prSet presAssocID="{4CFCB6FB-E159-0445-928A-78E76DF1431C}" presName="composite" presStyleCnt="0"/>
      <dgm:spPr/>
    </dgm:pt>
    <dgm:pt modelId="{B0E78E98-2223-CC42-B29E-789FF62F4871}" type="pres">
      <dgm:prSet presAssocID="{4CFCB6FB-E159-0445-928A-78E76DF1431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765182E2-C453-3E43-A233-052186F38D85}" type="pres">
      <dgm:prSet presAssocID="{4CFCB6FB-E159-0445-928A-78E76DF1431C}" presName="desTx" presStyleLbl="alignAccFollowNode1" presStyleIdx="0" presStyleCnt="4">
        <dgm:presLayoutVars>
          <dgm:bulletEnabled val="1"/>
        </dgm:presLayoutVars>
      </dgm:prSet>
      <dgm:spPr/>
    </dgm:pt>
    <dgm:pt modelId="{296482CB-FC3B-F449-8AA8-30F25B149DB2}" type="pres">
      <dgm:prSet presAssocID="{62A21C68-8392-AF49-AEFC-5AA71385C802}" presName="space" presStyleCnt="0"/>
      <dgm:spPr/>
    </dgm:pt>
    <dgm:pt modelId="{1F36B32A-9679-5D4F-93FB-189E74F8AD1D}" type="pres">
      <dgm:prSet presAssocID="{9037B19F-3EA8-7F42-9014-1843BD082B36}" presName="composite" presStyleCnt="0"/>
      <dgm:spPr/>
    </dgm:pt>
    <dgm:pt modelId="{28947BD9-7DEF-D646-A5A4-5B94D0C0C3DD}" type="pres">
      <dgm:prSet presAssocID="{9037B19F-3EA8-7F42-9014-1843BD082B3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22C92F17-2A23-9246-A5D1-CF60D86A3137}" type="pres">
      <dgm:prSet presAssocID="{9037B19F-3EA8-7F42-9014-1843BD082B36}" presName="desTx" presStyleLbl="alignAccFollowNode1" presStyleIdx="1" presStyleCnt="4">
        <dgm:presLayoutVars>
          <dgm:bulletEnabled val="1"/>
        </dgm:presLayoutVars>
      </dgm:prSet>
      <dgm:spPr/>
    </dgm:pt>
    <dgm:pt modelId="{FCFD4BF0-B91A-A948-B63D-40867F4C5BE8}" type="pres">
      <dgm:prSet presAssocID="{49472A53-0BB2-0B42-8331-E2B7C31DD9FE}" presName="space" presStyleCnt="0"/>
      <dgm:spPr/>
    </dgm:pt>
    <dgm:pt modelId="{85B32F0E-4F73-A743-8086-6388AB046B4A}" type="pres">
      <dgm:prSet presAssocID="{E19A8BC1-1233-9E48-B5F7-CAB411C17790}" presName="composite" presStyleCnt="0"/>
      <dgm:spPr/>
    </dgm:pt>
    <dgm:pt modelId="{D4384064-F5CE-F341-B1DB-98E09DC814B9}" type="pres">
      <dgm:prSet presAssocID="{E19A8BC1-1233-9E48-B5F7-CAB411C1779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A51C4383-114E-C34D-8E29-BCB3859EE035}" type="pres">
      <dgm:prSet presAssocID="{E19A8BC1-1233-9E48-B5F7-CAB411C17790}" presName="desTx" presStyleLbl="alignAccFollowNode1" presStyleIdx="2" presStyleCnt="4">
        <dgm:presLayoutVars>
          <dgm:bulletEnabled val="1"/>
        </dgm:presLayoutVars>
      </dgm:prSet>
      <dgm:spPr/>
    </dgm:pt>
    <dgm:pt modelId="{9CD96A90-9946-DE44-B262-50FD92B1FCE1}" type="pres">
      <dgm:prSet presAssocID="{17EE1574-4349-6B4E-A6A7-A1456CBF3E38}" presName="space" presStyleCnt="0"/>
      <dgm:spPr/>
    </dgm:pt>
    <dgm:pt modelId="{7A81D754-3A27-5940-899C-1A8861D6B20C}" type="pres">
      <dgm:prSet presAssocID="{45440D14-BB79-BC46-8F50-508CFB1D1B47}" presName="composite" presStyleCnt="0"/>
      <dgm:spPr/>
    </dgm:pt>
    <dgm:pt modelId="{F60C6398-F81D-C040-8B31-15B3D2940E0F}" type="pres">
      <dgm:prSet presAssocID="{45440D14-BB79-BC46-8F50-508CFB1D1B4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71E068A1-BF3A-9743-995A-C01DDD2782EC}" type="pres">
      <dgm:prSet presAssocID="{45440D14-BB79-BC46-8F50-508CFB1D1B47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0B45803-AEB6-8748-90F5-EC3B6EB53DAB}" type="presOf" srcId="{9F205756-5DF0-8C4C-AD6B-AD21D4DD58AB}" destId="{A51C4383-114E-C34D-8E29-BCB3859EE035}" srcOrd="0" destOrd="0" presId="urn:microsoft.com/office/officeart/2005/8/layout/hList1"/>
    <dgm:cxn modelId="{49491810-175D-1D41-8C34-4DAD661A57A6}" srcId="{4CFCB6FB-E159-0445-928A-78E76DF1431C}" destId="{E1B0C62C-71F5-9A4E-AC12-CEE39A296849}" srcOrd="0" destOrd="0" parTransId="{FA93A856-1FE1-1F49-B34B-D90E69411605}" sibTransId="{1856648B-A63C-FA4E-B982-05497E2EBB70}"/>
    <dgm:cxn modelId="{25830011-5FF6-AF42-8844-A6BAF3917D98}" srcId="{14FEEAFD-FA2C-354E-8DE8-080449AC731E}" destId="{4CFCB6FB-E159-0445-928A-78E76DF1431C}" srcOrd="0" destOrd="0" parTransId="{4AB5B160-4A58-974E-9EB2-17B9624ABF3D}" sibTransId="{62A21C68-8392-AF49-AEFC-5AA71385C802}"/>
    <dgm:cxn modelId="{0FE28019-6ABA-264F-ABF9-EEB79F693F57}" type="presOf" srcId="{4416810A-E11A-8746-9161-8CDAF6EA3582}" destId="{A51C4383-114E-C34D-8E29-BCB3859EE035}" srcOrd="0" destOrd="3" presId="urn:microsoft.com/office/officeart/2005/8/layout/hList1"/>
    <dgm:cxn modelId="{8343391A-7FFC-E348-8D6A-06F953D3A7B4}" srcId="{E19A8BC1-1233-9E48-B5F7-CAB411C17790}" destId="{A46B38DA-C828-CD42-9E46-B8F30E957A81}" srcOrd="1" destOrd="0" parTransId="{190D6486-1286-4644-9D4D-79C8028F8AB1}" sibTransId="{7250BFEC-CF60-9E49-9822-46891D990BA3}"/>
    <dgm:cxn modelId="{4FFB4E1A-6115-0B45-B33D-D747619FB629}" srcId="{9037B19F-3EA8-7F42-9014-1843BD082B36}" destId="{22D6737C-0E33-A74E-B812-917A119D1BF4}" srcOrd="0" destOrd="0" parTransId="{758B9288-5365-8E40-A0ED-257A0167501F}" sibTransId="{64AA1869-F431-7F4A-A9B5-CA24B8651747}"/>
    <dgm:cxn modelId="{A8592D21-7914-D243-AEC3-C4BDDAF711E9}" type="presOf" srcId="{A46B38DA-C828-CD42-9E46-B8F30E957A81}" destId="{A51C4383-114E-C34D-8E29-BCB3859EE035}" srcOrd="0" destOrd="1" presId="urn:microsoft.com/office/officeart/2005/8/layout/hList1"/>
    <dgm:cxn modelId="{34E5CD2E-B03C-AE46-B44C-69A0C0E8C2EB}" srcId="{14FEEAFD-FA2C-354E-8DE8-080449AC731E}" destId="{9037B19F-3EA8-7F42-9014-1843BD082B36}" srcOrd="1" destOrd="0" parTransId="{6C815273-6DE5-0349-B1C9-DEEC32D75507}" sibTransId="{49472A53-0BB2-0B42-8331-E2B7C31DD9FE}"/>
    <dgm:cxn modelId="{13BA3030-84E3-1A43-BE21-F656F12204F5}" type="presOf" srcId="{9037B19F-3EA8-7F42-9014-1843BD082B36}" destId="{28947BD9-7DEF-D646-A5A4-5B94D0C0C3DD}" srcOrd="0" destOrd="0" presId="urn:microsoft.com/office/officeart/2005/8/layout/hList1"/>
    <dgm:cxn modelId="{DAF53F37-58CF-AF43-8DE3-0010F9E4E386}" srcId="{9037B19F-3EA8-7F42-9014-1843BD082B36}" destId="{416C3EFD-D7DD-4A4F-BDE7-32C0E1DB441B}" srcOrd="1" destOrd="0" parTransId="{8682FA3D-12FB-7F48-A212-4202BFEA3A96}" sibTransId="{D28D4701-0331-814C-93A3-CF825CB80C97}"/>
    <dgm:cxn modelId="{F0374B3A-286D-EB44-BC1C-807B25BE2466}" srcId="{4CFCB6FB-E159-0445-928A-78E76DF1431C}" destId="{5E91D25E-F52A-804C-93D1-D1EDD4BAD6E2}" srcOrd="2" destOrd="0" parTransId="{C8541284-0EDF-034C-BC97-9D188842F453}" sibTransId="{B77A3B7D-55B8-7C42-905E-777472C02E46}"/>
    <dgm:cxn modelId="{59E53A3B-173E-3741-94A1-61B26EE5A3CA}" srcId="{14FEEAFD-FA2C-354E-8DE8-080449AC731E}" destId="{E19A8BC1-1233-9E48-B5F7-CAB411C17790}" srcOrd="2" destOrd="0" parTransId="{1336C665-0C5B-5C4A-92F0-0AC4FAD6D474}" sibTransId="{17EE1574-4349-6B4E-A6A7-A1456CBF3E38}"/>
    <dgm:cxn modelId="{FF71A842-3A9E-404E-8306-3A753F54E4BF}" type="presOf" srcId="{5E91D25E-F52A-804C-93D1-D1EDD4BAD6E2}" destId="{765182E2-C453-3E43-A233-052186F38D85}" srcOrd="0" destOrd="2" presId="urn:microsoft.com/office/officeart/2005/8/layout/hList1"/>
    <dgm:cxn modelId="{CE0DB54A-6C7B-1342-8C28-A9E41B3C929C}" type="presOf" srcId="{BC6F1D55-01E3-1A4C-AA52-FB0F6CAAA3C3}" destId="{22C92F17-2A23-9246-A5D1-CF60D86A3137}" srcOrd="0" destOrd="2" presId="urn:microsoft.com/office/officeart/2005/8/layout/hList1"/>
    <dgm:cxn modelId="{7226D54A-1DD9-E94F-A2F8-6E9D2B53CD14}" type="presOf" srcId="{E19A8BC1-1233-9E48-B5F7-CAB411C17790}" destId="{D4384064-F5CE-F341-B1DB-98E09DC814B9}" srcOrd="0" destOrd="0" presId="urn:microsoft.com/office/officeart/2005/8/layout/hList1"/>
    <dgm:cxn modelId="{21FDB44B-F7A8-2E4B-810E-8049C2CC846C}" srcId="{14FEEAFD-FA2C-354E-8DE8-080449AC731E}" destId="{45440D14-BB79-BC46-8F50-508CFB1D1B47}" srcOrd="3" destOrd="0" parTransId="{1D8ADBE2-3FF0-7B44-9EC4-A3C6437669AB}" sibTransId="{BD671BAE-A1E3-394E-9982-848C1715CA2D}"/>
    <dgm:cxn modelId="{7E2A1850-737D-7949-8C18-5C0B7FF3085B}" type="presOf" srcId="{14FEEAFD-FA2C-354E-8DE8-080449AC731E}" destId="{82E370D3-2132-3446-894F-F00DC2CF857C}" srcOrd="0" destOrd="0" presId="urn:microsoft.com/office/officeart/2005/8/layout/hList1"/>
    <dgm:cxn modelId="{6B9F2656-4073-2C46-A645-183ADAE83D3D}" type="presOf" srcId="{0C57D754-1640-5245-8C10-330B13515DF4}" destId="{A51C4383-114E-C34D-8E29-BCB3859EE035}" srcOrd="0" destOrd="2" presId="urn:microsoft.com/office/officeart/2005/8/layout/hList1"/>
    <dgm:cxn modelId="{6E3ECE65-87FF-8F43-9E83-B373E774ECF7}" type="presOf" srcId="{6AF5F8A8-C620-5041-AF11-AF4C24140ACF}" destId="{71E068A1-BF3A-9743-995A-C01DDD2782EC}" srcOrd="0" destOrd="0" presId="urn:microsoft.com/office/officeart/2005/8/layout/hList1"/>
    <dgm:cxn modelId="{F06C8969-51C7-494C-8434-B937A70F97F2}" type="presOf" srcId="{32DFAF40-4B88-B547-A043-2FD46290548D}" destId="{22C92F17-2A23-9246-A5D1-CF60D86A3137}" srcOrd="0" destOrd="3" presId="urn:microsoft.com/office/officeart/2005/8/layout/hList1"/>
    <dgm:cxn modelId="{843ADC74-06C6-A043-B4FE-564DEEE18329}" type="presOf" srcId="{4CFCB6FB-E159-0445-928A-78E76DF1431C}" destId="{B0E78E98-2223-CC42-B29E-789FF62F4871}" srcOrd="0" destOrd="0" presId="urn:microsoft.com/office/officeart/2005/8/layout/hList1"/>
    <dgm:cxn modelId="{972AF276-9522-044D-932E-25FC6CB673F0}" type="presOf" srcId="{E1B0C62C-71F5-9A4E-AC12-CEE39A296849}" destId="{765182E2-C453-3E43-A233-052186F38D85}" srcOrd="0" destOrd="0" presId="urn:microsoft.com/office/officeart/2005/8/layout/hList1"/>
    <dgm:cxn modelId="{08F08778-5926-9B44-98C7-859723777BD5}" type="presOf" srcId="{CCF13505-D82C-3A4F-AA89-7F536B123A9B}" destId="{71E068A1-BF3A-9743-995A-C01DDD2782EC}" srcOrd="0" destOrd="1" presId="urn:microsoft.com/office/officeart/2005/8/layout/hList1"/>
    <dgm:cxn modelId="{6B61187B-E14F-6148-94D8-2D69A652327F}" type="presOf" srcId="{416C3EFD-D7DD-4A4F-BDE7-32C0E1DB441B}" destId="{22C92F17-2A23-9246-A5D1-CF60D86A3137}" srcOrd="0" destOrd="1" presId="urn:microsoft.com/office/officeart/2005/8/layout/hList1"/>
    <dgm:cxn modelId="{C2966987-475E-5C46-9FC3-621501688F55}" type="presOf" srcId="{45440D14-BB79-BC46-8F50-508CFB1D1B47}" destId="{F60C6398-F81D-C040-8B31-15B3D2940E0F}" srcOrd="0" destOrd="0" presId="urn:microsoft.com/office/officeart/2005/8/layout/hList1"/>
    <dgm:cxn modelId="{B22A2088-2E6F-3841-9594-B578C30B3314}" srcId="{E19A8BC1-1233-9E48-B5F7-CAB411C17790}" destId="{4416810A-E11A-8746-9161-8CDAF6EA3582}" srcOrd="3" destOrd="0" parTransId="{3661971F-91EB-3847-BD6F-72762BC512DE}" sibTransId="{35FF07EB-9EA6-224A-8B61-74F2DA02C51B}"/>
    <dgm:cxn modelId="{4F5F4690-4F57-994A-A564-69DDC938B9C7}" srcId="{E19A8BC1-1233-9E48-B5F7-CAB411C17790}" destId="{9F205756-5DF0-8C4C-AD6B-AD21D4DD58AB}" srcOrd="0" destOrd="0" parTransId="{E057918E-7984-6A40-A12F-82F9C0366514}" sibTransId="{0B07B8BF-3E83-D949-9692-F7E12AE22CE7}"/>
    <dgm:cxn modelId="{D854A091-6827-2345-89DF-7F5B31F283C2}" srcId="{9037B19F-3EA8-7F42-9014-1843BD082B36}" destId="{32DFAF40-4B88-B547-A043-2FD46290548D}" srcOrd="3" destOrd="0" parTransId="{764E5CB5-09BA-E441-A157-2C04E975BA62}" sibTransId="{51BD3E32-E005-F240-A0A3-C7049452FF5C}"/>
    <dgm:cxn modelId="{4BAEB79A-2211-814D-9A9A-9C661395C11F}" srcId="{45440D14-BB79-BC46-8F50-508CFB1D1B47}" destId="{CCF13505-D82C-3A4F-AA89-7F536B123A9B}" srcOrd="1" destOrd="0" parTransId="{2358B42E-50BB-184D-80AC-6AB2E939649D}" sibTransId="{DBB74E53-8723-744B-9468-B29946836A42}"/>
    <dgm:cxn modelId="{27FAA6A2-9168-E14B-97E5-7D667264C33B}" type="presOf" srcId="{A17536C6-C21D-7E4C-9FF8-71E068F0D33B}" destId="{765182E2-C453-3E43-A233-052186F38D85}" srcOrd="0" destOrd="1" presId="urn:microsoft.com/office/officeart/2005/8/layout/hList1"/>
    <dgm:cxn modelId="{B57898A5-DBE6-FB43-8149-AD337662F056}" type="presOf" srcId="{22D6737C-0E33-A74E-B812-917A119D1BF4}" destId="{22C92F17-2A23-9246-A5D1-CF60D86A3137}" srcOrd="0" destOrd="0" presId="urn:microsoft.com/office/officeart/2005/8/layout/hList1"/>
    <dgm:cxn modelId="{F03D41AE-3E29-A44F-85C8-08BFF69E62A8}" srcId="{4CFCB6FB-E159-0445-928A-78E76DF1431C}" destId="{A17536C6-C21D-7E4C-9FF8-71E068F0D33B}" srcOrd="1" destOrd="0" parTransId="{D53B1107-73CD-CE49-8F0E-66FDA9BEFCBC}" sibTransId="{3CA477CC-1FE1-7F41-AB5C-88DB41FBD402}"/>
    <dgm:cxn modelId="{3B1F88D8-26A6-5140-8665-6890B793F7D2}" srcId="{E19A8BC1-1233-9E48-B5F7-CAB411C17790}" destId="{0C57D754-1640-5245-8C10-330B13515DF4}" srcOrd="2" destOrd="0" parTransId="{1864FCD9-E527-F24F-87BA-E41407878927}" sibTransId="{132BFF0E-867C-9C47-9E36-599EC07C3971}"/>
    <dgm:cxn modelId="{BFA5A6DE-6CB7-6948-890F-81D626A2F14C}" srcId="{9037B19F-3EA8-7F42-9014-1843BD082B36}" destId="{BC6F1D55-01E3-1A4C-AA52-FB0F6CAAA3C3}" srcOrd="2" destOrd="0" parTransId="{97869A4E-077D-2F4E-AA9C-AA41D30B567D}" sibTransId="{0820EF51-6DAD-574F-AA84-CFD1AEB84139}"/>
    <dgm:cxn modelId="{88F175ED-6F02-994B-8AEC-A69A1A879BB3}" srcId="{45440D14-BB79-BC46-8F50-508CFB1D1B47}" destId="{6AF5F8A8-C620-5041-AF11-AF4C24140ACF}" srcOrd="0" destOrd="0" parTransId="{DFC4E482-C3F7-A44B-A700-2EA911F9E54B}" sibTransId="{AEA595F7-937E-AB4D-B5A8-9C828C0770C9}"/>
    <dgm:cxn modelId="{78B6F6DA-C6B8-5040-9C79-2BCA36FAE98E}" type="presParOf" srcId="{82E370D3-2132-3446-894F-F00DC2CF857C}" destId="{2AD13801-7BE3-F041-B066-998F7A68ACF7}" srcOrd="0" destOrd="0" presId="urn:microsoft.com/office/officeart/2005/8/layout/hList1"/>
    <dgm:cxn modelId="{8922CBDC-2C72-E649-B0F5-04310CB4FAB3}" type="presParOf" srcId="{2AD13801-7BE3-F041-B066-998F7A68ACF7}" destId="{B0E78E98-2223-CC42-B29E-789FF62F4871}" srcOrd="0" destOrd="0" presId="urn:microsoft.com/office/officeart/2005/8/layout/hList1"/>
    <dgm:cxn modelId="{2DBF4BED-19B4-2040-9E2E-0FEE6A4FA974}" type="presParOf" srcId="{2AD13801-7BE3-F041-B066-998F7A68ACF7}" destId="{765182E2-C453-3E43-A233-052186F38D85}" srcOrd="1" destOrd="0" presId="urn:microsoft.com/office/officeart/2005/8/layout/hList1"/>
    <dgm:cxn modelId="{16EA53F8-7579-914A-B8E7-6E32D1E81EF1}" type="presParOf" srcId="{82E370D3-2132-3446-894F-F00DC2CF857C}" destId="{296482CB-FC3B-F449-8AA8-30F25B149DB2}" srcOrd="1" destOrd="0" presId="urn:microsoft.com/office/officeart/2005/8/layout/hList1"/>
    <dgm:cxn modelId="{3B68AC31-DB26-7C42-AC35-C66076E8E5C8}" type="presParOf" srcId="{82E370D3-2132-3446-894F-F00DC2CF857C}" destId="{1F36B32A-9679-5D4F-93FB-189E74F8AD1D}" srcOrd="2" destOrd="0" presId="urn:microsoft.com/office/officeart/2005/8/layout/hList1"/>
    <dgm:cxn modelId="{E6F9AA9C-BD3B-014E-B8C5-A71FB9D452A2}" type="presParOf" srcId="{1F36B32A-9679-5D4F-93FB-189E74F8AD1D}" destId="{28947BD9-7DEF-D646-A5A4-5B94D0C0C3DD}" srcOrd="0" destOrd="0" presId="urn:microsoft.com/office/officeart/2005/8/layout/hList1"/>
    <dgm:cxn modelId="{61962249-5787-4B42-B891-8D1E800149F0}" type="presParOf" srcId="{1F36B32A-9679-5D4F-93FB-189E74F8AD1D}" destId="{22C92F17-2A23-9246-A5D1-CF60D86A3137}" srcOrd="1" destOrd="0" presId="urn:microsoft.com/office/officeart/2005/8/layout/hList1"/>
    <dgm:cxn modelId="{AF901AE8-EC1E-5847-A5DC-F5D7369E5542}" type="presParOf" srcId="{82E370D3-2132-3446-894F-F00DC2CF857C}" destId="{FCFD4BF0-B91A-A948-B63D-40867F4C5BE8}" srcOrd="3" destOrd="0" presId="urn:microsoft.com/office/officeart/2005/8/layout/hList1"/>
    <dgm:cxn modelId="{02BA7A1D-E1BC-844B-882F-354FD342AEBB}" type="presParOf" srcId="{82E370D3-2132-3446-894F-F00DC2CF857C}" destId="{85B32F0E-4F73-A743-8086-6388AB046B4A}" srcOrd="4" destOrd="0" presId="urn:microsoft.com/office/officeart/2005/8/layout/hList1"/>
    <dgm:cxn modelId="{A21DBA52-4D53-7646-89F1-1679BF1F3CEC}" type="presParOf" srcId="{85B32F0E-4F73-A743-8086-6388AB046B4A}" destId="{D4384064-F5CE-F341-B1DB-98E09DC814B9}" srcOrd="0" destOrd="0" presId="urn:microsoft.com/office/officeart/2005/8/layout/hList1"/>
    <dgm:cxn modelId="{1F6FD934-572F-C647-BC63-69F17010CE62}" type="presParOf" srcId="{85B32F0E-4F73-A743-8086-6388AB046B4A}" destId="{A51C4383-114E-C34D-8E29-BCB3859EE035}" srcOrd="1" destOrd="0" presId="urn:microsoft.com/office/officeart/2005/8/layout/hList1"/>
    <dgm:cxn modelId="{0ADE2EED-556E-BD4E-95C8-61C08F833454}" type="presParOf" srcId="{82E370D3-2132-3446-894F-F00DC2CF857C}" destId="{9CD96A90-9946-DE44-B262-50FD92B1FCE1}" srcOrd="5" destOrd="0" presId="urn:microsoft.com/office/officeart/2005/8/layout/hList1"/>
    <dgm:cxn modelId="{D6A323A4-5967-4340-A0BE-A3AD47330454}" type="presParOf" srcId="{82E370D3-2132-3446-894F-F00DC2CF857C}" destId="{7A81D754-3A27-5940-899C-1A8861D6B20C}" srcOrd="6" destOrd="0" presId="urn:microsoft.com/office/officeart/2005/8/layout/hList1"/>
    <dgm:cxn modelId="{3D4E8D0F-7ACF-1A4C-83CD-A0AAF1195C24}" type="presParOf" srcId="{7A81D754-3A27-5940-899C-1A8861D6B20C}" destId="{F60C6398-F81D-C040-8B31-15B3D2940E0F}" srcOrd="0" destOrd="0" presId="urn:microsoft.com/office/officeart/2005/8/layout/hList1"/>
    <dgm:cxn modelId="{C4306641-6B50-AE40-8DA8-A613FB6F8BC6}" type="presParOf" srcId="{7A81D754-3A27-5940-899C-1A8861D6B20C}" destId="{71E068A1-BF3A-9743-995A-C01DDD2782E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FEEAFD-FA2C-354E-8DE8-080449AC731E}" type="doc">
      <dgm:prSet loTypeId="urn:microsoft.com/office/officeart/2005/8/layout/h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CFCB6FB-E159-0445-928A-78E76DF1431C}">
      <dgm:prSet phldrT="[Text]"/>
      <dgm:spPr/>
      <dgm:t>
        <a:bodyPr/>
        <a:lstStyle/>
        <a:p>
          <a:r>
            <a:rPr lang="en-GB" dirty="0"/>
            <a:t>Availability of technology</a:t>
          </a:r>
        </a:p>
      </dgm:t>
    </dgm:pt>
    <dgm:pt modelId="{4AB5B160-4A58-974E-9EB2-17B9624ABF3D}" type="parTrans" cxnId="{25830011-5FF6-AF42-8844-A6BAF3917D98}">
      <dgm:prSet/>
      <dgm:spPr/>
      <dgm:t>
        <a:bodyPr/>
        <a:lstStyle/>
        <a:p>
          <a:endParaRPr lang="en-GB"/>
        </a:p>
      </dgm:t>
    </dgm:pt>
    <dgm:pt modelId="{62A21C68-8392-AF49-AEFC-5AA71385C802}" type="sibTrans" cxnId="{25830011-5FF6-AF42-8844-A6BAF3917D98}">
      <dgm:prSet/>
      <dgm:spPr/>
      <dgm:t>
        <a:bodyPr/>
        <a:lstStyle/>
        <a:p>
          <a:endParaRPr lang="en-GB"/>
        </a:p>
      </dgm:t>
    </dgm:pt>
    <dgm:pt modelId="{E1B0C62C-71F5-9A4E-AC12-CEE39A296849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/>
            <a:t>Accessibility to the technology - students nowadays are those who </a:t>
          </a:r>
          <a:r>
            <a:rPr lang="en-GB" sz="1400" b="1" i="1" dirty="0"/>
            <a:t>grew up using digital media and live their daily lives through Internet.</a:t>
          </a:r>
        </a:p>
      </dgm:t>
    </dgm:pt>
    <dgm:pt modelId="{FA93A856-1FE1-1F49-B34B-D90E69411605}" type="parTrans" cxnId="{49491810-175D-1D41-8C34-4DAD661A57A6}">
      <dgm:prSet/>
      <dgm:spPr/>
      <dgm:t>
        <a:bodyPr/>
        <a:lstStyle/>
        <a:p>
          <a:endParaRPr lang="en-GB"/>
        </a:p>
      </dgm:t>
    </dgm:pt>
    <dgm:pt modelId="{1856648B-A63C-FA4E-B982-05497E2EBB70}" type="sibTrans" cxnId="{49491810-175D-1D41-8C34-4DAD661A57A6}">
      <dgm:prSet/>
      <dgm:spPr/>
      <dgm:t>
        <a:bodyPr/>
        <a:lstStyle/>
        <a:p>
          <a:endParaRPr lang="en-GB"/>
        </a:p>
      </dgm:t>
    </dgm:pt>
    <dgm:pt modelId="{9037B19F-3EA8-7F42-9014-1843BD082B36}">
      <dgm:prSet phldrT="[Text]"/>
      <dgm:spPr/>
      <dgm:t>
        <a:bodyPr/>
        <a:lstStyle/>
        <a:p>
          <a:r>
            <a:rPr lang="en-GB" dirty="0"/>
            <a:t>Use of technology </a:t>
          </a:r>
        </a:p>
      </dgm:t>
    </dgm:pt>
    <dgm:pt modelId="{6C815273-6DE5-0349-B1C9-DEEC32D75507}" type="parTrans" cxnId="{34E5CD2E-B03C-AE46-B44C-69A0C0E8C2EB}">
      <dgm:prSet/>
      <dgm:spPr/>
      <dgm:t>
        <a:bodyPr/>
        <a:lstStyle/>
        <a:p>
          <a:endParaRPr lang="en-GB"/>
        </a:p>
      </dgm:t>
    </dgm:pt>
    <dgm:pt modelId="{49472A53-0BB2-0B42-8331-E2B7C31DD9FE}" type="sibTrans" cxnId="{34E5CD2E-B03C-AE46-B44C-69A0C0E8C2EB}">
      <dgm:prSet/>
      <dgm:spPr/>
      <dgm:t>
        <a:bodyPr/>
        <a:lstStyle/>
        <a:p>
          <a:endParaRPr lang="en-GB"/>
        </a:p>
      </dgm:t>
    </dgm:pt>
    <dgm:pt modelId="{22D6737C-0E33-A74E-B812-917A119D1BF4}">
      <dgm:prSet phldrT="[Text]"/>
      <dgm:spPr/>
      <dgm:t>
        <a:bodyPr/>
        <a:lstStyle/>
        <a:p>
          <a:r>
            <a:rPr lang="en-MY" dirty="0"/>
            <a:t>They were </a:t>
          </a:r>
          <a:r>
            <a:rPr lang="en-MY" b="1" i="1" dirty="0"/>
            <a:t>familiar with all the technologie</a:t>
          </a:r>
          <a:r>
            <a:rPr lang="en-MY" dirty="0"/>
            <a:t>s involved in order to fulfil their task requirement for their English subjects.</a:t>
          </a:r>
          <a:endParaRPr lang="en-GB" dirty="0"/>
        </a:p>
      </dgm:t>
    </dgm:pt>
    <dgm:pt modelId="{758B9288-5365-8E40-A0ED-257A0167501F}" type="parTrans" cxnId="{4FFB4E1A-6115-0B45-B33D-D747619FB629}">
      <dgm:prSet/>
      <dgm:spPr/>
      <dgm:t>
        <a:bodyPr/>
        <a:lstStyle/>
        <a:p>
          <a:endParaRPr lang="en-GB"/>
        </a:p>
      </dgm:t>
    </dgm:pt>
    <dgm:pt modelId="{64AA1869-F431-7F4A-A9B5-CA24B8651747}" type="sibTrans" cxnId="{4FFB4E1A-6115-0B45-B33D-D747619FB629}">
      <dgm:prSet/>
      <dgm:spPr/>
      <dgm:t>
        <a:bodyPr/>
        <a:lstStyle/>
        <a:p>
          <a:endParaRPr lang="en-GB"/>
        </a:p>
      </dgm:t>
    </dgm:pt>
    <dgm:pt modelId="{E19A8BC1-1233-9E48-B5F7-CAB411C17790}">
      <dgm:prSet phldrT="[Text]"/>
      <dgm:spPr/>
      <dgm:t>
        <a:bodyPr/>
        <a:lstStyle/>
        <a:p>
          <a:r>
            <a:rPr lang="en-GB" dirty="0"/>
            <a:t>Self- confidence </a:t>
          </a:r>
        </a:p>
      </dgm:t>
    </dgm:pt>
    <dgm:pt modelId="{1336C665-0C5B-5C4A-92F0-0AC4FAD6D474}" type="parTrans" cxnId="{59E53A3B-173E-3741-94A1-61B26EE5A3CA}">
      <dgm:prSet/>
      <dgm:spPr/>
      <dgm:t>
        <a:bodyPr/>
        <a:lstStyle/>
        <a:p>
          <a:endParaRPr lang="en-GB"/>
        </a:p>
      </dgm:t>
    </dgm:pt>
    <dgm:pt modelId="{17EE1574-4349-6B4E-A6A7-A1456CBF3E38}" type="sibTrans" cxnId="{59E53A3B-173E-3741-94A1-61B26EE5A3CA}">
      <dgm:prSet/>
      <dgm:spPr/>
      <dgm:t>
        <a:bodyPr/>
        <a:lstStyle/>
        <a:p>
          <a:endParaRPr lang="en-GB"/>
        </a:p>
      </dgm:t>
    </dgm:pt>
    <dgm:pt modelId="{9F205756-5DF0-8C4C-AD6B-AD21D4DD58AB}">
      <dgm:prSet phldrT="[Text]"/>
      <dgm:spPr/>
      <dgm:t>
        <a:bodyPr/>
        <a:lstStyle/>
        <a:p>
          <a:r>
            <a:rPr lang="en-MY" dirty="0"/>
            <a:t>Their </a:t>
          </a:r>
          <a:r>
            <a:rPr lang="en-MY" b="1" i="1" u="none" dirty="0"/>
            <a:t>ability to manoeuvre different online platforms </a:t>
          </a:r>
          <a:r>
            <a:rPr lang="en-MY" dirty="0"/>
            <a:t>such as learning management system, web 2.0 tools and others aid the communication between instructors and learners to effectively conduct the online classes </a:t>
          </a:r>
          <a:endParaRPr lang="en-GB" dirty="0"/>
        </a:p>
      </dgm:t>
    </dgm:pt>
    <dgm:pt modelId="{E057918E-7984-6A40-A12F-82F9C0366514}" type="parTrans" cxnId="{4F5F4690-4F57-994A-A564-69DDC938B9C7}">
      <dgm:prSet/>
      <dgm:spPr/>
      <dgm:t>
        <a:bodyPr/>
        <a:lstStyle/>
        <a:p>
          <a:endParaRPr lang="en-GB"/>
        </a:p>
      </dgm:t>
    </dgm:pt>
    <dgm:pt modelId="{0B07B8BF-3E83-D949-9692-F7E12AE22CE7}" type="sibTrans" cxnId="{4F5F4690-4F57-994A-A564-69DDC938B9C7}">
      <dgm:prSet/>
      <dgm:spPr/>
      <dgm:t>
        <a:bodyPr/>
        <a:lstStyle/>
        <a:p>
          <a:endParaRPr lang="en-GB"/>
        </a:p>
      </dgm:t>
    </dgm:pt>
    <dgm:pt modelId="{45440D14-BB79-BC46-8F50-508CFB1D1B47}">
      <dgm:prSet/>
      <dgm:spPr/>
      <dgm:t>
        <a:bodyPr/>
        <a:lstStyle/>
        <a:p>
          <a:r>
            <a:rPr lang="en-GB" dirty="0"/>
            <a:t>Acceptance </a:t>
          </a:r>
        </a:p>
      </dgm:t>
    </dgm:pt>
    <dgm:pt modelId="{1D8ADBE2-3FF0-7B44-9EC4-A3C6437669AB}" type="parTrans" cxnId="{21FDB44B-F7A8-2E4B-810E-8049C2CC846C}">
      <dgm:prSet/>
      <dgm:spPr/>
      <dgm:t>
        <a:bodyPr/>
        <a:lstStyle/>
        <a:p>
          <a:endParaRPr lang="en-GB"/>
        </a:p>
      </dgm:t>
    </dgm:pt>
    <dgm:pt modelId="{BD671BAE-A1E3-394E-9982-848C1715CA2D}" type="sibTrans" cxnId="{21FDB44B-F7A8-2E4B-810E-8049C2CC846C}">
      <dgm:prSet/>
      <dgm:spPr/>
      <dgm:t>
        <a:bodyPr/>
        <a:lstStyle/>
        <a:p>
          <a:endParaRPr lang="en-GB"/>
        </a:p>
      </dgm:t>
    </dgm:pt>
    <dgm:pt modelId="{6AF5F8A8-C620-5041-AF11-AF4C24140ACF}">
      <dgm:prSet/>
      <dgm:spPr/>
      <dgm:t>
        <a:bodyPr/>
        <a:lstStyle/>
        <a:p>
          <a:r>
            <a:rPr lang="en-MY" dirty="0"/>
            <a:t>Students tend to have second thought when it comes to the </a:t>
          </a:r>
          <a:r>
            <a:rPr lang="en-MY" b="1" i="1" dirty="0"/>
            <a:t>effectiveness of e-learning in comparison to traditional classroom. </a:t>
          </a:r>
          <a:endParaRPr lang="en-GB" b="1" i="1" dirty="0"/>
        </a:p>
      </dgm:t>
    </dgm:pt>
    <dgm:pt modelId="{DFC4E482-C3F7-A44B-A700-2EA911F9E54B}" type="parTrans" cxnId="{88F175ED-6F02-994B-8AEC-A69A1A879BB3}">
      <dgm:prSet/>
      <dgm:spPr/>
      <dgm:t>
        <a:bodyPr/>
        <a:lstStyle/>
        <a:p>
          <a:endParaRPr lang="en-GB"/>
        </a:p>
      </dgm:t>
    </dgm:pt>
    <dgm:pt modelId="{AEA595F7-937E-AB4D-B5A8-9C828C0770C9}" type="sibTrans" cxnId="{88F175ED-6F02-994B-8AEC-A69A1A879BB3}">
      <dgm:prSet/>
      <dgm:spPr/>
      <dgm:t>
        <a:bodyPr/>
        <a:lstStyle/>
        <a:p>
          <a:endParaRPr lang="en-GB"/>
        </a:p>
      </dgm:t>
    </dgm:pt>
    <dgm:pt modelId="{40B889F4-34DC-D64B-944E-DDD63E32BF0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MY" sz="1400" dirty="0"/>
            <a:t>significant problem with the </a:t>
          </a:r>
          <a:r>
            <a:rPr lang="en-MY" sz="1400" b="1" i="1" dirty="0"/>
            <a:t>stability and the speed of the connection </a:t>
          </a:r>
          <a:r>
            <a:rPr lang="en-MY" sz="1400" dirty="0"/>
            <a:t>- geographical factor of students’ whereabouts </a:t>
          </a:r>
          <a:endParaRPr lang="en-GB" sz="1400" dirty="0"/>
        </a:p>
      </dgm:t>
    </dgm:pt>
    <dgm:pt modelId="{12BD577D-5CA7-EE45-9146-64C09E677A27}" type="parTrans" cxnId="{96C7A8AC-6609-824B-B490-51EDE8118FB0}">
      <dgm:prSet/>
      <dgm:spPr/>
      <dgm:t>
        <a:bodyPr/>
        <a:lstStyle/>
        <a:p>
          <a:endParaRPr lang="en-GB"/>
        </a:p>
      </dgm:t>
    </dgm:pt>
    <dgm:pt modelId="{D3B779BD-F670-DE41-8103-175CE947B53E}" type="sibTrans" cxnId="{96C7A8AC-6609-824B-B490-51EDE8118FB0}">
      <dgm:prSet/>
      <dgm:spPr/>
      <dgm:t>
        <a:bodyPr/>
        <a:lstStyle/>
        <a:p>
          <a:endParaRPr lang="en-GB"/>
        </a:p>
      </dgm:t>
    </dgm:pt>
    <dgm:pt modelId="{F15F065B-ED9C-8842-A215-E23F7FB53AC6}">
      <dgm:prSet phldrT="[Text]"/>
      <dgm:spPr/>
      <dgm:t>
        <a:bodyPr/>
        <a:lstStyle/>
        <a:p>
          <a:r>
            <a:rPr lang="en-MY" dirty="0"/>
            <a:t>Therefore, it is the instructors’ responsibility </a:t>
          </a:r>
          <a:r>
            <a:rPr lang="en-MY" b="1" i="1" dirty="0"/>
            <a:t>to opt for the most suitable and appropriate tools </a:t>
          </a:r>
          <a:r>
            <a:rPr lang="en-MY" dirty="0"/>
            <a:t>according to the learning needs of digital natives [7]. </a:t>
          </a:r>
          <a:endParaRPr lang="en-GB" dirty="0"/>
        </a:p>
      </dgm:t>
    </dgm:pt>
    <dgm:pt modelId="{2195118F-8087-E549-BD0C-69F1741D17D3}" type="parTrans" cxnId="{FD42CD0C-A65D-BB4C-91F8-DD5086334D4D}">
      <dgm:prSet/>
      <dgm:spPr/>
      <dgm:t>
        <a:bodyPr/>
        <a:lstStyle/>
        <a:p>
          <a:endParaRPr lang="en-GB"/>
        </a:p>
      </dgm:t>
    </dgm:pt>
    <dgm:pt modelId="{85F3281E-52DD-C943-8F33-E39DE4A48137}" type="sibTrans" cxnId="{FD42CD0C-A65D-BB4C-91F8-DD5086334D4D}">
      <dgm:prSet/>
      <dgm:spPr/>
      <dgm:t>
        <a:bodyPr/>
        <a:lstStyle/>
        <a:p>
          <a:endParaRPr lang="en-GB"/>
        </a:p>
      </dgm:t>
    </dgm:pt>
    <dgm:pt modelId="{12F9AF8A-C8E8-DE45-970B-EAFB139C44EE}">
      <dgm:prSet/>
      <dgm:spPr/>
      <dgm:t>
        <a:bodyPr/>
        <a:lstStyle/>
        <a:p>
          <a:r>
            <a:rPr lang="en-MY" dirty="0"/>
            <a:t>This could be due to the </a:t>
          </a:r>
          <a:r>
            <a:rPr lang="en-MY" b="1" i="1" dirty="0">
              <a:solidFill>
                <a:schemeClr val="tx1"/>
              </a:solidFill>
            </a:rPr>
            <a:t>different frequency of face to face interaction between instructor and student, the nature of the course communication as well as the student’s academic course load </a:t>
          </a:r>
          <a:r>
            <a:rPr lang="en-MY" dirty="0"/>
            <a:t>[8] </a:t>
          </a:r>
          <a:endParaRPr lang="en-GB" dirty="0"/>
        </a:p>
      </dgm:t>
    </dgm:pt>
    <dgm:pt modelId="{780C15D4-2B99-C241-A529-6EEE6BD4CD2C}" type="parTrans" cxnId="{2DAC4AA4-D85A-D844-ADBB-6CF3F6F12DEA}">
      <dgm:prSet/>
      <dgm:spPr/>
      <dgm:t>
        <a:bodyPr/>
        <a:lstStyle/>
        <a:p>
          <a:endParaRPr lang="en-GB"/>
        </a:p>
      </dgm:t>
    </dgm:pt>
    <dgm:pt modelId="{7F5EC053-76CA-0942-9279-DD9B43DF7D2B}" type="sibTrans" cxnId="{2DAC4AA4-D85A-D844-ADBB-6CF3F6F12DEA}">
      <dgm:prSet/>
      <dgm:spPr/>
      <dgm:t>
        <a:bodyPr/>
        <a:lstStyle/>
        <a:p>
          <a:endParaRPr lang="en-GB"/>
        </a:p>
      </dgm:t>
    </dgm:pt>
    <dgm:pt modelId="{391771DF-7443-AD43-870E-A611D4CD1607}">
      <dgm:prSet/>
      <dgm:spPr/>
      <dgm:t>
        <a:bodyPr/>
        <a:lstStyle/>
        <a:p>
          <a:r>
            <a:rPr lang="en-MY" dirty="0"/>
            <a:t>Accustoming to a new norm could be hard for students to fully accept the new learning approach as </a:t>
          </a:r>
          <a:r>
            <a:rPr lang="en-MY" b="1" i="1" dirty="0"/>
            <a:t>proximity or the usage of the approach is still novel to them. </a:t>
          </a:r>
          <a:endParaRPr lang="en-GB" b="1" i="1" dirty="0"/>
        </a:p>
      </dgm:t>
    </dgm:pt>
    <dgm:pt modelId="{A6031212-7BEA-8F45-B6D8-64198D15638C}" type="parTrans" cxnId="{A6382150-D0AC-7F46-BD70-4067A745FC4A}">
      <dgm:prSet/>
      <dgm:spPr/>
      <dgm:t>
        <a:bodyPr/>
        <a:lstStyle/>
        <a:p>
          <a:endParaRPr lang="en-GB"/>
        </a:p>
      </dgm:t>
    </dgm:pt>
    <dgm:pt modelId="{7585852F-4994-064C-AAAD-795E5327EFCF}" type="sibTrans" cxnId="{A6382150-D0AC-7F46-BD70-4067A745FC4A}">
      <dgm:prSet/>
      <dgm:spPr/>
      <dgm:t>
        <a:bodyPr/>
        <a:lstStyle/>
        <a:p>
          <a:endParaRPr lang="en-GB"/>
        </a:p>
      </dgm:t>
    </dgm:pt>
    <dgm:pt modelId="{D30D3A16-60D4-E34F-9961-C98431D6B1DF}">
      <dgm:prSet phldrT="[Text]"/>
      <dgm:spPr/>
      <dgm:t>
        <a:bodyPr/>
        <a:lstStyle/>
        <a:p>
          <a:r>
            <a:rPr lang="en-MY" dirty="0"/>
            <a:t> Learners of 21st century are called as </a:t>
          </a:r>
          <a:r>
            <a:rPr lang="en-MY" b="1" i="1" dirty="0"/>
            <a:t>digital natives.</a:t>
          </a:r>
          <a:endParaRPr lang="en-GB" dirty="0">
            <a:highlight>
              <a:srgbClr val="FFFF00"/>
            </a:highlight>
          </a:endParaRPr>
        </a:p>
      </dgm:t>
    </dgm:pt>
    <dgm:pt modelId="{248F090E-07F1-084C-B51A-EF72F3BFC14A}" type="parTrans" cxnId="{386BDD89-862A-4348-8033-D5B1F9E847CA}">
      <dgm:prSet/>
      <dgm:spPr/>
      <dgm:t>
        <a:bodyPr/>
        <a:lstStyle/>
        <a:p>
          <a:endParaRPr lang="en-GB"/>
        </a:p>
      </dgm:t>
    </dgm:pt>
    <dgm:pt modelId="{976D8644-50B8-B641-97C0-4C0D7D9D2E2B}" type="sibTrans" cxnId="{386BDD89-862A-4348-8033-D5B1F9E847CA}">
      <dgm:prSet/>
      <dgm:spPr/>
      <dgm:t>
        <a:bodyPr/>
        <a:lstStyle/>
        <a:p>
          <a:endParaRPr lang="en-GB"/>
        </a:p>
      </dgm:t>
    </dgm:pt>
    <dgm:pt modelId="{82E370D3-2132-3446-894F-F00DC2CF857C}" type="pres">
      <dgm:prSet presAssocID="{14FEEAFD-FA2C-354E-8DE8-080449AC731E}" presName="Name0" presStyleCnt="0">
        <dgm:presLayoutVars>
          <dgm:dir/>
          <dgm:animLvl val="lvl"/>
          <dgm:resizeHandles val="exact"/>
        </dgm:presLayoutVars>
      </dgm:prSet>
      <dgm:spPr/>
    </dgm:pt>
    <dgm:pt modelId="{2AD13801-7BE3-F041-B066-998F7A68ACF7}" type="pres">
      <dgm:prSet presAssocID="{4CFCB6FB-E159-0445-928A-78E76DF1431C}" presName="composite" presStyleCnt="0"/>
      <dgm:spPr/>
    </dgm:pt>
    <dgm:pt modelId="{B0E78E98-2223-CC42-B29E-789FF62F4871}" type="pres">
      <dgm:prSet presAssocID="{4CFCB6FB-E159-0445-928A-78E76DF1431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765182E2-C453-3E43-A233-052186F38D85}" type="pres">
      <dgm:prSet presAssocID="{4CFCB6FB-E159-0445-928A-78E76DF1431C}" presName="desTx" presStyleLbl="alignAccFollowNode1" presStyleIdx="0" presStyleCnt="4">
        <dgm:presLayoutVars>
          <dgm:bulletEnabled val="1"/>
        </dgm:presLayoutVars>
      </dgm:prSet>
      <dgm:spPr/>
    </dgm:pt>
    <dgm:pt modelId="{296482CB-FC3B-F449-8AA8-30F25B149DB2}" type="pres">
      <dgm:prSet presAssocID="{62A21C68-8392-AF49-AEFC-5AA71385C802}" presName="space" presStyleCnt="0"/>
      <dgm:spPr/>
    </dgm:pt>
    <dgm:pt modelId="{1F36B32A-9679-5D4F-93FB-189E74F8AD1D}" type="pres">
      <dgm:prSet presAssocID="{9037B19F-3EA8-7F42-9014-1843BD082B36}" presName="composite" presStyleCnt="0"/>
      <dgm:spPr/>
    </dgm:pt>
    <dgm:pt modelId="{28947BD9-7DEF-D646-A5A4-5B94D0C0C3DD}" type="pres">
      <dgm:prSet presAssocID="{9037B19F-3EA8-7F42-9014-1843BD082B3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22C92F17-2A23-9246-A5D1-CF60D86A3137}" type="pres">
      <dgm:prSet presAssocID="{9037B19F-3EA8-7F42-9014-1843BD082B36}" presName="desTx" presStyleLbl="alignAccFollowNode1" presStyleIdx="1" presStyleCnt="4">
        <dgm:presLayoutVars>
          <dgm:bulletEnabled val="1"/>
        </dgm:presLayoutVars>
      </dgm:prSet>
      <dgm:spPr/>
    </dgm:pt>
    <dgm:pt modelId="{FCFD4BF0-B91A-A948-B63D-40867F4C5BE8}" type="pres">
      <dgm:prSet presAssocID="{49472A53-0BB2-0B42-8331-E2B7C31DD9FE}" presName="space" presStyleCnt="0"/>
      <dgm:spPr/>
    </dgm:pt>
    <dgm:pt modelId="{85B32F0E-4F73-A743-8086-6388AB046B4A}" type="pres">
      <dgm:prSet presAssocID="{E19A8BC1-1233-9E48-B5F7-CAB411C17790}" presName="composite" presStyleCnt="0"/>
      <dgm:spPr/>
    </dgm:pt>
    <dgm:pt modelId="{D4384064-F5CE-F341-B1DB-98E09DC814B9}" type="pres">
      <dgm:prSet presAssocID="{E19A8BC1-1233-9E48-B5F7-CAB411C1779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A51C4383-114E-C34D-8E29-BCB3859EE035}" type="pres">
      <dgm:prSet presAssocID="{E19A8BC1-1233-9E48-B5F7-CAB411C17790}" presName="desTx" presStyleLbl="alignAccFollowNode1" presStyleIdx="2" presStyleCnt="4">
        <dgm:presLayoutVars>
          <dgm:bulletEnabled val="1"/>
        </dgm:presLayoutVars>
      </dgm:prSet>
      <dgm:spPr/>
    </dgm:pt>
    <dgm:pt modelId="{9CD96A90-9946-DE44-B262-50FD92B1FCE1}" type="pres">
      <dgm:prSet presAssocID="{17EE1574-4349-6B4E-A6A7-A1456CBF3E38}" presName="space" presStyleCnt="0"/>
      <dgm:spPr/>
    </dgm:pt>
    <dgm:pt modelId="{7A81D754-3A27-5940-899C-1A8861D6B20C}" type="pres">
      <dgm:prSet presAssocID="{45440D14-BB79-BC46-8F50-508CFB1D1B47}" presName="composite" presStyleCnt="0"/>
      <dgm:spPr/>
    </dgm:pt>
    <dgm:pt modelId="{F60C6398-F81D-C040-8B31-15B3D2940E0F}" type="pres">
      <dgm:prSet presAssocID="{45440D14-BB79-BC46-8F50-508CFB1D1B4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71E068A1-BF3A-9743-995A-C01DDD2782EC}" type="pres">
      <dgm:prSet presAssocID="{45440D14-BB79-BC46-8F50-508CFB1D1B47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0B45803-AEB6-8748-90F5-EC3B6EB53DAB}" type="presOf" srcId="{9F205756-5DF0-8C4C-AD6B-AD21D4DD58AB}" destId="{A51C4383-114E-C34D-8E29-BCB3859EE035}" srcOrd="0" destOrd="0" presId="urn:microsoft.com/office/officeart/2005/8/layout/hList1"/>
    <dgm:cxn modelId="{FD42CD0C-A65D-BB4C-91F8-DD5086334D4D}" srcId="{E19A8BC1-1233-9E48-B5F7-CAB411C17790}" destId="{F15F065B-ED9C-8842-A215-E23F7FB53AC6}" srcOrd="1" destOrd="0" parTransId="{2195118F-8087-E549-BD0C-69F1741D17D3}" sibTransId="{85F3281E-52DD-C943-8F33-E39DE4A48137}"/>
    <dgm:cxn modelId="{49491810-175D-1D41-8C34-4DAD661A57A6}" srcId="{4CFCB6FB-E159-0445-928A-78E76DF1431C}" destId="{E1B0C62C-71F5-9A4E-AC12-CEE39A296849}" srcOrd="0" destOrd="0" parTransId="{FA93A856-1FE1-1F49-B34B-D90E69411605}" sibTransId="{1856648B-A63C-FA4E-B982-05497E2EBB70}"/>
    <dgm:cxn modelId="{25830011-5FF6-AF42-8844-A6BAF3917D98}" srcId="{14FEEAFD-FA2C-354E-8DE8-080449AC731E}" destId="{4CFCB6FB-E159-0445-928A-78E76DF1431C}" srcOrd="0" destOrd="0" parTransId="{4AB5B160-4A58-974E-9EB2-17B9624ABF3D}" sibTransId="{62A21C68-8392-AF49-AEFC-5AA71385C802}"/>
    <dgm:cxn modelId="{4FFB4E1A-6115-0B45-B33D-D747619FB629}" srcId="{9037B19F-3EA8-7F42-9014-1843BD082B36}" destId="{22D6737C-0E33-A74E-B812-917A119D1BF4}" srcOrd="0" destOrd="0" parTransId="{758B9288-5365-8E40-A0ED-257A0167501F}" sibTransId="{64AA1869-F431-7F4A-A9B5-CA24B8651747}"/>
    <dgm:cxn modelId="{0646AD20-38C0-F14C-8EE9-9A9494506098}" type="presOf" srcId="{12F9AF8A-C8E8-DE45-970B-EAFB139C44EE}" destId="{71E068A1-BF3A-9743-995A-C01DDD2782EC}" srcOrd="0" destOrd="1" presId="urn:microsoft.com/office/officeart/2005/8/layout/hList1"/>
    <dgm:cxn modelId="{34E5CD2E-B03C-AE46-B44C-69A0C0E8C2EB}" srcId="{14FEEAFD-FA2C-354E-8DE8-080449AC731E}" destId="{9037B19F-3EA8-7F42-9014-1843BD082B36}" srcOrd="1" destOrd="0" parTransId="{6C815273-6DE5-0349-B1C9-DEEC32D75507}" sibTransId="{49472A53-0BB2-0B42-8331-E2B7C31DD9FE}"/>
    <dgm:cxn modelId="{13BA3030-84E3-1A43-BE21-F656F12204F5}" type="presOf" srcId="{9037B19F-3EA8-7F42-9014-1843BD082B36}" destId="{28947BD9-7DEF-D646-A5A4-5B94D0C0C3DD}" srcOrd="0" destOrd="0" presId="urn:microsoft.com/office/officeart/2005/8/layout/hList1"/>
    <dgm:cxn modelId="{59E53A3B-173E-3741-94A1-61B26EE5A3CA}" srcId="{14FEEAFD-FA2C-354E-8DE8-080449AC731E}" destId="{E19A8BC1-1233-9E48-B5F7-CAB411C17790}" srcOrd="2" destOrd="0" parTransId="{1336C665-0C5B-5C4A-92F0-0AC4FAD6D474}" sibTransId="{17EE1574-4349-6B4E-A6A7-A1456CBF3E38}"/>
    <dgm:cxn modelId="{7226D54A-1DD9-E94F-A2F8-6E9D2B53CD14}" type="presOf" srcId="{E19A8BC1-1233-9E48-B5F7-CAB411C17790}" destId="{D4384064-F5CE-F341-B1DB-98E09DC814B9}" srcOrd="0" destOrd="0" presId="urn:microsoft.com/office/officeart/2005/8/layout/hList1"/>
    <dgm:cxn modelId="{21FDB44B-F7A8-2E4B-810E-8049C2CC846C}" srcId="{14FEEAFD-FA2C-354E-8DE8-080449AC731E}" destId="{45440D14-BB79-BC46-8F50-508CFB1D1B47}" srcOrd="3" destOrd="0" parTransId="{1D8ADBE2-3FF0-7B44-9EC4-A3C6437669AB}" sibTransId="{BD671BAE-A1E3-394E-9982-848C1715CA2D}"/>
    <dgm:cxn modelId="{7E2A1850-737D-7949-8C18-5C0B7FF3085B}" type="presOf" srcId="{14FEEAFD-FA2C-354E-8DE8-080449AC731E}" destId="{82E370D3-2132-3446-894F-F00DC2CF857C}" srcOrd="0" destOrd="0" presId="urn:microsoft.com/office/officeart/2005/8/layout/hList1"/>
    <dgm:cxn modelId="{A6382150-D0AC-7F46-BD70-4067A745FC4A}" srcId="{45440D14-BB79-BC46-8F50-508CFB1D1B47}" destId="{391771DF-7443-AD43-870E-A611D4CD1607}" srcOrd="2" destOrd="0" parTransId="{A6031212-7BEA-8F45-B6D8-64198D15638C}" sibTransId="{7585852F-4994-064C-AAAD-795E5327EFCF}"/>
    <dgm:cxn modelId="{6E3ECE65-87FF-8F43-9E83-B373E774ECF7}" type="presOf" srcId="{6AF5F8A8-C620-5041-AF11-AF4C24140ACF}" destId="{71E068A1-BF3A-9743-995A-C01DDD2782EC}" srcOrd="0" destOrd="0" presId="urn:microsoft.com/office/officeart/2005/8/layout/hList1"/>
    <dgm:cxn modelId="{3589FA6F-648D-9D43-9A9E-7FDB39DF5502}" type="presOf" srcId="{391771DF-7443-AD43-870E-A611D4CD1607}" destId="{71E068A1-BF3A-9743-995A-C01DDD2782EC}" srcOrd="0" destOrd="2" presId="urn:microsoft.com/office/officeart/2005/8/layout/hList1"/>
    <dgm:cxn modelId="{843ADC74-06C6-A043-B4FE-564DEEE18329}" type="presOf" srcId="{4CFCB6FB-E159-0445-928A-78E76DF1431C}" destId="{B0E78E98-2223-CC42-B29E-789FF62F4871}" srcOrd="0" destOrd="0" presId="urn:microsoft.com/office/officeart/2005/8/layout/hList1"/>
    <dgm:cxn modelId="{972AF276-9522-044D-932E-25FC6CB673F0}" type="presOf" srcId="{E1B0C62C-71F5-9A4E-AC12-CEE39A296849}" destId="{765182E2-C453-3E43-A233-052186F38D85}" srcOrd="0" destOrd="0" presId="urn:microsoft.com/office/officeart/2005/8/layout/hList1"/>
    <dgm:cxn modelId="{C2966987-475E-5C46-9FC3-621501688F55}" type="presOf" srcId="{45440D14-BB79-BC46-8F50-508CFB1D1B47}" destId="{F60C6398-F81D-C040-8B31-15B3D2940E0F}" srcOrd="0" destOrd="0" presId="urn:microsoft.com/office/officeart/2005/8/layout/hList1"/>
    <dgm:cxn modelId="{386BDD89-862A-4348-8033-D5B1F9E847CA}" srcId="{9037B19F-3EA8-7F42-9014-1843BD082B36}" destId="{D30D3A16-60D4-E34F-9961-C98431D6B1DF}" srcOrd="1" destOrd="0" parTransId="{248F090E-07F1-084C-B51A-EF72F3BFC14A}" sibTransId="{976D8644-50B8-B641-97C0-4C0D7D9D2E2B}"/>
    <dgm:cxn modelId="{4F5F4690-4F57-994A-A564-69DDC938B9C7}" srcId="{E19A8BC1-1233-9E48-B5F7-CAB411C17790}" destId="{9F205756-5DF0-8C4C-AD6B-AD21D4DD58AB}" srcOrd="0" destOrd="0" parTransId="{E057918E-7984-6A40-A12F-82F9C0366514}" sibTransId="{0B07B8BF-3E83-D949-9692-F7E12AE22CE7}"/>
    <dgm:cxn modelId="{2DAC4AA4-D85A-D844-ADBB-6CF3F6F12DEA}" srcId="{45440D14-BB79-BC46-8F50-508CFB1D1B47}" destId="{12F9AF8A-C8E8-DE45-970B-EAFB139C44EE}" srcOrd="1" destOrd="0" parTransId="{780C15D4-2B99-C241-A529-6EEE6BD4CD2C}" sibTransId="{7F5EC053-76CA-0942-9279-DD9B43DF7D2B}"/>
    <dgm:cxn modelId="{B57898A5-DBE6-FB43-8149-AD337662F056}" type="presOf" srcId="{22D6737C-0E33-A74E-B812-917A119D1BF4}" destId="{22C92F17-2A23-9246-A5D1-CF60D86A3137}" srcOrd="0" destOrd="0" presId="urn:microsoft.com/office/officeart/2005/8/layout/hList1"/>
    <dgm:cxn modelId="{96C7A8AC-6609-824B-B490-51EDE8118FB0}" srcId="{4CFCB6FB-E159-0445-928A-78E76DF1431C}" destId="{40B889F4-34DC-D64B-944E-DDD63E32BF0B}" srcOrd="1" destOrd="0" parTransId="{12BD577D-5CA7-EE45-9146-64C09E677A27}" sibTransId="{D3B779BD-F670-DE41-8103-175CE947B53E}"/>
    <dgm:cxn modelId="{71BD20BA-E554-B644-A5B9-B2C9DA79113B}" type="presOf" srcId="{D30D3A16-60D4-E34F-9961-C98431D6B1DF}" destId="{22C92F17-2A23-9246-A5D1-CF60D86A3137}" srcOrd="0" destOrd="1" presId="urn:microsoft.com/office/officeart/2005/8/layout/hList1"/>
    <dgm:cxn modelId="{A066BFDB-2C13-0049-B028-382941C77EDA}" type="presOf" srcId="{40B889F4-34DC-D64B-944E-DDD63E32BF0B}" destId="{765182E2-C453-3E43-A233-052186F38D85}" srcOrd="0" destOrd="1" presId="urn:microsoft.com/office/officeart/2005/8/layout/hList1"/>
    <dgm:cxn modelId="{88F175ED-6F02-994B-8AEC-A69A1A879BB3}" srcId="{45440D14-BB79-BC46-8F50-508CFB1D1B47}" destId="{6AF5F8A8-C620-5041-AF11-AF4C24140ACF}" srcOrd="0" destOrd="0" parTransId="{DFC4E482-C3F7-A44B-A700-2EA911F9E54B}" sibTransId="{AEA595F7-937E-AB4D-B5A8-9C828C0770C9}"/>
    <dgm:cxn modelId="{7CCFFEFD-81AF-EB45-8B55-B262E24318DC}" type="presOf" srcId="{F15F065B-ED9C-8842-A215-E23F7FB53AC6}" destId="{A51C4383-114E-C34D-8E29-BCB3859EE035}" srcOrd="0" destOrd="1" presId="urn:microsoft.com/office/officeart/2005/8/layout/hList1"/>
    <dgm:cxn modelId="{78B6F6DA-C6B8-5040-9C79-2BCA36FAE98E}" type="presParOf" srcId="{82E370D3-2132-3446-894F-F00DC2CF857C}" destId="{2AD13801-7BE3-F041-B066-998F7A68ACF7}" srcOrd="0" destOrd="0" presId="urn:microsoft.com/office/officeart/2005/8/layout/hList1"/>
    <dgm:cxn modelId="{8922CBDC-2C72-E649-B0F5-04310CB4FAB3}" type="presParOf" srcId="{2AD13801-7BE3-F041-B066-998F7A68ACF7}" destId="{B0E78E98-2223-CC42-B29E-789FF62F4871}" srcOrd="0" destOrd="0" presId="urn:microsoft.com/office/officeart/2005/8/layout/hList1"/>
    <dgm:cxn modelId="{2DBF4BED-19B4-2040-9E2E-0FEE6A4FA974}" type="presParOf" srcId="{2AD13801-7BE3-F041-B066-998F7A68ACF7}" destId="{765182E2-C453-3E43-A233-052186F38D85}" srcOrd="1" destOrd="0" presId="urn:microsoft.com/office/officeart/2005/8/layout/hList1"/>
    <dgm:cxn modelId="{16EA53F8-7579-914A-B8E7-6E32D1E81EF1}" type="presParOf" srcId="{82E370D3-2132-3446-894F-F00DC2CF857C}" destId="{296482CB-FC3B-F449-8AA8-30F25B149DB2}" srcOrd="1" destOrd="0" presId="urn:microsoft.com/office/officeart/2005/8/layout/hList1"/>
    <dgm:cxn modelId="{3B68AC31-DB26-7C42-AC35-C66076E8E5C8}" type="presParOf" srcId="{82E370D3-2132-3446-894F-F00DC2CF857C}" destId="{1F36B32A-9679-5D4F-93FB-189E74F8AD1D}" srcOrd="2" destOrd="0" presId="urn:microsoft.com/office/officeart/2005/8/layout/hList1"/>
    <dgm:cxn modelId="{E6F9AA9C-BD3B-014E-B8C5-A71FB9D452A2}" type="presParOf" srcId="{1F36B32A-9679-5D4F-93FB-189E74F8AD1D}" destId="{28947BD9-7DEF-D646-A5A4-5B94D0C0C3DD}" srcOrd="0" destOrd="0" presId="urn:microsoft.com/office/officeart/2005/8/layout/hList1"/>
    <dgm:cxn modelId="{61962249-5787-4B42-B891-8D1E800149F0}" type="presParOf" srcId="{1F36B32A-9679-5D4F-93FB-189E74F8AD1D}" destId="{22C92F17-2A23-9246-A5D1-CF60D86A3137}" srcOrd="1" destOrd="0" presId="urn:microsoft.com/office/officeart/2005/8/layout/hList1"/>
    <dgm:cxn modelId="{AF901AE8-EC1E-5847-A5DC-F5D7369E5542}" type="presParOf" srcId="{82E370D3-2132-3446-894F-F00DC2CF857C}" destId="{FCFD4BF0-B91A-A948-B63D-40867F4C5BE8}" srcOrd="3" destOrd="0" presId="urn:microsoft.com/office/officeart/2005/8/layout/hList1"/>
    <dgm:cxn modelId="{02BA7A1D-E1BC-844B-882F-354FD342AEBB}" type="presParOf" srcId="{82E370D3-2132-3446-894F-F00DC2CF857C}" destId="{85B32F0E-4F73-A743-8086-6388AB046B4A}" srcOrd="4" destOrd="0" presId="urn:microsoft.com/office/officeart/2005/8/layout/hList1"/>
    <dgm:cxn modelId="{A21DBA52-4D53-7646-89F1-1679BF1F3CEC}" type="presParOf" srcId="{85B32F0E-4F73-A743-8086-6388AB046B4A}" destId="{D4384064-F5CE-F341-B1DB-98E09DC814B9}" srcOrd="0" destOrd="0" presId="urn:microsoft.com/office/officeart/2005/8/layout/hList1"/>
    <dgm:cxn modelId="{1F6FD934-572F-C647-BC63-69F17010CE62}" type="presParOf" srcId="{85B32F0E-4F73-A743-8086-6388AB046B4A}" destId="{A51C4383-114E-C34D-8E29-BCB3859EE035}" srcOrd="1" destOrd="0" presId="urn:microsoft.com/office/officeart/2005/8/layout/hList1"/>
    <dgm:cxn modelId="{0ADE2EED-556E-BD4E-95C8-61C08F833454}" type="presParOf" srcId="{82E370D3-2132-3446-894F-F00DC2CF857C}" destId="{9CD96A90-9946-DE44-B262-50FD92B1FCE1}" srcOrd="5" destOrd="0" presId="urn:microsoft.com/office/officeart/2005/8/layout/hList1"/>
    <dgm:cxn modelId="{D6A323A4-5967-4340-A0BE-A3AD47330454}" type="presParOf" srcId="{82E370D3-2132-3446-894F-F00DC2CF857C}" destId="{7A81D754-3A27-5940-899C-1A8861D6B20C}" srcOrd="6" destOrd="0" presId="urn:microsoft.com/office/officeart/2005/8/layout/hList1"/>
    <dgm:cxn modelId="{3D4E8D0F-7ACF-1A4C-83CD-A0AAF1195C24}" type="presParOf" srcId="{7A81D754-3A27-5940-899C-1A8861D6B20C}" destId="{F60C6398-F81D-C040-8B31-15B3D2940E0F}" srcOrd="0" destOrd="0" presId="urn:microsoft.com/office/officeart/2005/8/layout/hList1"/>
    <dgm:cxn modelId="{C4306641-6B50-AE40-8DA8-A613FB6F8BC6}" type="presParOf" srcId="{7A81D754-3A27-5940-899C-1A8861D6B20C}" destId="{71E068A1-BF3A-9743-995A-C01DDD2782E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CA2C1-79E1-9647-8F70-FF240850A291}">
      <dsp:nvSpPr>
        <dsp:cNvPr id="0" name=""/>
        <dsp:cNvSpPr/>
      </dsp:nvSpPr>
      <dsp:spPr>
        <a:xfrm>
          <a:off x="503626" y="598183"/>
          <a:ext cx="2973822" cy="2997465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Had affected the economy, society most importantly the education sector.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This includes Malaysia.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kern="1200" dirty="0"/>
        </a:p>
      </dsp:txBody>
      <dsp:txXfrm>
        <a:off x="1247082" y="1047803"/>
        <a:ext cx="1449738" cy="2098225"/>
      </dsp:txXfrm>
    </dsp:sp>
    <dsp:sp modelId="{68A40E88-AA09-D644-9BB1-05E660407B3E}">
      <dsp:nvSpPr>
        <dsp:cNvPr id="0" name=""/>
        <dsp:cNvSpPr/>
      </dsp:nvSpPr>
      <dsp:spPr>
        <a:xfrm>
          <a:off x="180697" y="1691415"/>
          <a:ext cx="975483" cy="81100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Covid-19</a:t>
          </a:r>
        </a:p>
      </dsp:txBody>
      <dsp:txXfrm>
        <a:off x="323553" y="1810183"/>
        <a:ext cx="689771" cy="573465"/>
      </dsp:txXfrm>
    </dsp:sp>
    <dsp:sp modelId="{E3237CA0-C1FF-6241-96AD-96E78D7D6653}">
      <dsp:nvSpPr>
        <dsp:cNvPr id="0" name=""/>
        <dsp:cNvSpPr/>
      </dsp:nvSpPr>
      <dsp:spPr>
        <a:xfrm>
          <a:off x="3979410" y="550673"/>
          <a:ext cx="3292897" cy="3092485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Federal Government of Malaysia announced Movement Control Order (MCO) as the preventive measures to curb the spreading of the virus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The order was enforced on 18</a:t>
          </a:r>
          <a:r>
            <a:rPr lang="en-GB" sz="1200" kern="1200" baseline="30000" dirty="0"/>
            <a:t>th</a:t>
          </a:r>
          <a:r>
            <a:rPr lang="en-GB" sz="1200" kern="1200" dirty="0"/>
            <a:t> March 2020. </a:t>
          </a:r>
        </a:p>
      </dsp:txBody>
      <dsp:txXfrm>
        <a:off x="4802634" y="1014546"/>
        <a:ext cx="1605287" cy="2164739"/>
      </dsp:txXfrm>
    </dsp:sp>
    <dsp:sp modelId="{000E778D-9D99-FC46-BD0C-CDFE93ABC912}">
      <dsp:nvSpPr>
        <dsp:cNvPr id="0" name=""/>
        <dsp:cNvSpPr/>
      </dsp:nvSpPr>
      <dsp:spPr>
        <a:xfrm>
          <a:off x="3909616" y="1752786"/>
          <a:ext cx="788288" cy="68825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MCO</a:t>
          </a:r>
        </a:p>
      </dsp:txBody>
      <dsp:txXfrm>
        <a:off x="4025058" y="1853579"/>
        <a:ext cx="557404" cy="486672"/>
      </dsp:txXfrm>
    </dsp:sp>
    <dsp:sp modelId="{C2174DF3-A853-5C4C-B977-F200918BE8E6}">
      <dsp:nvSpPr>
        <dsp:cNvPr id="0" name=""/>
        <dsp:cNvSpPr/>
      </dsp:nvSpPr>
      <dsp:spPr>
        <a:xfrm>
          <a:off x="7895519" y="299150"/>
          <a:ext cx="3050398" cy="3595530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University students were required to return to their hometown and continue their semesters via online classes.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MOHE announced that every subject was to be conducted via e-learning up until December 2020</a:t>
          </a:r>
        </a:p>
      </dsp:txBody>
      <dsp:txXfrm>
        <a:off x="8658118" y="838480"/>
        <a:ext cx="1487069" cy="2516871"/>
      </dsp:txXfrm>
    </dsp:sp>
    <dsp:sp modelId="{21F22FC0-C542-1E4C-A212-F267D7963754}">
      <dsp:nvSpPr>
        <dsp:cNvPr id="0" name=""/>
        <dsp:cNvSpPr/>
      </dsp:nvSpPr>
      <dsp:spPr>
        <a:xfrm>
          <a:off x="7668151" y="1760124"/>
          <a:ext cx="860937" cy="67358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E-learning</a:t>
          </a:r>
        </a:p>
      </dsp:txBody>
      <dsp:txXfrm>
        <a:off x="7794232" y="1858768"/>
        <a:ext cx="608775" cy="476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78E98-2223-CC42-B29E-789FF62F4871}">
      <dsp:nvSpPr>
        <dsp:cNvPr id="0" name=""/>
        <dsp:cNvSpPr/>
      </dsp:nvSpPr>
      <dsp:spPr>
        <a:xfrm>
          <a:off x="3953" y="21749"/>
          <a:ext cx="237730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Availability of technology</a:t>
          </a:r>
        </a:p>
      </dsp:txBody>
      <dsp:txXfrm>
        <a:off x="3953" y="21749"/>
        <a:ext cx="2377306" cy="432000"/>
      </dsp:txXfrm>
    </dsp:sp>
    <dsp:sp modelId="{765182E2-C453-3E43-A233-052186F38D85}">
      <dsp:nvSpPr>
        <dsp:cNvPr id="0" name=""/>
        <dsp:cNvSpPr/>
      </dsp:nvSpPr>
      <dsp:spPr>
        <a:xfrm>
          <a:off x="3953" y="453749"/>
          <a:ext cx="2377306" cy="387583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48.3% agreed that they did </a:t>
          </a:r>
          <a:r>
            <a:rPr lang="en-GB" sz="1400" u="sng" kern="1200" dirty="0"/>
            <a:t>have access to computer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39.4% </a:t>
          </a:r>
          <a:r>
            <a:rPr lang="en-GB" sz="1400" u="sng" kern="1200" dirty="0"/>
            <a:t>able to connect to the internet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Most of the respondents were </a:t>
          </a:r>
          <a:r>
            <a:rPr lang="en-GB" sz="1400" u="sng" kern="1200" dirty="0"/>
            <a:t>unsure whether they had problems with internet access, both in terms of the speed (41.1%) and the  stability of internet (44.9%)</a:t>
          </a:r>
        </a:p>
      </dsp:txBody>
      <dsp:txXfrm>
        <a:off x="3953" y="453749"/>
        <a:ext cx="2377306" cy="3875838"/>
      </dsp:txXfrm>
    </dsp:sp>
    <dsp:sp modelId="{28947BD9-7DEF-D646-A5A4-5B94D0C0C3DD}">
      <dsp:nvSpPr>
        <dsp:cNvPr id="0" name=""/>
        <dsp:cNvSpPr/>
      </dsp:nvSpPr>
      <dsp:spPr>
        <a:xfrm>
          <a:off x="2714082" y="21749"/>
          <a:ext cx="237730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Use of technology </a:t>
          </a:r>
        </a:p>
      </dsp:txBody>
      <dsp:txXfrm>
        <a:off x="2714082" y="21749"/>
        <a:ext cx="2377306" cy="432000"/>
      </dsp:txXfrm>
    </dsp:sp>
    <dsp:sp modelId="{22C92F17-2A23-9246-A5D1-CF60D86A3137}">
      <dsp:nvSpPr>
        <dsp:cNvPr id="0" name=""/>
        <dsp:cNvSpPr/>
      </dsp:nvSpPr>
      <dsp:spPr>
        <a:xfrm>
          <a:off x="2714082" y="453749"/>
          <a:ext cx="2377306" cy="387583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76.7% reported that they </a:t>
          </a:r>
          <a:r>
            <a:rPr lang="en-GB" sz="1500" u="sng" kern="1200" dirty="0"/>
            <a:t>used office software </a:t>
          </a:r>
          <a:r>
            <a:rPr lang="en-GB" sz="1500" kern="1200" dirty="0"/>
            <a:t>during e-learning class.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83% of respondents </a:t>
          </a:r>
          <a:r>
            <a:rPr lang="en-GB" sz="1500" u="sng" kern="1200" dirty="0"/>
            <a:t>used instant messaging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75.9% able to </a:t>
          </a:r>
          <a:r>
            <a:rPr lang="en-GB" sz="1500" u="sng" kern="1200" dirty="0"/>
            <a:t>use learning management systems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81.8% reported to </a:t>
          </a:r>
          <a:r>
            <a:rPr lang="en-GB" sz="1500" u="sng" kern="1200" dirty="0"/>
            <a:t>use mobile technologies to connect to the internet. </a:t>
          </a:r>
        </a:p>
      </dsp:txBody>
      <dsp:txXfrm>
        <a:off x="2714082" y="453749"/>
        <a:ext cx="2377306" cy="3875838"/>
      </dsp:txXfrm>
    </dsp:sp>
    <dsp:sp modelId="{D4384064-F5CE-F341-B1DB-98E09DC814B9}">
      <dsp:nvSpPr>
        <dsp:cNvPr id="0" name=""/>
        <dsp:cNvSpPr/>
      </dsp:nvSpPr>
      <dsp:spPr>
        <a:xfrm>
          <a:off x="5424211" y="21749"/>
          <a:ext cx="237730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Self- confidence </a:t>
          </a:r>
        </a:p>
      </dsp:txBody>
      <dsp:txXfrm>
        <a:off x="5424211" y="21749"/>
        <a:ext cx="2377306" cy="432000"/>
      </dsp:txXfrm>
    </dsp:sp>
    <dsp:sp modelId="{A51C4383-114E-C34D-8E29-BCB3859EE035}">
      <dsp:nvSpPr>
        <dsp:cNvPr id="0" name=""/>
        <dsp:cNvSpPr/>
      </dsp:nvSpPr>
      <dsp:spPr>
        <a:xfrm>
          <a:off x="5424211" y="453749"/>
          <a:ext cx="2377306" cy="387583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67.3% reported that they are </a:t>
          </a:r>
          <a:r>
            <a:rPr lang="en-GB" sz="1500" u="sng" kern="1200" dirty="0"/>
            <a:t>aware what e-learning is about.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66.9% able to </a:t>
          </a:r>
          <a:r>
            <a:rPr lang="en-GB" sz="1500" u="sng" kern="1200" dirty="0"/>
            <a:t>use search engines when searching for information.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62.3% reported that they were </a:t>
          </a:r>
          <a:r>
            <a:rPr lang="en-GB" sz="1500" u="sng" kern="1200" dirty="0"/>
            <a:t>confident in using the university’s learning management system.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It was also reported respondents were somehow </a:t>
          </a:r>
          <a:r>
            <a:rPr lang="en-GB" sz="1500" u="sng" kern="1200" dirty="0"/>
            <a:t>not ready with the implementation of e-learning </a:t>
          </a:r>
          <a:r>
            <a:rPr lang="en-GB" sz="1500" kern="1200" dirty="0"/>
            <a:t>with 37.7% stated undecided and 26.3% stated not ready to use it. </a:t>
          </a:r>
        </a:p>
      </dsp:txBody>
      <dsp:txXfrm>
        <a:off x="5424211" y="453749"/>
        <a:ext cx="2377306" cy="3875838"/>
      </dsp:txXfrm>
    </dsp:sp>
    <dsp:sp modelId="{F60C6398-F81D-C040-8B31-15B3D2940E0F}">
      <dsp:nvSpPr>
        <dsp:cNvPr id="0" name=""/>
        <dsp:cNvSpPr/>
      </dsp:nvSpPr>
      <dsp:spPr>
        <a:xfrm>
          <a:off x="8134340" y="21749"/>
          <a:ext cx="237730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Acceptance </a:t>
          </a:r>
        </a:p>
      </dsp:txBody>
      <dsp:txXfrm>
        <a:off x="8134340" y="21749"/>
        <a:ext cx="2377306" cy="432000"/>
      </dsp:txXfrm>
    </dsp:sp>
    <dsp:sp modelId="{71E068A1-BF3A-9743-995A-C01DDD2782EC}">
      <dsp:nvSpPr>
        <dsp:cNvPr id="0" name=""/>
        <dsp:cNvSpPr/>
      </dsp:nvSpPr>
      <dsp:spPr>
        <a:xfrm>
          <a:off x="8134340" y="453749"/>
          <a:ext cx="2377306" cy="387583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500" kern="1200" dirty="0"/>
            <a:t>Most of the respondents </a:t>
          </a:r>
          <a:r>
            <a:rPr lang="en-GB" sz="1500" u="sng" kern="1200" dirty="0"/>
            <a:t>disagree with the statement stating that e-learning was more effective compared to the traditional classroom-based approach </a:t>
          </a:r>
          <a:r>
            <a:rPr lang="en-GB" sz="1500" kern="1200" dirty="0"/>
            <a:t>with 39% showed disagreement and 33.9% stated undecided.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500" kern="1200" dirty="0"/>
            <a:t>Respondents (51.7%0 agreed that </a:t>
          </a:r>
          <a:r>
            <a:rPr lang="en-GB" sz="1500" u="sng" kern="1200" dirty="0"/>
            <a:t>they needed training on e-learning and believed that their classmates also needed it as well </a:t>
          </a:r>
          <a:r>
            <a:rPr lang="en-GB" sz="1500" kern="1200" dirty="0"/>
            <a:t>(56.8%)</a:t>
          </a:r>
        </a:p>
      </dsp:txBody>
      <dsp:txXfrm>
        <a:off x="8134340" y="453749"/>
        <a:ext cx="2377306" cy="3875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78E98-2223-CC42-B29E-789FF62F4871}">
      <dsp:nvSpPr>
        <dsp:cNvPr id="0" name=""/>
        <dsp:cNvSpPr/>
      </dsp:nvSpPr>
      <dsp:spPr>
        <a:xfrm>
          <a:off x="3953" y="131733"/>
          <a:ext cx="2377306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Availability of technology</a:t>
          </a:r>
        </a:p>
      </dsp:txBody>
      <dsp:txXfrm>
        <a:off x="3953" y="131733"/>
        <a:ext cx="2377306" cy="374400"/>
      </dsp:txXfrm>
    </dsp:sp>
    <dsp:sp modelId="{765182E2-C453-3E43-A233-052186F38D85}">
      <dsp:nvSpPr>
        <dsp:cNvPr id="0" name=""/>
        <dsp:cNvSpPr/>
      </dsp:nvSpPr>
      <dsp:spPr>
        <a:xfrm>
          <a:off x="3953" y="506133"/>
          <a:ext cx="2377306" cy="3713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Accessibility to the technology - students nowadays are those who </a:t>
          </a:r>
          <a:r>
            <a:rPr lang="en-GB" sz="1400" b="1" i="1" kern="1200" dirty="0"/>
            <a:t>grew up using digital media and live their daily lives through Internet.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/>
            <a:t>significant problem with the </a:t>
          </a:r>
          <a:r>
            <a:rPr lang="en-MY" sz="1400" b="1" i="1" kern="1200" dirty="0"/>
            <a:t>stability and the speed of the connection </a:t>
          </a:r>
          <a:r>
            <a:rPr lang="en-MY" sz="1400" kern="1200" dirty="0"/>
            <a:t>- geographical factor of students’ whereabouts </a:t>
          </a:r>
          <a:endParaRPr lang="en-GB" sz="1400" kern="1200" dirty="0"/>
        </a:p>
      </dsp:txBody>
      <dsp:txXfrm>
        <a:off x="3953" y="506133"/>
        <a:ext cx="2377306" cy="3713470"/>
      </dsp:txXfrm>
    </dsp:sp>
    <dsp:sp modelId="{28947BD9-7DEF-D646-A5A4-5B94D0C0C3DD}">
      <dsp:nvSpPr>
        <dsp:cNvPr id="0" name=""/>
        <dsp:cNvSpPr/>
      </dsp:nvSpPr>
      <dsp:spPr>
        <a:xfrm>
          <a:off x="2714082" y="131733"/>
          <a:ext cx="2377306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Use of technology </a:t>
          </a:r>
        </a:p>
      </dsp:txBody>
      <dsp:txXfrm>
        <a:off x="2714082" y="131733"/>
        <a:ext cx="2377306" cy="374400"/>
      </dsp:txXfrm>
    </dsp:sp>
    <dsp:sp modelId="{22C92F17-2A23-9246-A5D1-CF60D86A3137}">
      <dsp:nvSpPr>
        <dsp:cNvPr id="0" name=""/>
        <dsp:cNvSpPr/>
      </dsp:nvSpPr>
      <dsp:spPr>
        <a:xfrm>
          <a:off x="2714082" y="506133"/>
          <a:ext cx="2377306" cy="3713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They were </a:t>
          </a:r>
          <a:r>
            <a:rPr lang="en-MY" sz="1300" b="1" i="1" kern="1200" dirty="0"/>
            <a:t>familiar with all the technologie</a:t>
          </a:r>
          <a:r>
            <a:rPr lang="en-MY" sz="1300" kern="1200" dirty="0"/>
            <a:t>s involved in order to fulfil their task requirement for their English subjects.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 Learners of 21st century are called as </a:t>
          </a:r>
          <a:r>
            <a:rPr lang="en-MY" sz="1300" b="1" i="1" kern="1200" dirty="0"/>
            <a:t>digital natives.</a:t>
          </a:r>
          <a:endParaRPr lang="en-GB" sz="1300" kern="1200" dirty="0">
            <a:highlight>
              <a:srgbClr val="FFFF00"/>
            </a:highlight>
          </a:endParaRPr>
        </a:p>
      </dsp:txBody>
      <dsp:txXfrm>
        <a:off x="2714082" y="506133"/>
        <a:ext cx="2377306" cy="3713470"/>
      </dsp:txXfrm>
    </dsp:sp>
    <dsp:sp modelId="{D4384064-F5CE-F341-B1DB-98E09DC814B9}">
      <dsp:nvSpPr>
        <dsp:cNvPr id="0" name=""/>
        <dsp:cNvSpPr/>
      </dsp:nvSpPr>
      <dsp:spPr>
        <a:xfrm>
          <a:off x="5424211" y="131733"/>
          <a:ext cx="2377306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Self- confidence </a:t>
          </a:r>
        </a:p>
      </dsp:txBody>
      <dsp:txXfrm>
        <a:off x="5424211" y="131733"/>
        <a:ext cx="2377306" cy="374400"/>
      </dsp:txXfrm>
    </dsp:sp>
    <dsp:sp modelId="{A51C4383-114E-C34D-8E29-BCB3859EE035}">
      <dsp:nvSpPr>
        <dsp:cNvPr id="0" name=""/>
        <dsp:cNvSpPr/>
      </dsp:nvSpPr>
      <dsp:spPr>
        <a:xfrm>
          <a:off x="5424211" y="506133"/>
          <a:ext cx="2377306" cy="3713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Their </a:t>
          </a:r>
          <a:r>
            <a:rPr lang="en-MY" sz="1300" b="1" i="1" u="none" kern="1200" dirty="0"/>
            <a:t>ability to manoeuvre different online platforms </a:t>
          </a:r>
          <a:r>
            <a:rPr lang="en-MY" sz="1300" kern="1200" dirty="0"/>
            <a:t>such as learning management system, web 2.0 tools and others aid the communication between instructors and learners to effectively conduct the online classes 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Therefore, it is the instructors’ responsibility </a:t>
          </a:r>
          <a:r>
            <a:rPr lang="en-MY" sz="1300" b="1" i="1" kern="1200" dirty="0"/>
            <a:t>to opt for the most suitable and appropriate tools </a:t>
          </a:r>
          <a:r>
            <a:rPr lang="en-MY" sz="1300" kern="1200" dirty="0"/>
            <a:t>according to the learning needs of digital natives [7]. </a:t>
          </a:r>
          <a:endParaRPr lang="en-GB" sz="1300" kern="1200" dirty="0"/>
        </a:p>
      </dsp:txBody>
      <dsp:txXfrm>
        <a:off x="5424211" y="506133"/>
        <a:ext cx="2377306" cy="3713470"/>
      </dsp:txXfrm>
    </dsp:sp>
    <dsp:sp modelId="{F60C6398-F81D-C040-8B31-15B3D2940E0F}">
      <dsp:nvSpPr>
        <dsp:cNvPr id="0" name=""/>
        <dsp:cNvSpPr/>
      </dsp:nvSpPr>
      <dsp:spPr>
        <a:xfrm>
          <a:off x="8134340" y="131733"/>
          <a:ext cx="2377306" cy="37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Acceptance </a:t>
          </a:r>
        </a:p>
      </dsp:txBody>
      <dsp:txXfrm>
        <a:off x="8134340" y="131733"/>
        <a:ext cx="2377306" cy="374400"/>
      </dsp:txXfrm>
    </dsp:sp>
    <dsp:sp modelId="{71E068A1-BF3A-9743-995A-C01DDD2782EC}">
      <dsp:nvSpPr>
        <dsp:cNvPr id="0" name=""/>
        <dsp:cNvSpPr/>
      </dsp:nvSpPr>
      <dsp:spPr>
        <a:xfrm>
          <a:off x="8134340" y="506133"/>
          <a:ext cx="2377306" cy="371347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Students tend to have second thought when it comes to the </a:t>
          </a:r>
          <a:r>
            <a:rPr lang="en-MY" sz="1300" b="1" i="1" kern="1200" dirty="0"/>
            <a:t>effectiveness of e-learning in comparison to traditional classroom. </a:t>
          </a:r>
          <a:endParaRPr lang="en-GB" sz="1300" b="1" i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This could be due to the </a:t>
          </a:r>
          <a:r>
            <a:rPr lang="en-MY" sz="1300" b="1" i="1" kern="1200" dirty="0">
              <a:solidFill>
                <a:schemeClr val="tx1"/>
              </a:solidFill>
            </a:rPr>
            <a:t>different frequency of face to face interaction between instructor and student, the nature of the course communication as well as the student’s academic course load </a:t>
          </a:r>
          <a:r>
            <a:rPr lang="en-MY" sz="1300" kern="1200" dirty="0"/>
            <a:t>[8] 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300" kern="1200" dirty="0"/>
            <a:t>Accustoming to a new norm could be hard for students to fully accept the new learning approach as </a:t>
          </a:r>
          <a:r>
            <a:rPr lang="en-MY" sz="1300" b="1" i="1" kern="1200" dirty="0"/>
            <a:t>proximity or the usage of the approach is still novel to them. </a:t>
          </a:r>
          <a:endParaRPr lang="en-GB" sz="1300" b="1" i="1" kern="1200" dirty="0"/>
        </a:p>
      </dsp:txBody>
      <dsp:txXfrm>
        <a:off x="8134340" y="506133"/>
        <a:ext cx="2377306" cy="371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3F0A0-B140-3847-8E4D-8D651120DB54}" type="datetimeFigureOut">
              <a:rPr lang="en-US" smtClean="0"/>
              <a:t>8/15/20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E78D8-CA13-3243-B64A-DA322E1DE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2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DE78D8-CA13-3243-B64A-DA322E1DEE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72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DE78D8-CA13-3243-B64A-DA322E1DEE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0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F8229-05CC-C342-BD2D-C884DAD09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A465A-0CC2-ED40-828F-995668470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1472-02C0-E44D-842B-D27BC7EB5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44F57-78C9-E34A-9B47-1C6D409B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3E9C6-831D-8B4C-BCFE-A500E1DA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9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3AD1-2FB4-814E-8792-BFFCB7B3D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66ABB-8519-4649-9E39-7D67488EF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A37C4-D39C-8B4F-88EF-0AAA5033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8F781-A96D-6546-A722-F23C95C4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84036-7066-F942-8053-6BB38885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7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798ED6-7A1A-F448-8332-3C92F3D17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743A3-8CEC-4549-82AC-926C5F9C8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76BAF-B86C-294E-96BA-21989648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0CE93-591F-5243-9FAF-DECAFA51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5D0DA-6C28-5846-89A8-F604C0F0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F7AC1-A00A-464B-BC8A-92DDC3CA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1B90-DDF9-EB4E-A905-C33992278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FB3DA-B326-8941-828B-5CF6CE61C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7A9F5-C7E0-D748-AF5E-EBE0979D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986A1-B9C8-0A48-9ED0-E55D8228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9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42C10-39EC-324A-9444-0FFE20B0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C36CE-A8E9-2E45-B2E3-EFF71398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13944-D246-E949-8602-94718A05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A247-272B-884F-9087-915CA904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BE57A-418F-9E44-B42E-615B9E63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922BE-5266-3D4D-8C82-1857BCD1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2F9B9-2148-0D46-B81E-A8E77986E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5C353-9608-7F42-9B6E-2DF7CB9BD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9C5FF-602E-9C4A-9A6A-F588147E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FA253-3EFE-E94C-B3AF-22237EAB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E4734-7438-A441-800D-E595D622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C230-2806-AB42-B103-2E4D300EA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D4CC5-4673-7347-8831-919F69AE2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616EA-BAD1-3740-99DA-CC071D193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635FF-7817-F241-9226-0ED94407D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38652A-10C6-E449-8B3E-4B3B23B5D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5C06F-4F16-3140-BF92-035EB4FB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F9AF7D-A92F-C14E-9A8A-7F351452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93E7EC-7220-5E44-B75B-9D156678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9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90329-9F14-174C-887C-927D7333E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BB366-43B7-8848-87CF-229B7A2C0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1EFF1-7DFD-3F49-B59C-1D1273C3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80D0D-2845-B948-8C3C-18B0CA80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8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B4AB1-5CB4-6F46-9F1D-810568F4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E976B-7152-0541-B3AB-F039D83D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048AF-296B-6C43-8F4D-BF9DBA16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E0B5-4D3E-C14B-A52E-A124279B1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74E58-3477-874A-95C1-E9FD21394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8E867-4A4E-9545-BEE1-572AB73A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786A1-24DE-D249-8654-D1817C270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88EF4-3D64-AD41-839B-3C4A8AF9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7836A-E1F9-5447-B0A4-9AFE0AB7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5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F1DF-5532-7F4D-AE8D-7416D3C6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7E0796-E76E-514D-9A87-55260DF128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CC081-99A1-7145-8151-25D244B56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022C4-6FEF-9649-917F-8C6157C7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E2F30-3A9A-B946-A75C-BCF70AA8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B230E0-61C2-AA4B-85C1-D6116132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6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0FFE7-6171-5045-87FE-2F7047F8B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BCB40-7912-1645-AA51-6F8BDE62A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3A7AE-1809-2D47-8C9A-2AE017DED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DBA3-4DC4-F34D-9B34-B9CF3DCFE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4DBBC-A28E-8A41-85EC-1226D12ED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309E-4F12-7A4D-B314-2EE4C7312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516" y="2663655"/>
            <a:ext cx="9222451" cy="1853183"/>
          </a:xfrm>
        </p:spPr>
        <p:txBody>
          <a:bodyPr anchor="t">
            <a:normAutofit/>
          </a:bodyPr>
          <a:lstStyle/>
          <a:p>
            <a:r>
              <a:rPr lang="en-US" sz="3600" dirty="0">
                <a:latin typeface="American Typewriter" panose="02090604020004020304" pitchFamily="18" charset="77"/>
              </a:rPr>
              <a:t>Students’ Readiness in using E-learning for English subjects among Undergraduates in Malaysia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CC811-23DE-3443-BFCB-26E7FC69A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1757" y="4431202"/>
            <a:ext cx="6189725" cy="1942819"/>
          </a:xfrm>
        </p:spPr>
        <p:txBody>
          <a:bodyPr anchor="b">
            <a:normAutofit/>
          </a:bodyPr>
          <a:lstStyle/>
          <a:p>
            <a:pPr algn="r"/>
            <a:r>
              <a:rPr lang="en-US" sz="1800" dirty="0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Presented by :</a:t>
            </a:r>
          </a:p>
          <a:p>
            <a:pPr algn="r"/>
            <a:r>
              <a:rPr lang="en-US" sz="1800" b="1" dirty="0" err="1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Nazirah</a:t>
            </a:r>
            <a:r>
              <a:rPr lang="en-US" sz="1800" b="1" dirty="0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 Mahmud</a:t>
            </a:r>
          </a:p>
          <a:p>
            <a:pPr algn="r"/>
            <a:r>
              <a:rPr lang="en-US" sz="1800" dirty="0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Centre for Languages and Foundation Studies (CELFOS)</a:t>
            </a:r>
          </a:p>
          <a:p>
            <a:pPr algn="r"/>
            <a:r>
              <a:rPr lang="en-US" sz="1800" dirty="0" err="1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Universiti</a:t>
            </a:r>
            <a:r>
              <a:rPr lang="en-US" sz="1800" dirty="0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 Sultan </a:t>
            </a:r>
            <a:r>
              <a:rPr lang="en-US" sz="1800" dirty="0" err="1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Azlan</a:t>
            </a:r>
            <a:r>
              <a:rPr lang="en-US" sz="1800" dirty="0">
                <a:latin typeface="Abadi MT Condensed Light" panose="020B0306030101010103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 Shah (USAS), Malaysia</a:t>
            </a:r>
          </a:p>
        </p:txBody>
      </p:sp>
      <p:pic>
        <p:nvPicPr>
          <p:cNvPr id="7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406D2E29-2203-5E4B-AA63-481A90BB1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481" y="483979"/>
            <a:ext cx="7587778" cy="185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4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7DFF-CD7A-B247-989E-C7643662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Introduction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C2D8E4-0D80-9C42-BAE8-9F54C436C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22414"/>
              </p:ext>
            </p:extLst>
          </p:nvPr>
        </p:nvGraphicFramePr>
        <p:xfrm>
          <a:off x="838199" y="1983131"/>
          <a:ext cx="10953308" cy="419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0B2D8523-90F2-BE48-B4FC-66C39DE8AF7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8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A56E-3AEB-C343-86DD-0D2FBBD9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B879D-6207-2948-94A0-B23442763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131"/>
            <a:ext cx="10515600" cy="41938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E-learning is an </a:t>
            </a:r>
            <a:r>
              <a:rPr lang="en-US" sz="2400" b="1" dirty="0"/>
              <a:t>alternative teaching method </a:t>
            </a:r>
            <a:r>
              <a:rPr lang="en-US" sz="2400" dirty="0"/>
              <a:t>where students access the learning materials via online computer systems. </a:t>
            </a:r>
          </a:p>
          <a:p>
            <a:r>
              <a:rPr lang="en-US" sz="2400" dirty="0"/>
              <a:t>Due to the pandemic, students </a:t>
            </a:r>
            <a:r>
              <a:rPr lang="en-US" sz="2400" b="1" dirty="0"/>
              <a:t>had to fully utilize e-learning </a:t>
            </a:r>
            <a:r>
              <a:rPr lang="en-US" sz="2400" dirty="0"/>
              <a:t>as it was the only feasible way to fulfil the requirement for their university courses. </a:t>
            </a:r>
          </a:p>
          <a:p>
            <a:r>
              <a:rPr lang="en-US" sz="2400" dirty="0"/>
              <a:t>Therefore, it is vital to investigate the students’ perception and readiness towards all the components of e–learning in order to ensure an effective teaching and learning conducted through out the semesters. </a:t>
            </a:r>
          </a:p>
        </p:txBody>
      </p:sp>
      <p:pic>
        <p:nvPicPr>
          <p:cNvPr id="4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20916D12-D3E0-2B49-84D7-3D3E65AE52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6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44DDD-CB1E-D94C-8B0A-3D0F9D382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Objectives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A268-E154-CE41-B9B5-87379CB5C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247"/>
            <a:ext cx="10515600" cy="407171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two objectives guiding this study are 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To identify the readiness in using e-learning application specifically for English language subjects among undergraduates.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To explore the undergraduates’ perceptions on the components of e-learning during the teaching and learning process. </a:t>
            </a:r>
          </a:p>
        </p:txBody>
      </p:sp>
      <p:pic>
        <p:nvPicPr>
          <p:cNvPr id="4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4A539C50-1C29-A147-B7DA-84388F2668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462E-8141-3440-AEFF-8485EBE76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Research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98A0E-569D-D247-ADA0-4691DD9D6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4613"/>
            <a:ext cx="10515600" cy="408234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Questionnaire survey </a:t>
            </a:r>
          </a:p>
          <a:p>
            <a:r>
              <a:rPr lang="en-US" sz="2000" dirty="0"/>
              <a:t>Consists of 39 items that covered 4 components of e-learning :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Availability of technology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Use of technology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Self- confidence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dirty="0"/>
              <a:t>Acceptance </a:t>
            </a:r>
          </a:p>
          <a:p>
            <a:r>
              <a:rPr lang="en-US" sz="2000" dirty="0"/>
              <a:t>Distributed at the end of semesters to 236 undergraduates undertaking English language classes using e-learning during the Movement Control Order (MCO) period which was from 18th March 2020 – 9</a:t>
            </a:r>
            <a:r>
              <a:rPr lang="en-US" sz="2000" baseline="30000" dirty="0"/>
              <a:t>th</a:t>
            </a:r>
            <a:r>
              <a:rPr lang="en-US" sz="2000" dirty="0"/>
              <a:t> June 2020. </a:t>
            </a:r>
          </a:p>
          <a:p>
            <a:endParaRPr lang="en-US" sz="2000" dirty="0"/>
          </a:p>
        </p:txBody>
      </p:sp>
      <p:pic>
        <p:nvPicPr>
          <p:cNvPr id="4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21BA49D0-E787-3D40-9368-57EFA89ED2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2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A5C9-8BC6-E940-A693-1BD5C622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Results and Analysis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77B8AC-F90D-5943-91A8-3C4B08B9D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1789"/>
              </p:ext>
            </p:extLst>
          </p:nvPr>
        </p:nvGraphicFramePr>
        <p:xfrm>
          <a:off x="838200" y="21415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92526B36-FFC8-CF4F-BE7C-DDFC564C521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82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A5C9-8BC6-E940-A693-1BD5C622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merican Typewriter" panose="02090604020004020304" pitchFamily="18" charset="77"/>
              </a:rPr>
              <a:t>Discussion and </a:t>
            </a:r>
            <a:br>
              <a:rPr lang="en-US" sz="4000" dirty="0">
                <a:latin typeface="American Typewriter" panose="02090604020004020304" pitchFamily="18" charset="77"/>
              </a:rPr>
            </a:br>
            <a:r>
              <a:rPr lang="en-US" sz="4000" dirty="0">
                <a:latin typeface="American Typewriter" panose="02090604020004020304" pitchFamily="18" charset="77"/>
              </a:rPr>
              <a:t>Conclusion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77B8AC-F90D-5943-91A8-3C4B08B9D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919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1983C4F1-769F-1B4E-97C4-05DBB857449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6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4EFCB-DD34-B64D-9536-9B382ECC5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merican Typewriter" panose="02090604020004020304" pitchFamily="18" charset="77"/>
              </a:rPr>
              <a:t>Implication and</a:t>
            </a:r>
            <a:br>
              <a:rPr lang="en-US" sz="3600" dirty="0">
                <a:latin typeface="American Typewriter" panose="02090604020004020304" pitchFamily="18" charset="77"/>
              </a:rPr>
            </a:br>
            <a:r>
              <a:rPr lang="en-US" sz="3600" dirty="0">
                <a:latin typeface="American Typewriter" panose="02090604020004020304" pitchFamily="18" charset="77"/>
              </a:rPr>
              <a:t>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CB276-2908-8F45-A205-A766AECD8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8529"/>
            <a:ext cx="10515600" cy="38484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MY" sz="2000" dirty="0"/>
          </a:p>
          <a:p>
            <a:r>
              <a:rPr lang="en-MY" sz="2000" dirty="0"/>
              <a:t>The findings in this study </a:t>
            </a:r>
            <a:r>
              <a:rPr lang="en-US" sz="2000" dirty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MY" sz="1800" u="sng" dirty="0"/>
              <a:t>bring awareness </a:t>
            </a:r>
            <a:r>
              <a:rPr lang="en-MY" sz="1800" dirty="0"/>
              <a:t>to the real reality of the sudden implementation of e- learning due to the pandemic.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MY" sz="1800" dirty="0"/>
              <a:t>help the </a:t>
            </a:r>
            <a:r>
              <a:rPr lang="en-MY" sz="1800" u="sng" dirty="0"/>
              <a:t>government to better understand the real situation </a:t>
            </a:r>
            <a:r>
              <a:rPr lang="en-MY" sz="1800" dirty="0"/>
              <a:t>faced by the students due to the ad hock changes of policy and how they perceived the system.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MY" sz="1800" dirty="0"/>
              <a:t>help the </a:t>
            </a:r>
            <a:r>
              <a:rPr lang="en-MY" sz="1800" u="sng" dirty="0"/>
              <a:t>management of the university to see the void </a:t>
            </a:r>
            <a:r>
              <a:rPr lang="en-MY" sz="1800" dirty="0"/>
              <a:t>that the students felt with the current implementation of the e-learning</a:t>
            </a:r>
          </a:p>
          <a:p>
            <a:r>
              <a:rPr lang="en-MY" sz="2000" dirty="0"/>
              <a:t>Future study could 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MY" sz="1800" dirty="0"/>
              <a:t>explore the </a:t>
            </a:r>
            <a:r>
              <a:rPr lang="en-MY" sz="1800" u="sng" dirty="0"/>
              <a:t>effectiveness of e-learning </a:t>
            </a:r>
            <a:r>
              <a:rPr lang="en-MY" sz="1800" dirty="0"/>
              <a:t>to the productivity of the classes.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MY" sz="1800" dirty="0"/>
              <a:t>investigate the </a:t>
            </a:r>
            <a:r>
              <a:rPr lang="en-MY" sz="1800" u="sng" dirty="0"/>
              <a:t>challenges and problems </a:t>
            </a:r>
            <a:r>
              <a:rPr lang="en-MY" sz="1800" dirty="0"/>
              <a:t>that students faced when implementing the e-learning application as their medium of learning for their subjects.  </a:t>
            </a:r>
            <a:endParaRPr lang="en-MY" sz="1800" dirty="0">
              <a:effectLst/>
            </a:endParaRPr>
          </a:p>
          <a:p>
            <a:pPr marL="914400" lvl="1" indent="-457200">
              <a:buFont typeface="+mj-lt"/>
              <a:buAutoNum type="alphaLcParenR"/>
            </a:pPr>
            <a:endParaRPr lang="en-MY" sz="1800" dirty="0">
              <a:effectLst/>
            </a:endParaRPr>
          </a:p>
        </p:txBody>
      </p:sp>
      <p:pic>
        <p:nvPicPr>
          <p:cNvPr id="4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58246A15-E7C8-5349-ADEF-346ED5FDC6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77079" b="-1015"/>
          <a:stretch/>
        </p:blipFill>
        <p:spPr>
          <a:xfrm>
            <a:off x="583017" y="522631"/>
            <a:ext cx="1207956" cy="130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97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80197E25-98D1-154D-9D28-638EB53E2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6336" y="1001144"/>
            <a:ext cx="7779327" cy="190406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09F261-F1BB-7642-8294-C84A5BDC717C}"/>
              </a:ext>
            </a:extLst>
          </p:cNvPr>
          <p:cNvSpPr txBox="1"/>
          <p:nvPr/>
        </p:nvSpPr>
        <p:spPr>
          <a:xfrm>
            <a:off x="3792366" y="3583458"/>
            <a:ext cx="4968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American Typewriter" panose="02090604020004020304" pitchFamily="18" charset="77"/>
              </a:rPr>
              <a:t>Thank you for listening. </a:t>
            </a:r>
          </a:p>
        </p:txBody>
      </p:sp>
    </p:spTree>
    <p:extLst>
      <p:ext uri="{BB962C8B-B14F-4D97-AF65-F5344CB8AC3E}">
        <p14:creationId xmlns:p14="http://schemas.microsoft.com/office/powerpoint/2010/main" val="3436581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3723</TotalTime>
  <Words>881</Words>
  <Application>Microsoft Macintosh PowerPoint</Application>
  <PresentationFormat>Widescreen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 MT Condensed Light</vt:lpstr>
      <vt:lpstr>American Typewriter</vt:lpstr>
      <vt:lpstr>Arial</vt:lpstr>
      <vt:lpstr>Calibri</vt:lpstr>
      <vt:lpstr>Calibri Light</vt:lpstr>
      <vt:lpstr>Office Theme</vt:lpstr>
      <vt:lpstr>Students’ Readiness in using E-learning for English subjects among Undergraduates in Malaysia</vt:lpstr>
      <vt:lpstr>Introduction</vt:lpstr>
      <vt:lpstr>Problem Statement</vt:lpstr>
      <vt:lpstr>Objectives of the Study</vt:lpstr>
      <vt:lpstr>Research Methodology</vt:lpstr>
      <vt:lpstr>Results and Analysis</vt:lpstr>
      <vt:lpstr>Discussion and  Conclusion</vt:lpstr>
      <vt:lpstr>Implication and  Recommendation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Students’ Readiness in using e-learning for English subjects among undergraduates in malaysia</dc:title>
  <dc:creator>Nazirah Mahmud</dc:creator>
  <cp:lastModifiedBy>Nazirah Mahmud</cp:lastModifiedBy>
  <cp:revision>26</cp:revision>
  <dcterms:created xsi:type="dcterms:W3CDTF">2020-08-12T04:03:32Z</dcterms:created>
  <dcterms:modified xsi:type="dcterms:W3CDTF">2020-08-15T16:33:05Z</dcterms:modified>
</cp:coreProperties>
</file>