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4"/>
  </p:notesMasterIdLst>
  <p:handoutMasterIdLst>
    <p:handoutMasterId r:id="rId5"/>
  </p:handoutMasterIdLst>
  <p:sldIdLst>
    <p:sldId id="264" r:id="rId3"/>
  </p:sldIdLst>
  <p:sldSz cx="15544800" cy="10058400"/>
  <p:notesSz cx="7010400" cy="9296400"/>
  <p:defaultTextStyle>
    <a:defPPr>
      <a:defRPr lang="en-US"/>
    </a:defPPr>
    <a:lvl1pPr algn="l" rtl="0" eaLnBrk="0" fontAlgn="base" hangingPunct="0">
      <a:spcBef>
        <a:spcPct val="0"/>
      </a:spcBef>
      <a:spcAft>
        <a:spcPct val="0"/>
      </a:spcAft>
      <a:buClr>
        <a:srgbClr val="497CFD"/>
      </a:buClr>
      <a:buSzPct val="150000"/>
      <a:buChar char="•"/>
      <a:defRPr sz="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buClr>
        <a:srgbClr val="497CFD"/>
      </a:buClr>
      <a:buSzPct val="150000"/>
      <a:buChar char="•"/>
      <a:defRPr sz="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buClr>
        <a:srgbClr val="497CFD"/>
      </a:buClr>
      <a:buSzPct val="150000"/>
      <a:buChar char="•"/>
      <a:defRPr sz="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buClr>
        <a:srgbClr val="497CFD"/>
      </a:buClr>
      <a:buSzPct val="150000"/>
      <a:buChar char="•"/>
      <a:defRPr sz="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buClr>
        <a:srgbClr val="497CFD"/>
      </a:buClr>
      <a:buSzPct val="150000"/>
      <a:buChar char="•"/>
      <a:defRPr sz="900" kern="1200">
        <a:solidFill>
          <a:schemeClr val="tx1"/>
        </a:solidFill>
        <a:latin typeface="Arial" panose="020B0604020202020204" pitchFamily="34" charset="0"/>
        <a:ea typeface="+mn-ea"/>
        <a:cs typeface="+mn-cs"/>
      </a:defRPr>
    </a:lvl5pPr>
    <a:lvl6pPr marL="2286000" algn="l" defTabSz="914400" rtl="0" eaLnBrk="1" latinLnBrk="0" hangingPunct="1">
      <a:defRPr sz="900" kern="1200">
        <a:solidFill>
          <a:schemeClr val="tx1"/>
        </a:solidFill>
        <a:latin typeface="Arial" panose="020B0604020202020204" pitchFamily="34" charset="0"/>
        <a:ea typeface="+mn-ea"/>
        <a:cs typeface="+mn-cs"/>
      </a:defRPr>
    </a:lvl6pPr>
    <a:lvl7pPr marL="2743200" algn="l" defTabSz="914400" rtl="0" eaLnBrk="1" latinLnBrk="0" hangingPunct="1">
      <a:defRPr sz="900" kern="1200">
        <a:solidFill>
          <a:schemeClr val="tx1"/>
        </a:solidFill>
        <a:latin typeface="Arial" panose="020B0604020202020204" pitchFamily="34" charset="0"/>
        <a:ea typeface="+mn-ea"/>
        <a:cs typeface="+mn-cs"/>
      </a:defRPr>
    </a:lvl7pPr>
    <a:lvl8pPr marL="3200400" algn="l" defTabSz="914400" rtl="0" eaLnBrk="1" latinLnBrk="0" hangingPunct="1">
      <a:defRPr sz="900" kern="1200">
        <a:solidFill>
          <a:schemeClr val="tx1"/>
        </a:solidFill>
        <a:latin typeface="Arial" panose="020B0604020202020204" pitchFamily="34" charset="0"/>
        <a:ea typeface="+mn-ea"/>
        <a:cs typeface="+mn-cs"/>
      </a:defRPr>
    </a:lvl8pPr>
    <a:lvl9pPr marL="3657600" algn="l" defTabSz="914400" rtl="0" eaLnBrk="1" latinLnBrk="0" hangingPunct="1">
      <a:defRPr sz="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30">
          <p15:clr>
            <a:srgbClr val="A4A3A4"/>
          </p15:clr>
        </p15:guide>
        <p15:guide id="2" orient="horz" pos="318">
          <p15:clr>
            <a:srgbClr val="A4A3A4"/>
          </p15:clr>
        </p15:guide>
        <p15:guide id="3" pos="44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235AD"/>
    <a:srgbClr val="FF5050"/>
    <a:srgbClr val="FFC000"/>
    <a:srgbClr val="0082C8"/>
    <a:srgbClr val="0668A9"/>
    <a:srgbClr val="00CC66"/>
    <a:srgbClr val="E8E982"/>
    <a:srgbClr val="CCCC00"/>
    <a:srgbClr val="00804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96416" autoAdjust="0"/>
  </p:normalViewPr>
  <p:slideViewPr>
    <p:cSldViewPr snapToGrid="0">
      <p:cViewPr>
        <p:scale>
          <a:sx n="50" d="100"/>
          <a:sy n="50" d="100"/>
        </p:scale>
        <p:origin x="1182" y="-90"/>
      </p:cViewPr>
      <p:guideLst>
        <p:guide orient="horz" pos="3130"/>
        <p:guide orient="horz" pos="318"/>
        <p:guide pos="4463"/>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057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045" tIns="42062" rIns="83045" bIns="420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p:cNvSpPr>
            <a:spLocks noGrp="1" noRot="1" noChangeAspect="1" noChangeArrowheads="1" noTextEdit="1"/>
          </p:cNvSpPr>
          <p:nvPr>
            <p:ph type="sldImg" idx="2"/>
          </p:nvPr>
        </p:nvSpPr>
        <p:spPr bwMode="auto">
          <a:xfrm>
            <a:off x="2054225" y="1501775"/>
            <a:ext cx="2901950" cy="18780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3398374140"/>
      </p:ext>
    </p:extLst>
  </p:cSld>
  <p:clrMap bg1="lt1" tx1="dk1" bg2="lt2" tx2="dk2" accent1="accent1" accent2="accent2" accent3="accent3" accent4="accent4" accent5="accent5" accent6="accent6" hlink="hlink" folHlink="folHlink"/>
  <p:notesStyle>
    <a:lvl1pPr algn="l" defTabSz="1216025"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defTabSz="1216025"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6025" algn="l" defTabSz="1216025"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4038" algn="l" defTabSz="1216025"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2050" algn="l" defTabSz="1216025"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pPr>
              <a:defRPr/>
            </a:pPr>
            <a:endParaRPr lang="en-US" dirty="0">
              <a:cs typeface="+mn-cs"/>
            </a:endParaRPr>
          </a:p>
        </p:txBody>
      </p:sp>
      <p:sp>
        <p:nvSpPr>
          <p:cNvPr id="409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636070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225" y="3124200"/>
            <a:ext cx="13214350" cy="2155825"/>
          </a:xfrm>
        </p:spPr>
        <p:txBody>
          <a:bodyPr/>
          <a:lstStyle/>
          <a:p>
            <a:r>
              <a:rPr lang="en-US"/>
              <a:t>Click to edit Master title style</a:t>
            </a:r>
          </a:p>
        </p:txBody>
      </p:sp>
      <p:sp>
        <p:nvSpPr>
          <p:cNvPr id="3" name="Subtitle 2"/>
          <p:cNvSpPr>
            <a:spLocks noGrp="1"/>
          </p:cNvSpPr>
          <p:nvPr>
            <p:ph type="subTitle" idx="1"/>
          </p:nvPr>
        </p:nvSpPr>
        <p:spPr>
          <a:xfrm>
            <a:off x="2332038" y="5699125"/>
            <a:ext cx="1088072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665427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986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075988" y="895350"/>
            <a:ext cx="3303587" cy="8045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65225" y="895350"/>
            <a:ext cx="9758363" cy="8045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791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65225" y="895350"/>
            <a:ext cx="13214350" cy="1676400"/>
          </a:xfrm>
        </p:spPr>
        <p:txBody>
          <a:bodyPr/>
          <a:lstStyle/>
          <a:p>
            <a:r>
              <a:rPr lang="en-US"/>
              <a:t>Click to edit Master title style</a:t>
            </a:r>
          </a:p>
        </p:txBody>
      </p:sp>
      <p:sp>
        <p:nvSpPr>
          <p:cNvPr id="3" name="Content Placeholder 2"/>
          <p:cNvSpPr>
            <a:spLocks noGrp="1"/>
          </p:cNvSpPr>
          <p:nvPr>
            <p:ph sz="quarter" idx="1"/>
          </p:nvPr>
        </p:nvSpPr>
        <p:spPr>
          <a:xfrm>
            <a:off x="1165225" y="2905125"/>
            <a:ext cx="6530975" cy="2941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7848600" y="2905125"/>
            <a:ext cx="6530975" cy="2941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165225" y="5999163"/>
            <a:ext cx="6530975" cy="2941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7848600" y="5999163"/>
            <a:ext cx="6530975" cy="2941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373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6086" y="3124821"/>
            <a:ext cx="13212630" cy="2155649"/>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2332171" y="5699570"/>
            <a:ext cx="10880461" cy="2570868"/>
          </a:xfrm>
          <a:prstGeom prst="rect">
            <a:avLst/>
          </a:prstGeom>
        </p:spPr>
        <p:txBody>
          <a:bodyPr vert="horz"/>
          <a:lstStyle>
            <a:lvl1pPr marL="0" indent="0" algn="ctr">
              <a:buNone/>
              <a:defRPr/>
            </a:lvl1pPr>
            <a:lvl2pPr marL="239481" indent="0" algn="ctr">
              <a:buNone/>
              <a:defRPr/>
            </a:lvl2pPr>
            <a:lvl3pPr marL="478963" indent="0" algn="ctr">
              <a:buNone/>
              <a:defRPr/>
            </a:lvl3pPr>
            <a:lvl4pPr marL="718444" indent="0" algn="ctr">
              <a:buNone/>
              <a:defRPr/>
            </a:lvl4pPr>
            <a:lvl5pPr marL="957925" indent="0" algn="ctr">
              <a:buNone/>
              <a:defRPr/>
            </a:lvl5pPr>
            <a:lvl6pPr marL="1197407" indent="0" algn="ctr">
              <a:buNone/>
              <a:defRPr/>
            </a:lvl6pPr>
            <a:lvl7pPr marL="1436888" indent="0" algn="ctr">
              <a:buNone/>
              <a:defRPr/>
            </a:lvl7pPr>
            <a:lvl8pPr marL="1676370" indent="0" algn="ctr">
              <a:buNone/>
              <a:defRPr/>
            </a:lvl8pPr>
            <a:lvl9pPr marL="1915851" indent="0" algn="ctr">
              <a:buNone/>
              <a:defRPr/>
            </a:lvl9pPr>
          </a:lstStyle>
          <a:p>
            <a:r>
              <a:rPr lang="en-US"/>
              <a:t>Click to edit Master subtitle style</a:t>
            </a:r>
          </a:p>
        </p:txBody>
      </p:sp>
    </p:spTree>
    <p:extLst>
      <p:ext uri="{BB962C8B-B14F-4D97-AF65-F5344CB8AC3E}">
        <p14:creationId xmlns:p14="http://schemas.microsoft.com/office/powerpoint/2010/main" val="233756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77016" y="402608"/>
            <a:ext cx="13990770" cy="1676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777016" y="2346766"/>
            <a:ext cx="13990770" cy="6638660"/>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728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2" y="6463065"/>
            <a:ext cx="13212630" cy="1998486"/>
          </a:xfrm>
          <a:prstGeom prst="rect">
            <a:avLst/>
          </a:prstGeom>
        </p:spPr>
        <p:txBody>
          <a:bodyPr vert="horz" anchor="t"/>
          <a:lstStyle>
            <a:lvl1pPr algn="l">
              <a:defRPr sz="2095" b="1" cap="all"/>
            </a:lvl1pPr>
          </a:lstStyle>
          <a:p>
            <a:r>
              <a:rPr lang="en-US"/>
              <a:t>Click to edit Master title style</a:t>
            </a:r>
          </a:p>
        </p:txBody>
      </p:sp>
      <p:sp>
        <p:nvSpPr>
          <p:cNvPr id="3" name="Text Placeholder 2"/>
          <p:cNvSpPr>
            <a:spLocks noGrp="1"/>
          </p:cNvSpPr>
          <p:nvPr>
            <p:ph type="body" idx="1"/>
          </p:nvPr>
        </p:nvSpPr>
        <p:spPr>
          <a:xfrm>
            <a:off x="1227932" y="4262792"/>
            <a:ext cx="13212630" cy="2200275"/>
          </a:xfrm>
          <a:prstGeom prst="rect">
            <a:avLst/>
          </a:prstGeom>
        </p:spPr>
        <p:txBody>
          <a:bodyPr vert="horz" anchor="b"/>
          <a:lstStyle>
            <a:lvl1pPr marL="0" indent="0">
              <a:buNone/>
              <a:defRPr sz="1048"/>
            </a:lvl1pPr>
            <a:lvl2pPr marL="239481" indent="0">
              <a:buNone/>
              <a:defRPr sz="943"/>
            </a:lvl2pPr>
            <a:lvl3pPr marL="478963" indent="0">
              <a:buNone/>
              <a:defRPr sz="838"/>
            </a:lvl3pPr>
            <a:lvl4pPr marL="718444" indent="0">
              <a:buNone/>
              <a:defRPr sz="733"/>
            </a:lvl4pPr>
            <a:lvl5pPr marL="957925" indent="0">
              <a:buNone/>
              <a:defRPr sz="733"/>
            </a:lvl5pPr>
            <a:lvl6pPr marL="1197407" indent="0">
              <a:buNone/>
              <a:defRPr sz="733"/>
            </a:lvl6pPr>
            <a:lvl7pPr marL="1436888" indent="0">
              <a:buNone/>
              <a:defRPr sz="733"/>
            </a:lvl7pPr>
            <a:lvl8pPr marL="1676370" indent="0">
              <a:buNone/>
              <a:defRPr sz="733"/>
            </a:lvl8pPr>
            <a:lvl9pPr marL="1915851" indent="0">
              <a:buNone/>
              <a:defRPr sz="733"/>
            </a:lvl9pPr>
          </a:lstStyle>
          <a:p>
            <a:pPr lvl="0"/>
            <a:r>
              <a:rPr lang="en-US"/>
              <a:t>Click to edit Master text styles</a:t>
            </a:r>
          </a:p>
        </p:txBody>
      </p:sp>
    </p:spTree>
    <p:extLst>
      <p:ext uri="{BB962C8B-B14F-4D97-AF65-F5344CB8AC3E}">
        <p14:creationId xmlns:p14="http://schemas.microsoft.com/office/powerpoint/2010/main" val="3190882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7016" y="402608"/>
            <a:ext cx="13990770" cy="1676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777018" y="2346766"/>
            <a:ext cx="6941409" cy="6638660"/>
          </a:xfrm>
          <a:prstGeom prst="rect">
            <a:avLst/>
          </a:prstGeom>
        </p:spPr>
        <p:txBody>
          <a:bodyPr vert="horz"/>
          <a:lstStyle>
            <a:lvl1pPr>
              <a:defRPr sz="1467"/>
            </a:lvl1pPr>
            <a:lvl2pPr>
              <a:defRPr sz="1257"/>
            </a:lvl2pPr>
            <a:lvl3pPr>
              <a:defRPr sz="1048"/>
            </a:lvl3pPr>
            <a:lvl4pPr>
              <a:defRPr sz="943"/>
            </a:lvl4pPr>
            <a:lvl5pPr>
              <a:defRPr sz="943"/>
            </a:lvl5pPr>
            <a:lvl6pPr>
              <a:defRPr sz="943"/>
            </a:lvl6pPr>
            <a:lvl7pPr>
              <a:defRPr sz="943"/>
            </a:lvl7pPr>
            <a:lvl8pPr>
              <a:defRPr sz="943"/>
            </a:lvl8pPr>
            <a:lvl9pPr>
              <a:defRPr sz="9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26375" y="2346766"/>
            <a:ext cx="6941411" cy="6638660"/>
          </a:xfrm>
          <a:prstGeom prst="rect">
            <a:avLst/>
          </a:prstGeom>
        </p:spPr>
        <p:txBody>
          <a:bodyPr vert="horz"/>
          <a:lstStyle>
            <a:lvl1pPr>
              <a:defRPr sz="1467"/>
            </a:lvl1pPr>
            <a:lvl2pPr>
              <a:defRPr sz="1257"/>
            </a:lvl2pPr>
            <a:lvl3pPr>
              <a:defRPr sz="1048"/>
            </a:lvl3pPr>
            <a:lvl4pPr>
              <a:defRPr sz="943"/>
            </a:lvl4pPr>
            <a:lvl5pPr>
              <a:defRPr sz="943"/>
            </a:lvl5pPr>
            <a:lvl6pPr>
              <a:defRPr sz="943"/>
            </a:lvl6pPr>
            <a:lvl7pPr>
              <a:defRPr sz="943"/>
            </a:lvl7pPr>
            <a:lvl8pPr>
              <a:defRPr sz="943"/>
            </a:lvl8pPr>
            <a:lvl9pPr>
              <a:defRPr sz="9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583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7016" y="402608"/>
            <a:ext cx="13990770" cy="1676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777017" y="2251693"/>
            <a:ext cx="6868319" cy="938124"/>
          </a:xfrm>
          <a:prstGeom prst="rect">
            <a:avLst/>
          </a:prstGeom>
        </p:spPr>
        <p:txBody>
          <a:bodyPr vert="horz" anchor="b"/>
          <a:lstStyle>
            <a:lvl1pPr marL="0" indent="0">
              <a:buNone/>
              <a:defRPr sz="1257" b="1"/>
            </a:lvl1pPr>
            <a:lvl2pPr marL="239481" indent="0">
              <a:buNone/>
              <a:defRPr sz="1048" b="1"/>
            </a:lvl2pPr>
            <a:lvl3pPr marL="478963" indent="0">
              <a:buNone/>
              <a:defRPr sz="943" b="1"/>
            </a:lvl3pPr>
            <a:lvl4pPr marL="718444" indent="0">
              <a:buNone/>
              <a:defRPr sz="838" b="1"/>
            </a:lvl4pPr>
            <a:lvl5pPr marL="957925" indent="0">
              <a:buNone/>
              <a:defRPr sz="838" b="1"/>
            </a:lvl5pPr>
            <a:lvl6pPr marL="1197407" indent="0">
              <a:buNone/>
              <a:defRPr sz="838" b="1"/>
            </a:lvl6pPr>
            <a:lvl7pPr marL="1436888" indent="0">
              <a:buNone/>
              <a:defRPr sz="838" b="1"/>
            </a:lvl7pPr>
            <a:lvl8pPr marL="1676370" indent="0">
              <a:buNone/>
              <a:defRPr sz="838" b="1"/>
            </a:lvl8pPr>
            <a:lvl9pPr marL="1915851" indent="0">
              <a:buNone/>
              <a:defRPr sz="838" b="1"/>
            </a:lvl9pPr>
          </a:lstStyle>
          <a:p>
            <a:pPr lvl="0"/>
            <a:r>
              <a:rPr lang="en-US"/>
              <a:t>Click to edit Master text styles</a:t>
            </a:r>
          </a:p>
        </p:txBody>
      </p:sp>
      <p:sp>
        <p:nvSpPr>
          <p:cNvPr id="4" name="Content Placeholder 3"/>
          <p:cNvSpPr>
            <a:spLocks noGrp="1"/>
          </p:cNvSpPr>
          <p:nvPr>
            <p:ph sz="half" idx="2"/>
          </p:nvPr>
        </p:nvSpPr>
        <p:spPr>
          <a:xfrm>
            <a:off x="777017" y="3189819"/>
            <a:ext cx="6868319" cy="5795610"/>
          </a:xfrm>
          <a:prstGeom prst="rect">
            <a:avLst/>
          </a:prstGeom>
        </p:spPr>
        <p:txBody>
          <a:bodyPr vert="horz"/>
          <a:lstStyle>
            <a:lvl1pPr>
              <a:defRPr sz="1257"/>
            </a:lvl1pPr>
            <a:lvl2pPr>
              <a:defRPr sz="1048"/>
            </a:lvl2pPr>
            <a:lvl3pPr>
              <a:defRPr sz="943"/>
            </a:lvl3pPr>
            <a:lvl4pPr>
              <a:defRPr sz="838"/>
            </a:lvl4pPr>
            <a:lvl5pPr>
              <a:defRPr sz="838"/>
            </a:lvl5pPr>
            <a:lvl6pPr>
              <a:defRPr sz="838"/>
            </a:lvl6pPr>
            <a:lvl7pPr>
              <a:defRPr sz="838"/>
            </a:lvl7pPr>
            <a:lvl8pPr>
              <a:defRPr sz="838"/>
            </a:lvl8pPr>
            <a:lvl9pPr>
              <a:defRPr sz="83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96094" y="2251693"/>
            <a:ext cx="6871692" cy="938124"/>
          </a:xfrm>
          <a:prstGeom prst="rect">
            <a:avLst/>
          </a:prstGeom>
        </p:spPr>
        <p:txBody>
          <a:bodyPr vert="horz" anchor="b"/>
          <a:lstStyle>
            <a:lvl1pPr marL="0" indent="0">
              <a:buNone/>
              <a:defRPr sz="1257" b="1"/>
            </a:lvl1pPr>
            <a:lvl2pPr marL="239481" indent="0">
              <a:buNone/>
              <a:defRPr sz="1048" b="1"/>
            </a:lvl2pPr>
            <a:lvl3pPr marL="478963" indent="0">
              <a:buNone/>
              <a:defRPr sz="943" b="1"/>
            </a:lvl3pPr>
            <a:lvl4pPr marL="718444" indent="0">
              <a:buNone/>
              <a:defRPr sz="838" b="1"/>
            </a:lvl4pPr>
            <a:lvl5pPr marL="957925" indent="0">
              <a:buNone/>
              <a:defRPr sz="838" b="1"/>
            </a:lvl5pPr>
            <a:lvl6pPr marL="1197407" indent="0">
              <a:buNone/>
              <a:defRPr sz="838" b="1"/>
            </a:lvl6pPr>
            <a:lvl7pPr marL="1436888" indent="0">
              <a:buNone/>
              <a:defRPr sz="838" b="1"/>
            </a:lvl7pPr>
            <a:lvl8pPr marL="1676370" indent="0">
              <a:buNone/>
              <a:defRPr sz="838" b="1"/>
            </a:lvl8pPr>
            <a:lvl9pPr marL="1915851" indent="0">
              <a:buNone/>
              <a:defRPr sz="838" b="1"/>
            </a:lvl9pPr>
          </a:lstStyle>
          <a:p>
            <a:pPr lvl="0"/>
            <a:r>
              <a:rPr lang="en-US"/>
              <a:t>Click to edit Master text styles</a:t>
            </a:r>
          </a:p>
        </p:txBody>
      </p:sp>
      <p:sp>
        <p:nvSpPr>
          <p:cNvPr id="6" name="Content Placeholder 5"/>
          <p:cNvSpPr>
            <a:spLocks noGrp="1"/>
          </p:cNvSpPr>
          <p:nvPr>
            <p:ph sz="quarter" idx="4"/>
          </p:nvPr>
        </p:nvSpPr>
        <p:spPr>
          <a:xfrm>
            <a:off x="7896094" y="3189819"/>
            <a:ext cx="6871692" cy="5795610"/>
          </a:xfrm>
          <a:prstGeom prst="rect">
            <a:avLst/>
          </a:prstGeom>
        </p:spPr>
        <p:txBody>
          <a:bodyPr vert="horz"/>
          <a:lstStyle>
            <a:lvl1pPr>
              <a:defRPr sz="1257"/>
            </a:lvl1pPr>
            <a:lvl2pPr>
              <a:defRPr sz="1048"/>
            </a:lvl2pPr>
            <a:lvl3pPr>
              <a:defRPr sz="943"/>
            </a:lvl3pPr>
            <a:lvl4pPr>
              <a:defRPr sz="838"/>
            </a:lvl4pPr>
            <a:lvl5pPr>
              <a:defRPr sz="838"/>
            </a:lvl5pPr>
            <a:lvl6pPr>
              <a:defRPr sz="838"/>
            </a:lvl6pPr>
            <a:lvl7pPr>
              <a:defRPr sz="838"/>
            </a:lvl7pPr>
            <a:lvl8pPr>
              <a:defRPr sz="838"/>
            </a:lvl8pPr>
            <a:lvl9pPr>
              <a:defRPr sz="83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0570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77016" y="402608"/>
            <a:ext cx="13990770" cy="1676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855668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063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66573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016" y="400670"/>
            <a:ext cx="5114132" cy="1704534"/>
          </a:xfrm>
          <a:prstGeom prst="rect">
            <a:avLst/>
          </a:prstGeom>
        </p:spPr>
        <p:txBody>
          <a:bodyPr vert="horz" anchor="b"/>
          <a:lstStyle>
            <a:lvl1pPr algn="l">
              <a:defRPr sz="1048" b="1"/>
            </a:lvl1pPr>
          </a:lstStyle>
          <a:p>
            <a:r>
              <a:rPr lang="en-US"/>
              <a:t>Click to edit Master title style</a:t>
            </a:r>
          </a:p>
        </p:txBody>
      </p:sp>
      <p:sp>
        <p:nvSpPr>
          <p:cNvPr id="3" name="Content Placeholder 2"/>
          <p:cNvSpPr>
            <a:spLocks noGrp="1"/>
          </p:cNvSpPr>
          <p:nvPr>
            <p:ph idx="1"/>
          </p:nvPr>
        </p:nvSpPr>
        <p:spPr>
          <a:xfrm>
            <a:off x="6077811" y="400672"/>
            <a:ext cx="8689975" cy="8584759"/>
          </a:xfrm>
          <a:prstGeom prst="rect">
            <a:avLst/>
          </a:prstGeom>
        </p:spPr>
        <p:txBody>
          <a:bodyPr vert="horz"/>
          <a:lstStyle>
            <a:lvl1pPr>
              <a:defRPr sz="1676"/>
            </a:lvl1pPr>
            <a:lvl2pPr>
              <a:defRPr sz="1467"/>
            </a:lvl2pPr>
            <a:lvl3pPr>
              <a:defRPr sz="1257"/>
            </a:lvl3pPr>
            <a:lvl4pPr>
              <a:defRPr sz="1048"/>
            </a:lvl4pPr>
            <a:lvl5pPr>
              <a:defRPr sz="1048"/>
            </a:lvl5pPr>
            <a:lvl6pPr>
              <a:defRPr sz="1048"/>
            </a:lvl6pPr>
            <a:lvl7pPr>
              <a:defRPr sz="1048"/>
            </a:lvl7pPr>
            <a:lvl8pPr>
              <a:defRPr sz="1048"/>
            </a:lvl8pPr>
            <a:lvl9pPr>
              <a:defRPr sz="10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77016" y="2105202"/>
            <a:ext cx="5114132" cy="6880225"/>
          </a:xfrm>
          <a:prstGeom prst="rect">
            <a:avLst/>
          </a:prstGeom>
        </p:spPr>
        <p:txBody>
          <a:bodyPr vert="horz"/>
          <a:lstStyle>
            <a:lvl1pPr marL="0" indent="0">
              <a:buNone/>
              <a:defRPr sz="733"/>
            </a:lvl1pPr>
            <a:lvl2pPr marL="239481" indent="0">
              <a:buNone/>
              <a:defRPr sz="629"/>
            </a:lvl2pPr>
            <a:lvl3pPr marL="478963" indent="0">
              <a:buNone/>
              <a:defRPr sz="524"/>
            </a:lvl3pPr>
            <a:lvl4pPr marL="718444" indent="0">
              <a:buNone/>
              <a:defRPr sz="471"/>
            </a:lvl4pPr>
            <a:lvl5pPr marL="957925" indent="0">
              <a:buNone/>
              <a:defRPr sz="471"/>
            </a:lvl5pPr>
            <a:lvl6pPr marL="1197407" indent="0">
              <a:buNone/>
              <a:defRPr sz="471"/>
            </a:lvl6pPr>
            <a:lvl7pPr marL="1436888" indent="0">
              <a:buNone/>
              <a:defRPr sz="471"/>
            </a:lvl7pPr>
            <a:lvl8pPr marL="1676370" indent="0">
              <a:buNone/>
              <a:defRPr sz="471"/>
            </a:lvl8pPr>
            <a:lvl9pPr marL="1915851" indent="0">
              <a:buNone/>
              <a:defRPr sz="471"/>
            </a:lvl9pPr>
          </a:lstStyle>
          <a:p>
            <a:pPr lvl="0"/>
            <a:r>
              <a:rPr lang="en-US"/>
              <a:t>Click to edit Master text styles</a:t>
            </a:r>
          </a:p>
        </p:txBody>
      </p:sp>
    </p:spTree>
    <p:extLst>
      <p:ext uri="{BB962C8B-B14F-4D97-AF65-F5344CB8AC3E}">
        <p14:creationId xmlns:p14="http://schemas.microsoft.com/office/powerpoint/2010/main" val="827916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7340" y="7041270"/>
            <a:ext cx="9326430" cy="830439"/>
          </a:xfrm>
          <a:prstGeom prst="rect">
            <a:avLst/>
          </a:prstGeom>
        </p:spPr>
        <p:txBody>
          <a:bodyPr vert="horz" anchor="b"/>
          <a:lstStyle>
            <a:lvl1pPr algn="l">
              <a:defRPr sz="1048" b="1"/>
            </a:lvl1pPr>
          </a:lstStyle>
          <a:p>
            <a:r>
              <a:rPr lang="en-US"/>
              <a:t>Click to edit Master title style</a:t>
            </a:r>
          </a:p>
        </p:txBody>
      </p:sp>
      <p:sp>
        <p:nvSpPr>
          <p:cNvPr id="3" name="Picture Placeholder 2"/>
          <p:cNvSpPr>
            <a:spLocks noGrp="1"/>
          </p:cNvSpPr>
          <p:nvPr>
            <p:ph type="pic" idx="1"/>
          </p:nvPr>
        </p:nvSpPr>
        <p:spPr>
          <a:xfrm>
            <a:off x="3047340" y="898351"/>
            <a:ext cx="9326430" cy="6035234"/>
          </a:xfrm>
          <a:prstGeom prst="rect">
            <a:avLst/>
          </a:prstGeom>
        </p:spPr>
        <p:txBody>
          <a:bodyPr vert="horz"/>
          <a:lstStyle>
            <a:lvl1pPr marL="0" indent="0">
              <a:buNone/>
              <a:defRPr sz="1676"/>
            </a:lvl1pPr>
            <a:lvl2pPr marL="239481" indent="0">
              <a:buNone/>
              <a:defRPr sz="1467"/>
            </a:lvl2pPr>
            <a:lvl3pPr marL="478963" indent="0">
              <a:buNone/>
              <a:defRPr sz="1257"/>
            </a:lvl3pPr>
            <a:lvl4pPr marL="718444" indent="0">
              <a:buNone/>
              <a:defRPr sz="1048"/>
            </a:lvl4pPr>
            <a:lvl5pPr marL="957925" indent="0">
              <a:buNone/>
              <a:defRPr sz="1048"/>
            </a:lvl5pPr>
            <a:lvl6pPr marL="1197407" indent="0">
              <a:buNone/>
              <a:defRPr sz="1048"/>
            </a:lvl6pPr>
            <a:lvl7pPr marL="1436888" indent="0">
              <a:buNone/>
              <a:defRPr sz="1048"/>
            </a:lvl7pPr>
            <a:lvl8pPr marL="1676370" indent="0">
              <a:buNone/>
              <a:defRPr sz="1048"/>
            </a:lvl8pPr>
            <a:lvl9pPr marL="1915851" indent="0">
              <a:buNone/>
              <a:defRPr sz="1048"/>
            </a:lvl9pPr>
          </a:lstStyle>
          <a:p>
            <a:pPr lvl="0"/>
            <a:endParaRPr lang="en-US" noProof="0"/>
          </a:p>
        </p:txBody>
      </p:sp>
      <p:sp>
        <p:nvSpPr>
          <p:cNvPr id="4" name="Text Placeholder 3"/>
          <p:cNvSpPr>
            <a:spLocks noGrp="1"/>
          </p:cNvSpPr>
          <p:nvPr>
            <p:ph type="body" sz="half" idx="2"/>
          </p:nvPr>
        </p:nvSpPr>
        <p:spPr>
          <a:xfrm>
            <a:off x="3047340" y="7871707"/>
            <a:ext cx="9326430" cy="1180659"/>
          </a:xfrm>
          <a:prstGeom prst="rect">
            <a:avLst/>
          </a:prstGeom>
        </p:spPr>
        <p:txBody>
          <a:bodyPr vert="horz"/>
          <a:lstStyle>
            <a:lvl1pPr marL="0" indent="0">
              <a:buNone/>
              <a:defRPr sz="733"/>
            </a:lvl1pPr>
            <a:lvl2pPr marL="239481" indent="0">
              <a:buNone/>
              <a:defRPr sz="629"/>
            </a:lvl2pPr>
            <a:lvl3pPr marL="478963" indent="0">
              <a:buNone/>
              <a:defRPr sz="524"/>
            </a:lvl3pPr>
            <a:lvl4pPr marL="718444" indent="0">
              <a:buNone/>
              <a:defRPr sz="471"/>
            </a:lvl4pPr>
            <a:lvl5pPr marL="957925" indent="0">
              <a:buNone/>
              <a:defRPr sz="471"/>
            </a:lvl5pPr>
            <a:lvl6pPr marL="1197407" indent="0">
              <a:buNone/>
              <a:defRPr sz="471"/>
            </a:lvl6pPr>
            <a:lvl7pPr marL="1436888" indent="0">
              <a:buNone/>
              <a:defRPr sz="471"/>
            </a:lvl7pPr>
            <a:lvl8pPr marL="1676370" indent="0">
              <a:buNone/>
              <a:defRPr sz="471"/>
            </a:lvl8pPr>
            <a:lvl9pPr marL="1915851" indent="0">
              <a:buNone/>
              <a:defRPr sz="471"/>
            </a:lvl9pPr>
          </a:lstStyle>
          <a:p>
            <a:pPr lvl="0"/>
            <a:r>
              <a:rPr lang="en-US"/>
              <a:t>Click to edit Master text styles</a:t>
            </a:r>
          </a:p>
        </p:txBody>
      </p:sp>
    </p:spTree>
    <p:extLst>
      <p:ext uri="{BB962C8B-B14F-4D97-AF65-F5344CB8AC3E}">
        <p14:creationId xmlns:p14="http://schemas.microsoft.com/office/powerpoint/2010/main" val="33053649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77016" y="402608"/>
            <a:ext cx="13990770" cy="1676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777016" y="2346766"/>
            <a:ext cx="13990770" cy="663866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09291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70656" y="402610"/>
            <a:ext cx="3497130" cy="858281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777016" y="402610"/>
            <a:ext cx="10385690" cy="858281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998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725" y="6462713"/>
            <a:ext cx="13212763" cy="19986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228725" y="4262438"/>
            <a:ext cx="13212763"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08962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65225" y="2905125"/>
            <a:ext cx="6530975"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48600" y="2905125"/>
            <a:ext cx="6530975"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694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7875" y="403225"/>
            <a:ext cx="1398905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777875" y="2251075"/>
            <a:ext cx="6867525"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7875" y="3189288"/>
            <a:ext cx="6867525"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96225" y="2251075"/>
            <a:ext cx="687070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96225" y="3189288"/>
            <a:ext cx="687070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8809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6580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51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875" y="400050"/>
            <a:ext cx="5113338" cy="17049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6076950" y="400050"/>
            <a:ext cx="8689975"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77875" y="2105025"/>
            <a:ext cx="5113338"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3442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413" y="7040563"/>
            <a:ext cx="9328150" cy="831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046413" y="898525"/>
            <a:ext cx="9328150"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046413" y="7872413"/>
            <a:ext cx="9328150"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5414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65225" y="895350"/>
            <a:ext cx="132143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7625" rIns="92075" bIns="47625"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165225" y="2905125"/>
            <a:ext cx="13214350" cy="603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7625" rIns="92075" bIns="4762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22338" rtl="0" eaLnBrk="0" fontAlgn="base" hangingPunct="0">
        <a:spcBef>
          <a:spcPct val="0"/>
        </a:spcBef>
        <a:spcAft>
          <a:spcPct val="0"/>
        </a:spcAft>
        <a:defRPr sz="4500">
          <a:solidFill>
            <a:schemeClr val="tx2"/>
          </a:solidFill>
          <a:latin typeface="+mj-lt"/>
          <a:ea typeface="+mj-ea"/>
          <a:cs typeface="+mj-cs"/>
        </a:defRPr>
      </a:lvl1pPr>
      <a:lvl2pPr algn="ctr" defTabSz="922338" rtl="0" eaLnBrk="0" fontAlgn="base" hangingPunct="0">
        <a:spcBef>
          <a:spcPct val="0"/>
        </a:spcBef>
        <a:spcAft>
          <a:spcPct val="0"/>
        </a:spcAft>
        <a:defRPr sz="4500">
          <a:solidFill>
            <a:schemeClr val="tx2"/>
          </a:solidFill>
          <a:latin typeface="Times New Roman" pitchFamily="18" charset="0"/>
        </a:defRPr>
      </a:lvl2pPr>
      <a:lvl3pPr algn="ctr" defTabSz="922338" rtl="0" eaLnBrk="0" fontAlgn="base" hangingPunct="0">
        <a:spcBef>
          <a:spcPct val="0"/>
        </a:spcBef>
        <a:spcAft>
          <a:spcPct val="0"/>
        </a:spcAft>
        <a:defRPr sz="4500">
          <a:solidFill>
            <a:schemeClr val="tx2"/>
          </a:solidFill>
          <a:latin typeface="Times New Roman" pitchFamily="18" charset="0"/>
        </a:defRPr>
      </a:lvl3pPr>
      <a:lvl4pPr algn="ctr" defTabSz="922338" rtl="0" eaLnBrk="0" fontAlgn="base" hangingPunct="0">
        <a:spcBef>
          <a:spcPct val="0"/>
        </a:spcBef>
        <a:spcAft>
          <a:spcPct val="0"/>
        </a:spcAft>
        <a:defRPr sz="4500">
          <a:solidFill>
            <a:schemeClr val="tx2"/>
          </a:solidFill>
          <a:latin typeface="Times New Roman" pitchFamily="18" charset="0"/>
        </a:defRPr>
      </a:lvl4pPr>
      <a:lvl5pPr algn="ctr" defTabSz="922338" rtl="0" eaLnBrk="0" fontAlgn="base" hangingPunct="0">
        <a:spcBef>
          <a:spcPct val="0"/>
        </a:spcBef>
        <a:spcAft>
          <a:spcPct val="0"/>
        </a:spcAft>
        <a:defRPr sz="4500">
          <a:solidFill>
            <a:schemeClr val="tx2"/>
          </a:solidFill>
          <a:latin typeface="Times New Roman" pitchFamily="18" charset="0"/>
        </a:defRPr>
      </a:lvl5pPr>
      <a:lvl6pPr marL="457200" algn="ctr" defTabSz="922338" rtl="0" eaLnBrk="0" fontAlgn="base" hangingPunct="0">
        <a:spcBef>
          <a:spcPct val="0"/>
        </a:spcBef>
        <a:spcAft>
          <a:spcPct val="0"/>
        </a:spcAft>
        <a:defRPr sz="4500">
          <a:solidFill>
            <a:schemeClr val="tx2"/>
          </a:solidFill>
          <a:latin typeface="Times New Roman" pitchFamily="18" charset="0"/>
        </a:defRPr>
      </a:lvl6pPr>
      <a:lvl7pPr marL="914400" algn="ctr" defTabSz="922338" rtl="0" eaLnBrk="0" fontAlgn="base" hangingPunct="0">
        <a:spcBef>
          <a:spcPct val="0"/>
        </a:spcBef>
        <a:spcAft>
          <a:spcPct val="0"/>
        </a:spcAft>
        <a:defRPr sz="4500">
          <a:solidFill>
            <a:schemeClr val="tx2"/>
          </a:solidFill>
          <a:latin typeface="Times New Roman" pitchFamily="18" charset="0"/>
        </a:defRPr>
      </a:lvl7pPr>
      <a:lvl8pPr marL="1371600" algn="ctr" defTabSz="922338" rtl="0" eaLnBrk="0" fontAlgn="base" hangingPunct="0">
        <a:spcBef>
          <a:spcPct val="0"/>
        </a:spcBef>
        <a:spcAft>
          <a:spcPct val="0"/>
        </a:spcAft>
        <a:defRPr sz="4500">
          <a:solidFill>
            <a:schemeClr val="tx2"/>
          </a:solidFill>
          <a:latin typeface="Times New Roman" pitchFamily="18" charset="0"/>
        </a:defRPr>
      </a:lvl8pPr>
      <a:lvl9pPr marL="1828800" algn="ctr" defTabSz="922338" rtl="0" eaLnBrk="0" fontAlgn="base" hangingPunct="0">
        <a:spcBef>
          <a:spcPct val="0"/>
        </a:spcBef>
        <a:spcAft>
          <a:spcPct val="0"/>
        </a:spcAft>
        <a:defRPr sz="4500">
          <a:solidFill>
            <a:schemeClr val="tx2"/>
          </a:solidFill>
          <a:latin typeface="Times New Roman" pitchFamily="18" charset="0"/>
        </a:defRPr>
      </a:lvl9pPr>
    </p:titleStyle>
    <p:bodyStyle>
      <a:lvl1pPr marL="346075" indent="-346075" algn="l" defTabSz="922338" rtl="0" eaLnBrk="0" fontAlgn="base" hangingPunct="0">
        <a:spcBef>
          <a:spcPct val="20000"/>
        </a:spcBef>
        <a:spcAft>
          <a:spcPct val="0"/>
        </a:spcAft>
        <a:buSzPct val="100000"/>
        <a:buChar char="•"/>
        <a:defRPr sz="3200">
          <a:solidFill>
            <a:schemeClr val="tx1"/>
          </a:solidFill>
          <a:latin typeface="+mn-lt"/>
          <a:ea typeface="+mn-ea"/>
          <a:cs typeface="+mn-cs"/>
        </a:defRPr>
      </a:lvl1pPr>
      <a:lvl2pPr marL="750888" indent="-290513" algn="l" defTabSz="922338" rtl="0" eaLnBrk="0" fontAlgn="base" hangingPunct="0">
        <a:spcBef>
          <a:spcPct val="20000"/>
        </a:spcBef>
        <a:spcAft>
          <a:spcPct val="0"/>
        </a:spcAft>
        <a:buSzPct val="100000"/>
        <a:buChar char="–"/>
        <a:defRPr sz="2900">
          <a:solidFill>
            <a:schemeClr val="tx1"/>
          </a:solidFill>
          <a:latin typeface="+mn-lt"/>
        </a:defRPr>
      </a:lvl2pPr>
      <a:lvl3pPr marL="1152525" indent="-230188" algn="l" defTabSz="922338" rtl="0" eaLnBrk="0" fontAlgn="base" hangingPunct="0">
        <a:spcBef>
          <a:spcPct val="20000"/>
        </a:spcBef>
        <a:spcAft>
          <a:spcPct val="0"/>
        </a:spcAft>
        <a:buSzPct val="100000"/>
        <a:buChar char="•"/>
        <a:defRPr sz="2400">
          <a:solidFill>
            <a:schemeClr val="tx1"/>
          </a:solidFill>
          <a:latin typeface="+mn-lt"/>
        </a:defRPr>
      </a:lvl3pPr>
      <a:lvl4pPr marL="1616075" indent="-233363" algn="l" defTabSz="922338" rtl="0" eaLnBrk="0" fontAlgn="base" hangingPunct="0">
        <a:spcBef>
          <a:spcPct val="20000"/>
        </a:spcBef>
        <a:spcAft>
          <a:spcPct val="0"/>
        </a:spcAft>
        <a:buSzPct val="100000"/>
        <a:buChar char="–"/>
        <a:defRPr sz="2000">
          <a:solidFill>
            <a:schemeClr val="tx1"/>
          </a:solidFill>
          <a:latin typeface="+mn-lt"/>
        </a:defRPr>
      </a:lvl4pPr>
      <a:lvl5pPr marL="2076450" indent="-230188" algn="l" defTabSz="922338" rtl="0" eaLnBrk="0" fontAlgn="base" hangingPunct="0">
        <a:spcBef>
          <a:spcPct val="20000"/>
        </a:spcBef>
        <a:spcAft>
          <a:spcPct val="0"/>
        </a:spcAft>
        <a:buSzPct val="100000"/>
        <a:buChar char="•"/>
        <a:defRPr sz="2000">
          <a:solidFill>
            <a:schemeClr val="tx1"/>
          </a:solidFill>
          <a:latin typeface="+mn-lt"/>
        </a:defRPr>
      </a:lvl5pPr>
      <a:lvl6pPr marL="2533650" indent="-230188" algn="l" defTabSz="922338" rtl="0" eaLnBrk="0" fontAlgn="base" hangingPunct="0">
        <a:spcBef>
          <a:spcPct val="20000"/>
        </a:spcBef>
        <a:spcAft>
          <a:spcPct val="0"/>
        </a:spcAft>
        <a:buSzPct val="100000"/>
        <a:buChar char="•"/>
        <a:defRPr sz="2000">
          <a:solidFill>
            <a:schemeClr val="tx1"/>
          </a:solidFill>
          <a:latin typeface="+mn-lt"/>
        </a:defRPr>
      </a:lvl6pPr>
      <a:lvl7pPr marL="2990850" indent="-230188" algn="l" defTabSz="922338" rtl="0" eaLnBrk="0" fontAlgn="base" hangingPunct="0">
        <a:spcBef>
          <a:spcPct val="20000"/>
        </a:spcBef>
        <a:spcAft>
          <a:spcPct val="0"/>
        </a:spcAft>
        <a:buSzPct val="100000"/>
        <a:buChar char="•"/>
        <a:defRPr sz="2000">
          <a:solidFill>
            <a:schemeClr val="tx1"/>
          </a:solidFill>
          <a:latin typeface="+mn-lt"/>
        </a:defRPr>
      </a:lvl7pPr>
      <a:lvl8pPr marL="3448050" indent="-230188" algn="l" defTabSz="922338" rtl="0" eaLnBrk="0" fontAlgn="base" hangingPunct="0">
        <a:spcBef>
          <a:spcPct val="20000"/>
        </a:spcBef>
        <a:spcAft>
          <a:spcPct val="0"/>
        </a:spcAft>
        <a:buSzPct val="100000"/>
        <a:buChar char="•"/>
        <a:defRPr sz="2000">
          <a:solidFill>
            <a:schemeClr val="tx1"/>
          </a:solidFill>
          <a:latin typeface="+mn-lt"/>
        </a:defRPr>
      </a:lvl8pPr>
      <a:lvl9pPr marL="3905250" indent="-230188" algn="l" defTabSz="922338"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a:extLst>
              <a:ext uri="{FF2B5EF4-FFF2-40B4-BE49-F238E27FC236}">
                <a16:creationId xmlns:a16="http://schemas.microsoft.com/office/drawing/2014/main" id="{13CA28DC-EF90-D44C-97AA-361AEB827838}"/>
              </a:ext>
            </a:extLst>
          </p:cNvPr>
          <p:cNvSpPr txBox="1">
            <a:spLocks noChangeArrowheads="1"/>
          </p:cNvSpPr>
          <p:nvPr userDrawn="1"/>
        </p:nvSpPr>
        <p:spPr bwMode="auto">
          <a:xfrm>
            <a:off x="5289550" y="1885950"/>
            <a:ext cx="4960303" cy="282140"/>
          </a:xfrm>
          <a:prstGeom prst="rect">
            <a:avLst/>
          </a:prstGeom>
          <a:noFill/>
          <a:ln w="9525">
            <a:noFill/>
            <a:miter lim="800000"/>
            <a:headEnd/>
            <a:tailEnd/>
          </a:ln>
          <a:effectLst/>
        </p:spPr>
        <p:txBody>
          <a:bodyPr lIns="47890" tIns="23945" rIns="47890" bIns="23945">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37931725" indent="-37474525" defTabSz="2193925" eaLnBrk="0" hangingPunct="0">
              <a:defRPr sz="10600">
                <a:solidFill>
                  <a:schemeClr val="tx2"/>
                </a:solidFill>
                <a:latin typeface="Arial" charset="0"/>
                <a:ea typeface="ＭＳ Ｐゴシック" charset="0"/>
              </a:defRPr>
            </a:lvl2pPr>
            <a:lvl3pPr eaLnBrk="0" hangingPunct="0">
              <a:defRPr sz="10600">
                <a:solidFill>
                  <a:schemeClr val="tx2"/>
                </a:solidFill>
                <a:latin typeface="Arial" charset="0"/>
                <a:ea typeface="ＭＳ Ｐゴシック" charset="0"/>
              </a:defRPr>
            </a:lvl3pPr>
            <a:lvl4pPr eaLnBrk="0" hangingPunct="0">
              <a:defRPr sz="10600">
                <a:solidFill>
                  <a:schemeClr val="tx2"/>
                </a:solidFill>
                <a:latin typeface="Arial" charset="0"/>
                <a:ea typeface="ＭＳ Ｐゴシック" charset="0"/>
              </a:defRPr>
            </a:lvl4pPr>
            <a:lvl5pPr eaLnBrk="0" hangingPunct="0">
              <a:defRPr sz="10600">
                <a:solidFill>
                  <a:schemeClr val="tx2"/>
                </a:solidFill>
                <a:latin typeface="Arial" charset="0"/>
                <a:ea typeface="ＭＳ Ｐゴシック" charset="0"/>
              </a:defRPr>
            </a:lvl5pPr>
            <a:lvl6pPr marL="457200" eaLnBrk="0" fontAlgn="base" hangingPunct="0">
              <a:spcBef>
                <a:spcPct val="0"/>
              </a:spcBef>
              <a:spcAft>
                <a:spcPct val="0"/>
              </a:spcAft>
              <a:defRPr sz="10600">
                <a:solidFill>
                  <a:schemeClr val="tx2"/>
                </a:solidFill>
                <a:latin typeface="Arial" charset="0"/>
                <a:ea typeface="ＭＳ Ｐゴシック" charset="0"/>
              </a:defRPr>
            </a:lvl6pPr>
            <a:lvl7pPr marL="914400" eaLnBrk="0" fontAlgn="base" hangingPunct="0">
              <a:spcBef>
                <a:spcPct val="0"/>
              </a:spcBef>
              <a:spcAft>
                <a:spcPct val="0"/>
              </a:spcAft>
              <a:defRPr sz="10600">
                <a:solidFill>
                  <a:schemeClr val="tx2"/>
                </a:solidFill>
                <a:latin typeface="Arial" charset="0"/>
                <a:ea typeface="ＭＳ Ｐゴシック" charset="0"/>
              </a:defRPr>
            </a:lvl7pPr>
            <a:lvl8pPr marL="1371600" eaLnBrk="0" fontAlgn="base" hangingPunct="0">
              <a:spcBef>
                <a:spcPct val="0"/>
              </a:spcBef>
              <a:spcAft>
                <a:spcPct val="0"/>
              </a:spcAft>
              <a:defRPr sz="10600">
                <a:solidFill>
                  <a:schemeClr val="tx2"/>
                </a:solidFill>
                <a:latin typeface="Arial" charset="0"/>
                <a:ea typeface="ＭＳ Ｐゴシック" charset="0"/>
              </a:defRPr>
            </a:lvl8pPr>
            <a:lvl9pPr marL="1828800" eaLnBrk="0" fontAlgn="base" hangingPunct="0">
              <a:spcBef>
                <a:spcPct val="0"/>
              </a:spcBef>
              <a:spcAft>
                <a:spcPct val="0"/>
              </a:spcAft>
              <a:defRPr sz="10600">
                <a:solidFill>
                  <a:schemeClr val="tx2"/>
                </a:solidFill>
                <a:latin typeface="Arial" charset="0"/>
                <a:ea typeface="ＭＳ Ｐゴシック" charset="0"/>
              </a:defRPr>
            </a:lvl9pPr>
          </a:lstStyle>
          <a:p>
            <a:pPr algn="ctr" eaLnBrk="1" hangingPunct="1">
              <a:spcBef>
                <a:spcPct val="50000"/>
              </a:spcBef>
              <a:buClrTx/>
              <a:buSzTx/>
              <a:buFontTx/>
              <a:buNone/>
              <a:defRPr/>
            </a:pPr>
            <a:endParaRPr lang="en-US" sz="1519">
              <a:solidFill>
                <a:srgbClr val="000000"/>
              </a:solidFill>
            </a:endParaRPr>
          </a:p>
        </p:txBody>
      </p:sp>
    </p:spTree>
    <p:extLst>
      <p:ext uri="{BB962C8B-B14F-4D97-AF65-F5344CB8AC3E}">
        <p14:creationId xmlns:p14="http://schemas.microsoft.com/office/powerpoint/2010/main" val="149942928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1149178" rtl="0" eaLnBrk="0" fontAlgn="base" hangingPunct="0">
        <a:spcBef>
          <a:spcPct val="0"/>
        </a:spcBef>
        <a:spcAft>
          <a:spcPct val="0"/>
        </a:spcAft>
        <a:defRPr sz="3405" b="1">
          <a:solidFill>
            <a:schemeClr val="bg1"/>
          </a:solidFill>
          <a:latin typeface="+mj-lt"/>
          <a:ea typeface="ＭＳ Ｐゴシック" charset="0"/>
          <a:cs typeface="ＭＳ Ｐゴシック" charset="0"/>
        </a:defRPr>
      </a:lvl1pPr>
      <a:lvl2pPr algn="ctr" defTabSz="1149178" rtl="0" eaLnBrk="0" fontAlgn="base" hangingPunct="0">
        <a:spcBef>
          <a:spcPct val="0"/>
        </a:spcBef>
        <a:spcAft>
          <a:spcPct val="0"/>
        </a:spcAft>
        <a:defRPr sz="3405" b="1">
          <a:solidFill>
            <a:schemeClr val="bg1"/>
          </a:solidFill>
          <a:latin typeface="Arial" pitchFamily="-65" charset="0"/>
          <a:ea typeface="ＭＳ Ｐゴシック" charset="0"/>
          <a:cs typeface="ＭＳ Ｐゴシック" charset="0"/>
        </a:defRPr>
      </a:lvl2pPr>
      <a:lvl3pPr algn="ctr" defTabSz="1149178" rtl="0" eaLnBrk="0" fontAlgn="base" hangingPunct="0">
        <a:spcBef>
          <a:spcPct val="0"/>
        </a:spcBef>
        <a:spcAft>
          <a:spcPct val="0"/>
        </a:spcAft>
        <a:defRPr sz="3405" b="1">
          <a:solidFill>
            <a:schemeClr val="bg1"/>
          </a:solidFill>
          <a:latin typeface="Arial" pitchFamily="-65" charset="0"/>
          <a:ea typeface="ＭＳ Ｐゴシック" charset="0"/>
          <a:cs typeface="ＭＳ Ｐゴシック" charset="0"/>
        </a:defRPr>
      </a:lvl3pPr>
      <a:lvl4pPr algn="ctr" defTabSz="1149178" rtl="0" eaLnBrk="0" fontAlgn="base" hangingPunct="0">
        <a:spcBef>
          <a:spcPct val="0"/>
        </a:spcBef>
        <a:spcAft>
          <a:spcPct val="0"/>
        </a:spcAft>
        <a:defRPr sz="3405" b="1">
          <a:solidFill>
            <a:schemeClr val="bg1"/>
          </a:solidFill>
          <a:latin typeface="Arial" pitchFamily="-65" charset="0"/>
          <a:ea typeface="ＭＳ Ｐゴシック" charset="0"/>
          <a:cs typeface="ＭＳ Ｐゴシック" charset="0"/>
        </a:defRPr>
      </a:lvl4pPr>
      <a:lvl5pPr algn="ctr" defTabSz="1149178" rtl="0" eaLnBrk="0" fontAlgn="base" hangingPunct="0">
        <a:spcBef>
          <a:spcPct val="0"/>
        </a:spcBef>
        <a:spcAft>
          <a:spcPct val="0"/>
        </a:spcAft>
        <a:defRPr sz="3405" b="1">
          <a:solidFill>
            <a:schemeClr val="bg1"/>
          </a:solidFill>
          <a:latin typeface="Arial" pitchFamily="-65" charset="0"/>
          <a:ea typeface="ＭＳ Ｐゴシック" charset="0"/>
          <a:cs typeface="ＭＳ Ｐゴシック" charset="0"/>
        </a:defRPr>
      </a:lvl5pPr>
      <a:lvl6pPr marL="239481" algn="ctr" defTabSz="1149178" rtl="0" fontAlgn="base">
        <a:spcBef>
          <a:spcPct val="0"/>
        </a:spcBef>
        <a:spcAft>
          <a:spcPct val="0"/>
        </a:spcAft>
        <a:defRPr sz="3405" b="1">
          <a:solidFill>
            <a:schemeClr val="bg1"/>
          </a:solidFill>
          <a:latin typeface="Arial" pitchFamily="-65" charset="0"/>
        </a:defRPr>
      </a:lvl6pPr>
      <a:lvl7pPr marL="478963" algn="ctr" defTabSz="1149178" rtl="0" fontAlgn="base">
        <a:spcBef>
          <a:spcPct val="0"/>
        </a:spcBef>
        <a:spcAft>
          <a:spcPct val="0"/>
        </a:spcAft>
        <a:defRPr sz="3405" b="1">
          <a:solidFill>
            <a:schemeClr val="bg1"/>
          </a:solidFill>
          <a:latin typeface="Arial" pitchFamily="-65" charset="0"/>
        </a:defRPr>
      </a:lvl7pPr>
      <a:lvl8pPr marL="718444" algn="ctr" defTabSz="1149178" rtl="0" fontAlgn="base">
        <a:spcBef>
          <a:spcPct val="0"/>
        </a:spcBef>
        <a:spcAft>
          <a:spcPct val="0"/>
        </a:spcAft>
        <a:defRPr sz="3405" b="1">
          <a:solidFill>
            <a:schemeClr val="bg1"/>
          </a:solidFill>
          <a:latin typeface="Arial" pitchFamily="-65" charset="0"/>
        </a:defRPr>
      </a:lvl8pPr>
      <a:lvl9pPr marL="957925" algn="ctr" defTabSz="1149178" rtl="0" fontAlgn="base">
        <a:spcBef>
          <a:spcPct val="0"/>
        </a:spcBef>
        <a:spcAft>
          <a:spcPct val="0"/>
        </a:spcAft>
        <a:defRPr sz="3405" b="1">
          <a:solidFill>
            <a:schemeClr val="bg1"/>
          </a:solidFill>
          <a:latin typeface="Arial" pitchFamily="-65" charset="0"/>
        </a:defRPr>
      </a:lvl9pPr>
    </p:titleStyle>
    <p:bodyStyle>
      <a:lvl1pPr marL="430734" indent="-430734" algn="l" defTabSz="1149178" rtl="0" eaLnBrk="0" fontAlgn="base" hangingPunct="0">
        <a:spcBef>
          <a:spcPct val="20000"/>
        </a:spcBef>
        <a:spcAft>
          <a:spcPct val="0"/>
        </a:spcAft>
        <a:defRPr sz="890">
          <a:solidFill>
            <a:schemeClr val="tx1"/>
          </a:solidFill>
          <a:latin typeface="+mn-lt"/>
          <a:ea typeface="ＭＳ Ｐゴシック" charset="0"/>
          <a:cs typeface="ＭＳ Ｐゴシック" charset="0"/>
        </a:defRPr>
      </a:lvl1pPr>
      <a:lvl2pPr marL="933811" indent="-359222" algn="l" defTabSz="1149178" rtl="0" eaLnBrk="0" fontAlgn="base" hangingPunct="0">
        <a:spcBef>
          <a:spcPct val="20000"/>
        </a:spcBef>
        <a:spcAft>
          <a:spcPct val="0"/>
        </a:spcAft>
        <a:buChar char="–"/>
        <a:defRPr sz="1886">
          <a:solidFill>
            <a:schemeClr val="tx1"/>
          </a:solidFill>
          <a:latin typeface="+mn-lt"/>
          <a:ea typeface="ＭＳ Ｐゴシック" pitchFamily="-65" charset="-128"/>
        </a:defRPr>
      </a:lvl2pPr>
      <a:lvl3pPr marL="1436888" indent="-287710" algn="l" defTabSz="1149178" rtl="0" eaLnBrk="0" fontAlgn="base" hangingPunct="0">
        <a:spcBef>
          <a:spcPct val="20000"/>
        </a:spcBef>
        <a:spcAft>
          <a:spcPct val="0"/>
        </a:spcAft>
        <a:buChar char="•"/>
        <a:defRPr sz="1624">
          <a:solidFill>
            <a:schemeClr val="tx1"/>
          </a:solidFill>
          <a:latin typeface="+mn-lt"/>
          <a:ea typeface="ＭＳ Ｐゴシック" pitchFamily="-65" charset="-128"/>
        </a:defRPr>
      </a:lvl3pPr>
      <a:lvl4pPr marL="2011477" indent="-286879" algn="l" defTabSz="1149178" rtl="0" eaLnBrk="0" fontAlgn="base" hangingPunct="0">
        <a:spcBef>
          <a:spcPct val="20000"/>
        </a:spcBef>
        <a:spcAft>
          <a:spcPct val="0"/>
        </a:spcAft>
        <a:buChar char="–"/>
        <a:defRPr sz="1257">
          <a:solidFill>
            <a:schemeClr val="tx1"/>
          </a:solidFill>
          <a:latin typeface="+mn-lt"/>
          <a:ea typeface="ＭＳ Ｐゴシック" pitchFamily="-65" charset="-128"/>
        </a:defRPr>
      </a:lvl4pPr>
      <a:lvl5pPr marL="2586066" indent="-286879" algn="l" defTabSz="1149178" rtl="0" eaLnBrk="0" fontAlgn="base" hangingPunct="0">
        <a:spcBef>
          <a:spcPct val="20000"/>
        </a:spcBef>
        <a:spcAft>
          <a:spcPct val="0"/>
        </a:spcAft>
        <a:buChar char="»"/>
        <a:defRPr sz="1257">
          <a:solidFill>
            <a:schemeClr val="tx1"/>
          </a:solidFill>
          <a:latin typeface="+mn-lt"/>
          <a:ea typeface="ＭＳ Ｐゴシック" pitchFamily="-65" charset="-128"/>
        </a:defRPr>
      </a:lvl5pPr>
      <a:lvl6pPr marL="2825547" indent="-286879" algn="l" defTabSz="1149178" rtl="0" fontAlgn="base">
        <a:spcBef>
          <a:spcPct val="20000"/>
        </a:spcBef>
        <a:spcAft>
          <a:spcPct val="0"/>
        </a:spcAft>
        <a:buChar char="»"/>
        <a:defRPr sz="1257">
          <a:solidFill>
            <a:schemeClr val="tx1"/>
          </a:solidFill>
          <a:latin typeface="+mn-lt"/>
          <a:ea typeface="ＭＳ Ｐゴシック" pitchFamily="-65" charset="-128"/>
        </a:defRPr>
      </a:lvl6pPr>
      <a:lvl7pPr marL="3065029" indent="-286879" algn="l" defTabSz="1149178" rtl="0" fontAlgn="base">
        <a:spcBef>
          <a:spcPct val="20000"/>
        </a:spcBef>
        <a:spcAft>
          <a:spcPct val="0"/>
        </a:spcAft>
        <a:buChar char="»"/>
        <a:defRPr sz="1257">
          <a:solidFill>
            <a:schemeClr val="tx1"/>
          </a:solidFill>
          <a:latin typeface="+mn-lt"/>
          <a:ea typeface="ＭＳ Ｐゴシック" pitchFamily="-65" charset="-128"/>
        </a:defRPr>
      </a:lvl7pPr>
      <a:lvl8pPr marL="3304510" indent="-286879" algn="l" defTabSz="1149178" rtl="0" fontAlgn="base">
        <a:spcBef>
          <a:spcPct val="20000"/>
        </a:spcBef>
        <a:spcAft>
          <a:spcPct val="0"/>
        </a:spcAft>
        <a:buChar char="»"/>
        <a:defRPr sz="1257">
          <a:solidFill>
            <a:schemeClr val="tx1"/>
          </a:solidFill>
          <a:latin typeface="+mn-lt"/>
          <a:ea typeface="ＭＳ Ｐゴシック" pitchFamily="-65" charset="-128"/>
        </a:defRPr>
      </a:lvl8pPr>
      <a:lvl9pPr marL="3543992" indent="-286879" algn="l" defTabSz="1149178" rtl="0" fontAlgn="base">
        <a:spcBef>
          <a:spcPct val="20000"/>
        </a:spcBef>
        <a:spcAft>
          <a:spcPct val="0"/>
        </a:spcAft>
        <a:buChar char="»"/>
        <a:defRPr sz="1257">
          <a:solidFill>
            <a:schemeClr val="tx1"/>
          </a:solidFill>
          <a:latin typeface="+mn-lt"/>
          <a:ea typeface="ＭＳ Ｐゴシック" pitchFamily="-65" charset="-128"/>
        </a:defRPr>
      </a:lvl9pPr>
    </p:bodyStyle>
    <p:otherStyle>
      <a:defPPr>
        <a:defRPr lang="en-US"/>
      </a:defPPr>
      <a:lvl1pPr marL="0" algn="l" defTabSz="239481" rtl="0" eaLnBrk="1" latinLnBrk="0" hangingPunct="1">
        <a:defRPr sz="943" kern="1200">
          <a:solidFill>
            <a:schemeClr val="tx1"/>
          </a:solidFill>
          <a:latin typeface="+mn-lt"/>
          <a:ea typeface="+mn-ea"/>
          <a:cs typeface="+mn-cs"/>
        </a:defRPr>
      </a:lvl1pPr>
      <a:lvl2pPr marL="239481" algn="l" defTabSz="239481" rtl="0" eaLnBrk="1" latinLnBrk="0" hangingPunct="1">
        <a:defRPr sz="943" kern="1200">
          <a:solidFill>
            <a:schemeClr val="tx1"/>
          </a:solidFill>
          <a:latin typeface="+mn-lt"/>
          <a:ea typeface="+mn-ea"/>
          <a:cs typeface="+mn-cs"/>
        </a:defRPr>
      </a:lvl2pPr>
      <a:lvl3pPr marL="478963" algn="l" defTabSz="239481" rtl="0" eaLnBrk="1" latinLnBrk="0" hangingPunct="1">
        <a:defRPr sz="943" kern="1200">
          <a:solidFill>
            <a:schemeClr val="tx1"/>
          </a:solidFill>
          <a:latin typeface="+mn-lt"/>
          <a:ea typeface="+mn-ea"/>
          <a:cs typeface="+mn-cs"/>
        </a:defRPr>
      </a:lvl3pPr>
      <a:lvl4pPr marL="718444" algn="l" defTabSz="239481" rtl="0" eaLnBrk="1" latinLnBrk="0" hangingPunct="1">
        <a:defRPr sz="943" kern="1200">
          <a:solidFill>
            <a:schemeClr val="tx1"/>
          </a:solidFill>
          <a:latin typeface="+mn-lt"/>
          <a:ea typeface="+mn-ea"/>
          <a:cs typeface="+mn-cs"/>
        </a:defRPr>
      </a:lvl4pPr>
      <a:lvl5pPr marL="957925" algn="l" defTabSz="239481" rtl="0" eaLnBrk="1" latinLnBrk="0" hangingPunct="1">
        <a:defRPr sz="943" kern="1200">
          <a:solidFill>
            <a:schemeClr val="tx1"/>
          </a:solidFill>
          <a:latin typeface="+mn-lt"/>
          <a:ea typeface="+mn-ea"/>
          <a:cs typeface="+mn-cs"/>
        </a:defRPr>
      </a:lvl5pPr>
      <a:lvl6pPr marL="1197407" algn="l" defTabSz="239481" rtl="0" eaLnBrk="1" latinLnBrk="0" hangingPunct="1">
        <a:defRPr sz="943" kern="1200">
          <a:solidFill>
            <a:schemeClr val="tx1"/>
          </a:solidFill>
          <a:latin typeface="+mn-lt"/>
          <a:ea typeface="+mn-ea"/>
          <a:cs typeface="+mn-cs"/>
        </a:defRPr>
      </a:lvl6pPr>
      <a:lvl7pPr marL="1436888" algn="l" defTabSz="239481" rtl="0" eaLnBrk="1" latinLnBrk="0" hangingPunct="1">
        <a:defRPr sz="943" kern="1200">
          <a:solidFill>
            <a:schemeClr val="tx1"/>
          </a:solidFill>
          <a:latin typeface="+mn-lt"/>
          <a:ea typeface="+mn-ea"/>
          <a:cs typeface="+mn-cs"/>
        </a:defRPr>
      </a:lvl7pPr>
      <a:lvl8pPr marL="1676370" algn="l" defTabSz="239481" rtl="0" eaLnBrk="1" latinLnBrk="0" hangingPunct="1">
        <a:defRPr sz="943" kern="1200">
          <a:solidFill>
            <a:schemeClr val="tx1"/>
          </a:solidFill>
          <a:latin typeface="+mn-lt"/>
          <a:ea typeface="+mn-ea"/>
          <a:cs typeface="+mn-cs"/>
        </a:defRPr>
      </a:lvl8pPr>
      <a:lvl9pPr marL="1915851" algn="l" defTabSz="239481" rtl="0" eaLnBrk="1" latinLnBrk="0" hangingPunct="1">
        <a:defRPr sz="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6" name="Group 380"/>
          <p:cNvGrpSpPr>
            <a:grpSpLocks/>
          </p:cNvGrpSpPr>
          <p:nvPr/>
        </p:nvGrpSpPr>
        <p:grpSpPr bwMode="auto">
          <a:xfrm>
            <a:off x="202364" y="1680572"/>
            <a:ext cx="15115032" cy="76200"/>
            <a:chOff x="220" y="1200"/>
            <a:chExt cx="9352" cy="48"/>
          </a:xfrm>
        </p:grpSpPr>
        <p:sp>
          <p:nvSpPr>
            <p:cNvPr id="3118" name="Line 96"/>
            <p:cNvSpPr>
              <a:spLocks noChangeShapeType="1"/>
            </p:cNvSpPr>
            <p:nvPr/>
          </p:nvSpPr>
          <p:spPr bwMode="auto">
            <a:xfrm>
              <a:off x="220" y="1200"/>
              <a:ext cx="9352"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anchor="ctr"/>
            <a:lstStyle/>
            <a:p>
              <a:pPr>
                <a:buNone/>
              </a:pPr>
              <a:endParaRPr lang="en-US"/>
            </a:p>
          </p:txBody>
        </p:sp>
        <p:sp>
          <p:nvSpPr>
            <p:cNvPr id="3119" name="Line 97"/>
            <p:cNvSpPr>
              <a:spLocks noChangeShapeType="1"/>
            </p:cNvSpPr>
            <p:nvPr/>
          </p:nvSpPr>
          <p:spPr bwMode="auto">
            <a:xfrm>
              <a:off x="220" y="1248"/>
              <a:ext cx="9352"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anchor="ctr"/>
            <a:lstStyle/>
            <a:p>
              <a:pPr>
                <a:buNone/>
              </a:pPr>
              <a:endParaRPr lang="en-US"/>
            </a:p>
          </p:txBody>
        </p:sp>
      </p:grpSp>
      <p:sp>
        <p:nvSpPr>
          <p:cNvPr id="3084" name="Rectangle 581"/>
          <p:cNvSpPr>
            <a:spLocks noChangeArrowheads="1"/>
          </p:cNvSpPr>
          <p:nvPr/>
        </p:nvSpPr>
        <p:spPr bwMode="auto">
          <a:xfrm>
            <a:off x="182392" y="2343458"/>
            <a:ext cx="369429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119063" indent="-119063">
              <a:defRPr sz="1400">
                <a:solidFill>
                  <a:schemeClr val="tx1"/>
                </a:solidFill>
                <a:latin typeface="Times New Roman" panose="02020603050405020304" pitchFamily="18" charset="0"/>
                <a:ea typeface="ヒラギノ角ゴ Pro W3" pitchFamily="122" charset="-128"/>
              </a:defRPr>
            </a:lvl1pPr>
            <a:lvl2pPr marL="742950" indent="-285750">
              <a:defRPr sz="1400">
                <a:solidFill>
                  <a:schemeClr val="tx1"/>
                </a:solidFill>
                <a:latin typeface="Times New Roman" panose="02020603050405020304" pitchFamily="18" charset="0"/>
                <a:ea typeface="ヒラギノ角ゴ Pro W3" pitchFamily="122" charset="-128"/>
              </a:defRPr>
            </a:lvl2pPr>
            <a:lvl3pPr marL="1143000" indent="-228600">
              <a:defRPr sz="1400">
                <a:solidFill>
                  <a:schemeClr val="tx1"/>
                </a:solidFill>
                <a:latin typeface="Times New Roman" panose="02020603050405020304" pitchFamily="18" charset="0"/>
                <a:ea typeface="ヒラギノ角ゴ Pro W3" pitchFamily="122" charset="-128"/>
              </a:defRPr>
            </a:lvl3pPr>
            <a:lvl4pPr marL="1600200" indent="-228600">
              <a:defRPr sz="1400">
                <a:solidFill>
                  <a:schemeClr val="tx1"/>
                </a:solidFill>
                <a:latin typeface="Times New Roman" panose="02020603050405020304" pitchFamily="18" charset="0"/>
                <a:ea typeface="ヒラギノ角ゴ Pro W3" pitchFamily="122" charset="-128"/>
              </a:defRPr>
            </a:lvl4pPr>
            <a:lvl5pPr marL="2057400" indent="-228600">
              <a:defRPr sz="1400">
                <a:solidFill>
                  <a:schemeClr val="tx1"/>
                </a:solidFill>
                <a:latin typeface="Times New Roman" panose="02020603050405020304" pitchFamily="18" charset="0"/>
                <a:ea typeface="ヒラギノ角ゴ Pro W3" pitchFamily="122" charset="-128"/>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just"/>
            <a:r>
              <a:rPr lang="en-US" sz="1000" dirty="0">
                <a:latin typeface="Arial" panose="020B0604020202020204" pitchFamily="34" charset="0"/>
                <a:cs typeface="Arial" panose="020B0604020202020204" pitchFamily="34" charset="0"/>
              </a:rPr>
              <a:t>Glial scar formation, reactive </a:t>
            </a:r>
            <a:r>
              <a:rPr lang="en-US" sz="1000" dirty="0" err="1">
                <a:latin typeface="Arial" panose="020B0604020202020204" pitchFamily="34" charset="0"/>
                <a:cs typeface="Arial" panose="020B0604020202020204" pitchFamily="34" charset="0"/>
              </a:rPr>
              <a:t>astrogliosis</a:t>
            </a:r>
            <a:r>
              <a:rPr lang="en-US" sz="1000" dirty="0">
                <a:latin typeface="Arial" panose="020B0604020202020204" pitchFamily="34" charset="0"/>
                <a:cs typeface="Arial" panose="020B0604020202020204" pitchFamily="34" charset="0"/>
              </a:rPr>
              <a:t> specifically, has been involved in CNS traumas, infections, stroke, seizures, brain tumors, neurodegenerative disorders, psychiatric diseases, and many metabolic and autoimmune diseases. </a:t>
            </a:r>
          </a:p>
          <a:p>
            <a:pPr algn="just"/>
            <a:r>
              <a:rPr lang="en-US" sz="1000" dirty="0">
                <a:latin typeface="Arial" panose="020B0604020202020204" pitchFamily="34" charset="0"/>
                <a:cs typeface="Arial" panose="020B0604020202020204" pitchFamily="34" charset="0"/>
              </a:rPr>
              <a:t>Central nervous system (CNS) injuries including spinal cord injury (SCI) always involve reactive gliosis and scarring.  </a:t>
            </a:r>
          </a:p>
          <a:p>
            <a:pPr algn="just"/>
            <a:r>
              <a:rPr lang="en-US" sz="1000" dirty="0">
                <a:latin typeface="Arial" panose="020B0604020202020204" pitchFamily="34" charset="0"/>
                <a:cs typeface="Arial" panose="020B0604020202020204" pitchFamily="34" charset="0"/>
              </a:rPr>
              <a:t>SCI results in irreversible loss of function. It meant confinement to a wheelchair and a lifetime of medical comorbidity.</a:t>
            </a:r>
          </a:p>
          <a:p>
            <a:pPr algn="just"/>
            <a:r>
              <a:rPr lang="en-US" sz="1000" dirty="0">
                <a:latin typeface="Arial" panose="020B0604020202020204" pitchFamily="34" charset="0"/>
                <a:cs typeface="Arial" panose="020B0604020202020204" pitchFamily="34" charset="0"/>
              </a:rPr>
              <a:t>The role of the glial scar in CNS injuries remain complex. This is due to the dual contradictory beneficial and inhibitory roles on the axonal regeneration and in different timings after the injury. </a:t>
            </a:r>
          </a:p>
          <a:p>
            <a:pPr algn="just"/>
            <a:r>
              <a:rPr lang="en-US" sz="1000" dirty="0">
                <a:latin typeface="Arial" panose="020B0604020202020204" pitchFamily="34" charset="0"/>
                <a:cs typeface="Arial" panose="020B0604020202020204" pitchFamily="34" charset="0"/>
              </a:rPr>
              <a:t>For decades, the glial scar has been regarded as a physical and molecular barrier inhibiting axonal regrowth. </a:t>
            </a:r>
          </a:p>
          <a:p>
            <a:pPr algn="just"/>
            <a:r>
              <a:rPr lang="en-US" sz="1000" dirty="0">
                <a:latin typeface="Arial" panose="020B0604020202020204" pitchFamily="34" charset="0"/>
                <a:cs typeface="Arial" panose="020B0604020202020204" pitchFamily="34" charset="0"/>
              </a:rPr>
              <a:t>This is supported by the production of scar forming-cells to the chondroitin sulfate proteoglycans (CSPGs) which are well-known extracellular components that inhibit axonal regeneration.</a:t>
            </a:r>
          </a:p>
          <a:p>
            <a:pPr algn="just"/>
            <a:r>
              <a:rPr lang="en-US" sz="1000" i="1" dirty="0">
                <a:latin typeface="Arial" panose="020B0604020202020204" pitchFamily="34" charset="0"/>
                <a:cs typeface="Arial" panose="020B0604020202020204" pitchFamily="34" charset="0"/>
              </a:rPr>
              <a:t>More recently, </a:t>
            </a:r>
            <a:r>
              <a:rPr lang="en-US" sz="1000" dirty="0">
                <a:latin typeface="Arial" panose="020B0604020202020204" pitchFamily="34" charset="0"/>
                <a:cs typeface="Arial" panose="020B0604020202020204" pitchFamily="34" charset="0"/>
              </a:rPr>
              <a:t>the inhibition of glial scar formation in the acute and subacute stages after injury was found to prevent spontaneous recovery. </a:t>
            </a:r>
          </a:p>
          <a:p>
            <a:pPr algn="just"/>
            <a:r>
              <a:rPr lang="en-US" sz="1000" dirty="0">
                <a:latin typeface="Arial" panose="020B0604020202020204" pitchFamily="34" charset="0"/>
                <a:cs typeface="Arial" panose="020B0604020202020204" pitchFamily="34" charset="0"/>
              </a:rPr>
              <a:t>This is due to the capability of the glial scar to limit the inflammatory mediators, thus prohibiting the spread of the debris to the healthy neural tissue. </a:t>
            </a:r>
          </a:p>
          <a:p>
            <a:pPr algn="just"/>
            <a:r>
              <a:rPr lang="en-US" sz="1000" dirty="0">
                <a:latin typeface="Arial" panose="020B0604020202020204" pitchFamily="34" charset="0"/>
                <a:cs typeface="Arial" panose="020B0604020202020204" pitchFamily="34" charset="0"/>
              </a:rPr>
              <a:t>Extensive research is directed toward the manipulation of biomarkers and cells in the glial scars. </a:t>
            </a:r>
          </a:p>
          <a:p>
            <a:pPr algn="just"/>
            <a:endParaRPr lang="en-US" sz="1000" dirty="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p:txBody>
      </p:sp>
      <p:sp>
        <p:nvSpPr>
          <p:cNvPr id="3085" name="Rectangle 582"/>
          <p:cNvSpPr>
            <a:spLocks noChangeArrowheads="1"/>
          </p:cNvSpPr>
          <p:nvPr/>
        </p:nvSpPr>
        <p:spPr bwMode="auto">
          <a:xfrm>
            <a:off x="11669806" y="7655288"/>
            <a:ext cx="358922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2171700" algn="l"/>
              </a:tabLst>
              <a:defRPr sz="1400">
                <a:solidFill>
                  <a:schemeClr val="tx1"/>
                </a:solidFill>
                <a:latin typeface="Times New Roman" panose="02020603050405020304" pitchFamily="18" charset="0"/>
                <a:ea typeface="ヒラギノ角ゴ Pro W3" pitchFamily="122" charset="-128"/>
              </a:defRPr>
            </a:lvl1pPr>
            <a:lvl2pPr marL="742950" indent="-285750">
              <a:tabLst>
                <a:tab pos="2171700" algn="l"/>
              </a:tabLst>
              <a:defRPr sz="1400">
                <a:solidFill>
                  <a:schemeClr val="tx1"/>
                </a:solidFill>
                <a:latin typeface="Times New Roman" panose="02020603050405020304" pitchFamily="18" charset="0"/>
                <a:ea typeface="ヒラギノ角ゴ Pro W3" pitchFamily="122" charset="-128"/>
              </a:defRPr>
            </a:lvl2pPr>
            <a:lvl3pPr marL="1143000" indent="-228600">
              <a:tabLst>
                <a:tab pos="2171700" algn="l"/>
              </a:tabLst>
              <a:defRPr sz="1400">
                <a:solidFill>
                  <a:schemeClr val="tx1"/>
                </a:solidFill>
                <a:latin typeface="Times New Roman" panose="02020603050405020304" pitchFamily="18" charset="0"/>
                <a:ea typeface="ヒラギノ角ゴ Pro W3" pitchFamily="122" charset="-128"/>
              </a:defRPr>
            </a:lvl3pPr>
            <a:lvl4pPr marL="1600200" indent="-228600">
              <a:tabLst>
                <a:tab pos="2171700" algn="l"/>
              </a:tabLst>
              <a:defRPr sz="1400">
                <a:solidFill>
                  <a:schemeClr val="tx1"/>
                </a:solidFill>
                <a:latin typeface="Times New Roman" panose="02020603050405020304" pitchFamily="18" charset="0"/>
                <a:ea typeface="ヒラギノ角ゴ Pro W3" pitchFamily="122" charset="-128"/>
              </a:defRPr>
            </a:lvl4pPr>
            <a:lvl5pPr marL="2057400" indent="-228600">
              <a:tabLst>
                <a:tab pos="2171700" algn="l"/>
              </a:tabLst>
              <a:defRPr sz="1400">
                <a:solidFill>
                  <a:schemeClr val="tx1"/>
                </a:solidFill>
                <a:latin typeface="Times New Roman" panose="02020603050405020304" pitchFamily="18" charset="0"/>
                <a:ea typeface="ヒラギノ角ゴ Pro W3" pitchFamily="122" charset="-128"/>
              </a:defRPr>
            </a:lvl5pPr>
            <a:lvl6pPr marL="2514600" indent="-228600" eaLnBrk="0" fontAlgn="base" hangingPunct="0">
              <a:spcBef>
                <a:spcPct val="0"/>
              </a:spcBef>
              <a:spcAft>
                <a:spcPct val="0"/>
              </a:spcAft>
              <a:tabLst>
                <a:tab pos="2171700" algn="l"/>
              </a:tabLst>
              <a:defRPr sz="1400">
                <a:solidFill>
                  <a:schemeClr val="tx1"/>
                </a:solidFill>
                <a:latin typeface="Times New Roman" panose="02020603050405020304" pitchFamily="18" charset="0"/>
                <a:ea typeface="ヒラギノ角ゴ Pro W3" pitchFamily="122" charset="-128"/>
              </a:defRPr>
            </a:lvl6pPr>
            <a:lvl7pPr marL="2971800" indent="-228600" eaLnBrk="0" fontAlgn="base" hangingPunct="0">
              <a:spcBef>
                <a:spcPct val="0"/>
              </a:spcBef>
              <a:spcAft>
                <a:spcPct val="0"/>
              </a:spcAft>
              <a:tabLst>
                <a:tab pos="2171700" algn="l"/>
              </a:tabLst>
              <a:defRPr sz="1400">
                <a:solidFill>
                  <a:schemeClr val="tx1"/>
                </a:solidFill>
                <a:latin typeface="Times New Roman" panose="02020603050405020304" pitchFamily="18" charset="0"/>
                <a:ea typeface="ヒラギノ角ゴ Pro W3" pitchFamily="122" charset="-128"/>
              </a:defRPr>
            </a:lvl7pPr>
            <a:lvl8pPr marL="3429000" indent="-228600" eaLnBrk="0" fontAlgn="base" hangingPunct="0">
              <a:spcBef>
                <a:spcPct val="0"/>
              </a:spcBef>
              <a:spcAft>
                <a:spcPct val="0"/>
              </a:spcAft>
              <a:tabLst>
                <a:tab pos="2171700" algn="l"/>
              </a:tabLst>
              <a:defRPr sz="1400">
                <a:solidFill>
                  <a:schemeClr val="tx1"/>
                </a:solidFill>
                <a:latin typeface="Times New Roman" panose="02020603050405020304" pitchFamily="18" charset="0"/>
                <a:ea typeface="ヒラギノ角ゴ Pro W3" pitchFamily="122" charset="-128"/>
              </a:defRPr>
            </a:lvl8pPr>
            <a:lvl9pPr marL="3886200" indent="-228600" eaLnBrk="0" fontAlgn="base" hangingPunct="0">
              <a:spcBef>
                <a:spcPct val="0"/>
              </a:spcBef>
              <a:spcAft>
                <a:spcPct val="0"/>
              </a:spcAft>
              <a:tabLst>
                <a:tab pos="2171700" algn="l"/>
              </a:tabLst>
              <a:defRPr sz="1400">
                <a:solidFill>
                  <a:schemeClr val="tx1"/>
                </a:solidFill>
                <a:latin typeface="Times New Roman" panose="02020603050405020304" pitchFamily="18" charset="0"/>
                <a:ea typeface="ヒラギノ角ゴ Pro W3" pitchFamily="122" charset="-128"/>
              </a:defRPr>
            </a:lvl9pPr>
          </a:lstStyle>
          <a:p>
            <a:pPr algn="just"/>
            <a:r>
              <a:rPr lang="en-US" sz="1000" dirty="0">
                <a:latin typeface="Arial" panose="020B0604020202020204" pitchFamily="34" charset="0"/>
                <a:cs typeface="Arial" panose="020B0604020202020204" pitchFamily="34" charset="0"/>
              </a:rPr>
              <a:t>Glial scar formation is a vital part of the pathology of SCI. </a:t>
            </a:r>
          </a:p>
          <a:p>
            <a:pPr algn="just"/>
            <a:r>
              <a:rPr lang="en-US" sz="1000" dirty="0">
                <a:latin typeface="Arial" panose="020B0604020202020204" pitchFamily="34" charset="0"/>
                <a:cs typeface="Arial" panose="020B0604020202020204" pitchFamily="34" charset="0"/>
              </a:rPr>
              <a:t>It contains multiple cellular components and a complex extracellular matrix.</a:t>
            </a:r>
          </a:p>
          <a:p>
            <a:pPr algn="just"/>
            <a:r>
              <a:rPr lang="en-US" sz="1000" dirty="0">
                <a:latin typeface="Arial" panose="020B0604020202020204" pitchFamily="34" charset="0"/>
                <a:cs typeface="Arial" panose="020B0604020202020204" pitchFamily="34" charset="0"/>
              </a:rPr>
              <a:t>It has dual stimulatory and inhibitory effects on axon regeneration.</a:t>
            </a:r>
          </a:p>
          <a:p>
            <a:pPr algn="just"/>
            <a:r>
              <a:rPr lang="en-US" sz="1000" dirty="0">
                <a:latin typeface="Arial" panose="020B0604020202020204" pitchFamily="34" charset="0"/>
                <a:cs typeface="Arial" panose="020B0604020202020204" pitchFamily="34" charset="0"/>
              </a:rPr>
              <a:t>Mapping is an illustrative tool to integrate the literature about the multiple pathophysiology of the glial scar in CNS injuries and opens up potential treatments</a:t>
            </a:r>
            <a:r>
              <a:rPr lang="en-US" sz="1000" dirty="0" smtClean="0">
                <a:latin typeface="Arial" panose="020B0604020202020204" pitchFamily="34" charset="0"/>
                <a:cs typeface="Arial" panose="020B0604020202020204" pitchFamily="34" charset="0"/>
              </a:rPr>
              <a:t>.</a:t>
            </a:r>
          </a:p>
        </p:txBody>
      </p:sp>
      <p:sp>
        <p:nvSpPr>
          <p:cNvPr id="4462" name="Rectangle 366"/>
          <p:cNvSpPr>
            <a:spLocks noChangeArrowheads="1"/>
          </p:cNvSpPr>
          <p:nvPr/>
        </p:nvSpPr>
        <p:spPr bwMode="auto">
          <a:xfrm>
            <a:off x="189111" y="1865589"/>
            <a:ext cx="3657600" cy="420624"/>
          </a:xfrm>
          <a:prstGeom prst="rect">
            <a:avLst/>
          </a:prstGeom>
          <a:solidFill>
            <a:srgbClr val="0070C0"/>
          </a:solidFill>
          <a:ln w="12700">
            <a:solidFill>
              <a:srgbClr val="0668A9"/>
            </a:solid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BACKGROUND</a:t>
            </a:r>
          </a:p>
        </p:txBody>
      </p:sp>
      <p:sp>
        <p:nvSpPr>
          <p:cNvPr id="4662" name="Rectangle 566"/>
          <p:cNvSpPr>
            <a:spLocks noChangeArrowheads="1"/>
          </p:cNvSpPr>
          <p:nvPr/>
        </p:nvSpPr>
        <p:spPr bwMode="auto">
          <a:xfrm>
            <a:off x="4027708" y="1865589"/>
            <a:ext cx="7479384" cy="403363"/>
          </a:xfrm>
          <a:prstGeom prst="rect">
            <a:avLst/>
          </a:prstGeom>
          <a:solidFill>
            <a:srgbClr val="0070C0"/>
          </a:solidFill>
          <a:ln w="12700">
            <a:solidFill>
              <a:srgbClr val="0668A9"/>
            </a:solid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RESULTS</a:t>
            </a:r>
          </a:p>
        </p:txBody>
      </p:sp>
      <p:sp>
        <p:nvSpPr>
          <p:cNvPr id="4703" name="Rectangle 607"/>
          <p:cNvSpPr>
            <a:spLocks noChangeArrowheads="1"/>
          </p:cNvSpPr>
          <p:nvPr/>
        </p:nvSpPr>
        <p:spPr bwMode="auto">
          <a:xfrm>
            <a:off x="11669806" y="1883939"/>
            <a:ext cx="3657600" cy="415925"/>
          </a:xfrm>
          <a:prstGeom prst="rect">
            <a:avLst/>
          </a:prstGeom>
          <a:solidFill>
            <a:srgbClr val="0070C0"/>
          </a:solidFill>
          <a:ln w="12700">
            <a:solidFill>
              <a:srgbClr val="0668A9"/>
            </a:solid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RESULTS</a:t>
            </a:r>
          </a:p>
        </p:txBody>
      </p:sp>
      <p:sp>
        <p:nvSpPr>
          <p:cNvPr id="4706" name="Rectangle 610"/>
          <p:cNvSpPr>
            <a:spLocks noChangeArrowheads="1"/>
          </p:cNvSpPr>
          <p:nvPr/>
        </p:nvSpPr>
        <p:spPr bwMode="auto">
          <a:xfrm>
            <a:off x="11684666" y="7239363"/>
            <a:ext cx="3662495" cy="415925"/>
          </a:xfrm>
          <a:prstGeom prst="rect">
            <a:avLst/>
          </a:prstGeom>
          <a:solidFill>
            <a:srgbClr val="0070C0"/>
          </a:solidFill>
          <a:ln w="12700">
            <a:no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CONCLUSION</a:t>
            </a:r>
          </a:p>
        </p:txBody>
      </p:sp>
      <p:sp>
        <p:nvSpPr>
          <p:cNvPr id="3113" name="Rectangle 598"/>
          <p:cNvSpPr>
            <a:spLocks noChangeArrowheads="1"/>
          </p:cNvSpPr>
          <p:nvPr/>
        </p:nvSpPr>
        <p:spPr bwMode="auto">
          <a:xfrm>
            <a:off x="212360" y="6571012"/>
            <a:ext cx="3623511" cy="1202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212" tIns="49212" rIns="49212" bIns="49212"/>
          <a:lstStyle>
            <a:lvl1pPr marL="114300" indent="-114300"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just">
              <a:spcBef>
                <a:spcPts val="0"/>
              </a:spcBef>
              <a:buClr>
                <a:srgbClr val="0668A9"/>
              </a:buClr>
              <a:buSzPct val="100000"/>
            </a:pPr>
            <a:endParaRPr lang="en-US" altLang="en-US" sz="1000" dirty="0">
              <a:latin typeface="Arial" panose="020B0604020202020204" pitchFamily="34" charset="0"/>
              <a:cs typeface="Arial" panose="020B0604020202020204" pitchFamily="34" charset="0"/>
            </a:endParaRPr>
          </a:p>
        </p:txBody>
      </p:sp>
      <p:sp>
        <p:nvSpPr>
          <p:cNvPr id="239" name="Rectangle 2612"/>
          <p:cNvSpPr>
            <a:spLocks noChangeArrowheads="1"/>
          </p:cNvSpPr>
          <p:nvPr/>
        </p:nvSpPr>
        <p:spPr bwMode="auto">
          <a:xfrm>
            <a:off x="11987846" y="9689986"/>
            <a:ext cx="305140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sz="900">
                <a:solidFill>
                  <a:schemeClr val="tx1"/>
                </a:solidFill>
                <a:latin typeface="Arial" panose="020B0604020202020204" pitchFamily="34" charset="0"/>
              </a:defRPr>
            </a:lvl1pPr>
            <a:lvl2pPr marL="742950" indent="-285750">
              <a:defRPr sz="900">
                <a:solidFill>
                  <a:schemeClr val="tx1"/>
                </a:solidFill>
                <a:latin typeface="Arial" panose="020B0604020202020204" pitchFamily="34" charset="0"/>
              </a:defRPr>
            </a:lvl2pPr>
            <a:lvl3pPr marL="1143000" indent="-228600">
              <a:defRPr sz="900">
                <a:solidFill>
                  <a:schemeClr val="tx1"/>
                </a:solidFill>
                <a:latin typeface="Arial" panose="020B0604020202020204" pitchFamily="34" charset="0"/>
              </a:defRPr>
            </a:lvl3pPr>
            <a:lvl4pPr marL="1600200" indent="-228600">
              <a:defRPr sz="900">
                <a:solidFill>
                  <a:schemeClr val="tx1"/>
                </a:solidFill>
                <a:latin typeface="Arial" panose="020B0604020202020204" pitchFamily="34" charset="0"/>
              </a:defRPr>
            </a:lvl4pPr>
            <a:lvl5pPr marL="2057400" indent="-228600">
              <a:defRPr sz="900">
                <a:solidFill>
                  <a:schemeClr val="tx1"/>
                </a:solidFill>
                <a:latin typeface="Arial" panose="020B0604020202020204" pitchFamily="34" charset="0"/>
              </a:defRPr>
            </a:lvl5pPr>
            <a:lvl6pPr marL="2514600" indent="-228600" eaLnBrk="0" fontAlgn="base" hangingPunct="0">
              <a:spcBef>
                <a:spcPct val="0"/>
              </a:spcBef>
              <a:spcAft>
                <a:spcPct val="0"/>
              </a:spcAft>
              <a:buClr>
                <a:srgbClr val="497CFD"/>
              </a:buClr>
              <a:buSzPct val="150000"/>
              <a:buChar char="•"/>
              <a:defRPr sz="900">
                <a:solidFill>
                  <a:schemeClr val="tx1"/>
                </a:solidFill>
                <a:latin typeface="Arial" panose="020B0604020202020204" pitchFamily="34" charset="0"/>
              </a:defRPr>
            </a:lvl6pPr>
            <a:lvl7pPr marL="2971800" indent="-228600" eaLnBrk="0" fontAlgn="base" hangingPunct="0">
              <a:spcBef>
                <a:spcPct val="0"/>
              </a:spcBef>
              <a:spcAft>
                <a:spcPct val="0"/>
              </a:spcAft>
              <a:buClr>
                <a:srgbClr val="497CFD"/>
              </a:buClr>
              <a:buSzPct val="150000"/>
              <a:buChar char="•"/>
              <a:defRPr sz="900">
                <a:solidFill>
                  <a:schemeClr val="tx1"/>
                </a:solidFill>
                <a:latin typeface="Arial" panose="020B0604020202020204" pitchFamily="34" charset="0"/>
              </a:defRPr>
            </a:lvl7pPr>
            <a:lvl8pPr marL="3429000" indent="-228600" eaLnBrk="0" fontAlgn="base" hangingPunct="0">
              <a:spcBef>
                <a:spcPct val="0"/>
              </a:spcBef>
              <a:spcAft>
                <a:spcPct val="0"/>
              </a:spcAft>
              <a:buClr>
                <a:srgbClr val="497CFD"/>
              </a:buClr>
              <a:buSzPct val="150000"/>
              <a:buChar char="•"/>
              <a:defRPr sz="900">
                <a:solidFill>
                  <a:schemeClr val="tx1"/>
                </a:solidFill>
                <a:latin typeface="Arial" panose="020B0604020202020204" pitchFamily="34" charset="0"/>
              </a:defRPr>
            </a:lvl8pPr>
            <a:lvl9pPr marL="3886200" indent="-228600" eaLnBrk="0" fontAlgn="base" hangingPunct="0">
              <a:spcBef>
                <a:spcPct val="0"/>
              </a:spcBef>
              <a:spcAft>
                <a:spcPct val="0"/>
              </a:spcAft>
              <a:buClr>
                <a:srgbClr val="497CFD"/>
              </a:buClr>
              <a:buSzPct val="150000"/>
              <a:buChar char="•"/>
              <a:defRPr sz="900">
                <a:solidFill>
                  <a:schemeClr val="tx1"/>
                </a:solidFill>
                <a:latin typeface="Arial" panose="020B0604020202020204" pitchFamily="34" charset="0"/>
              </a:defRPr>
            </a:lvl9pPr>
          </a:lstStyle>
          <a:p>
            <a:pPr algn="ctr">
              <a:buClrTx/>
              <a:buSzTx/>
              <a:buFontTx/>
              <a:buNone/>
            </a:pPr>
            <a:r>
              <a:rPr lang="en-US" altLang="en-US" u="sng" dirty="0"/>
              <a:t>Disclosure: There is no conflict of interest to declare</a:t>
            </a:r>
          </a:p>
        </p:txBody>
      </p:sp>
      <p:sp>
        <p:nvSpPr>
          <p:cNvPr id="169" name="Rectangle 619"/>
          <p:cNvSpPr txBox="1">
            <a:spLocks noChangeArrowheads="1"/>
          </p:cNvSpPr>
          <p:nvPr/>
        </p:nvSpPr>
        <p:spPr bwMode="auto">
          <a:xfrm>
            <a:off x="3835873" y="371425"/>
            <a:ext cx="8627798" cy="91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7625" rIns="92075" bIns="47625" numCol="1" anchor="ctr" anchorCtr="0" compatLnSpc="1">
            <a:prstTxWarp prst="textNoShape">
              <a:avLst/>
            </a:prstTxWarp>
          </a:bodyPr>
          <a:lstStyle>
            <a:lvl1pPr algn="ctr" defTabSz="922338" rtl="0" eaLnBrk="0" fontAlgn="base" hangingPunct="0">
              <a:spcBef>
                <a:spcPct val="0"/>
              </a:spcBef>
              <a:spcAft>
                <a:spcPct val="0"/>
              </a:spcAft>
              <a:defRPr sz="4500">
                <a:solidFill>
                  <a:schemeClr val="tx2"/>
                </a:solidFill>
                <a:latin typeface="+mj-lt"/>
                <a:ea typeface="+mj-ea"/>
                <a:cs typeface="+mj-cs"/>
              </a:defRPr>
            </a:lvl1pPr>
            <a:lvl2pPr algn="ctr" defTabSz="922338" rtl="0" eaLnBrk="0" fontAlgn="base" hangingPunct="0">
              <a:spcBef>
                <a:spcPct val="0"/>
              </a:spcBef>
              <a:spcAft>
                <a:spcPct val="0"/>
              </a:spcAft>
              <a:defRPr sz="4500">
                <a:solidFill>
                  <a:schemeClr val="tx2"/>
                </a:solidFill>
                <a:latin typeface="Times New Roman" pitchFamily="18" charset="0"/>
              </a:defRPr>
            </a:lvl2pPr>
            <a:lvl3pPr algn="ctr" defTabSz="922338" rtl="0" eaLnBrk="0" fontAlgn="base" hangingPunct="0">
              <a:spcBef>
                <a:spcPct val="0"/>
              </a:spcBef>
              <a:spcAft>
                <a:spcPct val="0"/>
              </a:spcAft>
              <a:defRPr sz="4500">
                <a:solidFill>
                  <a:schemeClr val="tx2"/>
                </a:solidFill>
                <a:latin typeface="Times New Roman" pitchFamily="18" charset="0"/>
              </a:defRPr>
            </a:lvl3pPr>
            <a:lvl4pPr algn="ctr" defTabSz="922338" rtl="0" eaLnBrk="0" fontAlgn="base" hangingPunct="0">
              <a:spcBef>
                <a:spcPct val="0"/>
              </a:spcBef>
              <a:spcAft>
                <a:spcPct val="0"/>
              </a:spcAft>
              <a:defRPr sz="4500">
                <a:solidFill>
                  <a:schemeClr val="tx2"/>
                </a:solidFill>
                <a:latin typeface="Times New Roman" pitchFamily="18" charset="0"/>
              </a:defRPr>
            </a:lvl4pPr>
            <a:lvl5pPr algn="ctr" defTabSz="922338" rtl="0" eaLnBrk="0" fontAlgn="base" hangingPunct="0">
              <a:spcBef>
                <a:spcPct val="0"/>
              </a:spcBef>
              <a:spcAft>
                <a:spcPct val="0"/>
              </a:spcAft>
              <a:defRPr sz="4500">
                <a:solidFill>
                  <a:schemeClr val="tx2"/>
                </a:solidFill>
                <a:latin typeface="Times New Roman" pitchFamily="18" charset="0"/>
              </a:defRPr>
            </a:lvl5pPr>
            <a:lvl6pPr marL="457200" algn="ctr" defTabSz="922338" rtl="0" eaLnBrk="0" fontAlgn="base" hangingPunct="0">
              <a:spcBef>
                <a:spcPct val="0"/>
              </a:spcBef>
              <a:spcAft>
                <a:spcPct val="0"/>
              </a:spcAft>
              <a:defRPr sz="4500">
                <a:solidFill>
                  <a:schemeClr val="tx2"/>
                </a:solidFill>
                <a:latin typeface="Times New Roman" pitchFamily="18" charset="0"/>
              </a:defRPr>
            </a:lvl6pPr>
            <a:lvl7pPr marL="914400" algn="ctr" defTabSz="922338" rtl="0" eaLnBrk="0" fontAlgn="base" hangingPunct="0">
              <a:spcBef>
                <a:spcPct val="0"/>
              </a:spcBef>
              <a:spcAft>
                <a:spcPct val="0"/>
              </a:spcAft>
              <a:defRPr sz="4500">
                <a:solidFill>
                  <a:schemeClr val="tx2"/>
                </a:solidFill>
                <a:latin typeface="Times New Roman" pitchFamily="18" charset="0"/>
              </a:defRPr>
            </a:lvl7pPr>
            <a:lvl8pPr marL="1371600" algn="ctr" defTabSz="922338" rtl="0" eaLnBrk="0" fontAlgn="base" hangingPunct="0">
              <a:spcBef>
                <a:spcPct val="0"/>
              </a:spcBef>
              <a:spcAft>
                <a:spcPct val="0"/>
              </a:spcAft>
              <a:defRPr sz="4500">
                <a:solidFill>
                  <a:schemeClr val="tx2"/>
                </a:solidFill>
                <a:latin typeface="Times New Roman" pitchFamily="18" charset="0"/>
              </a:defRPr>
            </a:lvl8pPr>
            <a:lvl9pPr marL="1828800" algn="ctr" defTabSz="922338" rtl="0" eaLnBrk="0" fontAlgn="base" hangingPunct="0">
              <a:spcBef>
                <a:spcPct val="0"/>
              </a:spcBef>
              <a:spcAft>
                <a:spcPct val="0"/>
              </a:spcAft>
              <a:defRPr sz="4500">
                <a:solidFill>
                  <a:schemeClr val="tx2"/>
                </a:solidFill>
                <a:latin typeface="Times New Roman" pitchFamily="18" charset="0"/>
              </a:defRPr>
            </a:lvl9pPr>
          </a:lstStyle>
          <a:p>
            <a:pPr defTabSz="1344613">
              <a:lnSpc>
                <a:spcPct val="105000"/>
              </a:lnSpc>
              <a:buClrTx/>
              <a:buSzTx/>
              <a:buNone/>
            </a:pPr>
            <a:r>
              <a:rPr lang="en-US" sz="2800" b="1" dirty="0">
                <a:solidFill>
                  <a:schemeClr val="accent1">
                    <a:lumMod val="50000"/>
                  </a:schemeClr>
                </a:solidFill>
              </a:rPr>
              <a:t>Glial Scar </a:t>
            </a:r>
            <a:r>
              <a:rPr lang="en-US" sz="2800" b="1" dirty="0">
                <a:solidFill>
                  <a:srgbClr val="0235AD"/>
                </a:solidFill>
              </a:rPr>
              <a:t>Formation</a:t>
            </a:r>
            <a:r>
              <a:rPr lang="en-US" sz="2800" b="1" dirty="0">
                <a:solidFill>
                  <a:schemeClr val="accent1">
                    <a:lumMod val="50000"/>
                  </a:schemeClr>
                </a:solidFill>
              </a:rPr>
              <a:t> in CNS injury:  A sub-map </a:t>
            </a:r>
            <a:r>
              <a:rPr lang="en-US" sz="2800" b="1" dirty="0"/>
              <a:t/>
            </a:r>
            <a:br>
              <a:rPr lang="en-US" sz="2800" b="1" dirty="0"/>
            </a:br>
            <a:r>
              <a:rPr lang="en-US" sz="2400" b="1" i="1" u="sng" dirty="0">
                <a:solidFill>
                  <a:srgbClr val="0235AD"/>
                </a:solidFill>
              </a:rPr>
              <a:t>Salma Ramadan</a:t>
            </a:r>
            <a:r>
              <a:rPr lang="en-US" sz="2400" b="1" i="1" u="sng" baseline="30000" dirty="0">
                <a:solidFill>
                  <a:srgbClr val="0235AD"/>
                </a:solidFill>
              </a:rPr>
              <a:t>1,2</a:t>
            </a:r>
            <a:r>
              <a:rPr lang="en-US" sz="2400" b="1" i="1" dirty="0">
                <a:solidFill>
                  <a:srgbClr val="0235AD"/>
                </a:solidFill>
              </a:rPr>
              <a:t>, </a:t>
            </a:r>
            <a:r>
              <a:rPr lang="en-US" sz="2400" b="1" dirty="0">
                <a:solidFill>
                  <a:srgbClr val="0235AD"/>
                </a:solidFill>
              </a:rPr>
              <a:t>Mohammed Ibrahim</a:t>
            </a:r>
            <a:r>
              <a:rPr lang="en-US" sz="2400" b="1" i="1" baseline="30000" dirty="0">
                <a:solidFill>
                  <a:srgbClr val="0235AD"/>
                </a:solidFill>
              </a:rPr>
              <a:t>1</a:t>
            </a:r>
            <a:r>
              <a:rPr lang="en-US" sz="2400" b="1" dirty="0">
                <a:solidFill>
                  <a:srgbClr val="0235AD"/>
                </a:solidFill>
              </a:rPr>
              <a:t>, Mohammed Alaa</a:t>
            </a:r>
            <a:r>
              <a:rPr lang="en-US" sz="2400" b="1" i="1" baseline="30000" dirty="0">
                <a:solidFill>
                  <a:srgbClr val="0235AD"/>
                </a:solidFill>
              </a:rPr>
              <a:t>1</a:t>
            </a:r>
            <a:r>
              <a:rPr lang="en-US" sz="2400" b="1" dirty="0">
                <a:solidFill>
                  <a:srgbClr val="0235AD"/>
                </a:solidFill>
              </a:rPr>
              <a:t>, </a:t>
            </a:r>
            <a:r>
              <a:rPr lang="en-US" sz="2400" b="1" dirty="0" err="1">
                <a:solidFill>
                  <a:srgbClr val="0235AD"/>
                </a:solidFill>
              </a:rPr>
              <a:t>Bassem</a:t>
            </a:r>
            <a:r>
              <a:rPr lang="en-US" sz="2400" b="1" dirty="0">
                <a:solidFill>
                  <a:srgbClr val="0235AD"/>
                </a:solidFill>
              </a:rPr>
              <a:t> Awad</a:t>
            </a:r>
            <a:r>
              <a:rPr lang="en-US" sz="2400" b="1" i="1" baseline="30000" dirty="0">
                <a:solidFill>
                  <a:srgbClr val="0235AD"/>
                </a:solidFill>
              </a:rPr>
              <a:t>1</a:t>
            </a:r>
            <a:endParaRPr lang="en-US" sz="2400" b="1" dirty="0">
              <a:solidFill>
                <a:srgbClr val="0235AD"/>
              </a:solidFill>
            </a:endParaRPr>
          </a:p>
          <a:p>
            <a:pPr algn="l" defTabSz="1344613">
              <a:lnSpc>
                <a:spcPct val="105000"/>
              </a:lnSpc>
              <a:buClrTx/>
              <a:buSzTx/>
              <a:buNone/>
            </a:pPr>
            <a:r>
              <a:rPr lang="en-US" altLang="en-US" sz="1400" b="1" i="1" kern="0" baseline="30000" dirty="0">
                <a:solidFill>
                  <a:srgbClr val="0235AD"/>
                </a:solidFill>
                <a:latin typeface="Arial" panose="020B0604020202020204" pitchFamily="34" charset="0"/>
                <a:ea typeface="Arial Unicode MS" panose="020B0604020202020204" pitchFamily="34" charset="-128"/>
                <a:cs typeface="Arial Unicode MS" panose="020B0604020202020204" pitchFamily="34" charset="-128"/>
              </a:rPr>
              <a:t>1</a:t>
            </a:r>
            <a:r>
              <a:rPr lang="en-US" altLang="en-US" sz="1400" b="1" i="1" kern="0" dirty="0">
                <a:solidFill>
                  <a:srgbClr val="0235AD"/>
                </a:solidFill>
                <a:latin typeface="Arial" panose="020B0604020202020204" pitchFamily="34" charset="0"/>
                <a:ea typeface="Arial Unicode MS" panose="020B0604020202020204" pitchFamily="34" charset="-128"/>
                <a:cs typeface="Arial Unicode MS" panose="020B0604020202020204" pitchFamily="34" charset="-128"/>
              </a:rPr>
              <a:t>Mansoura University Hospitals, Egypt, </a:t>
            </a:r>
            <a:r>
              <a:rPr lang="en-US" altLang="en-US" sz="1400" b="1" i="1" kern="0" baseline="30000" dirty="0">
                <a:solidFill>
                  <a:srgbClr val="0235AD"/>
                </a:solidFill>
                <a:latin typeface="Arial" panose="020B0604020202020204" pitchFamily="34" charset="0"/>
                <a:ea typeface="Arial Unicode MS" panose="020B0604020202020204" pitchFamily="34" charset="-128"/>
                <a:cs typeface="Arial Unicode MS" panose="020B0604020202020204" pitchFamily="34" charset="-128"/>
              </a:rPr>
              <a:t>2</a:t>
            </a:r>
            <a:r>
              <a:rPr lang="en-US" altLang="en-US" sz="1400" b="1" i="1" kern="0" dirty="0">
                <a:solidFill>
                  <a:srgbClr val="0235AD"/>
                </a:solidFill>
                <a:latin typeface="Arial" panose="020B0604020202020204" pitchFamily="34" charset="0"/>
                <a:ea typeface="Arial Unicode MS" panose="020B0604020202020204" pitchFamily="34" charset="-128"/>
                <a:cs typeface="Arial Unicode MS" panose="020B0604020202020204" pitchFamily="34" charset="-128"/>
              </a:rPr>
              <a:t>SiParadigm Diagnostic Informatics, New Jersey, USA</a:t>
            </a:r>
          </a:p>
        </p:txBody>
      </p:sp>
      <p:sp>
        <p:nvSpPr>
          <p:cNvPr id="172" name="Rectangle 366"/>
          <p:cNvSpPr>
            <a:spLocks noChangeArrowheads="1"/>
          </p:cNvSpPr>
          <p:nvPr/>
        </p:nvSpPr>
        <p:spPr bwMode="auto">
          <a:xfrm>
            <a:off x="216517" y="6579665"/>
            <a:ext cx="3619354" cy="420624"/>
          </a:xfrm>
          <a:prstGeom prst="rect">
            <a:avLst/>
          </a:prstGeom>
          <a:solidFill>
            <a:srgbClr val="0070C0"/>
          </a:solidFill>
          <a:ln w="12700">
            <a:solidFill>
              <a:srgbClr val="0668A9"/>
            </a:solid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OBJECTIVES</a:t>
            </a:r>
          </a:p>
        </p:txBody>
      </p:sp>
      <p:sp>
        <p:nvSpPr>
          <p:cNvPr id="3091" name="Rectangle 602"/>
          <p:cNvSpPr>
            <a:spLocks noChangeArrowheads="1"/>
          </p:cNvSpPr>
          <p:nvPr/>
        </p:nvSpPr>
        <p:spPr bwMode="auto">
          <a:xfrm>
            <a:off x="200737" y="2217837"/>
            <a:ext cx="3635134" cy="7607148"/>
          </a:xfrm>
          <a:prstGeom prst="rect">
            <a:avLst/>
          </a:prstGeom>
          <a:noFill/>
          <a:ln w="12700">
            <a:solidFill>
              <a:srgbClr val="0668A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anose="02020603050405020304" pitchFamily="18" charset="0"/>
                <a:ea typeface="ヒラギノ角ゴ Pro W3" pitchFamily="122" charset="-128"/>
              </a:defRPr>
            </a:lvl1pPr>
            <a:lvl2pPr marL="742950" indent="-285750">
              <a:defRPr sz="1400">
                <a:solidFill>
                  <a:schemeClr val="tx1"/>
                </a:solidFill>
                <a:latin typeface="Times New Roman" panose="02020603050405020304" pitchFamily="18" charset="0"/>
                <a:ea typeface="ヒラギノ角ゴ Pro W3" pitchFamily="122" charset="-128"/>
              </a:defRPr>
            </a:lvl2pPr>
            <a:lvl3pPr marL="1143000" indent="-228600">
              <a:defRPr sz="1400">
                <a:solidFill>
                  <a:schemeClr val="tx1"/>
                </a:solidFill>
                <a:latin typeface="Times New Roman" panose="02020603050405020304" pitchFamily="18" charset="0"/>
                <a:ea typeface="ヒラギノ角ゴ Pro W3" pitchFamily="122" charset="-128"/>
              </a:defRPr>
            </a:lvl3pPr>
            <a:lvl4pPr marL="1600200" indent="-228600">
              <a:defRPr sz="1400">
                <a:solidFill>
                  <a:schemeClr val="tx1"/>
                </a:solidFill>
                <a:latin typeface="Times New Roman" panose="02020603050405020304" pitchFamily="18" charset="0"/>
                <a:ea typeface="ヒラギノ角ゴ Pro W3" pitchFamily="122" charset="-128"/>
              </a:defRPr>
            </a:lvl4pPr>
            <a:lvl5pPr marL="2057400" indent="-228600">
              <a:defRPr sz="1400">
                <a:solidFill>
                  <a:schemeClr val="tx1"/>
                </a:solidFill>
                <a:latin typeface="Times New Roman" panose="02020603050405020304" pitchFamily="18" charset="0"/>
                <a:ea typeface="ヒラギノ角ゴ Pro W3" pitchFamily="122" charset="-128"/>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buNone/>
            </a:pPr>
            <a:endParaRPr lang="en-US" altLang="en-US"/>
          </a:p>
        </p:txBody>
      </p:sp>
      <p:sp>
        <p:nvSpPr>
          <p:cNvPr id="3090" name="Rectangle 601"/>
          <p:cNvSpPr>
            <a:spLocks noChangeArrowheads="1"/>
          </p:cNvSpPr>
          <p:nvPr/>
        </p:nvSpPr>
        <p:spPr bwMode="auto">
          <a:xfrm>
            <a:off x="4016868" y="1879686"/>
            <a:ext cx="7497641" cy="7947569"/>
          </a:xfrm>
          <a:prstGeom prst="rect">
            <a:avLst/>
          </a:prstGeom>
          <a:noFill/>
          <a:ln w="12700">
            <a:solidFill>
              <a:srgbClr val="0668A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anose="02020603050405020304" pitchFamily="18" charset="0"/>
                <a:ea typeface="ヒラギノ角ゴ Pro W3" pitchFamily="122" charset="-128"/>
              </a:defRPr>
            </a:lvl1pPr>
            <a:lvl2pPr marL="742950" indent="-285750">
              <a:defRPr sz="1400">
                <a:solidFill>
                  <a:schemeClr val="tx1"/>
                </a:solidFill>
                <a:latin typeface="Times New Roman" panose="02020603050405020304" pitchFamily="18" charset="0"/>
                <a:ea typeface="ヒラギノ角ゴ Pro W3" pitchFamily="122" charset="-128"/>
              </a:defRPr>
            </a:lvl2pPr>
            <a:lvl3pPr marL="1143000" indent="-228600">
              <a:defRPr sz="1400">
                <a:solidFill>
                  <a:schemeClr val="tx1"/>
                </a:solidFill>
                <a:latin typeface="Times New Roman" panose="02020603050405020304" pitchFamily="18" charset="0"/>
                <a:ea typeface="ヒラギノ角ゴ Pro W3" pitchFamily="122" charset="-128"/>
              </a:defRPr>
            </a:lvl3pPr>
            <a:lvl4pPr marL="1600200" indent="-228600">
              <a:defRPr sz="1400">
                <a:solidFill>
                  <a:schemeClr val="tx1"/>
                </a:solidFill>
                <a:latin typeface="Times New Roman" panose="02020603050405020304" pitchFamily="18" charset="0"/>
                <a:ea typeface="ヒラギノ角ゴ Pro W3" pitchFamily="122" charset="-128"/>
              </a:defRPr>
            </a:lvl4pPr>
            <a:lvl5pPr marL="2057400" indent="-228600">
              <a:defRPr sz="1400">
                <a:solidFill>
                  <a:schemeClr val="tx1"/>
                </a:solidFill>
                <a:latin typeface="Times New Roman" panose="02020603050405020304" pitchFamily="18" charset="0"/>
                <a:ea typeface="ヒラギノ角ゴ Pro W3" pitchFamily="122" charset="-128"/>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buNone/>
            </a:pPr>
            <a:endParaRPr lang="en-US" altLang="en-US"/>
          </a:p>
        </p:txBody>
      </p:sp>
      <p:sp>
        <p:nvSpPr>
          <p:cNvPr id="3093" name="Rectangle 604"/>
          <p:cNvSpPr>
            <a:spLocks noChangeArrowheads="1"/>
          </p:cNvSpPr>
          <p:nvPr/>
        </p:nvSpPr>
        <p:spPr bwMode="auto">
          <a:xfrm>
            <a:off x="11671884" y="1882850"/>
            <a:ext cx="3655936" cy="7792373"/>
          </a:xfrm>
          <a:prstGeom prst="rect">
            <a:avLst/>
          </a:prstGeom>
          <a:noFill/>
          <a:ln w="12700">
            <a:solidFill>
              <a:srgbClr val="0668A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anose="02020603050405020304" pitchFamily="18" charset="0"/>
                <a:ea typeface="ヒラギノ角ゴ Pro W3" pitchFamily="122" charset="-128"/>
              </a:defRPr>
            </a:lvl1pPr>
            <a:lvl2pPr marL="742950" indent="-285750">
              <a:defRPr sz="1400">
                <a:solidFill>
                  <a:schemeClr val="tx1"/>
                </a:solidFill>
                <a:latin typeface="Times New Roman" panose="02020603050405020304" pitchFamily="18" charset="0"/>
                <a:ea typeface="ヒラギノ角ゴ Pro W3" pitchFamily="122" charset="-128"/>
              </a:defRPr>
            </a:lvl2pPr>
            <a:lvl3pPr marL="1143000" indent="-228600">
              <a:defRPr sz="1400">
                <a:solidFill>
                  <a:schemeClr val="tx1"/>
                </a:solidFill>
                <a:latin typeface="Times New Roman" panose="02020603050405020304" pitchFamily="18" charset="0"/>
                <a:ea typeface="ヒラギノ角ゴ Pro W3" pitchFamily="122" charset="-128"/>
              </a:defRPr>
            </a:lvl3pPr>
            <a:lvl4pPr marL="1600200" indent="-228600">
              <a:defRPr sz="1400">
                <a:solidFill>
                  <a:schemeClr val="tx1"/>
                </a:solidFill>
                <a:latin typeface="Times New Roman" panose="02020603050405020304" pitchFamily="18" charset="0"/>
                <a:ea typeface="ヒラギノ角ゴ Pro W3" pitchFamily="122" charset="-128"/>
              </a:defRPr>
            </a:lvl4pPr>
            <a:lvl5pPr marL="2057400" indent="-228600">
              <a:defRPr sz="1400">
                <a:solidFill>
                  <a:schemeClr val="tx1"/>
                </a:solidFill>
                <a:latin typeface="Times New Roman" panose="02020603050405020304" pitchFamily="18" charset="0"/>
                <a:ea typeface="ヒラギノ角ゴ Pro W3" pitchFamily="122" charset="-128"/>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buNone/>
            </a:pPr>
            <a:endParaRPr lang="en-US" altLang="en-US"/>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7604" y="19201"/>
            <a:ext cx="3357196" cy="1660647"/>
          </a:xfrm>
          <a:prstGeom prst="rect">
            <a:avLst/>
          </a:prstGeom>
        </p:spPr>
      </p:pic>
      <p:sp>
        <p:nvSpPr>
          <p:cNvPr id="24" name="Rectangle 23"/>
          <p:cNvSpPr/>
          <p:nvPr/>
        </p:nvSpPr>
        <p:spPr>
          <a:xfrm>
            <a:off x="260423" y="7065559"/>
            <a:ext cx="3532769" cy="861774"/>
          </a:xfrm>
          <a:prstGeom prst="rect">
            <a:avLst/>
          </a:prstGeom>
        </p:spPr>
        <p:txBody>
          <a:bodyPr wrap="square">
            <a:spAutoFit/>
          </a:bodyPr>
          <a:lstStyle/>
          <a:p>
            <a:pPr algn="just"/>
            <a:r>
              <a:rPr lang="en-US" sz="1000" dirty="0">
                <a:cs typeface="Arial" panose="020B0604020202020204" pitchFamily="34" charset="0"/>
              </a:rPr>
              <a:t>To design </a:t>
            </a:r>
            <a:r>
              <a:rPr lang="en-US" dirty="0"/>
              <a:t>interconnected </a:t>
            </a:r>
            <a:r>
              <a:rPr lang="en-US" sz="1000" dirty="0">
                <a:cs typeface="Arial" panose="020B0604020202020204" pitchFamily="34" charset="0"/>
              </a:rPr>
              <a:t> map  allowing researchers to visualize all the relative signaling, metabolic and omics pathways to the glial scar in CNS injuries. To help also generate ideas about gaps in knowledge and potential therapies.</a:t>
            </a:r>
          </a:p>
        </p:txBody>
      </p:sp>
      <p:sp>
        <p:nvSpPr>
          <p:cNvPr id="73" name="Rectangle 566"/>
          <p:cNvSpPr>
            <a:spLocks noChangeArrowheads="1"/>
          </p:cNvSpPr>
          <p:nvPr/>
        </p:nvSpPr>
        <p:spPr bwMode="auto">
          <a:xfrm>
            <a:off x="212359" y="7915720"/>
            <a:ext cx="3633667" cy="415925"/>
          </a:xfrm>
          <a:prstGeom prst="rect">
            <a:avLst/>
          </a:prstGeom>
          <a:solidFill>
            <a:srgbClr val="0070C0"/>
          </a:solidFill>
          <a:ln w="12700">
            <a:solidFill>
              <a:srgbClr val="0668A9"/>
            </a:solid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METHODS</a:t>
            </a:r>
          </a:p>
        </p:txBody>
      </p:sp>
      <p:sp>
        <p:nvSpPr>
          <p:cNvPr id="26" name="Rectangle 25"/>
          <p:cNvSpPr/>
          <p:nvPr/>
        </p:nvSpPr>
        <p:spPr>
          <a:xfrm>
            <a:off x="260423" y="8356609"/>
            <a:ext cx="3532769" cy="1477328"/>
          </a:xfrm>
          <a:prstGeom prst="rect">
            <a:avLst/>
          </a:prstGeom>
        </p:spPr>
        <p:txBody>
          <a:bodyPr wrap="square">
            <a:spAutoFit/>
          </a:bodyPr>
          <a:lstStyle/>
          <a:p>
            <a:r>
              <a:rPr lang="en-US" sz="1000" dirty="0"/>
              <a:t>We designed a map illustrating the pathophysiology of the glial scar formation in the CNS injury using </a:t>
            </a:r>
            <a:r>
              <a:rPr lang="en-US" sz="1000" dirty="0" err="1"/>
              <a:t>CellDesigner</a:t>
            </a:r>
            <a:r>
              <a:rPr lang="en-US" sz="1000" dirty="0"/>
              <a:t> 4.4.2 (Systems Biology Institute, Tokyo, Japan), as a part of a bigger SCI map. </a:t>
            </a:r>
          </a:p>
          <a:p>
            <a:endParaRPr lang="en-US" sz="1000" dirty="0"/>
          </a:p>
          <a:p>
            <a:r>
              <a:rPr lang="en-US" sz="1000" dirty="0"/>
              <a:t>The current map has 129 reactions among 162 species with annotating of 85 PubMed-indexed references. We used HGNC, </a:t>
            </a:r>
            <a:r>
              <a:rPr lang="en-US" sz="1000" dirty="0" err="1"/>
              <a:t>MeSH</a:t>
            </a:r>
            <a:r>
              <a:rPr lang="en-US" sz="1000" dirty="0"/>
              <a:t>, Gene Ontology, </a:t>
            </a:r>
            <a:r>
              <a:rPr lang="en-US" sz="1000" dirty="0" err="1"/>
              <a:t>InterPro</a:t>
            </a:r>
            <a:r>
              <a:rPr lang="en-US" sz="1000" dirty="0"/>
              <a:t>, </a:t>
            </a:r>
            <a:r>
              <a:rPr lang="en-US" sz="1000" dirty="0" err="1"/>
              <a:t>Ensembl</a:t>
            </a:r>
            <a:r>
              <a:rPr lang="en-US" sz="1000" dirty="0"/>
              <a:t> and </a:t>
            </a:r>
            <a:r>
              <a:rPr lang="en-US" sz="1000" dirty="0" err="1"/>
              <a:t>ChEBI</a:t>
            </a:r>
            <a:r>
              <a:rPr lang="en-US" sz="1000" dirty="0"/>
              <a:t> for annotating different species. </a:t>
            </a:r>
          </a:p>
        </p:txBody>
      </p:sp>
      <p:sp>
        <p:nvSpPr>
          <p:cNvPr id="27" name="Rectangle 26"/>
          <p:cNvSpPr/>
          <p:nvPr/>
        </p:nvSpPr>
        <p:spPr>
          <a:xfrm>
            <a:off x="4015203" y="2306261"/>
            <a:ext cx="7499306" cy="750975"/>
          </a:xfrm>
          <a:prstGeom prst="rect">
            <a:avLst/>
          </a:prstGeom>
        </p:spPr>
        <p:txBody>
          <a:bodyPr wrap="square">
            <a:spAutoFit/>
          </a:bodyPr>
          <a:lstStyle/>
          <a:p>
            <a:pPr marL="0" marR="0" algn="just">
              <a:lnSpc>
                <a:spcPct val="107000"/>
              </a:lnSpc>
              <a:spcBef>
                <a:spcPts val="0"/>
              </a:spcBef>
              <a:spcAft>
                <a:spcPts val="800"/>
              </a:spcAft>
            </a:pPr>
            <a:r>
              <a:rPr lang="en-US" sz="1000" dirty="0">
                <a:latin typeface="Times New Roman" panose="02020603050405020304" pitchFamily="18" charset="0"/>
                <a:ea typeface="Calibri" panose="020F0502020204030204" pitchFamily="34" charset="0"/>
                <a:cs typeface="Arial" panose="020B0604020202020204" pitchFamily="34" charset="0"/>
              </a:rPr>
              <a:t>Further, our map highlights the role of reactive </a:t>
            </a:r>
            <a:r>
              <a:rPr lang="en-US" sz="1000" dirty="0">
                <a:solidFill>
                  <a:srgbClr val="212121"/>
                </a:solidFill>
                <a:latin typeface="Times New Roman" panose="02020603050405020304" pitchFamily="18" charset="0"/>
                <a:ea typeface="Calibri" panose="020F0502020204030204" pitchFamily="34" charset="0"/>
                <a:cs typeface="Arial" panose="020B0604020202020204" pitchFamily="34" charset="0"/>
              </a:rPr>
              <a:t>astrocytes, scar-forming astrocytes, microglia, </a:t>
            </a:r>
            <a:r>
              <a:rPr lang="en-US" sz="1000" dirty="0" err="1">
                <a:solidFill>
                  <a:srgbClr val="212121"/>
                </a:solidFill>
                <a:latin typeface="Times New Roman" panose="02020603050405020304" pitchFamily="18" charset="0"/>
                <a:ea typeface="Calibri" panose="020F0502020204030204" pitchFamily="34" charset="0"/>
                <a:cs typeface="Arial" panose="020B0604020202020204" pitchFamily="34" charset="0"/>
              </a:rPr>
              <a:t>pericytes</a:t>
            </a:r>
            <a:r>
              <a:rPr lang="en-US" sz="1000" dirty="0">
                <a:solidFill>
                  <a:srgbClr val="212121"/>
                </a:solidFill>
                <a:latin typeface="Times New Roman" panose="02020603050405020304" pitchFamily="18" charset="0"/>
                <a:ea typeface="Calibri" panose="020F0502020204030204" pitchFamily="34" charset="0"/>
                <a:cs typeface="Arial" panose="020B0604020202020204" pitchFamily="34" charset="0"/>
              </a:rPr>
              <a:t>, oligodendrocyte, ependymal cells, endothelial cells, macrophages, neutrophils, fibroblasts, stem cells in early endogenous repair and in a glial scar that potentiates more damage. The map shows the molecular pathways behind the cellular activation, including the role of STAT-3 signaling which is an essential modulator of reactive </a:t>
            </a:r>
            <a:r>
              <a:rPr lang="en-US" sz="1000" dirty="0" err="1">
                <a:solidFill>
                  <a:srgbClr val="212121"/>
                </a:solidFill>
                <a:latin typeface="Times New Roman" panose="02020603050405020304" pitchFamily="18" charset="0"/>
                <a:ea typeface="Calibri" panose="020F0502020204030204" pitchFamily="34" charset="0"/>
                <a:cs typeface="Arial" panose="020B0604020202020204" pitchFamily="34" charset="0"/>
              </a:rPr>
              <a:t>astrogliosis</a:t>
            </a:r>
            <a:r>
              <a:rPr lang="en-US" sz="1000" dirty="0">
                <a:solidFill>
                  <a:srgbClr val="212121"/>
                </a:solidFill>
                <a:latin typeface="Times New Roman" panose="02020603050405020304" pitchFamily="18" charset="0"/>
                <a:ea typeface="Calibri" panose="020F0502020204030204" pitchFamily="34" charset="0"/>
                <a:cs typeface="Arial" panose="020B0604020202020204" pitchFamily="34" charset="0"/>
              </a:rPr>
              <a:t> and scar-forming astrocytes. </a:t>
            </a:r>
            <a:r>
              <a:rPr lang="en-US" sz="1000" dirty="0">
                <a:latin typeface="Times New Roman" panose="02020603050405020304" pitchFamily="18" charset="0"/>
                <a:ea typeface="Calibri" panose="020F0502020204030204" pitchFamily="34" charset="0"/>
                <a:cs typeface="Arial" panose="020B0604020202020204" pitchFamily="34" charset="0"/>
              </a:rPr>
              <a:t>The attached figures represents exported images from our </a:t>
            </a:r>
            <a:r>
              <a:rPr lang="en-US" sz="1000" dirty="0" err="1">
                <a:latin typeface="Times New Roman" panose="02020603050405020304" pitchFamily="18" charset="0"/>
                <a:ea typeface="Calibri" panose="020F0502020204030204" pitchFamily="34" charset="0"/>
                <a:cs typeface="Arial" panose="020B0604020202020204" pitchFamily="34" charset="0"/>
              </a:rPr>
              <a:t>CellDesigner</a:t>
            </a:r>
            <a:r>
              <a:rPr lang="en-US" sz="1000" dirty="0">
                <a:latin typeface="Times New Roman" panose="02020603050405020304" pitchFamily="18" charset="0"/>
                <a:ea typeface="Calibri" panose="020F0502020204030204" pitchFamily="34" charset="0"/>
                <a:cs typeface="Arial" panose="020B0604020202020204" pitchFamily="34" charset="0"/>
              </a:rPr>
              <a:t> map.</a:t>
            </a:r>
            <a:endParaRPr lang="en-US" sz="1000" dirty="0">
              <a:latin typeface="Calibri" panose="020F0502020204030204" pitchFamily="34" charset="0"/>
              <a:ea typeface="Calibri" panose="020F0502020204030204" pitchFamily="34" charset="0"/>
              <a:cs typeface="Arial" panose="020B0604020202020204" pitchFamily="34" charset="0"/>
            </a:endParaRPr>
          </a:p>
        </p:txBody>
      </p:sp>
      <p:pic>
        <p:nvPicPr>
          <p:cNvPr id="76"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121972" y="2993448"/>
            <a:ext cx="7392537" cy="3630433"/>
          </a:xfrm>
        </p:spPr>
      </p:pic>
      <p:sp>
        <p:nvSpPr>
          <p:cNvPr id="28" name="Rectangle 27"/>
          <p:cNvSpPr/>
          <p:nvPr/>
        </p:nvSpPr>
        <p:spPr>
          <a:xfrm>
            <a:off x="5674139" y="6630675"/>
            <a:ext cx="4192174" cy="246221"/>
          </a:xfrm>
          <a:prstGeom prst="rect">
            <a:avLst/>
          </a:prstGeom>
        </p:spPr>
        <p:txBody>
          <a:bodyPr wrap="none">
            <a:spAutoFit/>
          </a:bodyPr>
          <a:lstStyle/>
          <a:p>
            <a:pPr algn="ctr">
              <a:buNone/>
            </a:pPr>
            <a:r>
              <a:rPr lang="en-US" sz="1000" b="1" dirty="0">
                <a:solidFill>
                  <a:srgbClr val="0070C0"/>
                </a:solidFill>
              </a:rPr>
              <a:t>Reactive Astrocyte Role in Gliosis and Spinal Cord Regeneration</a:t>
            </a:r>
          </a:p>
        </p:txBody>
      </p:sp>
      <p:pic>
        <p:nvPicPr>
          <p:cNvPr id="79" name="Content Placeholder 3"/>
          <p:cNvPicPr>
            <a:picLocks noChangeAspect="1"/>
          </p:cNvPicPr>
          <p:nvPr/>
        </p:nvPicPr>
        <p:blipFill rotWithShape="1">
          <a:blip r:embed="rId5">
            <a:extLst>
              <a:ext uri="{28A0092B-C50C-407E-A947-70E740481C1C}">
                <a14:useLocalDpi xmlns:a14="http://schemas.microsoft.com/office/drawing/2010/main" val="0"/>
              </a:ext>
            </a:extLst>
          </a:blip>
          <a:srcRect l="6959" t="1824" r="1512" b="-729"/>
          <a:stretch/>
        </p:blipFill>
        <p:spPr bwMode="auto">
          <a:xfrm>
            <a:off x="4289956" y="6865745"/>
            <a:ext cx="7056568" cy="2633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Rectangle 28"/>
          <p:cNvSpPr/>
          <p:nvPr/>
        </p:nvSpPr>
        <p:spPr>
          <a:xfrm>
            <a:off x="5782350" y="9498919"/>
            <a:ext cx="3413114" cy="246221"/>
          </a:xfrm>
          <a:prstGeom prst="rect">
            <a:avLst/>
          </a:prstGeom>
        </p:spPr>
        <p:txBody>
          <a:bodyPr wrap="none">
            <a:spAutoFit/>
          </a:bodyPr>
          <a:lstStyle/>
          <a:p>
            <a:pPr algn="ctr">
              <a:buNone/>
            </a:pPr>
            <a:r>
              <a:rPr lang="en-US" sz="1000" b="1" dirty="0">
                <a:solidFill>
                  <a:srgbClr val="0070C0"/>
                </a:solidFill>
              </a:rPr>
              <a:t>Microglial Scar has Beneficial and Neurotoxic Effects</a:t>
            </a:r>
          </a:p>
        </p:txBody>
      </p:sp>
      <p:pic>
        <p:nvPicPr>
          <p:cNvPr id="81" name="Content Placeholder 3"/>
          <p:cNvPicPr>
            <a:picLocks noChangeAspect="1"/>
          </p:cNvPicPr>
          <p:nvPr/>
        </p:nvPicPr>
        <p:blipFill rotWithShape="1">
          <a:blip r:embed="rId6">
            <a:extLst>
              <a:ext uri="{28A0092B-C50C-407E-A947-70E740481C1C}">
                <a14:useLocalDpi xmlns:a14="http://schemas.microsoft.com/office/drawing/2010/main" val="0"/>
              </a:ext>
            </a:extLst>
          </a:blip>
          <a:srcRect b="1447"/>
          <a:stretch/>
        </p:blipFill>
        <p:spPr bwMode="auto">
          <a:xfrm>
            <a:off x="11701772" y="2314627"/>
            <a:ext cx="3623555" cy="465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Rectangle 29"/>
          <p:cNvSpPr/>
          <p:nvPr/>
        </p:nvSpPr>
        <p:spPr>
          <a:xfrm>
            <a:off x="11684666" y="6877493"/>
            <a:ext cx="3621891" cy="400110"/>
          </a:xfrm>
          <a:prstGeom prst="rect">
            <a:avLst/>
          </a:prstGeom>
        </p:spPr>
        <p:txBody>
          <a:bodyPr wrap="square">
            <a:spAutoFit/>
          </a:bodyPr>
          <a:lstStyle/>
          <a:p>
            <a:pPr algn="ctr">
              <a:buNone/>
            </a:pPr>
            <a:r>
              <a:rPr lang="en-US" sz="1000" b="1" dirty="0">
                <a:solidFill>
                  <a:srgbClr val="0070C0"/>
                </a:solidFill>
              </a:rPr>
              <a:t>Oligodendrocyte Progenitor Cell and Oligodendrocyte Roles in Axonal Regeneration</a:t>
            </a:r>
          </a:p>
        </p:txBody>
      </p:sp>
      <p:pic>
        <p:nvPicPr>
          <p:cNvPr id="3" name="Picture 2">
            <a:extLst>
              <a:ext uri="{FF2B5EF4-FFF2-40B4-BE49-F238E27FC236}">
                <a16:creationId xmlns:a16="http://schemas.microsoft.com/office/drawing/2014/main" id="{954D3AD1-F5A8-47CB-AFB6-22BE2F96518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37223"/>
          <a:stretch/>
        </p:blipFill>
        <p:spPr>
          <a:xfrm>
            <a:off x="0" y="11512"/>
            <a:ext cx="3773233" cy="1660108"/>
          </a:xfrm>
          <a:prstGeom prst="rect">
            <a:avLst/>
          </a:prstGeom>
        </p:spPr>
      </p:pic>
      <p:sp>
        <p:nvSpPr>
          <p:cNvPr id="31" name="Rectangle 610"/>
          <p:cNvSpPr>
            <a:spLocks noChangeArrowheads="1"/>
          </p:cNvSpPr>
          <p:nvPr/>
        </p:nvSpPr>
        <p:spPr bwMode="auto">
          <a:xfrm>
            <a:off x="11676176" y="8940487"/>
            <a:ext cx="3641220" cy="415925"/>
          </a:xfrm>
          <a:prstGeom prst="rect">
            <a:avLst/>
          </a:prstGeom>
          <a:solidFill>
            <a:srgbClr val="0070C0"/>
          </a:solidFill>
          <a:ln w="12700">
            <a:noFill/>
            <a:miter lim="800000"/>
            <a:headEnd/>
            <a:tailEnd/>
          </a:ln>
          <a:effectLst/>
          <a:extLst>
            <a:ext uri="{AF507438-7753-43e0-B8FC-AC1667EBCBE1}"/>
          </a:extLst>
        </p:spPr>
        <p:txBody>
          <a:bodyPr wrap="none" lIns="96837" tIns="49212" rIns="96837" bIns="49212" anchor="ctr"/>
          <a:lstStyle>
            <a:lvl1pPr defTabSz="969963">
              <a:defRPr sz="1400">
                <a:solidFill>
                  <a:schemeClr val="tx1"/>
                </a:solidFill>
                <a:latin typeface="Times New Roman" panose="02020603050405020304" pitchFamily="18" charset="0"/>
                <a:ea typeface="ヒラギノ角ゴ Pro W3" pitchFamily="122" charset="-128"/>
              </a:defRPr>
            </a:lvl1pPr>
            <a:lvl2pPr marL="742950" indent="-285750" defTabSz="969963">
              <a:defRPr sz="1400">
                <a:solidFill>
                  <a:schemeClr val="tx1"/>
                </a:solidFill>
                <a:latin typeface="Times New Roman" panose="02020603050405020304" pitchFamily="18" charset="0"/>
                <a:ea typeface="ヒラギノ角ゴ Pro W3" pitchFamily="122" charset="-128"/>
              </a:defRPr>
            </a:lvl2pPr>
            <a:lvl3pPr marL="1143000" indent="-228600" defTabSz="969963">
              <a:defRPr sz="1400">
                <a:solidFill>
                  <a:schemeClr val="tx1"/>
                </a:solidFill>
                <a:latin typeface="Times New Roman" panose="02020603050405020304" pitchFamily="18" charset="0"/>
                <a:ea typeface="ヒラギノ角ゴ Pro W3" pitchFamily="122" charset="-128"/>
              </a:defRPr>
            </a:lvl3pPr>
            <a:lvl4pPr marL="1600200" indent="-228600" defTabSz="969963">
              <a:defRPr sz="1400">
                <a:solidFill>
                  <a:schemeClr val="tx1"/>
                </a:solidFill>
                <a:latin typeface="Times New Roman" panose="02020603050405020304" pitchFamily="18" charset="0"/>
                <a:ea typeface="ヒラギノ角ゴ Pro W3" pitchFamily="122" charset="-128"/>
              </a:defRPr>
            </a:lvl4pPr>
            <a:lvl5pPr marL="2057400" indent="-228600" defTabSz="969963">
              <a:defRPr sz="1400">
                <a:solidFill>
                  <a:schemeClr val="tx1"/>
                </a:solidFill>
                <a:latin typeface="Times New Roman" panose="02020603050405020304" pitchFamily="18" charset="0"/>
                <a:ea typeface="ヒラギノ角ゴ Pro W3" pitchFamily="122" charset="-128"/>
              </a:defRPr>
            </a:lvl5pPr>
            <a:lvl6pPr marL="25146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6pPr>
            <a:lvl7pPr marL="29718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7pPr>
            <a:lvl8pPr marL="34290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8pPr>
            <a:lvl9pPr marL="3886200" indent="-228600" defTabSz="969963" eaLnBrk="0" fontAlgn="base" hangingPunct="0">
              <a:spcBef>
                <a:spcPct val="0"/>
              </a:spcBef>
              <a:spcAft>
                <a:spcPct val="0"/>
              </a:spcAft>
              <a:defRPr sz="1400">
                <a:solidFill>
                  <a:schemeClr val="tx1"/>
                </a:solidFill>
                <a:latin typeface="Times New Roman" panose="02020603050405020304" pitchFamily="18" charset="0"/>
                <a:ea typeface="ヒラギノ角ゴ Pro W3" pitchFamily="122" charset="-128"/>
              </a:defRPr>
            </a:lvl9pPr>
          </a:lstStyle>
          <a:p>
            <a:pPr algn="ctr">
              <a:buNone/>
              <a:defRPr/>
            </a:pPr>
            <a:r>
              <a:rPr lang="en-US" altLang="en-US" sz="1600" b="1" dirty="0" smtClean="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ACKNOWLEDGEMENT</a:t>
            </a:r>
            <a:endParaRPr lang="en-US" altLang="en-US" sz="1600" b="1" dirty="0">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2" name="Rectangle 1"/>
          <p:cNvSpPr/>
          <p:nvPr/>
        </p:nvSpPr>
        <p:spPr>
          <a:xfrm>
            <a:off x="11676176" y="9345030"/>
            <a:ext cx="3652717" cy="400110"/>
          </a:xfrm>
          <a:prstGeom prst="rect">
            <a:avLst/>
          </a:prstGeom>
        </p:spPr>
        <p:txBody>
          <a:bodyPr wrap="square">
            <a:spAutoFit/>
          </a:bodyPr>
          <a:lstStyle/>
          <a:p>
            <a:pPr algn="just">
              <a:buNone/>
            </a:pPr>
            <a:r>
              <a:rPr lang="en-US" sz="1000" dirty="0">
                <a:cs typeface="Arial" panose="020B0604020202020204" pitchFamily="34" charset="0"/>
              </a:rPr>
              <a:t>We thank Luxembourg Centre for Systems Biomedicine (LCSB) for training us on </a:t>
            </a:r>
            <a:r>
              <a:rPr lang="en-US" sz="1000" dirty="0" err="1">
                <a:cs typeface="Arial" panose="020B0604020202020204" pitchFamily="34" charset="0"/>
              </a:rPr>
              <a:t>cellDesigner</a:t>
            </a:r>
            <a:r>
              <a:rPr lang="en-US" sz="1000" dirty="0">
                <a:cs typeface="Arial" panose="020B0604020202020204" pitchFamily="34" charset="0"/>
              </a:rPr>
              <a:t> software.</a:t>
            </a:r>
            <a:endParaRPr lang="en-US" sz="1000" dirty="0">
              <a:cs typeface="Arial" panose="020B0604020202020204" pitchFamily="34" charset="0"/>
            </a:endParaRPr>
          </a:p>
        </p:txBody>
      </p:sp>
    </p:spTree>
    <p:extLst>
      <p:ext uri="{BB962C8B-B14F-4D97-AF65-F5344CB8AC3E}">
        <p14:creationId xmlns:p14="http://schemas.microsoft.com/office/powerpoint/2010/main" val="1139296615"/>
      </p:ext>
    </p:extLst>
  </p:cSld>
  <p:clrMapOvr>
    <a:masterClrMapping/>
  </p:clrMapOvr>
  <p:transition/>
</p:sld>
</file>

<file path=ppt/theme/theme1.xml><?xml version="1.0" encoding="utf-8"?>
<a:theme xmlns:a="http://schemas.openxmlformats.org/drawingml/2006/main" name="Microsoft Office 98">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Microsoft Office 98">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
            <a:srgbClr val="497CFD"/>
          </a:buClr>
          <a:buSzPct val="150000"/>
          <a:buFontTx/>
          <a:buChar char="•"/>
          <a:tabLst/>
          <a:defRPr kumimoji="0" lang="en-US" sz="9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
            <a:srgbClr val="497CFD"/>
          </a:buClr>
          <a:buSzPct val="150000"/>
          <a:buFontTx/>
          <a:buChar char="•"/>
          <a:tabLst/>
          <a:defRPr kumimoji="0" lang="en-US" sz="9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19273</TotalTime>
  <Words>462</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MS PGothic</vt:lpstr>
      <vt:lpstr>Arial</vt:lpstr>
      <vt:lpstr>Arial Unicode MS</vt:lpstr>
      <vt:lpstr>Calibri</vt:lpstr>
      <vt:lpstr>Times New Roman</vt:lpstr>
      <vt:lpstr>ヒラギノ角ゴ Pro W3</vt:lpstr>
      <vt:lpstr>Microsoft Office 98</vt:lpstr>
      <vt:lpstr>Default Design</vt:lpstr>
      <vt:lpstr>PowerPoint Presentation</vt:lpstr>
    </vt:vector>
  </TitlesOfParts>
  <Company>Charlene Surace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Title Title Title Title Title Title Title Title Title Title Title Title Title Title Title Title Title Title Title Title</dc:title>
  <dc:creator>Klein, M.D., Allan</dc:creator>
  <cp:lastModifiedBy>user</cp:lastModifiedBy>
  <cp:revision>470</cp:revision>
  <cp:lastPrinted>2018-03-01T15:58:55Z</cp:lastPrinted>
  <dcterms:modified xsi:type="dcterms:W3CDTF">2020-11-10T13:24:56Z</dcterms:modified>
</cp:coreProperties>
</file>