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64" r:id="rId2"/>
    <p:sldId id="278" r:id="rId3"/>
    <p:sldId id="269" r:id="rId4"/>
    <p:sldId id="271" r:id="rId5"/>
    <p:sldId id="280" r:id="rId6"/>
    <p:sldId id="279" r:id="rId7"/>
    <p:sldId id="263" r:id="rId8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346B"/>
    <a:srgbClr val="1B4685"/>
    <a:srgbClr val="1C476E"/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129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2" d="100"/>
          <a:sy n="72" d="100"/>
        </p:scale>
        <p:origin x="1896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viewProps" Target="view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presProps" Target="presProps.xml" /><Relationship Id="rId5" Type="http://schemas.openxmlformats.org/officeDocument/2006/relationships/slide" Target="slides/slide4.xml" /><Relationship Id="rId10" Type="http://schemas.openxmlformats.org/officeDocument/2006/relationships/handoutMaster" Target="handoutMasters/handoutMaster1.xml" /><Relationship Id="rId4" Type="http://schemas.openxmlformats.org/officeDocument/2006/relationships/slide" Target="slides/slide3.xml" /><Relationship Id="rId9" Type="http://schemas.openxmlformats.org/officeDocument/2006/relationships/notesMaster" Target="notesMasters/notesMaster1.xml" /><Relationship Id="rId14" Type="http://schemas.openxmlformats.org/officeDocument/2006/relationships/tableStyles" Target="tableStyles.xml" 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6427F3-134A-4FFB-858F-CE24B0CB3519}" type="datetimeFigureOut">
              <a:rPr lang="en-US" smtClean="0"/>
              <a:pPr/>
              <a:t>10/18/2020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21B7ED-EBE3-41CC-B0F5-B226B3FBC1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9221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9E53E9-0DC6-48A1-AD43-315F7B10A02A}" type="datetimeFigureOut">
              <a:rPr lang="en-US" smtClean="0"/>
              <a:pPr/>
              <a:t>10/18/2020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9E804C-E1BB-4E1F-96D4-238CD75362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8456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1.png" /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3" Type="http://schemas.microsoft.com/office/2007/relationships/hdphoto" Target="../media/hdphoto1.wdp" /><Relationship Id="rId2" Type="http://schemas.openxmlformats.org/officeDocument/2006/relationships/image" Target="../media/image5.png" /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3" Type="http://schemas.microsoft.com/office/2007/relationships/hdphoto" Target="../media/hdphoto2.wdp" /><Relationship Id="rId2" Type="http://schemas.openxmlformats.org/officeDocument/2006/relationships/image" Target="../media/image7.png" /><Relationship Id="rId1" Type="http://schemas.openxmlformats.org/officeDocument/2006/relationships/slideMaster" Target="../slideMasters/slideMaster1.xml" /><Relationship Id="rId4" Type="http://schemas.openxmlformats.org/officeDocument/2006/relationships/image" Target="../media/image8.png" 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 /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3" Type="http://schemas.microsoft.com/office/2007/relationships/hdphoto" Target="../media/hdphoto2.wdp" /><Relationship Id="rId2" Type="http://schemas.openxmlformats.org/officeDocument/2006/relationships/image" Target="../media/image7.png" /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4.png" /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1.wdp" /><Relationship Id="rId2" Type="http://schemas.openxmlformats.org/officeDocument/2006/relationships/image" Target="../media/image5.png" /><Relationship Id="rId1" Type="http://schemas.openxmlformats.org/officeDocument/2006/relationships/slideMaster" Target="../slideMasters/slideMaster1.xml" /><Relationship Id="rId4" Type="http://schemas.openxmlformats.org/officeDocument/2006/relationships/image" Target="../media/image6.png" 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 /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252" y="-9938"/>
            <a:ext cx="9157251" cy="686793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252" y="-9938"/>
            <a:ext cx="2174465" cy="15372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37251"/>
            <a:ext cx="7772400" cy="1972711"/>
          </a:xfrm>
        </p:spPr>
        <p:txBody>
          <a:bodyPr anchor="b">
            <a:normAutofit/>
          </a:bodyPr>
          <a:lstStyle>
            <a:lvl1pPr algn="ctr">
              <a:defRPr sz="6000">
                <a:solidFill>
                  <a:schemeClr val="bg1"/>
                </a:solidFill>
                <a:latin typeface="Alexon RR" panose="020003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750364"/>
            <a:ext cx="6858000" cy="1507435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Alexon RR" panose="02000300000000000000" pitchFamily="50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5642" y="5653018"/>
            <a:ext cx="2057400" cy="365125"/>
          </a:xfrm>
        </p:spPr>
        <p:txBody>
          <a:bodyPr/>
          <a:lstStyle/>
          <a:p>
            <a:fld id="{7287147D-8531-4EF9-A41A-7503F0AF64C4}" type="datetimeFigureOut">
              <a:rPr lang="en-US" smtClean="0"/>
              <a:pPr/>
              <a:t>10/18/2020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5653018"/>
            <a:ext cx="30861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10958" y="5653018"/>
            <a:ext cx="2057400" cy="365125"/>
          </a:xfrm>
        </p:spPr>
        <p:txBody>
          <a:bodyPr/>
          <a:lstStyle/>
          <a:p>
            <a:fld id="{80FA636C-79B5-490E-A768-D9BE77AF68C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895890" y="401018"/>
            <a:ext cx="18147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accent4"/>
                </a:solidFill>
                <a:latin typeface="Alexon RR" panose="02000300000000000000" pitchFamily="50" charset="0"/>
              </a:rPr>
              <a:t>UNIVERSITAS MUHAMMADIYAH SIDOARJO</a:t>
            </a:r>
          </a:p>
        </p:txBody>
      </p:sp>
      <p:sp>
        <p:nvSpPr>
          <p:cNvPr id="13" name="TextBox 12"/>
          <p:cNvSpPr txBox="1"/>
          <p:nvPr userDrawn="1"/>
        </p:nvSpPr>
        <p:spPr>
          <a:xfrm>
            <a:off x="7539658" y="6122504"/>
            <a:ext cx="1458568" cy="735496"/>
          </a:xfrm>
          <a:prstGeom prst="rect">
            <a:avLst/>
          </a:prstGeom>
          <a:solidFill>
            <a:srgbClr val="1B4685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1971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7147D-8531-4EF9-A41A-7503F0AF64C4}" type="datetimeFigureOut">
              <a:rPr lang="en-US" smtClean="0"/>
              <a:pPr/>
              <a:t>10/18/2020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A636C-79B5-490E-A768-D9BE77AF68C9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2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00" y="4879075"/>
            <a:ext cx="3810000" cy="1978925"/>
          </a:xfrm>
          <a:prstGeom prst="rect">
            <a:avLst/>
          </a:prstGeom>
          <a:noFill/>
        </p:spPr>
      </p:pic>
      <p:sp>
        <p:nvSpPr>
          <p:cNvPr id="10" name="Text Placeholder 2"/>
          <p:cNvSpPr>
            <a:spLocks noGrp="1"/>
          </p:cNvSpPr>
          <p:nvPr>
            <p:ph idx="1"/>
          </p:nvPr>
        </p:nvSpPr>
        <p:spPr>
          <a:xfrm>
            <a:off x="108505" y="1232452"/>
            <a:ext cx="8889721" cy="52213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latin typeface="Alexon RR" panose="02000300000000000000" pitchFamily="50" charset="0"/>
              </a:defRPr>
            </a:lvl1pPr>
            <a:lvl2pPr>
              <a:defRPr>
                <a:latin typeface="Alexon RR" panose="02000300000000000000" pitchFamily="50" charset="0"/>
              </a:defRPr>
            </a:lvl2pPr>
            <a:lvl3pPr>
              <a:defRPr>
                <a:latin typeface="Alexon RR" panose="02000300000000000000" pitchFamily="50" charset="0"/>
              </a:defRPr>
            </a:lvl3pPr>
            <a:lvl4pPr>
              <a:defRPr>
                <a:latin typeface="Alexon RR" panose="02000300000000000000" pitchFamily="50" charset="0"/>
              </a:defRPr>
            </a:lvl4pPr>
            <a:lvl5pPr>
              <a:defRPr>
                <a:latin typeface="Alexon RR" panose="02000300000000000000" pitchFamily="5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108505" y="113336"/>
            <a:ext cx="8853691" cy="999848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67723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bg>
      <p:bgPr>
        <a:gradFill>
          <a:gsLst>
            <a:gs pos="0">
              <a:schemeClr val="tx2">
                <a:lumMod val="60000"/>
                <a:lumOff val="40000"/>
              </a:schemeClr>
            </a:gs>
            <a:gs pos="100000">
              <a:schemeClr val="tx2">
                <a:lumMod val="75000"/>
              </a:schemeClr>
            </a:gs>
            <a:gs pos="11000">
              <a:srgbClr val="0087E6"/>
            </a:gs>
            <a:gs pos="60000">
              <a:srgbClr val="005CBF"/>
            </a:gs>
          </a:gsLst>
          <a:path path="rect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GlowDiffused/>
                    </a14:imgEffect>
                    <a14:imgEffect>
                      <a14:brightnessContrast bright="59000" contrast="6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7897" y="4776523"/>
            <a:ext cx="4083983" cy="2121233"/>
          </a:xfrm>
          <a:prstGeom prst="rect">
            <a:avLst/>
          </a:prstGeom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287147D-8531-4EF9-A41A-7503F0AF64C4}" type="datetimeFigureOut">
              <a:rPr lang="en-US" smtClean="0"/>
              <a:pPr/>
              <a:t>10/18/2020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0FA636C-79B5-490E-A768-D9BE77AF68C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093843" y="113335"/>
            <a:ext cx="6868352" cy="89120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Text Placeholder 2"/>
          <p:cNvSpPr>
            <a:spLocks noGrp="1"/>
          </p:cNvSpPr>
          <p:nvPr>
            <p:ph idx="1"/>
          </p:nvPr>
        </p:nvSpPr>
        <p:spPr>
          <a:xfrm>
            <a:off x="145775" y="1126435"/>
            <a:ext cx="8852452" cy="53273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chemeClr val="bg1"/>
                </a:solidFill>
                <a:latin typeface="Alexon RR" panose="02000300000000000000" pitchFamily="50" charset="0"/>
              </a:defRPr>
            </a:lvl1pPr>
            <a:lvl2pPr>
              <a:defRPr>
                <a:solidFill>
                  <a:schemeClr val="bg1"/>
                </a:solidFill>
                <a:latin typeface="Alexon RR" panose="02000300000000000000" pitchFamily="50" charset="0"/>
              </a:defRPr>
            </a:lvl2pPr>
            <a:lvl3pPr>
              <a:defRPr>
                <a:solidFill>
                  <a:schemeClr val="bg1"/>
                </a:solidFill>
                <a:latin typeface="Alexon RR" panose="02000300000000000000" pitchFamily="50" charset="0"/>
              </a:defRPr>
            </a:lvl3pPr>
            <a:lvl4pPr>
              <a:defRPr>
                <a:solidFill>
                  <a:schemeClr val="bg1"/>
                </a:solidFill>
                <a:latin typeface="Alexon RR" panose="02000300000000000000" pitchFamily="50" charset="0"/>
              </a:defRPr>
            </a:lvl4pPr>
            <a:lvl5pPr>
              <a:defRPr>
                <a:solidFill>
                  <a:schemeClr val="bg1"/>
                </a:solidFill>
                <a:latin typeface="Alexon RR" panose="02000300000000000000" pitchFamily="5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791" y="128927"/>
            <a:ext cx="1616765" cy="767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47329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bg>
      <p:bgPr>
        <a:gradFill>
          <a:gsLst>
            <a:gs pos="0">
              <a:schemeClr val="tx2">
                <a:lumMod val="60000"/>
                <a:lumOff val="40000"/>
              </a:schemeClr>
            </a:gs>
            <a:gs pos="100000">
              <a:schemeClr val="tx2">
                <a:lumMod val="75000"/>
              </a:schemeClr>
            </a:gs>
            <a:gs pos="11000">
              <a:srgbClr val="0087E6"/>
            </a:gs>
            <a:gs pos="60000">
              <a:srgbClr val="005CBF"/>
            </a:gs>
          </a:gsLst>
          <a:path path="rect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287147D-8531-4EF9-A41A-7503F0AF64C4}" type="datetimeFigureOut">
              <a:rPr lang="en-US" smtClean="0"/>
              <a:pPr/>
              <a:t>10/18/2020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0FA636C-79B5-490E-A768-D9BE77AF68C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093843" y="113335"/>
            <a:ext cx="6868352" cy="89120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791" y="128927"/>
            <a:ext cx="1616765" cy="767065"/>
          </a:xfrm>
          <a:prstGeom prst="rect">
            <a:avLst/>
          </a:prstGeom>
        </p:spPr>
      </p:pic>
      <p:sp>
        <p:nvSpPr>
          <p:cNvPr id="9" name="Text Placeholder 2"/>
          <p:cNvSpPr>
            <a:spLocks noGrp="1"/>
          </p:cNvSpPr>
          <p:nvPr>
            <p:ph idx="1"/>
          </p:nvPr>
        </p:nvSpPr>
        <p:spPr>
          <a:xfrm>
            <a:off x="159026" y="1139687"/>
            <a:ext cx="8803169" cy="53992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chemeClr val="bg1"/>
                </a:solidFill>
                <a:latin typeface="Alexon RR" panose="02000300000000000000" pitchFamily="50" charset="0"/>
              </a:defRPr>
            </a:lvl1pPr>
            <a:lvl2pPr>
              <a:defRPr>
                <a:solidFill>
                  <a:schemeClr val="bg1"/>
                </a:solidFill>
                <a:latin typeface="Alexon RR" panose="02000300000000000000" pitchFamily="50" charset="0"/>
              </a:defRPr>
            </a:lvl2pPr>
            <a:lvl3pPr>
              <a:defRPr>
                <a:solidFill>
                  <a:schemeClr val="bg1"/>
                </a:solidFill>
                <a:latin typeface="Alexon RR" panose="02000300000000000000" pitchFamily="50" charset="0"/>
              </a:defRPr>
            </a:lvl3pPr>
            <a:lvl4pPr>
              <a:defRPr>
                <a:solidFill>
                  <a:schemeClr val="bg1"/>
                </a:solidFill>
                <a:latin typeface="Alexon RR" panose="02000300000000000000" pitchFamily="50" charset="0"/>
              </a:defRPr>
            </a:lvl4pPr>
            <a:lvl5pPr>
              <a:defRPr>
                <a:solidFill>
                  <a:schemeClr val="bg1"/>
                </a:solidFill>
                <a:latin typeface="Alexon RR" panose="02000300000000000000" pitchFamily="5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517761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bg>
      <p:bgPr>
        <a:gradFill>
          <a:gsLst>
            <a:gs pos="0">
              <a:schemeClr val="tx2">
                <a:lumMod val="60000"/>
                <a:lumOff val="40000"/>
              </a:schemeClr>
            </a:gs>
            <a:gs pos="100000">
              <a:schemeClr val="tx2">
                <a:lumMod val="75000"/>
              </a:schemeClr>
            </a:gs>
            <a:gs pos="11000">
              <a:srgbClr val="0087E6"/>
            </a:gs>
            <a:gs pos="60000">
              <a:srgbClr val="005CBF"/>
            </a:gs>
          </a:gsLst>
          <a:path path="rect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GlowDiffused/>
                    </a14:imgEffect>
                    <a14:imgEffect>
                      <a14:brightnessContrast bright="59000" contrast="6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7897" y="4776523"/>
            <a:ext cx="4083983" cy="2121233"/>
          </a:xfrm>
          <a:prstGeom prst="rect">
            <a:avLst/>
          </a:prstGeom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287147D-8531-4EF9-A41A-7503F0AF64C4}" type="datetimeFigureOut">
              <a:rPr lang="en-US" smtClean="0"/>
              <a:pPr/>
              <a:t>10/18/2020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0FA636C-79B5-490E-A768-D9BE77AF68C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159026" y="113335"/>
            <a:ext cx="8803169" cy="89120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Text Placeholder 2"/>
          <p:cNvSpPr>
            <a:spLocks noGrp="1"/>
          </p:cNvSpPr>
          <p:nvPr>
            <p:ph idx="1"/>
          </p:nvPr>
        </p:nvSpPr>
        <p:spPr>
          <a:xfrm>
            <a:off x="159026" y="1139687"/>
            <a:ext cx="8803169" cy="53992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chemeClr val="bg1"/>
                </a:solidFill>
                <a:latin typeface="Alexon RR" panose="02000300000000000000" pitchFamily="50" charset="0"/>
              </a:defRPr>
            </a:lvl1pPr>
            <a:lvl2pPr>
              <a:defRPr>
                <a:solidFill>
                  <a:schemeClr val="bg1"/>
                </a:solidFill>
                <a:latin typeface="Alexon RR" panose="02000300000000000000" pitchFamily="50" charset="0"/>
              </a:defRPr>
            </a:lvl2pPr>
            <a:lvl3pPr>
              <a:defRPr>
                <a:solidFill>
                  <a:schemeClr val="bg1"/>
                </a:solidFill>
                <a:latin typeface="Alexon RR" panose="02000300000000000000" pitchFamily="50" charset="0"/>
              </a:defRPr>
            </a:lvl3pPr>
            <a:lvl4pPr>
              <a:defRPr>
                <a:solidFill>
                  <a:schemeClr val="bg1"/>
                </a:solidFill>
                <a:latin typeface="Alexon RR" panose="02000300000000000000" pitchFamily="50" charset="0"/>
              </a:defRPr>
            </a:lvl4pPr>
            <a:lvl5pPr>
              <a:defRPr>
                <a:solidFill>
                  <a:schemeClr val="bg1"/>
                </a:solidFill>
                <a:latin typeface="Alexon RR" panose="02000300000000000000" pitchFamily="5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252890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05" y="113335"/>
            <a:ext cx="8889721" cy="6667291"/>
          </a:xfrm>
          <a:prstGeom prst="rect">
            <a:avLst/>
          </a:prstGeom>
        </p:spPr>
      </p:pic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7742633" y="6341718"/>
            <a:ext cx="884531" cy="365125"/>
          </a:xfrm>
        </p:spPr>
        <p:txBody>
          <a:bodyPr/>
          <a:lstStyle/>
          <a:p>
            <a:fld id="{7287147D-8531-4EF9-A41A-7503F0AF64C4}" type="datetimeFigureOut">
              <a:rPr lang="en-US" smtClean="0"/>
              <a:pPr/>
              <a:t>10/18/2020</a:t>
            </a:fld>
            <a:endParaRPr lang="en-US" dirty="0"/>
          </a:p>
        </p:txBody>
      </p:sp>
      <p:sp>
        <p:nvSpPr>
          <p:cNvPr id="13" name="Slide Number Placeholder 8"/>
          <p:cNvSpPr txBox="1">
            <a:spLocks/>
          </p:cNvSpPr>
          <p:nvPr userDrawn="1"/>
        </p:nvSpPr>
        <p:spPr>
          <a:xfrm>
            <a:off x="8570429" y="6332227"/>
            <a:ext cx="391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0FA636C-79B5-490E-A768-D9BE77AF68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6007" y="1285462"/>
            <a:ext cx="4338843" cy="489150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285462"/>
            <a:ext cx="4369076" cy="489150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125068" y="113335"/>
            <a:ext cx="8873158" cy="1035601"/>
          </a:xfrm>
          <a:solidFill>
            <a:srgbClr val="1B4685"/>
          </a:solidFill>
        </p:spPr>
        <p:txBody>
          <a:bodyPr/>
          <a:lstStyle>
            <a:lvl1pPr algn="ctr">
              <a:defRPr>
                <a:solidFill>
                  <a:schemeClr val="bg1"/>
                </a:solidFill>
                <a:latin typeface="Alexon RR" panose="020003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469527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05" y="113335"/>
            <a:ext cx="8889721" cy="6667291"/>
          </a:xfrm>
          <a:prstGeom prst="rect">
            <a:avLst/>
          </a:prstGeom>
        </p:spPr>
      </p:pic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7742633" y="6341718"/>
            <a:ext cx="884531" cy="365125"/>
          </a:xfrm>
        </p:spPr>
        <p:txBody>
          <a:bodyPr/>
          <a:lstStyle/>
          <a:p>
            <a:fld id="{7287147D-8531-4EF9-A41A-7503F0AF64C4}" type="datetimeFigureOut">
              <a:rPr lang="en-US" smtClean="0"/>
              <a:pPr/>
              <a:t>10/18/2020</a:t>
            </a:fld>
            <a:endParaRPr lang="en-US" dirty="0"/>
          </a:p>
        </p:txBody>
      </p:sp>
      <p:sp>
        <p:nvSpPr>
          <p:cNvPr id="14" name="Slide Number Placeholder 8"/>
          <p:cNvSpPr txBox="1">
            <a:spLocks/>
          </p:cNvSpPr>
          <p:nvPr userDrawn="1"/>
        </p:nvSpPr>
        <p:spPr>
          <a:xfrm>
            <a:off x="8570429" y="6332227"/>
            <a:ext cx="391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0FA636C-79B5-490E-A768-D9BE77AF68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068" y="1269207"/>
            <a:ext cx="4373114" cy="823912"/>
          </a:xfrm>
          <a:solidFill>
            <a:srgbClr val="FFC000"/>
          </a:solidFill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068" y="2213390"/>
            <a:ext cx="4373114" cy="397627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9207"/>
            <a:ext cx="4369076" cy="823912"/>
          </a:xfrm>
          <a:solidFill>
            <a:srgbClr val="FFC000"/>
          </a:solidFill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213390"/>
            <a:ext cx="4369076" cy="397627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25068" y="113335"/>
            <a:ext cx="8873158" cy="1035601"/>
          </a:xfrm>
          <a:solidFill>
            <a:srgbClr val="1B4685"/>
          </a:solidFill>
        </p:spPr>
        <p:txBody>
          <a:bodyPr/>
          <a:lstStyle>
            <a:lvl1pPr algn="ctr">
              <a:defRPr>
                <a:solidFill>
                  <a:schemeClr val="bg1"/>
                </a:solidFill>
                <a:latin typeface="Alexon RR" panose="020003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386746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05" y="113335"/>
            <a:ext cx="8889721" cy="6667291"/>
          </a:xfrm>
          <a:prstGeom prst="rect">
            <a:avLst/>
          </a:prstGeom>
        </p:spPr>
      </p:pic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7742633" y="6341718"/>
            <a:ext cx="884531" cy="365125"/>
          </a:xfrm>
        </p:spPr>
        <p:txBody>
          <a:bodyPr/>
          <a:lstStyle/>
          <a:p>
            <a:fld id="{7287147D-8531-4EF9-A41A-7503F0AF64C4}" type="datetimeFigureOut">
              <a:rPr lang="en-US" smtClean="0"/>
              <a:pPr/>
              <a:t>10/18/2020</a:t>
            </a:fld>
            <a:endParaRPr lang="en-US" dirty="0"/>
          </a:p>
        </p:txBody>
      </p:sp>
      <p:sp>
        <p:nvSpPr>
          <p:cNvPr id="13" name="Slide Number Placeholder 8"/>
          <p:cNvSpPr txBox="1">
            <a:spLocks/>
          </p:cNvSpPr>
          <p:nvPr userDrawn="1"/>
        </p:nvSpPr>
        <p:spPr>
          <a:xfrm>
            <a:off x="8570429" y="6332227"/>
            <a:ext cx="391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0FA636C-79B5-490E-A768-D9BE77AF68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solidFill>
            <a:srgbClr val="1B4685"/>
          </a:solidFill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solidFill>
            <a:srgbClr val="FFC000"/>
          </a:solidFill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079896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05" y="113335"/>
            <a:ext cx="8889721" cy="6667291"/>
          </a:xfrm>
          <a:prstGeom prst="rect">
            <a:avLst/>
          </a:prstGeom>
        </p:spPr>
      </p:pic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7742633" y="6341718"/>
            <a:ext cx="884531" cy="365125"/>
          </a:xfrm>
        </p:spPr>
        <p:txBody>
          <a:bodyPr/>
          <a:lstStyle/>
          <a:p>
            <a:fld id="{7287147D-8531-4EF9-A41A-7503F0AF64C4}" type="datetimeFigureOut">
              <a:rPr lang="en-US" smtClean="0"/>
              <a:pPr/>
              <a:t>10/18/2020</a:t>
            </a:fld>
            <a:endParaRPr lang="en-US" dirty="0"/>
          </a:p>
        </p:txBody>
      </p:sp>
      <p:sp>
        <p:nvSpPr>
          <p:cNvPr id="11" name="Slide Number Placeholder 8"/>
          <p:cNvSpPr txBox="1">
            <a:spLocks/>
          </p:cNvSpPr>
          <p:nvPr userDrawn="1"/>
        </p:nvSpPr>
        <p:spPr>
          <a:xfrm>
            <a:off x="8570429" y="6332227"/>
            <a:ext cx="391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0FA636C-79B5-490E-A768-D9BE77AF68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solidFill>
            <a:srgbClr val="1B4685"/>
          </a:solidFill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solidFill>
            <a:srgbClr val="FFC000"/>
          </a:solidFill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404469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05" y="113335"/>
            <a:ext cx="8889721" cy="6667291"/>
          </a:xfrm>
          <a:prstGeom prst="rect">
            <a:avLst/>
          </a:prstGeom>
        </p:spPr>
      </p:pic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7742633" y="6341718"/>
            <a:ext cx="884531" cy="365125"/>
          </a:xfrm>
        </p:spPr>
        <p:txBody>
          <a:bodyPr/>
          <a:lstStyle/>
          <a:p>
            <a:fld id="{7287147D-8531-4EF9-A41A-7503F0AF64C4}" type="datetimeFigureOut">
              <a:rPr lang="en-US" smtClean="0"/>
              <a:pPr/>
              <a:t>10/18/2020</a:t>
            </a:fld>
            <a:endParaRPr lang="en-US" dirty="0"/>
          </a:p>
        </p:txBody>
      </p:sp>
      <p:sp>
        <p:nvSpPr>
          <p:cNvPr id="13" name="Slide Number Placeholder 8"/>
          <p:cNvSpPr txBox="1">
            <a:spLocks/>
          </p:cNvSpPr>
          <p:nvPr userDrawn="1"/>
        </p:nvSpPr>
        <p:spPr>
          <a:xfrm>
            <a:off x="8570429" y="6332227"/>
            <a:ext cx="391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0FA636C-79B5-490E-A768-D9BE77AF68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068" y="1298713"/>
            <a:ext cx="8873158" cy="48782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125068" y="113335"/>
            <a:ext cx="8873158" cy="1035601"/>
          </a:xfrm>
          <a:solidFill>
            <a:srgbClr val="1B4685"/>
          </a:solidFill>
        </p:spPr>
        <p:txBody>
          <a:bodyPr/>
          <a:lstStyle>
            <a:lvl1pPr algn="ctr">
              <a:defRPr>
                <a:solidFill>
                  <a:schemeClr val="bg1"/>
                </a:solidFill>
                <a:latin typeface="Alexon RR" panose="020003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057807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05" y="113335"/>
            <a:ext cx="8889721" cy="6667291"/>
          </a:xfrm>
          <a:prstGeom prst="rect">
            <a:avLst/>
          </a:prstGeom>
        </p:spPr>
      </p:pic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7742633" y="6341718"/>
            <a:ext cx="884531" cy="365125"/>
          </a:xfrm>
        </p:spPr>
        <p:txBody>
          <a:bodyPr/>
          <a:lstStyle/>
          <a:p>
            <a:fld id="{7287147D-8531-4EF9-A41A-7503F0AF64C4}" type="datetimeFigureOut">
              <a:rPr lang="en-US" smtClean="0"/>
              <a:pPr/>
              <a:t>10/18/2020</a:t>
            </a:fld>
            <a:endParaRPr lang="en-US" dirty="0"/>
          </a:p>
        </p:txBody>
      </p:sp>
      <p:sp>
        <p:nvSpPr>
          <p:cNvPr id="12" name="Slide Number Placeholder 8"/>
          <p:cNvSpPr txBox="1">
            <a:spLocks/>
          </p:cNvSpPr>
          <p:nvPr userDrawn="1"/>
        </p:nvSpPr>
        <p:spPr>
          <a:xfrm>
            <a:off x="8570429" y="6332227"/>
            <a:ext cx="391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0FA636C-79B5-490E-A768-D9BE77AF68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20753" y="365124"/>
            <a:ext cx="1971675" cy="5571849"/>
          </a:xfrm>
          <a:solidFill>
            <a:srgbClr val="1B4685"/>
          </a:solidFill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068" y="365125"/>
            <a:ext cx="6739558" cy="5571849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1693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05" y="113335"/>
            <a:ext cx="8889721" cy="666729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068" y="113335"/>
            <a:ext cx="8873158" cy="1042123"/>
          </a:xfrm>
          <a:solidFill>
            <a:srgbClr val="1B4685"/>
          </a:solidFill>
        </p:spPr>
        <p:txBody>
          <a:bodyPr/>
          <a:lstStyle>
            <a:lvl1pPr algn="ctr">
              <a:defRPr>
                <a:solidFill>
                  <a:schemeClr val="bg1"/>
                </a:solidFill>
                <a:latin typeface="Alexon RR" panose="020003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742633" y="6341718"/>
            <a:ext cx="884531" cy="365125"/>
          </a:xfrm>
        </p:spPr>
        <p:txBody>
          <a:bodyPr/>
          <a:lstStyle/>
          <a:p>
            <a:fld id="{7287147D-8531-4EF9-A41A-7503F0AF64C4}" type="datetimeFigureOut">
              <a:rPr lang="en-US" smtClean="0"/>
              <a:pPr/>
              <a:t>10/18/2020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18597" y="5963341"/>
            <a:ext cx="30861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idx="1"/>
          </p:nvPr>
        </p:nvSpPr>
        <p:spPr>
          <a:xfrm>
            <a:off x="125068" y="1238732"/>
            <a:ext cx="8873158" cy="50897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latin typeface="Alexon RR" panose="02000300000000000000" pitchFamily="50" charset="0"/>
              </a:defRPr>
            </a:lvl1pPr>
            <a:lvl2pPr>
              <a:defRPr>
                <a:latin typeface="Alexon RR" panose="02000300000000000000" pitchFamily="50" charset="0"/>
              </a:defRPr>
            </a:lvl2pPr>
            <a:lvl3pPr>
              <a:defRPr>
                <a:latin typeface="Alexon RR" panose="02000300000000000000" pitchFamily="50" charset="0"/>
              </a:defRPr>
            </a:lvl3pPr>
            <a:lvl4pPr>
              <a:defRPr>
                <a:latin typeface="Alexon RR" panose="02000300000000000000" pitchFamily="50" charset="0"/>
              </a:defRPr>
            </a:lvl4pPr>
            <a:lvl5pPr>
              <a:defRPr>
                <a:latin typeface="Alexon RR" panose="02000300000000000000" pitchFamily="5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Slide Number Placeholder 8"/>
          <p:cNvSpPr txBox="1">
            <a:spLocks/>
          </p:cNvSpPr>
          <p:nvPr userDrawn="1"/>
        </p:nvSpPr>
        <p:spPr>
          <a:xfrm>
            <a:off x="8570429" y="6332227"/>
            <a:ext cx="391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0FA636C-79B5-490E-A768-D9BE77AF68C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7349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908602" cy="365125"/>
          </a:xfrm>
        </p:spPr>
        <p:txBody>
          <a:bodyPr/>
          <a:lstStyle/>
          <a:p>
            <a:fld id="{7287147D-8531-4EF9-A41A-7503F0AF64C4}" type="datetimeFigureOut">
              <a:rPr lang="en-US" smtClean="0"/>
              <a:pPr/>
              <a:t>10/18/2020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619457" y="6356351"/>
            <a:ext cx="378515" cy="365125"/>
          </a:xfrm>
        </p:spPr>
        <p:txBody>
          <a:bodyPr/>
          <a:lstStyle/>
          <a:p>
            <a:fld id="{80FA636C-79B5-490E-A768-D9BE77AF68C9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252" y="-9938"/>
            <a:ext cx="2174465" cy="1537250"/>
          </a:xfrm>
          <a:prstGeom prst="rect">
            <a:avLst/>
          </a:prstGeom>
        </p:spPr>
      </p:pic>
      <p:sp>
        <p:nvSpPr>
          <p:cNvPr id="13" name="TextBox 12"/>
          <p:cNvSpPr txBox="1"/>
          <p:nvPr userDrawn="1"/>
        </p:nvSpPr>
        <p:spPr>
          <a:xfrm>
            <a:off x="1895889" y="403038"/>
            <a:ext cx="21725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accent4"/>
                </a:solidFill>
                <a:latin typeface="Alexon RR" panose="02000300000000000000" pitchFamily="50" charset="0"/>
              </a:rPr>
              <a:t>UNIVERSITAS MUHAMMADIYAH SIDOARJO</a:t>
            </a:r>
          </a:p>
        </p:txBody>
      </p:sp>
    </p:spTree>
    <p:extLst>
      <p:ext uri="{BB962C8B-B14F-4D97-AF65-F5344CB8AC3E}">
        <p14:creationId xmlns:p14="http://schemas.microsoft.com/office/powerpoint/2010/main" val="3216016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252" y="-9938"/>
            <a:ext cx="9157251" cy="68679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068" y="17876"/>
            <a:ext cx="8873158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7147D-8531-4EF9-A41A-7503F0AF64C4}" type="datetimeFigureOut">
              <a:rPr lang="en-US" smtClean="0"/>
              <a:pPr/>
              <a:t>10/18/2020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A636C-79B5-490E-A768-D9BE77AF68C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idx="1"/>
          </p:nvPr>
        </p:nvSpPr>
        <p:spPr>
          <a:xfrm>
            <a:off x="125068" y="1417982"/>
            <a:ext cx="8873158" cy="49104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chemeClr val="bg1"/>
                </a:solidFill>
                <a:latin typeface="Alexon RR" panose="02000300000000000000" pitchFamily="50" charset="0"/>
              </a:defRPr>
            </a:lvl1pPr>
            <a:lvl2pPr>
              <a:defRPr>
                <a:solidFill>
                  <a:schemeClr val="bg1"/>
                </a:solidFill>
                <a:latin typeface="Alexon RR" panose="02000300000000000000" pitchFamily="50" charset="0"/>
              </a:defRPr>
            </a:lvl2pPr>
            <a:lvl3pPr>
              <a:defRPr>
                <a:solidFill>
                  <a:schemeClr val="bg1"/>
                </a:solidFill>
                <a:latin typeface="Alexon RR" panose="02000300000000000000" pitchFamily="50" charset="0"/>
              </a:defRPr>
            </a:lvl3pPr>
            <a:lvl4pPr>
              <a:defRPr>
                <a:solidFill>
                  <a:schemeClr val="bg1"/>
                </a:solidFill>
                <a:latin typeface="Alexon RR" panose="02000300000000000000" pitchFamily="50" charset="0"/>
              </a:defRPr>
            </a:lvl4pPr>
            <a:lvl5pPr>
              <a:defRPr>
                <a:solidFill>
                  <a:schemeClr val="bg1"/>
                </a:solidFill>
                <a:latin typeface="Alexon RR" panose="02000300000000000000" pitchFamily="5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18433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2" y="0"/>
            <a:ext cx="9144000" cy="6858000"/>
          </a:xfrm>
          <a:prstGeom prst="rect">
            <a:avLst/>
          </a:prstGeom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7147D-8531-4EF9-A41A-7503F0AF64C4}" type="datetimeFigureOut">
              <a:rPr lang="en-US" smtClean="0"/>
              <a:pPr/>
              <a:t>10/18/2020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429250" y="6432205"/>
            <a:ext cx="2057400" cy="365125"/>
          </a:xfrm>
        </p:spPr>
        <p:txBody>
          <a:bodyPr/>
          <a:lstStyle/>
          <a:p>
            <a:fld id="{80FA636C-79B5-490E-A768-D9BE77AF68C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85530" y="113336"/>
            <a:ext cx="8776665" cy="999848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>
          <a:xfrm>
            <a:off x="172279" y="1232452"/>
            <a:ext cx="8789917" cy="52213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chemeClr val="bg1"/>
                </a:solidFill>
                <a:latin typeface="Alexon RR" panose="02000300000000000000" pitchFamily="50" charset="0"/>
              </a:defRPr>
            </a:lvl1pPr>
            <a:lvl2pPr>
              <a:defRPr>
                <a:solidFill>
                  <a:schemeClr val="bg1"/>
                </a:solidFill>
                <a:latin typeface="Alexon RR" panose="02000300000000000000" pitchFamily="50" charset="0"/>
              </a:defRPr>
            </a:lvl2pPr>
            <a:lvl3pPr>
              <a:defRPr>
                <a:solidFill>
                  <a:schemeClr val="bg1"/>
                </a:solidFill>
                <a:latin typeface="Alexon RR" panose="02000300000000000000" pitchFamily="50" charset="0"/>
              </a:defRPr>
            </a:lvl3pPr>
            <a:lvl4pPr>
              <a:defRPr>
                <a:solidFill>
                  <a:schemeClr val="bg1"/>
                </a:solidFill>
                <a:latin typeface="Alexon RR" panose="02000300000000000000" pitchFamily="50" charset="0"/>
              </a:defRPr>
            </a:lvl4pPr>
            <a:lvl5pPr>
              <a:defRPr>
                <a:solidFill>
                  <a:schemeClr val="bg1"/>
                </a:solidFill>
                <a:latin typeface="Alexon RR" panose="02000300000000000000" pitchFamily="5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70428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05" y="113335"/>
            <a:ext cx="8889721" cy="6667291"/>
          </a:xfrm>
          <a:prstGeom prst="rect">
            <a:avLst/>
          </a:prstGeom>
        </p:spPr>
      </p:pic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7742633" y="6341718"/>
            <a:ext cx="884531" cy="365125"/>
          </a:xfrm>
        </p:spPr>
        <p:txBody>
          <a:bodyPr/>
          <a:lstStyle/>
          <a:p>
            <a:fld id="{7287147D-8531-4EF9-A41A-7503F0AF64C4}" type="datetimeFigureOut">
              <a:rPr lang="en-US" smtClean="0"/>
              <a:pPr/>
              <a:t>10/18/2020</a:t>
            </a:fld>
            <a:endParaRPr lang="en-US" dirty="0"/>
          </a:p>
        </p:txBody>
      </p:sp>
      <p:sp>
        <p:nvSpPr>
          <p:cNvPr id="11" name="Slide Number Placeholder 8"/>
          <p:cNvSpPr txBox="1">
            <a:spLocks/>
          </p:cNvSpPr>
          <p:nvPr userDrawn="1"/>
        </p:nvSpPr>
        <p:spPr>
          <a:xfrm>
            <a:off x="8570429" y="6332227"/>
            <a:ext cx="391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0FA636C-79B5-490E-A768-D9BE77AF68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85530" y="113336"/>
            <a:ext cx="8776665" cy="999848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idx="1"/>
          </p:nvPr>
        </p:nvSpPr>
        <p:spPr>
          <a:xfrm>
            <a:off x="172279" y="1232452"/>
            <a:ext cx="8789917" cy="52213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latin typeface="Alexon RR" panose="02000300000000000000" pitchFamily="50" charset="0"/>
              </a:defRPr>
            </a:lvl1pPr>
            <a:lvl2pPr>
              <a:defRPr>
                <a:latin typeface="Alexon RR" panose="02000300000000000000" pitchFamily="50" charset="0"/>
              </a:defRPr>
            </a:lvl2pPr>
            <a:lvl3pPr>
              <a:defRPr>
                <a:latin typeface="Alexon RR" panose="02000300000000000000" pitchFamily="50" charset="0"/>
              </a:defRPr>
            </a:lvl3pPr>
            <a:lvl4pPr>
              <a:defRPr>
                <a:latin typeface="Alexon RR" panose="02000300000000000000" pitchFamily="50" charset="0"/>
              </a:defRPr>
            </a:lvl4pPr>
            <a:lvl5pPr>
              <a:defRPr>
                <a:latin typeface="Alexon RR" panose="02000300000000000000" pitchFamily="5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1278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05" y="113335"/>
            <a:ext cx="8889721" cy="6667291"/>
          </a:xfrm>
          <a:prstGeom prst="rect">
            <a:avLst/>
          </a:prstGeom>
        </p:spPr>
      </p:pic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7742633" y="6341718"/>
            <a:ext cx="884531" cy="365125"/>
          </a:xfrm>
        </p:spPr>
        <p:txBody>
          <a:bodyPr/>
          <a:lstStyle/>
          <a:p>
            <a:fld id="{7287147D-8531-4EF9-A41A-7503F0AF64C4}" type="datetimeFigureOut">
              <a:rPr lang="en-US" smtClean="0"/>
              <a:pPr/>
              <a:t>10/18/2020</a:t>
            </a:fld>
            <a:endParaRPr lang="en-US" dirty="0"/>
          </a:p>
        </p:txBody>
      </p:sp>
      <p:sp>
        <p:nvSpPr>
          <p:cNvPr id="10" name="Slide Number Placeholder 8"/>
          <p:cNvSpPr txBox="1">
            <a:spLocks/>
          </p:cNvSpPr>
          <p:nvPr userDrawn="1"/>
        </p:nvSpPr>
        <p:spPr>
          <a:xfrm>
            <a:off x="8570429" y="6332227"/>
            <a:ext cx="391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0FA636C-79B5-490E-A768-D9BE77AF68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85530" y="113336"/>
            <a:ext cx="8776665" cy="999848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Text Placeholder 2"/>
          <p:cNvSpPr>
            <a:spLocks noGrp="1"/>
          </p:cNvSpPr>
          <p:nvPr>
            <p:ph idx="1"/>
          </p:nvPr>
        </p:nvSpPr>
        <p:spPr>
          <a:xfrm>
            <a:off x="172279" y="1232452"/>
            <a:ext cx="8789917" cy="52213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latin typeface="Alexon RR" panose="02000300000000000000" pitchFamily="50" charset="0"/>
              </a:defRPr>
            </a:lvl1pPr>
            <a:lvl2pPr>
              <a:defRPr>
                <a:latin typeface="Alexon RR" panose="02000300000000000000" pitchFamily="50" charset="0"/>
              </a:defRPr>
            </a:lvl2pPr>
            <a:lvl3pPr>
              <a:defRPr>
                <a:latin typeface="Alexon RR" panose="02000300000000000000" pitchFamily="50" charset="0"/>
              </a:defRPr>
            </a:lvl3pPr>
            <a:lvl4pPr>
              <a:defRPr>
                <a:latin typeface="Alexon RR" panose="02000300000000000000" pitchFamily="50" charset="0"/>
              </a:defRPr>
            </a:lvl4pPr>
            <a:lvl5pPr>
              <a:defRPr>
                <a:latin typeface="Alexon RR" panose="02000300000000000000" pitchFamily="5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27649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2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00" y="4879075"/>
            <a:ext cx="3810000" cy="1978925"/>
          </a:xfrm>
          <a:prstGeom prst="rect">
            <a:avLst/>
          </a:prstGeom>
          <a:noFill/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7147D-8531-4EF9-A41A-7503F0AF64C4}" type="datetimeFigureOut">
              <a:rPr lang="en-US" smtClean="0"/>
              <a:pPr/>
              <a:t>10/18/2020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A636C-79B5-490E-A768-D9BE77AF68C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868556" y="113335"/>
            <a:ext cx="7093639" cy="89120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>
          <a:xfrm>
            <a:off x="251791" y="1126435"/>
            <a:ext cx="8746435" cy="53273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latin typeface="Alexon RR" panose="02000300000000000000" pitchFamily="50" charset="0"/>
              </a:defRPr>
            </a:lvl1pPr>
            <a:lvl2pPr>
              <a:defRPr>
                <a:latin typeface="Alexon RR" panose="02000300000000000000" pitchFamily="50" charset="0"/>
              </a:defRPr>
            </a:lvl2pPr>
            <a:lvl3pPr>
              <a:defRPr>
                <a:latin typeface="Alexon RR" panose="02000300000000000000" pitchFamily="50" charset="0"/>
              </a:defRPr>
            </a:lvl3pPr>
            <a:lvl4pPr>
              <a:defRPr>
                <a:latin typeface="Alexon RR" panose="02000300000000000000" pitchFamily="50" charset="0"/>
              </a:defRPr>
            </a:lvl4pPr>
            <a:lvl5pPr>
              <a:defRPr>
                <a:latin typeface="Alexon RR" panose="02000300000000000000" pitchFamily="5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63" y="76200"/>
            <a:ext cx="1701737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7540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7147D-8531-4EF9-A41A-7503F0AF64C4}" type="datetimeFigureOut">
              <a:rPr lang="en-US" smtClean="0"/>
              <a:pPr/>
              <a:t>10/18/2020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A636C-79B5-490E-A768-D9BE77AF68C9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63" y="76200"/>
            <a:ext cx="1701737" cy="762000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868556" y="113335"/>
            <a:ext cx="7093639" cy="89120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2"/>
          <p:cNvSpPr>
            <a:spLocks noGrp="1"/>
          </p:cNvSpPr>
          <p:nvPr>
            <p:ph idx="1"/>
          </p:nvPr>
        </p:nvSpPr>
        <p:spPr>
          <a:xfrm>
            <a:off x="251791" y="1126435"/>
            <a:ext cx="8746435" cy="53273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latin typeface="Alexon RR" panose="02000300000000000000" pitchFamily="50" charset="0"/>
              </a:defRPr>
            </a:lvl1pPr>
            <a:lvl2pPr>
              <a:defRPr>
                <a:latin typeface="Alexon RR" panose="02000300000000000000" pitchFamily="50" charset="0"/>
              </a:defRPr>
            </a:lvl2pPr>
            <a:lvl3pPr>
              <a:defRPr>
                <a:latin typeface="Alexon RR" panose="02000300000000000000" pitchFamily="50" charset="0"/>
              </a:defRPr>
            </a:lvl3pPr>
            <a:lvl4pPr>
              <a:defRPr>
                <a:latin typeface="Alexon RR" panose="02000300000000000000" pitchFamily="50" charset="0"/>
              </a:defRPr>
            </a:lvl4pPr>
            <a:lvl5pPr>
              <a:defRPr>
                <a:latin typeface="Alexon RR" panose="02000300000000000000" pitchFamily="5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99669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18" Type="http://schemas.openxmlformats.org/officeDocument/2006/relationships/slideLayout" Target="../slideLayouts/slideLayout1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slideLayout" Target="../slideLayouts/slideLayout17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20" Type="http://schemas.openxmlformats.org/officeDocument/2006/relationships/theme" Target="../theme/theme1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19" Type="http://schemas.openxmlformats.org/officeDocument/2006/relationships/slideLayout" Target="../slideLayouts/slideLayout19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87147D-8531-4EF9-A41A-7503F0AF64C4}" type="datetimeFigureOut">
              <a:rPr lang="en-US" smtClean="0"/>
              <a:pPr/>
              <a:t>10/18/2020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FA636C-79B5-490E-A768-D9BE77AF68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198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9" r:id="rId3"/>
    <p:sldLayoutId id="2147483680" r:id="rId4"/>
    <p:sldLayoutId id="2147483681" r:id="rId5"/>
    <p:sldLayoutId id="2147483666" r:id="rId6"/>
    <p:sldLayoutId id="2147483667" r:id="rId7"/>
    <p:sldLayoutId id="2147483672" r:id="rId8"/>
    <p:sldLayoutId id="2147483673" r:id="rId9"/>
    <p:sldLayoutId id="2147483674" r:id="rId10"/>
    <p:sldLayoutId id="2147483683" r:id="rId11"/>
    <p:sldLayoutId id="2147483685" r:id="rId12"/>
    <p:sldLayoutId id="2147483686" r:id="rId13"/>
    <p:sldLayoutId id="2147483682" r:id="rId14"/>
    <p:sldLayoutId id="2147483678" r:id="rId15"/>
    <p:sldLayoutId id="2147483668" r:id="rId16"/>
    <p:sldLayoutId id="2147483669" r:id="rId17"/>
    <p:sldLayoutId id="2147483670" r:id="rId18"/>
    <p:sldLayoutId id="2147483671" r:id="rId1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lexon RR" panose="02000300000000000000" pitchFamily="50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lexon RR" panose="02000300000000000000" pitchFamily="50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lexon RR" panose="02000300000000000000" pitchFamily="50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lexon RR" panose="02000300000000000000" pitchFamily="50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lexon RR" panose="02000300000000000000" pitchFamily="50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lexon RR" panose="02000300000000000000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32328" y="2103150"/>
            <a:ext cx="738691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Theme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Reseach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l" rtl="0"/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Impact of The Halal Label On Purchasing For Non alcoholic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Drinks: Learning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From The “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Fayrosuz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"Brand In Indonesia</a:t>
            </a:r>
          </a:p>
        </p:txBody>
      </p:sp>
      <p:sp>
        <p:nvSpPr>
          <p:cNvPr id="9" name="Rectangle 8"/>
          <p:cNvSpPr/>
          <p:nvPr/>
        </p:nvSpPr>
        <p:spPr>
          <a:xfrm>
            <a:off x="555811" y="4501203"/>
            <a:ext cx="813995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As'at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Rizal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38125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RESEARCH PURPOSES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0966" y="1623526"/>
            <a:ext cx="8328467" cy="1362266"/>
          </a:xfrm>
        </p:spPr>
        <p:txBody>
          <a:bodyPr>
            <a:normAutofit/>
          </a:bodyPr>
          <a:lstStyle/>
          <a:p>
            <a:pPr marL="0" lvl="0" indent="0" algn="l" rtl="0">
              <a:buNone/>
            </a:pP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n">
                <a:latin typeface="Times New Roman" panose="02020603050405020304" pitchFamily="18" charset="0"/>
                <a:cs typeface="Times New Roman" panose="02020603050405020304" pitchFamily="18" charset="0"/>
              </a:rPr>
              <a:t>I a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m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research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influence of halal label and product quality on purchasing decisions with brand image as a mediator variable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rtl="0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47118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rtl="0"/>
            <a:r>
              <a:rPr lang="en-ID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METHODS</a:t>
            </a:r>
            <a:endParaRPr lang="en-US" sz="2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250571" y="1452282"/>
            <a:ext cx="8516908" cy="3642232"/>
          </a:xfrm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Research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is a causal research using quantitative methods, namely research with the characteristics of the problem in the form of a causal relationship between two or more variables.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male approach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statistics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l" rtl="0">
              <a:buNone/>
            </a:pPr>
            <a:r>
              <a:rPr lang="id-ID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Population and Sample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l" rtl="0">
              <a:buNone/>
            </a:pPr>
            <a:r>
              <a:rPr lang="in" sz="2400">
                <a:latin typeface="Times New Roman" panose="02020603050405020304" pitchFamily="18" charset="0"/>
                <a:cs typeface="Times New Roman" panose="02020603050405020304" pitchFamily="18" charset="0"/>
              </a:rPr>
              <a:t>Population 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research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known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 amount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 that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taking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sample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technique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nonprobability sampling.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give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opportunity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opportunity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that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all over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member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population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made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sample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Sample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research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96 people</a:t>
            </a:r>
          </a:p>
        </p:txBody>
      </p:sp>
    </p:spTree>
    <p:extLst>
      <p:ext uri="{BB962C8B-B14F-4D97-AF65-F5344CB8AC3E}">
        <p14:creationId xmlns:p14="http://schemas.microsoft.com/office/powerpoint/2010/main" val="32710961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 algn="l" rtl="0"/>
            <a:br>
              <a:rPr lang="en-ID" sz="3200" b="1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D" sz="3200" b="1" cap="sm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discussion</a:t>
            </a:r>
            <a:br>
              <a:rPr lang="en-US" sz="3200" b="1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12376" y="1219854"/>
            <a:ext cx="8265459" cy="4901028"/>
          </a:xfrm>
        </p:spPr>
        <p:txBody>
          <a:bodyPr>
            <a:noAutofit/>
          </a:bodyPr>
          <a:lstStyle/>
          <a:p>
            <a:pPr algn="l" rtl="0"/>
            <a:r>
              <a:rPr lang="id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the results of the Path Coefficient on the Halal Label (X1) -&gt; Purchase Decision (Y), the T-Statistics value is 0.340 (&lt;1.96), the original sample shows the number 0.029 (positive), and P-Values ​​0.734 (&gt; 0.05)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Halal label has no effect on purchasing decisions H1 is rejected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rtl="0"/>
            <a:r>
              <a:rPr lang="id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the results of the Path Coefficient above on Product Quality (X2) -&gt; Purchase Decision (Y), the T-Statistical value is 5,592 (&gt; 1.96), the original sample shows the number 0.486 (positive), and P-Values ​​0.000 (&lt;0.05) Product quality affects H2 purchase decision accepted.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l" rtl="0"/>
            <a:r>
              <a:rPr lang="id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the results of the Path Coefficient above on the Halal Label (X1) -&gt; </a:t>
            </a:r>
            <a:r>
              <a:rPr lang="id-ID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Brand Image</a:t>
            </a:r>
            <a:r>
              <a:rPr lang="id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(Z) the T-statistic value is 3.396 (&gt; 1.96), the original sample shows the number 0.228 (positive), and the P-Values ​​0.001 (&lt;0.05) means that the Halal label affects the Brand Image H3 is accepted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rtl="0"/>
            <a:r>
              <a:rPr lang="id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the results of the Path Coefficient above on Product Quality (X2) -&gt; </a:t>
            </a:r>
            <a:r>
              <a:rPr lang="id-ID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Brand Image</a:t>
            </a:r>
            <a:r>
              <a:rPr lang="id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(Z) the T-statistic value is 11,189 (&gt; 1.96), the original sample shows the number 0.663 (positive), and the P-Values ​​0.000 (&lt;0.05) means that product quality affects the brand image H4 is accepted.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rtl="0"/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rtl="0"/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l" rtl="0"/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rtl="0">
              <a:lnSpc>
                <a:spcPct val="100000"/>
              </a:lnSpc>
              <a:spcBef>
                <a:spcPts val="0"/>
              </a:spcBef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rtl="0">
              <a:lnSpc>
                <a:spcPct val="100000"/>
              </a:lnSpc>
              <a:spcBef>
                <a:spcPts val="0"/>
              </a:spcBef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49925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id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the results of the path coefficient above on </a:t>
            </a:r>
            <a:r>
              <a:rPr lang="id-ID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Brand Image</a:t>
            </a:r>
            <a:r>
              <a:rPr lang="id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(Z) -&gt; Purchase Decision (Y) T-statistical value of 3,971 (&gt; 1.96), the original sample shows the number 0.380 (positive), and P-Values ​​0.000 (&lt;0.05) means that Brand Image affects Purchase Decisions H5 is accepted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rtl="0"/>
            <a:r>
              <a:rPr lang="id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the results of the Specific Indirect Effects above on the Halal Label (X1) -&gt; </a:t>
            </a:r>
            <a:r>
              <a:rPr lang="id-ID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Brand Image</a:t>
            </a:r>
            <a:r>
              <a:rPr lang="id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id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-&gt; Purchase Decision (Y) T-statistic value of 2.574 (&gt; 1.96), the original sample shows the number 0.087 (positive), and the P-Values ​​0.000 (&lt;0.05) means, H6 is accepted where 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rtl="0"/>
            <a:r>
              <a:rPr lang="id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the results of the Specific Indirect Effects above on Product Quality (X2) -&gt; </a:t>
            </a:r>
            <a:r>
              <a:rPr lang="id-ID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Brand Image</a:t>
            </a:r>
            <a:r>
              <a:rPr lang="id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id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-&gt; Purchase Decision (Y) T-statistic value 3,923 (&gt; 1.96), the original sample shows the number 0.252 (positive), and P-Values ​​0.000 (&lt;0.05) that is, H7 is accepted where Product Quality affects the Purchase Decision by </a:t>
            </a:r>
            <a:r>
              <a:rPr lang="id-ID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Brand Image</a:t>
            </a:r>
            <a:r>
              <a:rPr lang="id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a mediator variable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11923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testing the first hypothesis states that the halal label has no effect on purchasing decisions. Testing the second hypothesis that product quality has a positive and significant effect on purchasing decisions. Testing the third hypothesis that the halal label has a positive and significant effect on</a:t>
            </a:r>
            <a:r>
              <a:rPr lang="id-ID" sz="2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brand image</a:t>
            </a:r>
            <a:r>
              <a:rPr lang="id-ID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Testing the fourth hypothesis between product quality against</a:t>
            </a:r>
            <a:r>
              <a:rPr lang="id-ID" sz="2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brand image</a:t>
            </a:r>
            <a:r>
              <a:rPr lang="id-ID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positive and significant effect. The fifth hypothesis states</a:t>
            </a:r>
            <a:r>
              <a:rPr lang="id-ID" sz="2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brand image</a:t>
            </a:r>
            <a:r>
              <a:rPr lang="id-ID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positive and significant effect on purchasing decisions. The sixth hypothesis states that the halal label has a positive and significant effect on purchasing decisions with</a:t>
            </a:r>
            <a:r>
              <a:rPr lang="id-ID" sz="2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brand image</a:t>
            </a:r>
            <a:r>
              <a:rPr lang="id-ID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a mediator variable. In testing the next seventh hypothesis states that product quality has a positive and significant effect on purchasing decisions with</a:t>
            </a:r>
            <a:r>
              <a:rPr lang="id-ID" sz="2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brand image</a:t>
            </a:r>
            <a:r>
              <a:rPr lang="id-ID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a mediator variable.</a:t>
            </a: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 rtl="0">
              <a:buNone/>
            </a:pP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55536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63292" y="2622132"/>
            <a:ext cx="7772400" cy="1071327"/>
          </a:xfrm>
        </p:spPr>
        <p:txBody>
          <a:bodyPr>
            <a:normAutofit/>
          </a:bodyPr>
          <a:lstStyle/>
          <a:p>
            <a:pPr algn="l" rtl="0"/>
            <a:r>
              <a:rPr lang="en-US">
                <a:latin typeface="Broadway" panose="04040905080B02020502" pitchFamily="82" charset="0"/>
                <a:cs typeface="Times New Roman" panose="02020603050405020304" pitchFamily="18" charset="0"/>
              </a:rPr>
              <a:t>T</a:t>
            </a:r>
            <a:r>
              <a:rPr lang="in">
                <a:latin typeface="Broadway" panose="04040905080B02020502" pitchFamily="82" charset="0"/>
                <a:cs typeface="Times New Roman" panose="02020603050405020304" pitchFamily="18" charset="0"/>
              </a:rPr>
              <a:t>h</a:t>
            </a:r>
            <a:r>
              <a:rPr lang="en-US">
                <a:latin typeface="Broadway" panose="04040905080B02020502" pitchFamily="82" charset="0"/>
                <a:cs typeface="Times New Roman" panose="02020603050405020304" pitchFamily="18" charset="0"/>
              </a:rPr>
              <a:t>ank </a:t>
            </a:r>
            <a:r>
              <a:rPr lang="en-US" dirty="0">
                <a:latin typeface="Broadway" panose="04040905080B02020502" pitchFamily="82" charset="0"/>
                <a:cs typeface="Times New Roman" panose="02020603050405020304" pitchFamily="18" charset="0"/>
              </a:rPr>
              <a:t>You</a:t>
            </a:r>
          </a:p>
        </p:txBody>
      </p:sp>
    </p:spTree>
    <p:extLst>
      <p:ext uri="{BB962C8B-B14F-4D97-AF65-F5344CB8AC3E}">
        <p14:creationId xmlns:p14="http://schemas.microsoft.com/office/powerpoint/2010/main" val="1990361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12812</TotalTime>
  <Words>228</Words>
  <Application>Microsoft Office PowerPoint</Application>
  <PresentationFormat>Tampilan Layar (4:3)</PresentationFormat>
  <Paragraphs>24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Judul Slide</vt:lpstr>
      </vt:variant>
      <vt:variant>
        <vt:i4>7</vt:i4>
      </vt:variant>
    </vt:vector>
  </HeadingPairs>
  <TitlesOfParts>
    <vt:vector size="8" baseType="lpstr">
      <vt:lpstr>Office Theme</vt:lpstr>
      <vt:lpstr>Presentasi PowerPoint</vt:lpstr>
      <vt:lpstr> RESEARCH PURPOSES</vt:lpstr>
      <vt:lpstr>RESEARCH METHODS</vt:lpstr>
      <vt:lpstr> discussion </vt:lpstr>
      <vt:lpstr>Presentasi PowerPoint</vt:lpstr>
      <vt:lpstr>CONCLUSION</vt:lpstr>
      <vt:lpstr>Thank You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Umsida</dc:creator>
  <cp:lastModifiedBy>harun al</cp:lastModifiedBy>
  <cp:revision>110</cp:revision>
  <dcterms:created xsi:type="dcterms:W3CDTF">2020-02-15T07:43:23Z</dcterms:created>
  <dcterms:modified xsi:type="dcterms:W3CDTF">2020-10-17T17:19:17Z</dcterms:modified>
</cp:coreProperties>
</file>