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50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BoxSvr\Documents\article\2019\switchgrass_RNA-seq_YSA\sum-kan\Table_1_nbDEG+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BoxSvr\Documents\article\2019\switchgrass_RNA-seq_YSA\sum-kan\Table_1_nbDEG+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Summer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Up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Sheet1!$B$6:$B$8</c:f>
              <c:strCache>
                <c:ptCount val="3"/>
                <c:pt idx="0">
                  <c:v>D5</c:v>
                </c:pt>
                <c:pt idx="1">
                  <c:v>D10</c:v>
                </c:pt>
                <c:pt idx="2">
                  <c:v>D15</c:v>
                </c:pt>
              </c:strCache>
            </c:strRef>
          </c:cat>
          <c:val>
            <c:numRef>
              <c:f>Sheet1!$C$6:$C$8</c:f>
              <c:numCache>
                <c:formatCode>General</c:formatCode>
                <c:ptCount val="3"/>
                <c:pt idx="0">
                  <c:v>760</c:v>
                </c:pt>
                <c:pt idx="1">
                  <c:v>574</c:v>
                </c:pt>
                <c:pt idx="2">
                  <c:v>1485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B-4AEB-8227-C8E74FA6CAA2}"/>
            </c:ext>
          </c:extLst>
        </c:ser>
        <c:ser>
          <c:idx val="1"/>
          <c:order val="1"/>
          <c:tx>
            <c:v>Down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Sheet1!$B$6:$B$8</c:f>
              <c:strCache>
                <c:ptCount val="3"/>
                <c:pt idx="0">
                  <c:v>D5</c:v>
                </c:pt>
                <c:pt idx="1">
                  <c:v>D10</c:v>
                </c:pt>
                <c:pt idx="2">
                  <c:v>D15</c:v>
                </c:pt>
              </c:strCache>
            </c:strRef>
          </c:cat>
          <c:val>
            <c:numRef>
              <c:f>Sheet1!$D$6:$D$8</c:f>
              <c:numCache>
                <c:formatCode>General</c:formatCode>
                <c:ptCount val="3"/>
                <c:pt idx="0">
                  <c:v>818</c:v>
                </c:pt>
                <c:pt idx="1">
                  <c:v>33</c:v>
                </c:pt>
                <c:pt idx="2">
                  <c:v>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B-4AEB-8227-C8E74FA6CA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0529384"/>
        <c:axId val="340529776"/>
      </c:barChart>
      <c:catAx>
        <c:axId val="34052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40529776"/>
        <c:crosses val="autoZero"/>
        <c:auto val="1"/>
        <c:lblAlgn val="ctr"/>
        <c:lblOffset val="100"/>
        <c:noMultiLvlLbl val="0"/>
      </c:catAx>
      <c:valAx>
        <c:axId val="34052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#DEGs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40529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Kanlow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Up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Sheet1!$B$3:$B$5</c:f>
              <c:strCache>
                <c:ptCount val="3"/>
                <c:pt idx="0">
                  <c:v>D5</c:v>
                </c:pt>
                <c:pt idx="1">
                  <c:v>D10</c:v>
                </c:pt>
                <c:pt idx="2">
                  <c:v>D15</c:v>
                </c:pt>
              </c:strCache>
            </c:strRef>
          </c:cat>
          <c:val>
            <c:numRef>
              <c:f>Sheet1!$C$3:$C$5</c:f>
              <c:numCache>
                <c:formatCode>General</c:formatCode>
                <c:ptCount val="3"/>
                <c:pt idx="0">
                  <c:v>110</c:v>
                </c:pt>
                <c:pt idx="1">
                  <c:v>55</c:v>
                </c:pt>
                <c:pt idx="2">
                  <c:v>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8-44E6-AECE-A67A993EBE66}"/>
            </c:ext>
          </c:extLst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Down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Sheet1!$B$3:$B$5</c:f>
              <c:strCache>
                <c:ptCount val="3"/>
                <c:pt idx="0">
                  <c:v>D5</c:v>
                </c:pt>
                <c:pt idx="1">
                  <c:v>D10</c:v>
                </c:pt>
                <c:pt idx="2">
                  <c:v>D15</c:v>
                </c:pt>
              </c:strCache>
            </c:strRef>
          </c:cat>
          <c:val>
            <c:numRef>
              <c:f>Sheet1!$D$3:$D$5</c:f>
              <c:numCache>
                <c:formatCode>General</c:formatCode>
                <c:ptCount val="3"/>
                <c:pt idx="0">
                  <c:v>52</c:v>
                </c:pt>
                <c:pt idx="1">
                  <c:v>37</c:v>
                </c:pt>
                <c:pt idx="2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08-44E6-AECE-A67A993EB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9294064"/>
        <c:axId val="340528992"/>
      </c:barChart>
      <c:catAx>
        <c:axId val="33929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40528992"/>
        <c:crosses val="autoZero"/>
        <c:auto val="1"/>
        <c:lblAlgn val="ctr"/>
        <c:lblOffset val="100"/>
        <c:noMultiLvlLbl val="0"/>
      </c:catAx>
      <c:valAx>
        <c:axId val="340528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#DEGs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3929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26D2E-F9C2-4AE1-BCE0-6DA5D8E6B5AA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356C4-5568-4276-9562-4B6A460EF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9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69933-154E-5F4B-A47B-E259B5F736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1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7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0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7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9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1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4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4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5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5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D9594-ACAB-440C-AFB4-7BB6ACFB849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7F06D-1874-4456-90DE-20737570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8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84" y="1234415"/>
            <a:ext cx="194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66895" y="1255405"/>
            <a:ext cx="194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" name="Rectangle 2"/>
          <p:cNvSpPr/>
          <p:nvPr/>
        </p:nvSpPr>
        <p:spPr>
          <a:xfrm>
            <a:off x="4973" y="5711736"/>
            <a:ext cx="121238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Figure 1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Global changes in DEGs.</a:t>
            </a:r>
          </a:p>
          <a:p>
            <a:pPr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DEGs up-regulated (blue) or down-regulated (orange) genes for each switchgrass genotype at 5 DAI, 10 DAI and 15 DAI of 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YSA. 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Summer and B)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Kanlow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597883" y="1347840"/>
          <a:ext cx="5303520" cy="347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6428994" y="1329901"/>
          <a:ext cx="5303520" cy="347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0256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lise</dc:creator>
  <cp:lastModifiedBy>Joe Louis</cp:lastModifiedBy>
  <cp:revision>2</cp:revision>
  <dcterms:created xsi:type="dcterms:W3CDTF">2020-08-20T14:28:34Z</dcterms:created>
  <dcterms:modified xsi:type="dcterms:W3CDTF">2020-08-27T20:23:10Z</dcterms:modified>
</cp:coreProperties>
</file>