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700"/>
  </p:normalViewPr>
  <p:slideViewPr>
    <p:cSldViewPr snapToGrid="0" snapToObjects="1">
      <p:cViewPr varScale="1">
        <p:scale>
          <a:sx n="91" d="100"/>
          <a:sy n="91" d="100"/>
        </p:scale>
        <p:origin x="84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D02991-B292-014B-B943-536EEB29E413}" type="doc">
      <dgm:prSet loTypeId="urn:microsoft.com/office/officeart/2005/8/layout/hProcess4" loCatId="" qsTypeId="urn:microsoft.com/office/officeart/2005/8/quickstyle/simple1" qsCatId="simple" csTypeId="urn:microsoft.com/office/officeart/2005/8/colors/accent1_2" csCatId="accent1" phldr="1"/>
      <dgm:spPr/>
      <dgm:t>
        <a:bodyPr/>
        <a:lstStyle/>
        <a:p>
          <a:endParaRPr lang="en-US"/>
        </a:p>
      </dgm:t>
    </dgm:pt>
    <dgm:pt modelId="{7DBFB8F5-A6F8-FF49-ADC6-4DDF2CF09D6C}">
      <dgm:prSet phldrT="[Text]"/>
      <dgm:spPr/>
      <dgm:t>
        <a:bodyPr/>
        <a:lstStyle/>
        <a:p>
          <a:r>
            <a:rPr lang="en-US" dirty="0" err="1"/>
            <a:t>Covid</a:t>
          </a:r>
          <a:r>
            <a:rPr lang="en-US" dirty="0"/>
            <a:t> 19 Pandemic</a:t>
          </a:r>
        </a:p>
      </dgm:t>
    </dgm:pt>
    <dgm:pt modelId="{7A9BEA71-444A-B948-9818-138D63118C51}" type="parTrans" cxnId="{F26F9B5D-319E-D047-AB74-A72D6C1BFDFD}">
      <dgm:prSet/>
      <dgm:spPr/>
      <dgm:t>
        <a:bodyPr/>
        <a:lstStyle/>
        <a:p>
          <a:endParaRPr lang="en-US"/>
        </a:p>
      </dgm:t>
    </dgm:pt>
    <dgm:pt modelId="{1743FF10-395C-7A4F-BCAD-03F217731793}" type="sibTrans" cxnId="{F26F9B5D-319E-D047-AB74-A72D6C1BFDFD}">
      <dgm:prSet/>
      <dgm:spPr/>
      <dgm:t>
        <a:bodyPr/>
        <a:lstStyle/>
        <a:p>
          <a:endParaRPr lang="en-US"/>
        </a:p>
      </dgm:t>
    </dgm:pt>
    <dgm:pt modelId="{7E7FA838-5888-4347-9653-3033E133765B}">
      <dgm:prSet phldrT="[Text]"/>
      <dgm:spPr/>
      <dgm:t>
        <a:bodyPr/>
        <a:lstStyle/>
        <a:p>
          <a:pPr algn="ctr"/>
          <a:r>
            <a:rPr lang="en-US" dirty="0"/>
            <a:t>Covid-19 pandemic occurred in Indonesia and also almost all countries in the world has a big impact in various fields, both in health, education, social and economic. </a:t>
          </a:r>
        </a:p>
      </dgm:t>
    </dgm:pt>
    <dgm:pt modelId="{5207AECA-DF01-F74C-8799-A83F1E08A770}" type="parTrans" cxnId="{3A1F6118-CFF2-4149-B69C-B8D2DBD79BF1}">
      <dgm:prSet/>
      <dgm:spPr/>
      <dgm:t>
        <a:bodyPr/>
        <a:lstStyle/>
        <a:p>
          <a:endParaRPr lang="en-US"/>
        </a:p>
      </dgm:t>
    </dgm:pt>
    <dgm:pt modelId="{A6CA7960-4448-3642-8C4E-474FEA22D55C}" type="sibTrans" cxnId="{3A1F6118-CFF2-4149-B69C-B8D2DBD79BF1}">
      <dgm:prSet/>
      <dgm:spPr/>
      <dgm:t>
        <a:bodyPr/>
        <a:lstStyle/>
        <a:p>
          <a:endParaRPr lang="en-US"/>
        </a:p>
      </dgm:t>
    </dgm:pt>
    <dgm:pt modelId="{6E49EACF-9DBA-874A-B888-2508726A0FCC}">
      <dgm:prSet phldrT="[Text]"/>
      <dgm:spPr/>
      <dgm:t>
        <a:bodyPr/>
        <a:lstStyle/>
        <a:p>
          <a:r>
            <a:rPr lang="en-US" dirty="0"/>
            <a:t>East Java</a:t>
          </a:r>
        </a:p>
      </dgm:t>
    </dgm:pt>
    <dgm:pt modelId="{DA6293EB-02EE-D84E-BCAD-29E6577A2AB4}" type="parTrans" cxnId="{002BF0C2-B781-5543-8C31-E60CFFD17ABA}">
      <dgm:prSet/>
      <dgm:spPr/>
      <dgm:t>
        <a:bodyPr/>
        <a:lstStyle/>
        <a:p>
          <a:endParaRPr lang="en-US"/>
        </a:p>
      </dgm:t>
    </dgm:pt>
    <dgm:pt modelId="{6B9FAC53-A4AE-4940-B3ED-9F5753E1200D}" type="sibTrans" cxnId="{002BF0C2-B781-5543-8C31-E60CFFD17ABA}">
      <dgm:prSet/>
      <dgm:spPr/>
      <dgm:t>
        <a:bodyPr/>
        <a:lstStyle/>
        <a:p>
          <a:endParaRPr lang="en-US"/>
        </a:p>
      </dgm:t>
    </dgm:pt>
    <dgm:pt modelId="{AC199FBC-ADDA-934F-B0E9-59B4E20DC9D0}">
      <dgm:prSet phldrT="[Text]"/>
      <dgm:spPr/>
      <dgm:t>
        <a:bodyPr/>
        <a:lstStyle/>
        <a:p>
          <a:pPr algn="ctr"/>
          <a:r>
            <a:rPr lang="sk-SK" dirty="0"/>
            <a:t>East Java </a:t>
          </a:r>
          <a:r>
            <a:rPr lang="sk-SK" dirty="0" err="1"/>
            <a:t>is</a:t>
          </a:r>
          <a:r>
            <a:rPr lang="sk-SK" dirty="0"/>
            <a:t> </a:t>
          </a:r>
          <a:r>
            <a:rPr lang="sk-SK" dirty="0" err="1"/>
            <a:t>one</a:t>
          </a:r>
          <a:r>
            <a:rPr lang="sk-SK" dirty="0"/>
            <a:t> of </a:t>
          </a:r>
          <a:r>
            <a:rPr lang="sk-SK" dirty="0" err="1"/>
            <a:t>provinces</a:t>
          </a:r>
          <a:r>
            <a:rPr lang="sk-SK" dirty="0"/>
            <a:t> </a:t>
          </a:r>
          <a:r>
            <a:rPr lang="sk-SK" dirty="0" err="1"/>
            <a:t>that</a:t>
          </a:r>
          <a:r>
            <a:rPr lang="sk-SK" dirty="0"/>
            <a:t> has a </a:t>
          </a:r>
          <a:r>
            <a:rPr lang="sk-SK" dirty="0" err="1"/>
            <a:t>quite</a:t>
          </a:r>
          <a:r>
            <a:rPr lang="sk-SK" dirty="0"/>
            <a:t> </a:t>
          </a:r>
          <a:r>
            <a:rPr lang="sk-SK" dirty="0" err="1"/>
            <a:t>high</a:t>
          </a:r>
          <a:r>
            <a:rPr lang="sk-SK" dirty="0"/>
            <a:t> </a:t>
          </a:r>
          <a:r>
            <a:rPr lang="sk-SK" dirty="0" err="1"/>
            <a:t>increase</a:t>
          </a:r>
          <a:r>
            <a:rPr lang="sk-SK" dirty="0"/>
            <a:t> in </a:t>
          </a:r>
          <a:r>
            <a:rPr lang="sk-SK" dirty="0" err="1"/>
            <a:t>number</a:t>
          </a:r>
          <a:r>
            <a:rPr lang="sk-SK" dirty="0"/>
            <a:t> of </a:t>
          </a:r>
          <a:r>
            <a:rPr lang="sk-SK" dirty="0" err="1"/>
            <a:t>confirmed</a:t>
          </a:r>
          <a:r>
            <a:rPr lang="sk-SK" dirty="0"/>
            <a:t> </a:t>
          </a:r>
          <a:r>
            <a:rPr lang="sk-SK" dirty="0" err="1"/>
            <a:t>cases</a:t>
          </a:r>
          <a:r>
            <a:rPr lang="sk-SK" dirty="0"/>
            <a:t> </a:t>
          </a:r>
          <a:r>
            <a:rPr lang="sk-SK" dirty="0" err="1"/>
            <a:t>covid</a:t>
          </a:r>
          <a:r>
            <a:rPr lang="sk-SK" dirty="0"/>
            <a:t> 19 </a:t>
          </a:r>
          <a:r>
            <a:rPr lang="sk-SK" dirty="0" err="1"/>
            <a:t>virus</a:t>
          </a:r>
          <a:r>
            <a:rPr lang="sk-SK" dirty="0"/>
            <a:t>, </a:t>
          </a:r>
          <a:r>
            <a:rPr lang="sk-SK" dirty="0" err="1"/>
            <a:t>even</a:t>
          </a:r>
          <a:r>
            <a:rPr lang="sk-SK" dirty="0"/>
            <a:t> at </a:t>
          </a:r>
          <a:r>
            <a:rPr lang="sk-SK" dirty="0" err="1"/>
            <a:t>the</a:t>
          </a:r>
          <a:r>
            <a:rPr lang="sk-SK" dirty="0"/>
            <a:t> end of </a:t>
          </a:r>
          <a:r>
            <a:rPr lang="sk-SK" dirty="0" err="1"/>
            <a:t>June</a:t>
          </a:r>
          <a:r>
            <a:rPr lang="sk-SK" dirty="0"/>
            <a:t> 2020, East Java had </a:t>
          </a:r>
          <a:r>
            <a:rPr lang="sk-SK" dirty="0" err="1"/>
            <a:t>become</a:t>
          </a:r>
          <a:r>
            <a:rPr lang="sk-SK" dirty="0"/>
            <a:t> </a:t>
          </a:r>
          <a:r>
            <a:rPr lang="sk-SK" dirty="0" err="1"/>
            <a:t>province</a:t>
          </a:r>
          <a:r>
            <a:rPr lang="sk-SK" dirty="0"/>
            <a:t> </a:t>
          </a:r>
          <a:r>
            <a:rPr lang="sk-SK" dirty="0" err="1"/>
            <a:t>with</a:t>
          </a:r>
          <a:r>
            <a:rPr lang="sk-SK" dirty="0"/>
            <a:t> </a:t>
          </a:r>
          <a:r>
            <a:rPr lang="sk-SK" dirty="0" err="1"/>
            <a:t>the</a:t>
          </a:r>
          <a:r>
            <a:rPr lang="sk-SK" dirty="0"/>
            <a:t> </a:t>
          </a:r>
          <a:r>
            <a:rPr lang="sk-SK" dirty="0" err="1"/>
            <a:t>highest</a:t>
          </a:r>
          <a:r>
            <a:rPr lang="sk-SK" dirty="0"/>
            <a:t> </a:t>
          </a:r>
          <a:r>
            <a:rPr lang="sk-SK" dirty="0" err="1"/>
            <a:t>confirmed</a:t>
          </a:r>
          <a:r>
            <a:rPr lang="sk-SK" dirty="0"/>
            <a:t> </a:t>
          </a:r>
          <a:r>
            <a:rPr lang="sk-SK" dirty="0" err="1"/>
            <a:t>cases</a:t>
          </a:r>
          <a:r>
            <a:rPr lang="sk-SK" dirty="0"/>
            <a:t> of covid-19 </a:t>
          </a:r>
          <a:r>
            <a:rPr lang="sk-SK" dirty="0" err="1"/>
            <a:t>exceeding</a:t>
          </a:r>
          <a:r>
            <a:rPr lang="sk-SK" dirty="0"/>
            <a:t> DKI Jakarta</a:t>
          </a:r>
          <a:endParaRPr lang="en-US" dirty="0"/>
        </a:p>
      </dgm:t>
    </dgm:pt>
    <dgm:pt modelId="{E54DE23F-D50D-874E-8684-A9F09B6C8C05}" type="parTrans" cxnId="{3C4D771F-A3ED-C14C-96B3-9E07C32857E1}">
      <dgm:prSet/>
      <dgm:spPr/>
      <dgm:t>
        <a:bodyPr/>
        <a:lstStyle/>
        <a:p>
          <a:endParaRPr lang="en-US"/>
        </a:p>
      </dgm:t>
    </dgm:pt>
    <dgm:pt modelId="{254E036E-8DB2-B543-9A17-55934DAF9489}" type="sibTrans" cxnId="{3C4D771F-A3ED-C14C-96B3-9E07C32857E1}">
      <dgm:prSet/>
      <dgm:spPr/>
      <dgm:t>
        <a:bodyPr/>
        <a:lstStyle/>
        <a:p>
          <a:endParaRPr lang="en-US"/>
        </a:p>
      </dgm:t>
    </dgm:pt>
    <dgm:pt modelId="{B02539C2-100A-B848-A5A7-8DBB8AB799BD}">
      <dgm:prSet phldrT="[Text]"/>
      <dgm:spPr/>
      <dgm:t>
        <a:bodyPr/>
        <a:lstStyle/>
        <a:p>
          <a:r>
            <a:rPr lang="en-US" dirty="0"/>
            <a:t>New Normal </a:t>
          </a:r>
        </a:p>
      </dgm:t>
    </dgm:pt>
    <dgm:pt modelId="{F62C83C3-9136-EC43-B229-E7B07C57A018}" type="parTrans" cxnId="{74BEEFF7-9096-8D4D-86F4-37805D0811FF}">
      <dgm:prSet/>
      <dgm:spPr/>
      <dgm:t>
        <a:bodyPr/>
        <a:lstStyle/>
        <a:p>
          <a:endParaRPr lang="en-US"/>
        </a:p>
      </dgm:t>
    </dgm:pt>
    <dgm:pt modelId="{F18B28F3-98FF-1A46-8EA7-B1BCDCDF9EF0}" type="sibTrans" cxnId="{74BEEFF7-9096-8D4D-86F4-37805D0811FF}">
      <dgm:prSet/>
      <dgm:spPr/>
      <dgm:t>
        <a:bodyPr/>
        <a:lstStyle/>
        <a:p>
          <a:endParaRPr lang="en-US"/>
        </a:p>
      </dgm:t>
    </dgm:pt>
    <dgm:pt modelId="{E47B092D-DB4A-6D44-BD44-CEE744A04950}">
      <dgm:prSet phldrT="[Text]"/>
      <dgm:spPr/>
      <dgm:t>
        <a:bodyPr/>
        <a:lstStyle/>
        <a:p>
          <a:pPr algn="l"/>
          <a:endParaRPr lang="en-US" dirty="0"/>
        </a:p>
      </dgm:t>
    </dgm:pt>
    <dgm:pt modelId="{3FE24A6D-53E3-A146-B7E0-2DBF336B0574}" type="parTrans" cxnId="{39A2BE90-226E-4340-A162-88D80982F88F}">
      <dgm:prSet/>
      <dgm:spPr/>
      <dgm:t>
        <a:bodyPr/>
        <a:lstStyle/>
        <a:p>
          <a:endParaRPr lang="en-US"/>
        </a:p>
      </dgm:t>
    </dgm:pt>
    <dgm:pt modelId="{86D47932-F288-1449-8135-76C54B2E176F}" type="sibTrans" cxnId="{39A2BE90-226E-4340-A162-88D80982F88F}">
      <dgm:prSet/>
      <dgm:spPr/>
      <dgm:t>
        <a:bodyPr/>
        <a:lstStyle/>
        <a:p>
          <a:endParaRPr lang="en-US"/>
        </a:p>
      </dgm:t>
    </dgm:pt>
    <dgm:pt modelId="{15D92603-20E2-844A-98F2-813797D251E0}">
      <dgm:prSet/>
      <dgm:spPr/>
      <dgm:t>
        <a:bodyPr/>
        <a:lstStyle/>
        <a:p>
          <a:pPr algn="ctr"/>
          <a:r>
            <a:rPr lang="sk-SK" dirty="0" err="1"/>
            <a:t>Since</a:t>
          </a:r>
          <a:r>
            <a:rPr lang="sk-SK" dirty="0"/>
            <a:t> </a:t>
          </a:r>
          <a:r>
            <a:rPr lang="sk-SK" dirty="0" err="1"/>
            <a:t>the</a:t>
          </a:r>
          <a:r>
            <a:rPr lang="sk-SK" dirty="0"/>
            <a:t> </a:t>
          </a:r>
          <a:r>
            <a:rPr lang="sk-SK" dirty="0" err="1"/>
            <a:t>beginning</a:t>
          </a:r>
          <a:r>
            <a:rPr lang="sk-SK" dirty="0"/>
            <a:t> of </a:t>
          </a:r>
          <a:r>
            <a:rPr lang="sk-SK" dirty="0" err="1"/>
            <a:t>June</a:t>
          </a:r>
          <a:r>
            <a:rPr lang="sk-SK" dirty="0"/>
            <a:t> 2020 </a:t>
          </a:r>
          <a:r>
            <a:rPr lang="sk-SK" dirty="0" err="1"/>
            <a:t>the</a:t>
          </a:r>
          <a:r>
            <a:rPr lang="sk-SK" dirty="0"/>
            <a:t> </a:t>
          </a:r>
          <a:r>
            <a:rPr lang="sk-SK" dirty="0" err="1"/>
            <a:t>government</a:t>
          </a:r>
          <a:r>
            <a:rPr lang="sk-SK" dirty="0"/>
            <a:t> </a:t>
          </a:r>
          <a:r>
            <a:rPr lang="sk-SK" dirty="0" err="1"/>
            <a:t>issued</a:t>
          </a:r>
          <a:r>
            <a:rPr lang="sk-SK" dirty="0"/>
            <a:t> a new </a:t>
          </a:r>
          <a:r>
            <a:rPr lang="sk-SK" dirty="0" err="1"/>
            <a:t>policy</a:t>
          </a:r>
          <a:r>
            <a:rPr lang="sk-SK" dirty="0"/>
            <a:t> </a:t>
          </a:r>
          <a:r>
            <a:rPr lang="sk-SK" dirty="0" err="1"/>
            <a:t>called</a:t>
          </a:r>
          <a:r>
            <a:rPr lang="sk-SK" dirty="0"/>
            <a:t> New </a:t>
          </a:r>
          <a:r>
            <a:rPr lang="sk-SK" dirty="0" err="1"/>
            <a:t>Normal</a:t>
          </a:r>
          <a:r>
            <a:rPr lang="sk-SK" dirty="0"/>
            <a:t> to </a:t>
          </a:r>
          <a:r>
            <a:rPr lang="sk-SK" dirty="0" err="1"/>
            <a:t>accommodate</a:t>
          </a:r>
          <a:r>
            <a:rPr lang="sk-SK" dirty="0"/>
            <a:t> society </a:t>
          </a:r>
          <a:r>
            <a:rPr lang="sk-SK" dirty="0" err="1"/>
            <a:t>activities</a:t>
          </a:r>
          <a:r>
            <a:rPr lang="sk-SK" dirty="0"/>
            <a:t> </a:t>
          </a:r>
          <a:r>
            <a:rPr lang="sk-SK" dirty="0" err="1"/>
            <a:t>that</a:t>
          </a:r>
          <a:r>
            <a:rPr lang="sk-SK" dirty="0"/>
            <a:t> </a:t>
          </a:r>
          <a:r>
            <a:rPr lang="sk-SK" dirty="0" err="1"/>
            <a:t>must</a:t>
          </a:r>
          <a:r>
            <a:rPr lang="sk-SK" dirty="0"/>
            <a:t> </a:t>
          </a:r>
          <a:r>
            <a:rPr lang="sk-SK" dirty="0" err="1"/>
            <a:t>maintain</a:t>
          </a:r>
          <a:r>
            <a:rPr lang="sk-SK" dirty="0"/>
            <a:t> </a:t>
          </a:r>
          <a:r>
            <a:rPr lang="sk-SK" dirty="0" err="1"/>
            <a:t>productivity</a:t>
          </a:r>
          <a:r>
            <a:rPr lang="sk-SK" dirty="0"/>
            <a:t> </a:t>
          </a:r>
          <a:r>
            <a:rPr lang="sk-SK" dirty="0" err="1"/>
            <a:t>amid</a:t>
          </a:r>
          <a:r>
            <a:rPr lang="sk-SK" dirty="0"/>
            <a:t> </a:t>
          </a:r>
          <a:r>
            <a:rPr lang="sk-SK" dirty="0" err="1"/>
            <a:t>the</a:t>
          </a:r>
          <a:r>
            <a:rPr lang="sk-SK" dirty="0"/>
            <a:t> covid-19 </a:t>
          </a:r>
          <a:r>
            <a:rPr lang="sk-SK" dirty="0" err="1"/>
            <a:t>pandemic</a:t>
          </a:r>
          <a:endParaRPr lang="en-US" dirty="0"/>
        </a:p>
      </dgm:t>
    </dgm:pt>
    <dgm:pt modelId="{8BAFC477-6246-3148-8CCE-6C8770B723C1}" type="parTrans" cxnId="{1685AE3A-F7BB-664D-963D-42E33C6B1635}">
      <dgm:prSet/>
      <dgm:spPr/>
      <dgm:t>
        <a:bodyPr/>
        <a:lstStyle/>
        <a:p>
          <a:endParaRPr lang="en-US"/>
        </a:p>
      </dgm:t>
    </dgm:pt>
    <dgm:pt modelId="{F6D2CE26-1C08-FD48-A638-CACEB55015A0}" type="sibTrans" cxnId="{1685AE3A-F7BB-664D-963D-42E33C6B1635}">
      <dgm:prSet/>
      <dgm:spPr/>
      <dgm:t>
        <a:bodyPr/>
        <a:lstStyle/>
        <a:p>
          <a:endParaRPr lang="en-US"/>
        </a:p>
      </dgm:t>
    </dgm:pt>
    <dgm:pt modelId="{A136F88D-7BD1-AE4B-89DE-940BA9D515B3}">
      <dgm:prSet/>
      <dgm:spPr/>
      <dgm:t>
        <a:bodyPr/>
        <a:lstStyle/>
        <a:p>
          <a:r>
            <a:rPr lang="en-US" dirty="0"/>
            <a:t>New Normal</a:t>
          </a:r>
        </a:p>
      </dgm:t>
    </dgm:pt>
    <dgm:pt modelId="{1E6D7060-6484-624B-9140-79491E52473F}" type="parTrans" cxnId="{4F03B3D9-DCE1-1D4D-901B-61A8ADE5105D}">
      <dgm:prSet/>
      <dgm:spPr/>
      <dgm:t>
        <a:bodyPr/>
        <a:lstStyle/>
        <a:p>
          <a:endParaRPr lang="en-US"/>
        </a:p>
      </dgm:t>
    </dgm:pt>
    <dgm:pt modelId="{0C0A398D-6A04-4847-9B52-C44C971B2782}" type="sibTrans" cxnId="{4F03B3D9-DCE1-1D4D-901B-61A8ADE5105D}">
      <dgm:prSet/>
      <dgm:spPr/>
      <dgm:t>
        <a:bodyPr/>
        <a:lstStyle/>
        <a:p>
          <a:endParaRPr lang="en-US"/>
        </a:p>
      </dgm:t>
    </dgm:pt>
    <dgm:pt modelId="{3DD4D7A8-7B4E-7C45-8D9D-F74307C6D1E4}">
      <dgm:prSet/>
      <dgm:spPr/>
      <dgm:t>
        <a:bodyPr/>
        <a:lstStyle/>
        <a:p>
          <a:r>
            <a:rPr lang="sk-SK" dirty="0" err="1"/>
            <a:t>This</a:t>
          </a:r>
          <a:r>
            <a:rPr lang="sk-SK" dirty="0"/>
            <a:t> New </a:t>
          </a:r>
          <a:r>
            <a:rPr lang="sk-SK" dirty="0" err="1"/>
            <a:t>Normal</a:t>
          </a:r>
          <a:r>
            <a:rPr lang="sk-SK" dirty="0"/>
            <a:t> </a:t>
          </a:r>
          <a:r>
            <a:rPr lang="sk-SK" dirty="0" err="1"/>
            <a:t>policy</a:t>
          </a:r>
          <a:r>
            <a:rPr lang="sk-SK" dirty="0"/>
            <a:t> </a:t>
          </a:r>
          <a:r>
            <a:rPr lang="sk-SK" dirty="0" err="1"/>
            <a:t>needs</a:t>
          </a:r>
          <a:r>
            <a:rPr lang="sk-SK" dirty="0"/>
            <a:t> to </a:t>
          </a:r>
          <a:r>
            <a:rPr lang="sk-SK" dirty="0" err="1"/>
            <a:t>be</a:t>
          </a:r>
          <a:r>
            <a:rPr lang="sk-SK" dirty="0"/>
            <a:t> </a:t>
          </a:r>
          <a:r>
            <a:rPr lang="sk-SK" dirty="0" err="1"/>
            <a:t>implemented</a:t>
          </a:r>
          <a:r>
            <a:rPr lang="sk-SK" dirty="0"/>
            <a:t> </a:t>
          </a:r>
          <a:r>
            <a:rPr lang="sk-SK" dirty="0" err="1"/>
            <a:t>because</a:t>
          </a:r>
          <a:r>
            <a:rPr lang="sk-SK" dirty="0"/>
            <a:t> a </a:t>
          </a:r>
          <a:r>
            <a:rPr lang="sk-SK" dirty="0" err="1"/>
            <a:t>definitive</a:t>
          </a:r>
          <a:r>
            <a:rPr lang="sk-SK" dirty="0"/>
            <a:t> </a:t>
          </a:r>
          <a:r>
            <a:rPr lang="sk-SK" dirty="0" err="1"/>
            <a:t>vaccine</a:t>
          </a:r>
          <a:r>
            <a:rPr lang="sk-SK" dirty="0"/>
            <a:t> </a:t>
          </a:r>
          <a:r>
            <a:rPr lang="sk-SK" dirty="0" err="1"/>
            <a:t>with</a:t>
          </a:r>
          <a:r>
            <a:rPr lang="sk-SK" dirty="0"/>
            <a:t> </a:t>
          </a:r>
          <a:r>
            <a:rPr lang="sk-SK" dirty="0" err="1"/>
            <a:t>international</a:t>
          </a:r>
          <a:r>
            <a:rPr lang="sk-SK" dirty="0"/>
            <a:t> </a:t>
          </a:r>
          <a:r>
            <a:rPr lang="sk-SK" dirty="0" err="1"/>
            <a:t>standards</a:t>
          </a:r>
          <a:r>
            <a:rPr lang="sk-SK" dirty="0"/>
            <a:t> has </a:t>
          </a:r>
          <a:r>
            <a:rPr lang="sk-SK" dirty="0" err="1"/>
            <a:t>not</a:t>
          </a:r>
          <a:r>
            <a:rPr lang="sk-SK" dirty="0"/>
            <a:t> </a:t>
          </a:r>
          <a:r>
            <a:rPr lang="sk-SK" dirty="0" err="1"/>
            <a:t>been</a:t>
          </a:r>
          <a:r>
            <a:rPr lang="sk-SK" dirty="0"/>
            <a:t> </a:t>
          </a:r>
          <a:r>
            <a:rPr lang="sk-SK" dirty="0" err="1"/>
            <a:t>found</a:t>
          </a:r>
          <a:r>
            <a:rPr lang="sk-SK" dirty="0"/>
            <a:t> </a:t>
          </a:r>
          <a:r>
            <a:rPr lang="sk-SK" dirty="0" err="1"/>
            <a:t>for</a:t>
          </a:r>
          <a:r>
            <a:rPr lang="sk-SK" dirty="0"/>
            <a:t> </a:t>
          </a:r>
          <a:r>
            <a:rPr lang="sk-SK" dirty="0" err="1"/>
            <a:t>the</a:t>
          </a:r>
          <a:r>
            <a:rPr lang="sk-SK" dirty="0"/>
            <a:t> </a:t>
          </a:r>
          <a:r>
            <a:rPr lang="sk-SK" dirty="0" err="1"/>
            <a:t>treatment</a:t>
          </a:r>
          <a:r>
            <a:rPr lang="sk-SK" dirty="0"/>
            <a:t> of </a:t>
          </a:r>
          <a:r>
            <a:rPr lang="sk-SK" dirty="0" err="1"/>
            <a:t>the</a:t>
          </a:r>
          <a:r>
            <a:rPr lang="sk-SK" dirty="0"/>
            <a:t> </a:t>
          </a:r>
          <a:r>
            <a:rPr lang="sk-SK" dirty="0" err="1"/>
            <a:t>covid</a:t>
          </a:r>
          <a:r>
            <a:rPr lang="sk-SK" dirty="0"/>
            <a:t> 19 </a:t>
          </a:r>
          <a:r>
            <a:rPr lang="sk-SK" dirty="0" err="1"/>
            <a:t>virus</a:t>
          </a:r>
          <a:r>
            <a:rPr lang="sk-SK" dirty="0"/>
            <a:t>. New </a:t>
          </a:r>
          <a:r>
            <a:rPr lang="sk-SK" dirty="0" err="1"/>
            <a:t>Normal</a:t>
          </a:r>
          <a:r>
            <a:rPr lang="sk-SK" dirty="0"/>
            <a:t> </a:t>
          </a:r>
          <a:r>
            <a:rPr lang="sk-SK" dirty="0" err="1"/>
            <a:t>Policy</a:t>
          </a:r>
          <a:r>
            <a:rPr lang="sk-SK" dirty="0"/>
            <a:t> </a:t>
          </a:r>
          <a:r>
            <a:rPr lang="sk-SK" dirty="0" err="1"/>
            <a:t>is</a:t>
          </a:r>
          <a:r>
            <a:rPr lang="sk-SK" dirty="0"/>
            <a:t> </a:t>
          </a:r>
          <a:r>
            <a:rPr lang="sk-SK" dirty="0" err="1"/>
            <a:t>implemented</a:t>
          </a:r>
          <a:r>
            <a:rPr lang="sk-SK" dirty="0"/>
            <a:t> to </a:t>
          </a:r>
          <a:r>
            <a:rPr lang="sk-SK" dirty="0" err="1"/>
            <a:t>maintain</a:t>
          </a:r>
          <a:r>
            <a:rPr lang="sk-SK" dirty="0"/>
            <a:t> society </a:t>
          </a:r>
          <a:r>
            <a:rPr lang="sk-SK" dirty="0" err="1"/>
            <a:t>productivity</a:t>
          </a:r>
          <a:r>
            <a:rPr lang="sk-SK" dirty="0"/>
            <a:t> </a:t>
          </a:r>
          <a:r>
            <a:rPr lang="sk-SK" dirty="0" err="1"/>
            <a:t>while</a:t>
          </a:r>
          <a:r>
            <a:rPr lang="sk-SK" dirty="0"/>
            <a:t> </a:t>
          </a:r>
          <a:r>
            <a:rPr lang="sk-SK" dirty="0" err="1"/>
            <a:t>remaining</a:t>
          </a:r>
          <a:r>
            <a:rPr lang="sk-SK" dirty="0"/>
            <a:t> </a:t>
          </a:r>
          <a:r>
            <a:rPr lang="sk-SK" dirty="0" err="1"/>
            <a:t>safe</a:t>
          </a:r>
          <a:r>
            <a:rPr lang="sk-SK" dirty="0"/>
            <a:t> </a:t>
          </a:r>
          <a:r>
            <a:rPr lang="sk-SK" dirty="0" err="1"/>
            <a:t>from</a:t>
          </a:r>
          <a:r>
            <a:rPr lang="sk-SK" dirty="0"/>
            <a:t> </a:t>
          </a:r>
          <a:r>
            <a:rPr lang="sk-SK" dirty="0" err="1"/>
            <a:t>exposure</a:t>
          </a:r>
          <a:r>
            <a:rPr lang="sk-SK" dirty="0"/>
            <a:t> to covid-19 </a:t>
          </a:r>
          <a:r>
            <a:rPr lang="sk-SK" dirty="0" err="1"/>
            <a:t>virus</a:t>
          </a:r>
          <a:endParaRPr lang="en-US" dirty="0"/>
        </a:p>
      </dgm:t>
    </dgm:pt>
    <dgm:pt modelId="{32109A19-29DA-3D4A-B247-24BBF51E9829}" type="parTrans" cxnId="{73B9E2F5-B4BB-B149-82E2-8F5069A99CEB}">
      <dgm:prSet/>
      <dgm:spPr/>
      <dgm:t>
        <a:bodyPr/>
        <a:lstStyle/>
        <a:p>
          <a:endParaRPr lang="en-US"/>
        </a:p>
      </dgm:t>
    </dgm:pt>
    <dgm:pt modelId="{12758D96-6CB2-814B-8726-4B999F4FF1FF}" type="sibTrans" cxnId="{73B9E2F5-B4BB-B149-82E2-8F5069A99CEB}">
      <dgm:prSet/>
      <dgm:spPr/>
      <dgm:t>
        <a:bodyPr/>
        <a:lstStyle/>
        <a:p>
          <a:endParaRPr lang="en-US"/>
        </a:p>
      </dgm:t>
    </dgm:pt>
    <dgm:pt modelId="{D72EDB48-CD45-844B-A85D-9F8A799022B3}" type="pres">
      <dgm:prSet presAssocID="{E9D02991-B292-014B-B943-536EEB29E413}" presName="Name0" presStyleCnt="0">
        <dgm:presLayoutVars>
          <dgm:dir/>
          <dgm:animLvl val="lvl"/>
          <dgm:resizeHandles val="exact"/>
        </dgm:presLayoutVars>
      </dgm:prSet>
      <dgm:spPr/>
    </dgm:pt>
    <dgm:pt modelId="{4F5182B7-4707-0A46-BDB0-30BB01281D22}" type="pres">
      <dgm:prSet presAssocID="{E9D02991-B292-014B-B943-536EEB29E413}" presName="tSp" presStyleCnt="0"/>
      <dgm:spPr/>
    </dgm:pt>
    <dgm:pt modelId="{1E150782-4205-3540-8987-946DC598F423}" type="pres">
      <dgm:prSet presAssocID="{E9D02991-B292-014B-B943-536EEB29E413}" presName="bSp" presStyleCnt="0"/>
      <dgm:spPr/>
    </dgm:pt>
    <dgm:pt modelId="{FC811FD0-AF64-264D-8D8A-76137AE68C73}" type="pres">
      <dgm:prSet presAssocID="{E9D02991-B292-014B-B943-536EEB29E413}" presName="process" presStyleCnt="0"/>
      <dgm:spPr/>
    </dgm:pt>
    <dgm:pt modelId="{540C58F8-EEB0-FC4B-A1E9-1DED45509891}" type="pres">
      <dgm:prSet presAssocID="{7DBFB8F5-A6F8-FF49-ADC6-4DDF2CF09D6C}" presName="composite1" presStyleCnt="0"/>
      <dgm:spPr/>
    </dgm:pt>
    <dgm:pt modelId="{42ED105C-6C54-0047-B785-B6E711A09538}" type="pres">
      <dgm:prSet presAssocID="{7DBFB8F5-A6F8-FF49-ADC6-4DDF2CF09D6C}" presName="dummyNode1" presStyleLbl="node1" presStyleIdx="0" presStyleCnt="4"/>
      <dgm:spPr/>
    </dgm:pt>
    <dgm:pt modelId="{0357DE84-A13F-0F4F-B3ED-18F423B7553F}" type="pres">
      <dgm:prSet presAssocID="{7DBFB8F5-A6F8-FF49-ADC6-4DDF2CF09D6C}" presName="childNode1" presStyleLbl="bgAcc1" presStyleIdx="0" presStyleCnt="4" custScaleX="99745">
        <dgm:presLayoutVars>
          <dgm:bulletEnabled val="1"/>
        </dgm:presLayoutVars>
      </dgm:prSet>
      <dgm:spPr/>
    </dgm:pt>
    <dgm:pt modelId="{C2EAA7E7-A0E0-BD4E-9A4C-78AF4E79A580}" type="pres">
      <dgm:prSet presAssocID="{7DBFB8F5-A6F8-FF49-ADC6-4DDF2CF09D6C}" presName="childNode1tx" presStyleLbl="bgAcc1" presStyleIdx="0" presStyleCnt="4">
        <dgm:presLayoutVars>
          <dgm:bulletEnabled val="1"/>
        </dgm:presLayoutVars>
      </dgm:prSet>
      <dgm:spPr/>
    </dgm:pt>
    <dgm:pt modelId="{FF9EB42F-2852-F34F-A435-DF9B1BB10AF8}" type="pres">
      <dgm:prSet presAssocID="{7DBFB8F5-A6F8-FF49-ADC6-4DDF2CF09D6C}" presName="parentNode1" presStyleLbl="node1" presStyleIdx="0" presStyleCnt="4" custLinFactNeighborX="562">
        <dgm:presLayoutVars>
          <dgm:chMax val="1"/>
          <dgm:bulletEnabled val="1"/>
        </dgm:presLayoutVars>
      </dgm:prSet>
      <dgm:spPr/>
    </dgm:pt>
    <dgm:pt modelId="{CE758180-CE49-2A4A-954C-39FC26B3A492}" type="pres">
      <dgm:prSet presAssocID="{7DBFB8F5-A6F8-FF49-ADC6-4DDF2CF09D6C}" presName="connSite1" presStyleCnt="0"/>
      <dgm:spPr/>
    </dgm:pt>
    <dgm:pt modelId="{44120767-B127-DB42-8F63-A19C1B1A43D6}" type="pres">
      <dgm:prSet presAssocID="{1743FF10-395C-7A4F-BCAD-03F217731793}" presName="Name9" presStyleLbl="sibTrans2D1" presStyleIdx="0" presStyleCnt="3"/>
      <dgm:spPr/>
    </dgm:pt>
    <dgm:pt modelId="{3F5CE804-FCA6-2E47-8C74-40F30C10F7A9}" type="pres">
      <dgm:prSet presAssocID="{6E49EACF-9DBA-874A-B888-2508726A0FCC}" presName="composite2" presStyleCnt="0"/>
      <dgm:spPr/>
    </dgm:pt>
    <dgm:pt modelId="{93888FEE-FBEC-7845-9636-3B4528A9193D}" type="pres">
      <dgm:prSet presAssocID="{6E49EACF-9DBA-874A-B888-2508726A0FCC}" presName="dummyNode2" presStyleLbl="node1" presStyleIdx="0" presStyleCnt="4"/>
      <dgm:spPr/>
    </dgm:pt>
    <dgm:pt modelId="{C7FF696A-ED37-7F4D-A41E-CFBD4A9FB24B}" type="pres">
      <dgm:prSet presAssocID="{6E49EACF-9DBA-874A-B888-2508726A0FCC}" presName="childNode2" presStyleLbl="bgAcc1" presStyleIdx="1" presStyleCnt="4">
        <dgm:presLayoutVars>
          <dgm:bulletEnabled val="1"/>
        </dgm:presLayoutVars>
      </dgm:prSet>
      <dgm:spPr/>
    </dgm:pt>
    <dgm:pt modelId="{C65C3EAE-C435-C941-A257-6B14C611B6A4}" type="pres">
      <dgm:prSet presAssocID="{6E49EACF-9DBA-874A-B888-2508726A0FCC}" presName="childNode2tx" presStyleLbl="bgAcc1" presStyleIdx="1" presStyleCnt="4">
        <dgm:presLayoutVars>
          <dgm:bulletEnabled val="1"/>
        </dgm:presLayoutVars>
      </dgm:prSet>
      <dgm:spPr/>
    </dgm:pt>
    <dgm:pt modelId="{A17D4040-6D99-684D-A290-42A8AD7C4EAC}" type="pres">
      <dgm:prSet presAssocID="{6E49EACF-9DBA-874A-B888-2508726A0FCC}" presName="parentNode2" presStyleLbl="node1" presStyleIdx="1" presStyleCnt="4">
        <dgm:presLayoutVars>
          <dgm:chMax val="0"/>
          <dgm:bulletEnabled val="1"/>
        </dgm:presLayoutVars>
      </dgm:prSet>
      <dgm:spPr/>
    </dgm:pt>
    <dgm:pt modelId="{375FDCF1-D3F2-9A49-AF83-ABDD60477B78}" type="pres">
      <dgm:prSet presAssocID="{6E49EACF-9DBA-874A-B888-2508726A0FCC}" presName="connSite2" presStyleCnt="0"/>
      <dgm:spPr/>
    </dgm:pt>
    <dgm:pt modelId="{2CFA96DE-9548-744D-B7E0-68FF3456FC3C}" type="pres">
      <dgm:prSet presAssocID="{6B9FAC53-A4AE-4940-B3ED-9F5753E1200D}" presName="Name18" presStyleLbl="sibTrans2D1" presStyleIdx="1" presStyleCnt="3"/>
      <dgm:spPr/>
    </dgm:pt>
    <dgm:pt modelId="{1524CEA4-CAFA-6048-BA64-6297E8D5A4C9}" type="pres">
      <dgm:prSet presAssocID="{B02539C2-100A-B848-A5A7-8DBB8AB799BD}" presName="composite1" presStyleCnt="0"/>
      <dgm:spPr/>
    </dgm:pt>
    <dgm:pt modelId="{F06943F2-5D40-2641-B386-E84F4EBB0AAC}" type="pres">
      <dgm:prSet presAssocID="{B02539C2-100A-B848-A5A7-8DBB8AB799BD}" presName="dummyNode1" presStyleLbl="node1" presStyleIdx="1" presStyleCnt="4"/>
      <dgm:spPr/>
    </dgm:pt>
    <dgm:pt modelId="{7C0099FA-52A7-E345-9483-E36394A41E27}" type="pres">
      <dgm:prSet presAssocID="{B02539C2-100A-B848-A5A7-8DBB8AB799BD}" presName="childNode1" presStyleLbl="bgAcc1" presStyleIdx="2" presStyleCnt="4">
        <dgm:presLayoutVars>
          <dgm:bulletEnabled val="1"/>
        </dgm:presLayoutVars>
      </dgm:prSet>
      <dgm:spPr/>
    </dgm:pt>
    <dgm:pt modelId="{5757BBA5-AF92-EA4A-885C-74EB8A7A3CC6}" type="pres">
      <dgm:prSet presAssocID="{B02539C2-100A-B848-A5A7-8DBB8AB799BD}" presName="childNode1tx" presStyleLbl="bgAcc1" presStyleIdx="2" presStyleCnt="4">
        <dgm:presLayoutVars>
          <dgm:bulletEnabled val="1"/>
        </dgm:presLayoutVars>
      </dgm:prSet>
      <dgm:spPr/>
    </dgm:pt>
    <dgm:pt modelId="{74AC01B4-26A6-2244-9E2E-67FF821EEA26}" type="pres">
      <dgm:prSet presAssocID="{B02539C2-100A-B848-A5A7-8DBB8AB799BD}" presName="parentNode1" presStyleLbl="node1" presStyleIdx="2" presStyleCnt="4">
        <dgm:presLayoutVars>
          <dgm:chMax val="1"/>
          <dgm:bulletEnabled val="1"/>
        </dgm:presLayoutVars>
      </dgm:prSet>
      <dgm:spPr/>
    </dgm:pt>
    <dgm:pt modelId="{E66CD2C8-CBC9-054C-993A-B3A6CF67D59D}" type="pres">
      <dgm:prSet presAssocID="{B02539C2-100A-B848-A5A7-8DBB8AB799BD}" presName="connSite1" presStyleCnt="0"/>
      <dgm:spPr/>
    </dgm:pt>
    <dgm:pt modelId="{1C07FE09-6228-9240-BC64-97AC36C91003}" type="pres">
      <dgm:prSet presAssocID="{F18B28F3-98FF-1A46-8EA7-B1BCDCDF9EF0}" presName="Name9" presStyleLbl="sibTrans2D1" presStyleIdx="2" presStyleCnt="3"/>
      <dgm:spPr/>
    </dgm:pt>
    <dgm:pt modelId="{531AD4C4-52A7-DC42-AD49-45614978B386}" type="pres">
      <dgm:prSet presAssocID="{A136F88D-7BD1-AE4B-89DE-940BA9D515B3}" presName="composite2" presStyleCnt="0"/>
      <dgm:spPr/>
    </dgm:pt>
    <dgm:pt modelId="{D498085A-809F-9046-B19E-9E9C2D19EECD}" type="pres">
      <dgm:prSet presAssocID="{A136F88D-7BD1-AE4B-89DE-940BA9D515B3}" presName="dummyNode2" presStyleLbl="node1" presStyleIdx="2" presStyleCnt="4"/>
      <dgm:spPr/>
    </dgm:pt>
    <dgm:pt modelId="{CCAFE013-5FC7-744F-903A-F57B2EBAAA89}" type="pres">
      <dgm:prSet presAssocID="{A136F88D-7BD1-AE4B-89DE-940BA9D515B3}" presName="childNode2" presStyleLbl="bgAcc1" presStyleIdx="3" presStyleCnt="4">
        <dgm:presLayoutVars>
          <dgm:bulletEnabled val="1"/>
        </dgm:presLayoutVars>
      </dgm:prSet>
      <dgm:spPr/>
    </dgm:pt>
    <dgm:pt modelId="{D8CC5F52-5C8A-D946-9A30-6539E83C6D77}" type="pres">
      <dgm:prSet presAssocID="{A136F88D-7BD1-AE4B-89DE-940BA9D515B3}" presName="childNode2tx" presStyleLbl="bgAcc1" presStyleIdx="3" presStyleCnt="4">
        <dgm:presLayoutVars>
          <dgm:bulletEnabled val="1"/>
        </dgm:presLayoutVars>
      </dgm:prSet>
      <dgm:spPr/>
    </dgm:pt>
    <dgm:pt modelId="{FAF50864-9C6D-5347-B11C-0E9078E9001C}" type="pres">
      <dgm:prSet presAssocID="{A136F88D-7BD1-AE4B-89DE-940BA9D515B3}" presName="parentNode2" presStyleLbl="node1" presStyleIdx="3" presStyleCnt="4">
        <dgm:presLayoutVars>
          <dgm:chMax val="0"/>
          <dgm:bulletEnabled val="1"/>
        </dgm:presLayoutVars>
      </dgm:prSet>
      <dgm:spPr/>
    </dgm:pt>
    <dgm:pt modelId="{8682D5A5-896B-C347-A854-0A0AE9C93CC7}" type="pres">
      <dgm:prSet presAssocID="{A136F88D-7BD1-AE4B-89DE-940BA9D515B3}" presName="connSite2" presStyleCnt="0"/>
      <dgm:spPr/>
    </dgm:pt>
  </dgm:ptLst>
  <dgm:cxnLst>
    <dgm:cxn modelId="{3A1F6118-CFF2-4149-B69C-B8D2DBD79BF1}" srcId="{7DBFB8F5-A6F8-FF49-ADC6-4DDF2CF09D6C}" destId="{7E7FA838-5888-4347-9653-3033E133765B}" srcOrd="0" destOrd="0" parTransId="{5207AECA-DF01-F74C-8799-A83F1E08A770}" sibTransId="{A6CA7960-4448-3642-8C4E-474FEA22D55C}"/>
    <dgm:cxn modelId="{3C4D771F-A3ED-C14C-96B3-9E07C32857E1}" srcId="{6E49EACF-9DBA-874A-B888-2508726A0FCC}" destId="{AC199FBC-ADDA-934F-B0E9-59B4E20DC9D0}" srcOrd="0" destOrd="0" parTransId="{E54DE23F-D50D-874E-8684-A9F09B6C8C05}" sibTransId="{254E036E-8DB2-B543-9A17-55934DAF9489}"/>
    <dgm:cxn modelId="{A4F74327-AE6C-5542-8C2F-53BBE7CDD2CC}" type="presOf" srcId="{3DD4D7A8-7B4E-7C45-8D9D-F74307C6D1E4}" destId="{CCAFE013-5FC7-744F-903A-F57B2EBAAA89}" srcOrd="0" destOrd="0" presId="urn:microsoft.com/office/officeart/2005/8/layout/hProcess4"/>
    <dgm:cxn modelId="{D257EB2C-FD8E-AC45-B5AE-115167F23FBC}" type="presOf" srcId="{AC199FBC-ADDA-934F-B0E9-59B4E20DC9D0}" destId="{C7FF696A-ED37-7F4D-A41E-CFBD4A9FB24B}" srcOrd="0" destOrd="0" presId="urn:microsoft.com/office/officeart/2005/8/layout/hProcess4"/>
    <dgm:cxn modelId="{1685AE3A-F7BB-664D-963D-42E33C6B1635}" srcId="{B02539C2-100A-B848-A5A7-8DBB8AB799BD}" destId="{15D92603-20E2-844A-98F2-813797D251E0}" srcOrd="1" destOrd="0" parTransId="{8BAFC477-6246-3148-8CCE-6C8770B723C1}" sibTransId="{F6D2CE26-1C08-FD48-A638-CACEB55015A0}"/>
    <dgm:cxn modelId="{01FC3C50-35A4-3A4D-8908-40A8F9AD9CD5}" type="presOf" srcId="{A136F88D-7BD1-AE4B-89DE-940BA9D515B3}" destId="{FAF50864-9C6D-5347-B11C-0E9078E9001C}" srcOrd="0" destOrd="0" presId="urn:microsoft.com/office/officeart/2005/8/layout/hProcess4"/>
    <dgm:cxn modelId="{F26F9B5D-319E-D047-AB74-A72D6C1BFDFD}" srcId="{E9D02991-B292-014B-B943-536EEB29E413}" destId="{7DBFB8F5-A6F8-FF49-ADC6-4DDF2CF09D6C}" srcOrd="0" destOrd="0" parTransId="{7A9BEA71-444A-B948-9818-138D63118C51}" sibTransId="{1743FF10-395C-7A4F-BCAD-03F217731793}"/>
    <dgm:cxn modelId="{560D015E-3D71-5748-AFAB-A7CC15670399}" type="presOf" srcId="{15D92603-20E2-844A-98F2-813797D251E0}" destId="{5757BBA5-AF92-EA4A-885C-74EB8A7A3CC6}" srcOrd="1" destOrd="1" presId="urn:microsoft.com/office/officeart/2005/8/layout/hProcess4"/>
    <dgm:cxn modelId="{A5EFD76D-CA65-5F42-84B1-40B9488BA44F}" type="presOf" srcId="{7E7FA838-5888-4347-9653-3033E133765B}" destId="{C2EAA7E7-A0E0-BD4E-9A4C-78AF4E79A580}" srcOrd="1" destOrd="0" presId="urn:microsoft.com/office/officeart/2005/8/layout/hProcess4"/>
    <dgm:cxn modelId="{10DA0F85-A4CA-0E43-8228-E2DAA5360A57}" type="presOf" srcId="{AC199FBC-ADDA-934F-B0E9-59B4E20DC9D0}" destId="{C65C3EAE-C435-C941-A257-6B14C611B6A4}" srcOrd="1" destOrd="0" presId="urn:microsoft.com/office/officeart/2005/8/layout/hProcess4"/>
    <dgm:cxn modelId="{9C219C8A-7612-0F41-81A0-8742964E5B21}" type="presOf" srcId="{1743FF10-395C-7A4F-BCAD-03F217731793}" destId="{44120767-B127-DB42-8F63-A19C1B1A43D6}" srcOrd="0" destOrd="0" presId="urn:microsoft.com/office/officeart/2005/8/layout/hProcess4"/>
    <dgm:cxn modelId="{D77F968D-E50D-B84C-B4C7-3D9696D17763}" type="presOf" srcId="{6E49EACF-9DBA-874A-B888-2508726A0FCC}" destId="{A17D4040-6D99-684D-A290-42A8AD7C4EAC}" srcOrd="0" destOrd="0" presId="urn:microsoft.com/office/officeart/2005/8/layout/hProcess4"/>
    <dgm:cxn modelId="{39A2BE90-226E-4340-A162-88D80982F88F}" srcId="{B02539C2-100A-B848-A5A7-8DBB8AB799BD}" destId="{E47B092D-DB4A-6D44-BD44-CEE744A04950}" srcOrd="0" destOrd="0" parTransId="{3FE24A6D-53E3-A146-B7E0-2DBF336B0574}" sibTransId="{86D47932-F288-1449-8135-76C54B2E176F}"/>
    <dgm:cxn modelId="{8AE12B9D-ED28-004A-9653-C70AE98063B0}" type="presOf" srcId="{F18B28F3-98FF-1A46-8EA7-B1BCDCDF9EF0}" destId="{1C07FE09-6228-9240-BC64-97AC36C91003}" srcOrd="0" destOrd="0" presId="urn:microsoft.com/office/officeart/2005/8/layout/hProcess4"/>
    <dgm:cxn modelId="{467CA0A3-15CD-E545-8D98-EC814B31A22E}" type="presOf" srcId="{B02539C2-100A-B848-A5A7-8DBB8AB799BD}" destId="{74AC01B4-26A6-2244-9E2E-67FF821EEA26}" srcOrd="0" destOrd="0" presId="urn:microsoft.com/office/officeart/2005/8/layout/hProcess4"/>
    <dgm:cxn modelId="{A1BF5CA6-F36F-6340-80DD-53D24C5ABBDE}" type="presOf" srcId="{6B9FAC53-A4AE-4940-B3ED-9F5753E1200D}" destId="{2CFA96DE-9548-744D-B7E0-68FF3456FC3C}" srcOrd="0" destOrd="0" presId="urn:microsoft.com/office/officeart/2005/8/layout/hProcess4"/>
    <dgm:cxn modelId="{D3B333A7-92D4-2C4F-B480-D53C315EF1DD}" type="presOf" srcId="{3DD4D7A8-7B4E-7C45-8D9D-F74307C6D1E4}" destId="{D8CC5F52-5C8A-D946-9A30-6539E83C6D77}" srcOrd="1" destOrd="0" presId="urn:microsoft.com/office/officeart/2005/8/layout/hProcess4"/>
    <dgm:cxn modelId="{3637AEB9-072D-B441-B7B8-027D17381344}" type="presOf" srcId="{E9D02991-B292-014B-B943-536EEB29E413}" destId="{D72EDB48-CD45-844B-A85D-9F8A799022B3}" srcOrd="0" destOrd="0" presId="urn:microsoft.com/office/officeart/2005/8/layout/hProcess4"/>
    <dgm:cxn modelId="{C50EEDC1-0AF5-AE4B-8444-E9F9A08F907E}" type="presOf" srcId="{15D92603-20E2-844A-98F2-813797D251E0}" destId="{7C0099FA-52A7-E345-9483-E36394A41E27}" srcOrd="0" destOrd="1" presId="urn:microsoft.com/office/officeart/2005/8/layout/hProcess4"/>
    <dgm:cxn modelId="{002BF0C2-B781-5543-8C31-E60CFFD17ABA}" srcId="{E9D02991-B292-014B-B943-536EEB29E413}" destId="{6E49EACF-9DBA-874A-B888-2508726A0FCC}" srcOrd="1" destOrd="0" parTransId="{DA6293EB-02EE-D84E-BCAD-29E6577A2AB4}" sibTransId="{6B9FAC53-A4AE-4940-B3ED-9F5753E1200D}"/>
    <dgm:cxn modelId="{1294B1CC-6773-BB41-AFC5-67764ACE68C4}" type="presOf" srcId="{E47B092D-DB4A-6D44-BD44-CEE744A04950}" destId="{7C0099FA-52A7-E345-9483-E36394A41E27}" srcOrd="0" destOrd="0" presId="urn:microsoft.com/office/officeart/2005/8/layout/hProcess4"/>
    <dgm:cxn modelId="{6DB669D0-D6B3-454F-AA3A-EE457929E901}" type="presOf" srcId="{7E7FA838-5888-4347-9653-3033E133765B}" destId="{0357DE84-A13F-0F4F-B3ED-18F423B7553F}" srcOrd="0" destOrd="0" presId="urn:microsoft.com/office/officeart/2005/8/layout/hProcess4"/>
    <dgm:cxn modelId="{8AA70AD6-3116-D74A-A488-21EA5E755E00}" type="presOf" srcId="{E47B092D-DB4A-6D44-BD44-CEE744A04950}" destId="{5757BBA5-AF92-EA4A-885C-74EB8A7A3CC6}" srcOrd="1" destOrd="0" presId="urn:microsoft.com/office/officeart/2005/8/layout/hProcess4"/>
    <dgm:cxn modelId="{4F03B3D9-DCE1-1D4D-901B-61A8ADE5105D}" srcId="{E9D02991-B292-014B-B943-536EEB29E413}" destId="{A136F88D-7BD1-AE4B-89DE-940BA9D515B3}" srcOrd="3" destOrd="0" parTransId="{1E6D7060-6484-624B-9140-79491E52473F}" sibTransId="{0C0A398D-6A04-4847-9B52-C44C971B2782}"/>
    <dgm:cxn modelId="{E3E242E6-2783-FF47-BA5E-8CEF9E3C674B}" type="presOf" srcId="{7DBFB8F5-A6F8-FF49-ADC6-4DDF2CF09D6C}" destId="{FF9EB42F-2852-F34F-A435-DF9B1BB10AF8}" srcOrd="0" destOrd="0" presId="urn:microsoft.com/office/officeart/2005/8/layout/hProcess4"/>
    <dgm:cxn modelId="{73B9E2F5-B4BB-B149-82E2-8F5069A99CEB}" srcId="{A136F88D-7BD1-AE4B-89DE-940BA9D515B3}" destId="{3DD4D7A8-7B4E-7C45-8D9D-F74307C6D1E4}" srcOrd="0" destOrd="0" parTransId="{32109A19-29DA-3D4A-B247-24BBF51E9829}" sibTransId="{12758D96-6CB2-814B-8726-4B999F4FF1FF}"/>
    <dgm:cxn modelId="{74BEEFF7-9096-8D4D-86F4-37805D0811FF}" srcId="{E9D02991-B292-014B-B943-536EEB29E413}" destId="{B02539C2-100A-B848-A5A7-8DBB8AB799BD}" srcOrd="2" destOrd="0" parTransId="{F62C83C3-9136-EC43-B229-E7B07C57A018}" sibTransId="{F18B28F3-98FF-1A46-8EA7-B1BCDCDF9EF0}"/>
    <dgm:cxn modelId="{958D20D2-18BF-E349-8B60-DD855A47C317}" type="presParOf" srcId="{D72EDB48-CD45-844B-A85D-9F8A799022B3}" destId="{4F5182B7-4707-0A46-BDB0-30BB01281D22}" srcOrd="0" destOrd="0" presId="urn:microsoft.com/office/officeart/2005/8/layout/hProcess4"/>
    <dgm:cxn modelId="{91CA3952-8874-A04F-92BB-0B8CD16426C5}" type="presParOf" srcId="{D72EDB48-CD45-844B-A85D-9F8A799022B3}" destId="{1E150782-4205-3540-8987-946DC598F423}" srcOrd="1" destOrd="0" presId="urn:microsoft.com/office/officeart/2005/8/layout/hProcess4"/>
    <dgm:cxn modelId="{2C0F27A4-040D-FA47-9A38-78781E7525D8}" type="presParOf" srcId="{D72EDB48-CD45-844B-A85D-9F8A799022B3}" destId="{FC811FD0-AF64-264D-8D8A-76137AE68C73}" srcOrd="2" destOrd="0" presId="urn:microsoft.com/office/officeart/2005/8/layout/hProcess4"/>
    <dgm:cxn modelId="{561E436E-D6A9-1E4A-BADD-BF8589557D8A}" type="presParOf" srcId="{FC811FD0-AF64-264D-8D8A-76137AE68C73}" destId="{540C58F8-EEB0-FC4B-A1E9-1DED45509891}" srcOrd="0" destOrd="0" presId="urn:microsoft.com/office/officeart/2005/8/layout/hProcess4"/>
    <dgm:cxn modelId="{216E854B-E316-934C-954C-41B8EF417C54}" type="presParOf" srcId="{540C58F8-EEB0-FC4B-A1E9-1DED45509891}" destId="{42ED105C-6C54-0047-B785-B6E711A09538}" srcOrd="0" destOrd="0" presId="urn:microsoft.com/office/officeart/2005/8/layout/hProcess4"/>
    <dgm:cxn modelId="{48631BC0-C503-724D-8E0A-46C6A9710681}" type="presParOf" srcId="{540C58F8-EEB0-FC4B-A1E9-1DED45509891}" destId="{0357DE84-A13F-0F4F-B3ED-18F423B7553F}" srcOrd="1" destOrd="0" presId="urn:microsoft.com/office/officeart/2005/8/layout/hProcess4"/>
    <dgm:cxn modelId="{CA626B76-5609-1B42-9836-61B20CA289BB}" type="presParOf" srcId="{540C58F8-EEB0-FC4B-A1E9-1DED45509891}" destId="{C2EAA7E7-A0E0-BD4E-9A4C-78AF4E79A580}" srcOrd="2" destOrd="0" presId="urn:microsoft.com/office/officeart/2005/8/layout/hProcess4"/>
    <dgm:cxn modelId="{5BEFDCAF-9D17-EB4D-BEFB-E2A2A36D39E6}" type="presParOf" srcId="{540C58F8-EEB0-FC4B-A1E9-1DED45509891}" destId="{FF9EB42F-2852-F34F-A435-DF9B1BB10AF8}" srcOrd="3" destOrd="0" presId="urn:microsoft.com/office/officeart/2005/8/layout/hProcess4"/>
    <dgm:cxn modelId="{3854F290-5F90-584B-8333-72E33964FE36}" type="presParOf" srcId="{540C58F8-EEB0-FC4B-A1E9-1DED45509891}" destId="{CE758180-CE49-2A4A-954C-39FC26B3A492}" srcOrd="4" destOrd="0" presId="urn:microsoft.com/office/officeart/2005/8/layout/hProcess4"/>
    <dgm:cxn modelId="{47107592-5EB9-0142-B706-1D8FCA802CA5}" type="presParOf" srcId="{FC811FD0-AF64-264D-8D8A-76137AE68C73}" destId="{44120767-B127-DB42-8F63-A19C1B1A43D6}" srcOrd="1" destOrd="0" presId="urn:microsoft.com/office/officeart/2005/8/layout/hProcess4"/>
    <dgm:cxn modelId="{AB2CB0EA-8B77-F64B-88F3-2435979D3236}" type="presParOf" srcId="{FC811FD0-AF64-264D-8D8A-76137AE68C73}" destId="{3F5CE804-FCA6-2E47-8C74-40F30C10F7A9}" srcOrd="2" destOrd="0" presId="urn:microsoft.com/office/officeart/2005/8/layout/hProcess4"/>
    <dgm:cxn modelId="{D236C6E6-6D4B-2145-A764-CF6B6D50DF2E}" type="presParOf" srcId="{3F5CE804-FCA6-2E47-8C74-40F30C10F7A9}" destId="{93888FEE-FBEC-7845-9636-3B4528A9193D}" srcOrd="0" destOrd="0" presId="urn:microsoft.com/office/officeart/2005/8/layout/hProcess4"/>
    <dgm:cxn modelId="{D33EC9B8-73A5-A54A-B909-0E04A8B05E29}" type="presParOf" srcId="{3F5CE804-FCA6-2E47-8C74-40F30C10F7A9}" destId="{C7FF696A-ED37-7F4D-A41E-CFBD4A9FB24B}" srcOrd="1" destOrd="0" presId="urn:microsoft.com/office/officeart/2005/8/layout/hProcess4"/>
    <dgm:cxn modelId="{DEA5F012-B58B-4649-AC2B-6073C16ADF5A}" type="presParOf" srcId="{3F5CE804-FCA6-2E47-8C74-40F30C10F7A9}" destId="{C65C3EAE-C435-C941-A257-6B14C611B6A4}" srcOrd="2" destOrd="0" presId="urn:microsoft.com/office/officeart/2005/8/layout/hProcess4"/>
    <dgm:cxn modelId="{9DDDE8FD-6B4C-A14C-8718-F4A8410F3D5D}" type="presParOf" srcId="{3F5CE804-FCA6-2E47-8C74-40F30C10F7A9}" destId="{A17D4040-6D99-684D-A290-42A8AD7C4EAC}" srcOrd="3" destOrd="0" presId="urn:microsoft.com/office/officeart/2005/8/layout/hProcess4"/>
    <dgm:cxn modelId="{B93446F8-CF80-1549-B173-54883A56FC71}" type="presParOf" srcId="{3F5CE804-FCA6-2E47-8C74-40F30C10F7A9}" destId="{375FDCF1-D3F2-9A49-AF83-ABDD60477B78}" srcOrd="4" destOrd="0" presId="urn:microsoft.com/office/officeart/2005/8/layout/hProcess4"/>
    <dgm:cxn modelId="{616BF073-5E7D-E048-9B91-43E0F3442AFC}" type="presParOf" srcId="{FC811FD0-AF64-264D-8D8A-76137AE68C73}" destId="{2CFA96DE-9548-744D-B7E0-68FF3456FC3C}" srcOrd="3" destOrd="0" presId="urn:microsoft.com/office/officeart/2005/8/layout/hProcess4"/>
    <dgm:cxn modelId="{C2049B84-9F8C-8E4C-ACAC-55FCF4DCA4D2}" type="presParOf" srcId="{FC811FD0-AF64-264D-8D8A-76137AE68C73}" destId="{1524CEA4-CAFA-6048-BA64-6297E8D5A4C9}" srcOrd="4" destOrd="0" presId="urn:microsoft.com/office/officeart/2005/8/layout/hProcess4"/>
    <dgm:cxn modelId="{D7922CD7-88C8-2C4E-A1B1-59631886E499}" type="presParOf" srcId="{1524CEA4-CAFA-6048-BA64-6297E8D5A4C9}" destId="{F06943F2-5D40-2641-B386-E84F4EBB0AAC}" srcOrd="0" destOrd="0" presId="urn:microsoft.com/office/officeart/2005/8/layout/hProcess4"/>
    <dgm:cxn modelId="{61C77EAB-D52C-EC4C-8AE9-C1B398ADE7EB}" type="presParOf" srcId="{1524CEA4-CAFA-6048-BA64-6297E8D5A4C9}" destId="{7C0099FA-52A7-E345-9483-E36394A41E27}" srcOrd="1" destOrd="0" presId="urn:microsoft.com/office/officeart/2005/8/layout/hProcess4"/>
    <dgm:cxn modelId="{40DFCA11-F23D-0F46-89B5-BF5A6CB870A0}" type="presParOf" srcId="{1524CEA4-CAFA-6048-BA64-6297E8D5A4C9}" destId="{5757BBA5-AF92-EA4A-885C-74EB8A7A3CC6}" srcOrd="2" destOrd="0" presId="urn:microsoft.com/office/officeart/2005/8/layout/hProcess4"/>
    <dgm:cxn modelId="{9A7DFC92-C3A7-5947-AF43-EFF40D3F8B89}" type="presParOf" srcId="{1524CEA4-CAFA-6048-BA64-6297E8D5A4C9}" destId="{74AC01B4-26A6-2244-9E2E-67FF821EEA26}" srcOrd="3" destOrd="0" presId="urn:microsoft.com/office/officeart/2005/8/layout/hProcess4"/>
    <dgm:cxn modelId="{4B1DBBD9-E1FA-9641-8B39-971D82B6DB5E}" type="presParOf" srcId="{1524CEA4-CAFA-6048-BA64-6297E8D5A4C9}" destId="{E66CD2C8-CBC9-054C-993A-B3A6CF67D59D}" srcOrd="4" destOrd="0" presId="urn:microsoft.com/office/officeart/2005/8/layout/hProcess4"/>
    <dgm:cxn modelId="{734FBCE9-2E32-6348-B70A-E8E813F0334D}" type="presParOf" srcId="{FC811FD0-AF64-264D-8D8A-76137AE68C73}" destId="{1C07FE09-6228-9240-BC64-97AC36C91003}" srcOrd="5" destOrd="0" presId="urn:microsoft.com/office/officeart/2005/8/layout/hProcess4"/>
    <dgm:cxn modelId="{96F11478-265E-E545-92E1-9A0D833A2354}" type="presParOf" srcId="{FC811FD0-AF64-264D-8D8A-76137AE68C73}" destId="{531AD4C4-52A7-DC42-AD49-45614978B386}" srcOrd="6" destOrd="0" presId="urn:microsoft.com/office/officeart/2005/8/layout/hProcess4"/>
    <dgm:cxn modelId="{C64186FC-BC69-A24C-A2AE-8840540688DB}" type="presParOf" srcId="{531AD4C4-52A7-DC42-AD49-45614978B386}" destId="{D498085A-809F-9046-B19E-9E9C2D19EECD}" srcOrd="0" destOrd="0" presId="urn:microsoft.com/office/officeart/2005/8/layout/hProcess4"/>
    <dgm:cxn modelId="{0D1CE586-8C8F-9A49-B88B-81F50275EFDE}" type="presParOf" srcId="{531AD4C4-52A7-DC42-AD49-45614978B386}" destId="{CCAFE013-5FC7-744F-903A-F57B2EBAAA89}" srcOrd="1" destOrd="0" presId="urn:microsoft.com/office/officeart/2005/8/layout/hProcess4"/>
    <dgm:cxn modelId="{B6952D50-E8D8-5640-A6C5-D72D9EE66954}" type="presParOf" srcId="{531AD4C4-52A7-DC42-AD49-45614978B386}" destId="{D8CC5F52-5C8A-D946-9A30-6539E83C6D77}" srcOrd="2" destOrd="0" presId="urn:microsoft.com/office/officeart/2005/8/layout/hProcess4"/>
    <dgm:cxn modelId="{FD72E09C-5473-0B48-8C8C-6C30C7699DA7}" type="presParOf" srcId="{531AD4C4-52A7-DC42-AD49-45614978B386}" destId="{FAF50864-9C6D-5347-B11C-0E9078E9001C}" srcOrd="3" destOrd="0" presId="urn:microsoft.com/office/officeart/2005/8/layout/hProcess4"/>
    <dgm:cxn modelId="{A2DBFBF4-ED19-2644-B151-9246CF710D80}" type="presParOf" srcId="{531AD4C4-52A7-DC42-AD49-45614978B386}" destId="{8682D5A5-896B-C347-A854-0A0AE9C93CC7}"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D02991-B292-014B-B943-536EEB29E413}" type="doc">
      <dgm:prSet loTypeId="urn:microsoft.com/office/officeart/2005/8/layout/hProcess4" loCatId="" qsTypeId="urn:microsoft.com/office/officeart/2005/8/quickstyle/simple1" qsCatId="simple" csTypeId="urn:microsoft.com/office/officeart/2005/8/colors/accent1_2" csCatId="accent1" phldr="1"/>
      <dgm:spPr/>
      <dgm:t>
        <a:bodyPr/>
        <a:lstStyle/>
        <a:p>
          <a:endParaRPr lang="en-US"/>
        </a:p>
      </dgm:t>
    </dgm:pt>
    <dgm:pt modelId="{7DBFB8F5-A6F8-FF49-ADC6-4DDF2CF09D6C}">
      <dgm:prSet phldrT="[Text]"/>
      <dgm:spPr/>
      <dgm:t>
        <a:bodyPr/>
        <a:lstStyle/>
        <a:p>
          <a:r>
            <a:rPr lang="en-US" dirty="0"/>
            <a:t>Society Mobility</a:t>
          </a:r>
        </a:p>
      </dgm:t>
    </dgm:pt>
    <dgm:pt modelId="{7A9BEA71-444A-B948-9818-138D63118C51}" type="parTrans" cxnId="{F26F9B5D-319E-D047-AB74-A72D6C1BFDFD}">
      <dgm:prSet/>
      <dgm:spPr/>
      <dgm:t>
        <a:bodyPr/>
        <a:lstStyle/>
        <a:p>
          <a:endParaRPr lang="en-US"/>
        </a:p>
      </dgm:t>
    </dgm:pt>
    <dgm:pt modelId="{1743FF10-395C-7A4F-BCAD-03F217731793}" type="sibTrans" cxnId="{F26F9B5D-319E-D047-AB74-A72D6C1BFDFD}">
      <dgm:prSet/>
      <dgm:spPr/>
      <dgm:t>
        <a:bodyPr/>
        <a:lstStyle/>
        <a:p>
          <a:endParaRPr lang="en-US"/>
        </a:p>
      </dgm:t>
    </dgm:pt>
    <dgm:pt modelId="{7E7FA838-5888-4347-9653-3033E133765B}">
      <dgm:prSet phldrT="[Text]"/>
      <dgm:spPr/>
      <dgm:t>
        <a:bodyPr/>
        <a:lstStyle/>
        <a:p>
          <a:pPr algn="ctr"/>
          <a:r>
            <a:rPr lang="sk-SK" dirty="0" err="1"/>
            <a:t>The</a:t>
          </a:r>
          <a:r>
            <a:rPr lang="sk-SK" dirty="0"/>
            <a:t> society mobility of </a:t>
          </a:r>
          <a:r>
            <a:rPr lang="sk-SK" dirty="0" err="1"/>
            <a:t>course</a:t>
          </a:r>
          <a:r>
            <a:rPr lang="sk-SK" dirty="0"/>
            <a:t> </a:t>
          </a:r>
          <a:r>
            <a:rPr lang="sk-SK" dirty="0" err="1"/>
            <a:t>was</a:t>
          </a:r>
          <a:r>
            <a:rPr lang="sk-SK" dirty="0"/>
            <a:t> </a:t>
          </a:r>
          <a:r>
            <a:rPr lang="sk-SK" dirty="0" err="1"/>
            <a:t>changes</a:t>
          </a:r>
          <a:r>
            <a:rPr lang="sk-SK" dirty="0"/>
            <a:t> </a:t>
          </a:r>
          <a:r>
            <a:rPr lang="sk-SK" dirty="0" err="1"/>
            <a:t>when</a:t>
          </a:r>
          <a:r>
            <a:rPr lang="sk-SK" dirty="0"/>
            <a:t> </a:t>
          </a:r>
          <a:r>
            <a:rPr lang="sk-SK" dirty="0" err="1"/>
            <a:t>the</a:t>
          </a:r>
          <a:r>
            <a:rPr lang="sk-SK" dirty="0"/>
            <a:t> new </a:t>
          </a:r>
          <a:r>
            <a:rPr lang="sk-SK" dirty="0" err="1"/>
            <a:t>normal</a:t>
          </a:r>
          <a:r>
            <a:rPr lang="sk-SK" dirty="0"/>
            <a:t> </a:t>
          </a:r>
          <a:r>
            <a:rPr lang="sk-SK" dirty="0" err="1"/>
            <a:t>policy</a:t>
          </a:r>
          <a:r>
            <a:rPr lang="sk-SK" dirty="0"/>
            <a:t> </a:t>
          </a:r>
          <a:r>
            <a:rPr lang="sk-SK" dirty="0" err="1"/>
            <a:t>was</a:t>
          </a:r>
          <a:r>
            <a:rPr lang="sk-SK" dirty="0"/>
            <a:t> </a:t>
          </a:r>
          <a:r>
            <a:rPr lang="sk-SK" dirty="0" err="1"/>
            <a:t>implemented</a:t>
          </a:r>
          <a:r>
            <a:rPr lang="sk-SK" dirty="0"/>
            <a:t>. Society has </a:t>
          </a:r>
          <a:r>
            <a:rPr lang="sk-SK" dirty="0" err="1"/>
            <a:t>started</a:t>
          </a:r>
          <a:r>
            <a:rPr lang="sk-SK" dirty="0"/>
            <a:t> to </a:t>
          </a:r>
          <a:r>
            <a:rPr lang="sk-SK" dirty="0" err="1"/>
            <a:t>carry</a:t>
          </a:r>
          <a:r>
            <a:rPr lang="sk-SK" dirty="0"/>
            <a:t> </a:t>
          </a:r>
          <a:r>
            <a:rPr lang="sk-SK" dirty="0" err="1"/>
            <a:t>out</a:t>
          </a:r>
          <a:r>
            <a:rPr lang="sk-SK" dirty="0"/>
            <a:t> </a:t>
          </a:r>
          <a:r>
            <a:rPr lang="sk-SK" dirty="0" err="1"/>
            <a:t>activities</a:t>
          </a:r>
          <a:r>
            <a:rPr lang="sk-SK" dirty="0"/>
            <a:t> </a:t>
          </a:r>
          <a:r>
            <a:rPr lang="sk-SK" dirty="0" err="1"/>
            <a:t>outside</a:t>
          </a:r>
          <a:r>
            <a:rPr lang="sk-SK" dirty="0"/>
            <a:t> </a:t>
          </a:r>
          <a:r>
            <a:rPr lang="sk-SK" dirty="0" err="1"/>
            <a:t>the</a:t>
          </a:r>
          <a:r>
            <a:rPr lang="sk-SK" dirty="0"/>
            <a:t> </a:t>
          </a:r>
          <a:r>
            <a:rPr lang="sk-SK" dirty="0" err="1"/>
            <a:t>home</a:t>
          </a:r>
          <a:r>
            <a:rPr lang="sk-SK" dirty="0"/>
            <a:t>, of </a:t>
          </a:r>
          <a:r>
            <a:rPr lang="sk-SK" dirty="0" err="1"/>
            <a:t>course</a:t>
          </a:r>
          <a:r>
            <a:rPr lang="sk-SK" dirty="0"/>
            <a:t>, by </a:t>
          </a:r>
          <a:r>
            <a:rPr lang="sk-SK" dirty="0" err="1"/>
            <a:t>implementing</a:t>
          </a:r>
          <a:r>
            <a:rPr lang="sk-SK" dirty="0"/>
            <a:t> </a:t>
          </a:r>
          <a:r>
            <a:rPr lang="sk-SK" dirty="0" err="1"/>
            <a:t>the</a:t>
          </a:r>
          <a:r>
            <a:rPr lang="sk-SK" dirty="0"/>
            <a:t> </a:t>
          </a:r>
          <a:r>
            <a:rPr lang="sk-SK" dirty="0" err="1"/>
            <a:t>health</a:t>
          </a:r>
          <a:r>
            <a:rPr lang="sk-SK" dirty="0"/>
            <a:t> </a:t>
          </a:r>
          <a:r>
            <a:rPr lang="sk-SK" dirty="0" err="1"/>
            <a:t>protocol</a:t>
          </a:r>
          <a:r>
            <a:rPr lang="sk-SK" dirty="0"/>
            <a:t> </a:t>
          </a:r>
          <a:r>
            <a:rPr lang="sk-SK" dirty="0" err="1"/>
            <a:t>recommended</a:t>
          </a:r>
          <a:r>
            <a:rPr lang="sk-SK" dirty="0"/>
            <a:t> by </a:t>
          </a:r>
          <a:r>
            <a:rPr lang="sk-SK" dirty="0" err="1"/>
            <a:t>the</a:t>
          </a:r>
          <a:r>
            <a:rPr lang="sk-SK" dirty="0"/>
            <a:t> </a:t>
          </a:r>
          <a:r>
            <a:rPr lang="sk-SK" dirty="0" err="1"/>
            <a:t>government</a:t>
          </a:r>
          <a:r>
            <a:rPr lang="sk-SK" dirty="0"/>
            <a:t>. </a:t>
          </a:r>
          <a:endParaRPr lang="en-US" dirty="0"/>
        </a:p>
      </dgm:t>
    </dgm:pt>
    <dgm:pt modelId="{5207AECA-DF01-F74C-8799-A83F1E08A770}" type="parTrans" cxnId="{3A1F6118-CFF2-4149-B69C-B8D2DBD79BF1}">
      <dgm:prSet/>
      <dgm:spPr/>
      <dgm:t>
        <a:bodyPr/>
        <a:lstStyle/>
        <a:p>
          <a:endParaRPr lang="en-US"/>
        </a:p>
      </dgm:t>
    </dgm:pt>
    <dgm:pt modelId="{A6CA7960-4448-3642-8C4E-474FEA22D55C}" type="sibTrans" cxnId="{3A1F6118-CFF2-4149-B69C-B8D2DBD79BF1}">
      <dgm:prSet/>
      <dgm:spPr/>
      <dgm:t>
        <a:bodyPr/>
        <a:lstStyle/>
        <a:p>
          <a:endParaRPr lang="en-US"/>
        </a:p>
      </dgm:t>
    </dgm:pt>
    <dgm:pt modelId="{6E49EACF-9DBA-874A-B888-2508726A0FCC}">
      <dgm:prSet phldrT="[Text]"/>
      <dgm:spPr/>
      <dgm:t>
        <a:bodyPr/>
        <a:lstStyle/>
        <a:p>
          <a:r>
            <a:rPr lang="en-US" dirty="0"/>
            <a:t>Google</a:t>
          </a:r>
          <a:r>
            <a:rPr lang="en-US" baseline="0" dirty="0"/>
            <a:t> </a:t>
          </a:r>
          <a:r>
            <a:rPr lang="en-US" baseline="0" dirty="0" err="1"/>
            <a:t>Respons</a:t>
          </a:r>
          <a:endParaRPr lang="en-US" dirty="0"/>
        </a:p>
      </dgm:t>
    </dgm:pt>
    <dgm:pt modelId="{DA6293EB-02EE-D84E-BCAD-29E6577A2AB4}" type="parTrans" cxnId="{002BF0C2-B781-5543-8C31-E60CFFD17ABA}">
      <dgm:prSet/>
      <dgm:spPr/>
      <dgm:t>
        <a:bodyPr/>
        <a:lstStyle/>
        <a:p>
          <a:endParaRPr lang="en-US"/>
        </a:p>
      </dgm:t>
    </dgm:pt>
    <dgm:pt modelId="{6B9FAC53-A4AE-4940-B3ED-9F5753E1200D}" type="sibTrans" cxnId="{002BF0C2-B781-5543-8C31-E60CFFD17ABA}">
      <dgm:prSet/>
      <dgm:spPr/>
      <dgm:t>
        <a:bodyPr/>
        <a:lstStyle/>
        <a:p>
          <a:endParaRPr lang="en-US"/>
        </a:p>
      </dgm:t>
    </dgm:pt>
    <dgm:pt modelId="{AC199FBC-ADDA-934F-B0E9-59B4E20DC9D0}">
      <dgm:prSet phldrT="[Text]"/>
      <dgm:spPr/>
      <dgm:t>
        <a:bodyPr/>
        <a:lstStyle/>
        <a:p>
          <a:pPr algn="ctr"/>
          <a:r>
            <a:rPr lang="sk-SK" dirty="0"/>
            <a:t>Google </a:t>
          </a:r>
          <a:r>
            <a:rPr lang="sk-SK" dirty="0" err="1"/>
            <a:t>responds</a:t>
          </a:r>
          <a:r>
            <a:rPr lang="sk-SK" dirty="0"/>
            <a:t> to society mobility </a:t>
          </a:r>
          <a:r>
            <a:rPr lang="sk-SK" dirty="0" err="1"/>
            <a:t>during</a:t>
          </a:r>
          <a:r>
            <a:rPr lang="sk-SK" dirty="0"/>
            <a:t> </a:t>
          </a:r>
          <a:r>
            <a:rPr lang="sk-SK" dirty="0" err="1"/>
            <a:t>the</a:t>
          </a:r>
          <a:r>
            <a:rPr lang="sk-SK" dirty="0"/>
            <a:t> </a:t>
          </a:r>
          <a:r>
            <a:rPr lang="sk-SK" dirty="0" err="1"/>
            <a:t>covid</a:t>
          </a:r>
          <a:r>
            <a:rPr lang="sk-SK" dirty="0"/>
            <a:t> 19 </a:t>
          </a:r>
          <a:r>
            <a:rPr lang="sk-SK" dirty="0" err="1"/>
            <a:t>pandemic</a:t>
          </a:r>
          <a:r>
            <a:rPr lang="sk-SK" dirty="0"/>
            <a:t> by </a:t>
          </a:r>
          <a:r>
            <a:rPr lang="sk-SK" dirty="0" err="1"/>
            <a:t>using</a:t>
          </a:r>
          <a:r>
            <a:rPr lang="sk-SK" dirty="0"/>
            <a:t> </a:t>
          </a:r>
          <a:r>
            <a:rPr lang="sk-SK" dirty="0" err="1"/>
            <a:t>navigation</a:t>
          </a:r>
          <a:r>
            <a:rPr lang="sk-SK" dirty="0"/>
            <a:t> </a:t>
          </a:r>
          <a:r>
            <a:rPr lang="sk-SK" dirty="0" err="1"/>
            <a:t>technology</a:t>
          </a:r>
          <a:r>
            <a:rPr lang="sk-SK" dirty="0"/>
            <a:t> </a:t>
          </a:r>
          <a:r>
            <a:rPr lang="sk-SK" dirty="0" err="1"/>
            <a:t>installed</a:t>
          </a:r>
          <a:r>
            <a:rPr lang="sk-SK" dirty="0"/>
            <a:t> on </a:t>
          </a:r>
          <a:r>
            <a:rPr lang="sk-SK" dirty="0" err="1"/>
            <a:t>individual</a:t>
          </a:r>
          <a:r>
            <a:rPr lang="sk-SK" dirty="0"/>
            <a:t> </a:t>
          </a:r>
          <a:r>
            <a:rPr lang="sk-SK" dirty="0" err="1"/>
            <a:t>accounts</a:t>
          </a:r>
          <a:r>
            <a:rPr lang="sk-SK" dirty="0"/>
            <a:t>.</a:t>
          </a:r>
          <a:endParaRPr lang="en-US" b="1" dirty="0"/>
        </a:p>
      </dgm:t>
    </dgm:pt>
    <dgm:pt modelId="{E54DE23F-D50D-874E-8684-A9F09B6C8C05}" type="parTrans" cxnId="{3C4D771F-A3ED-C14C-96B3-9E07C32857E1}">
      <dgm:prSet/>
      <dgm:spPr/>
      <dgm:t>
        <a:bodyPr/>
        <a:lstStyle/>
        <a:p>
          <a:endParaRPr lang="en-US"/>
        </a:p>
      </dgm:t>
    </dgm:pt>
    <dgm:pt modelId="{254E036E-8DB2-B543-9A17-55934DAF9489}" type="sibTrans" cxnId="{3C4D771F-A3ED-C14C-96B3-9E07C32857E1}">
      <dgm:prSet/>
      <dgm:spPr/>
      <dgm:t>
        <a:bodyPr/>
        <a:lstStyle/>
        <a:p>
          <a:endParaRPr lang="en-US"/>
        </a:p>
      </dgm:t>
    </dgm:pt>
    <dgm:pt modelId="{B02539C2-100A-B848-A5A7-8DBB8AB799BD}">
      <dgm:prSet phldrT="[Text]"/>
      <dgm:spPr/>
      <dgm:t>
        <a:bodyPr/>
        <a:lstStyle/>
        <a:p>
          <a:r>
            <a:rPr lang="en-US" dirty="0"/>
            <a:t>New Normal </a:t>
          </a:r>
        </a:p>
      </dgm:t>
    </dgm:pt>
    <dgm:pt modelId="{F62C83C3-9136-EC43-B229-E7B07C57A018}" type="parTrans" cxnId="{74BEEFF7-9096-8D4D-86F4-37805D0811FF}">
      <dgm:prSet/>
      <dgm:spPr/>
      <dgm:t>
        <a:bodyPr/>
        <a:lstStyle/>
        <a:p>
          <a:endParaRPr lang="en-US"/>
        </a:p>
      </dgm:t>
    </dgm:pt>
    <dgm:pt modelId="{F18B28F3-98FF-1A46-8EA7-B1BCDCDF9EF0}" type="sibTrans" cxnId="{74BEEFF7-9096-8D4D-86F4-37805D0811FF}">
      <dgm:prSet/>
      <dgm:spPr/>
      <dgm:t>
        <a:bodyPr/>
        <a:lstStyle/>
        <a:p>
          <a:endParaRPr lang="en-US"/>
        </a:p>
      </dgm:t>
    </dgm:pt>
    <dgm:pt modelId="{E47B092D-DB4A-6D44-BD44-CEE744A04950}">
      <dgm:prSet phldrT="[Text]"/>
      <dgm:spPr/>
      <dgm:t>
        <a:bodyPr/>
        <a:lstStyle/>
        <a:p>
          <a:pPr algn="ctr"/>
          <a:r>
            <a:rPr lang="sk-SK" dirty="0" err="1"/>
            <a:t>Changes</a:t>
          </a:r>
          <a:r>
            <a:rPr lang="sk-SK" dirty="0"/>
            <a:t> in society mobility  are </a:t>
          </a:r>
          <a:r>
            <a:rPr lang="sk-SK" dirty="0" err="1"/>
            <a:t>reaction</a:t>
          </a:r>
          <a:r>
            <a:rPr lang="sk-SK" dirty="0"/>
            <a:t> to  </a:t>
          </a:r>
          <a:r>
            <a:rPr lang="sk-SK" dirty="0" err="1"/>
            <a:t>covid</a:t>
          </a:r>
          <a:r>
            <a:rPr lang="sk-SK" dirty="0"/>
            <a:t> 19 </a:t>
          </a:r>
          <a:r>
            <a:rPr lang="sk-SK" dirty="0" err="1"/>
            <a:t>pandemic</a:t>
          </a:r>
          <a:r>
            <a:rPr lang="sk-SK" dirty="0"/>
            <a:t> in </a:t>
          </a:r>
          <a:r>
            <a:rPr lang="sk-SK" dirty="0" err="1"/>
            <a:t>Indonesia</a:t>
          </a:r>
          <a:r>
            <a:rPr lang="sk-SK" dirty="0"/>
            <a:t>. </a:t>
          </a:r>
          <a:r>
            <a:rPr lang="sk-SK" dirty="0" err="1"/>
            <a:t>The</a:t>
          </a:r>
          <a:r>
            <a:rPr lang="sk-SK" dirty="0"/>
            <a:t> society </a:t>
          </a:r>
          <a:r>
            <a:rPr lang="sk-SK" dirty="0" err="1"/>
            <a:t>must</a:t>
          </a:r>
          <a:r>
            <a:rPr lang="sk-SK" dirty="0"/>
            <a:t> </a:t>
          </a:r>
          <a:r>
            <a:rPr lang="sk-SK" dirty="0" err="1"/>
            <a:t>be</a:t>
          </a:r>
          <a:r>
            <a:rPr lang="sk-SK" dirty="0"/>
            <a:t> </a:t>
          </a:r>
          <a:r>
            <a:rPr lang="sk-SK" dirty="0" err="1"/>
            <a:t>able</a:t>
          </a:r>
          <a:r>
            <a:rPr lang="sk-SK" dirty="0"/>
            <a:t> to </a:t>
          </a:r>
          <a:r>
            <a:rPr lang="sk-SK" dirty="0" err="1"/>
            <a:t>adapt</a:t>
          </a:r>
          <a:r>
            <a:rPr lang="sk-SK" dirty="0"/>
            <a:t> in </a:t>
          </a:r>
          <a:r>
            <a:rPr lang="sk-SK" dirty="0" err="1"/>
            <a:t>carrying</a:t>
          </a:r>
          <a:r>
            <a:rPr lang="sk-SK" dirty="0"/>
            <a:t> </a:t>
          </a:r>
          <a:r>
            <a:rPr lang="sk-SK" dirty="0" err="1"/>
            <a:t>out</a:t>
          </a:r>
          <a:r>
            <a:rPr lang="sk-SK" dirty="0"/>
            <a:t> </a:t>
          </a:r>
          <a:r>
            <a:rPr lang="sk-SK" dirty="0" err="1"/>
            <a:t>normal</a:t>
          </a:r>
          <a:r>
            <a:rPr lang="sk-SK" dirty="0"/>
            <a:t> </a:t>
          </a:r>
          <a:r>
            <a:rPr lang="sk-SK" dirty="0" err="1"/>
            <a:t>activities</a:t>
          </a:r>
          <a:r>
            <a:rPr lang="sk-SK" dirty="0"/>
            <a:t> </a:t>
          </a:r>
          <a:r>
            <a:rPr lang="sk-SK" dirty="0" err="1"/>
            <a:t>but</a:t>
          </a:r>
          <a:r>
            <a:rPr lang="sk-SK" dirty="0"/>
            <a:t> </a:t>
          </a:r>
          <a:r>
            <a:rPr lang="sk-SK" dirty="0" err="1"/>
            <a:t>still</a:t>
          </a:r>
          <a:r>
            <a:rPr lang="sk-SK" dirty="0"/>
            <a:t> </a:t>
          </a:r>
          <a:r>
            <a:rPr lang="sk-SK" dirty="0" err="1"/>
            <a:t>adhere</a:t>
          </a:r>
          <a:r>
            <a:rPr lang="sk-SK" dirty="0"/>
            <a:t> to </a:t>
          </a:r>
          <a:r>
            <a:rPr lang="sk-SK" dirty="0" err="1"/>
            <a:t>health</a:t>
          </a:r>
          <a:r>
            <a:rPr lang="sk-SK" dirty="0"/>
            <a:t> </a:t>
          </a:r>
          <a:r>
            <a:rPr lang="sk-SK" dirty="0" err="1"/>
            <a:t>protocols</a:t>
          </a:r>
          <a:r>
            <a:rPr lang="sk-SK" dirty="0"/>
            <a:t>. </a:t>
          </a:r>
          <a:endParaRPr lang="en-US" dirty="0"/>
        </a:p>
      </dgm:t>
    </dgm:pt>
    <dgm:pt modelId="{3FE24A6D-53E3-A146-B7E0-2DBF336B0574}" type="parTrans" cxnId="{39A2BE90-226E-4340-A162-88D80982F88F}">
      <dgm:prSet/>
      <dgm:spPr/>
      <dgm:t>
        <a:bodyPr/>
        <a:lstStyle/>
        <a:p>
          <a:endParaRPr lang="en-US"/>
        </a:p>
      </dgm:t>
    </dgm:pt>
    <dgm:pt modelId="{86D47932-F288-1449-8135-76C54B2E176F}" type="sibTrans" cxnId="{39A2BE90-226E-4340-A162-88D80982F88F}">
      <dgm:prSet/>
      <dgm:spPr/>
      <dgm:t>
        <a:bodyPr/>
        <a:lstStyle/>
        <a:p>
          <a:endParaRPr lang="en-US"/>
        </a:p>
      </dgm:t>
    </dgm:pt>
    <dgm:pt modelId="{80EDC3B2-4D27-A74A-9BB8-F30B2282535B}">
      <dgm:prSet/>
      <dgm:spPr/>
      <dgm:t>
        <a:bodyPr/>
        <a:lstStyle/>
        <a:p>
          <a:r>
            <a:rPr lang="en-US" dirty="0"/>
            <a:t>Purpose of this research</a:t>
          </a:r>
        </a:p>
      </dgm:t>
    </dgm:pt>
    <dgm:pt modelId="{50E9C05E-9207-DF4A-ABDB-94CF428C4DA1}" type="parTrans" cxnId="{679A7773-E21D-6441-A8BA-01E43F231B13}">
      <dgm:prSet/>
      <dgm:spPr/>
      <dgm:t>
        <a:bodyPr/>
        <a:lstStyle/>
        <a:p>
          <a:endParaRPr lang="en-US"/>
        </a:p>
      </dgm:t>
    </dgm:pt>
    <dgm:pt modelId="{BDF77606-8430-224C-BE36-10E1309DE041}" type="sibTrans" cxnId="{679A7773-E21D-6441-A8BA-01E43F231B13}">
      <dgm:prSet/>
      <dgm:spPr/>
      <dgm:t>
        <a:bodyPr/>
        <a:lstStyle/>
        <a:p>
          <a:endParaRPr lang="en-US"/>
        </a:p>
      </dgm:t>
    </dgm:pt>
    <dgm:pt modelId="{965DF1F9-3FB8-8A46-AE44-3B568CAC6098}">
      <dgm:prSet/>
      <dgm:spPr/>
      <dgm:t>
        <a:bodyPr/>
        <a:lstStyle/>
        <a:p>
          <a:pPr algn="ctr"/>
          <a:r>
            <a:rPr lang="sk-SK" dirty="0" err="1"/>
            <a:t>The</a:t>
          </a:r>
          <a:r>
            <a:rPr lang="sk-SK" dirty="0"/>
            <a:t> </a:t>
          </a:r>
          <a:r>
            <a:rPr lang="sk-SK" dirty="0" err="1"/>
            <a:t>purpose</a:t>
          </a:r>
          <a:r>
            <a:rPr lang="sk-SK" dirty="0"/>
            <a:t> of </a:t>
          </a:r>
          <a:r>
            <a:rPr lang="sk-SK" dirty="0" err="1"/>
            <a:t>this</a:t>
          </a:r>
          <a:r>
            <a:rPr lang="sk-SK" dirty="0"/>
            <a:t> </a:t>
          </a:r>
          <a:r>
            <a:rPr lang="sk-SK" dirty="0" err="1"/>
            <a:t>research</a:t>
          </a:r>
          <a:r>
            <a:rPr lang="sk-SK" dirty="0"/>
            <a:t> on mobility index </a:t>
          </a:r>
          <a:r>
            <a:rPr lang="sk-SK" dirty="0" err="1"/>
            <a:t>analysis</a:t>
          </a:r>
          <a:r>
            <a:rPr lang="sk-SK" dirty="0"/>
            <a:t> </a:t>
          </a:r>
          <a:r>
            <a:rPr lang="sk-SK" dirty="0" err="1"/>
            <a:t>is</a:t>
          </a:r>
          <a:r>
            <a:rPr lang="sk-SK" dirty="0"/>
            <a:t> to </a:t>
          </a:r>
          <a:r>
            <a:rPr lang="sk-SK" dirty="0" err="1"/>
            <a:t>determine</a:t>
          </a:r>
          <a:r>
            <a:rPr lang="sk-SK" dirty="0"/>
            <a:t> </a:t>
          </a:r>
          <a:r>
            <a:rPr lang="sk-SK" dirty="0" err="1"/>
            <a:t>the</a:t>
          </a:r>
          <a:r>
            <a:rPr lang="sk-SK" dirty="0"/>
            <a:t> </a:t>
          </a:r>
          <a:r>
            <a:rPr lang="sk-SK" dirty="0" err="1"/>
            <a:t>average</a:t>
          </a:r>
          <a:r>
            <a:rPr lang="sk-SK" dirty="0"/>
            <a:t> mobility index of </a:t>
          </a:r>
          <a:r>
            <a:rPr lang="sk-SK" dirty="0" err="1"/>
            <a:t>the</a:t>
          </a:r>
          <a:r>
            <a:rPr lang="sk-SK" dirty="0"/>
            <a:t> </a:t>
          </a:r>
          <a:r>
            <a:rPr lang="sk-SK" dirty="0" err="1"/>
            <a:t>people</a:t>
          </a:r>
          <a:r>
            <a:rPr lang="sk-SK" dirty="0"/>
            <a:t> of East Java </a:t>
          </a:r>
          <a:r>
            <a:rPr lang="sk-SK" dirty="0" err="1"/>
            <a:t>during</a:t>
          </a:r>
          <a:r>
            <a:rPr lang="sk-SK" dirty="0"/>
            <a:t> </a:t>
          </a:r>
          <a:r>
            <a:rPr lang="sk-SK" dirty="0" err="1"/>
            <a:t>the</a:t>
          </a:r>
          <a:r>
            <a:rPr lang="sk-SK" dirty="0"/>
            <a:t> </a:t>
          </a:r>
          <a:r>
            <a:rPr lang="sk-SK" dirty="0" err="1"/>
            <a:t>Covid</a:t>
          </a:r>
          <a:r>
            <a:rPr lang="sk-SK" dirty="0"/>
            <a:t> 19 </a:t>
          </a:r>
          <a:r>
            <a:rPr lang="sk-SK" dirty="0" err="1"/>
            <a:t>pandemic</a:t>
          </a:r>
          <a:r>
            <a:rPr lang="sk-SK" dirty="0"/>
            <a:t> </a:t>
          </a:r>
          <a:r>
            <a:rPr lang="sk-SK" dirty="0" err="1"/>
            <a:t>transition</a:t>
          </a:r>
          <a:r>
            <a:rPr lang="sk-SK" dirty="0"/>
            <a:t>. </a:t>
          </a:r>
          <a:r>
            <a:rPr lang="sk-SK" dirty="0" err="1"/>
            <a:t>The</a:t>
          </a:r>
          <a:r>
            <a:rPr lang="sk-SK" dirty="0"/>
            <a:t> </a:t>
          </a:r>
          <a:r>
            <a:rPr lang="sk-SK" dirty="0" err="1"/>
            <a:t>results</a:t>
          </a:r>
          <a:r>
            <a:rPr lang="sk-SK" dirty="0"/>
            <a:t> of </a:t>
          </a:r>
          <a:r>
            <a:rPr lang="sk-SK" dirty="0" err="1"/>
            <a:t>this</a:t>
          </a:r>
          <a:r>
            <a:rPr lang="sk-SK" dirty="0"/>
            <a:t> study </a:t>
          </a:r>
          <a:r>
            <a:rPr lang="sk-SK" dirty="0" err="1"/>
            <a:t>can</a:t>
          </a:r>
          <a:r>
            <a:rPr lang="sk-SK" dirty="0"/>
            <a:t> </a:t>
          </a:r>
          <a:r>
            <a:rPr lang="sk-SK" dirty="0" err="1"/>
            <a:t>be</a:t>
          </a:r>
          <a:r>
            <a:rPr lang="sk-SK" dirty="0"/>
            <a:t> </a:t>
          </a:r>
          <a:r>
            <a:rPr lang="sk-SK" dirty="0" err="1"/>
            <a:t>used</a:t>
          </a:r>
          <a:r>
            <a:rPr lang="sk-SK" dirty="0"/>
            <a:t> as </a:t>
          </a:r>
          <a:r>
            <a:rPr lang="sk-SK" dirty="0" err="1"/>
            <a:t>input</a:t>
          </a:r>
          <a:r>
            <a:rPr lang="sk-SK" dirty="0"/>
            <a:t> to </a:t>
          </a:r>
          <a:r>
            <a:rPr lang="sk-SK" dirty="0" err="1"/>
            <a:t>assist</a:t>
          </a:r>
          <a:r>
            <a:rPr lang="sk-SK" dirty="0"/>
            <a:t> </a:t>
          </a:r>
          <a:r>
            <a:rPr lang="sk-SK" dirty="0" err="1"/>
            <a:t>the</a:t>
          </a:r>
          <a:r>
            <a:rPr lang="sk-SK" dirty="0"/>
            <a:t> </a:t>
          </a:r>
          <a:r>
            <a:rPr lang="sk-SK" dirty="0" err="1"/>
            <a:t>government</a:t>
          </a:r>
          <a:r>
            <a:rPr lang="sk-SK" dirty="0"/>
            <a:t> and </a:t>
          </a:r>
          <a:r>
            <a:rPr lang="sk-SK" dirty="0" err="1"/>
            <a:t>health</a:t>
          </a:r>
          <a:r>
            <a:rPr lang="sk-SK" dirty="0"/>
            <a:t> </a:t>
          </a:r>
          <a:r>
            <a:rPr lang="sk-SK" dirty="0" err="1"/>
            <a:t>workers</a:t>
          </a:r>
          <a:r>
            <a:rPr lang="sk-SK" dirty="0"/>
            <a:t> in </a:t>
          </a:r>
          <a:r>
            <a:rPr lang="sk-SK" dirty="0" err="1"/>
            <a:t>making</a:t>
          </a:r>
          <a:r>
            <a:rPr lang="sk-SK" dirty="0"/>
            <a:t> </a:t>
          </a:r>
          <a:r>
            <a:rPr lang="sk-SK" dirty="0" err="1"/>
            <a:t>policies</a:t>
          </a:r>
          <a:r>
            <a:rPr lang="sk-SK" dirty="0"/>
            <a:t> </a:t>
          </a:r>
          <a:r>
            <a:rPr lang="sk-SK" dirty="0" err="1"/>
            <a:t>against</a:t>
          </a:r>
          <a:r>
            <a:rPr lang="sk-SK" dirty="0"/>
            <a:t> </a:t>
          </a:r>
          <a:r>
            <a:rPr lang="sk-SK" dirty="0" err="1"/>
            <a:t>the</a:t>
          </a:r>
          <a:r>
            <a:rPr lang="sk-SK" dirty="0"/>
            <a:t> covid19  </a:t>
          </a:r>
          <a:r>
            <a:rPr lang="sk-SK" dirty="0" err="1"/>
            <a:t>pandemic</a:t>
          </a:r>
          <a:r>
            <a:rPr lang="sk-SK" dirty="0"/>
            <a:t> </a:t>
          </a:r>
          <a:endParaRPr lang="en-US" dirty="0"/>
        </a:p>
      </dgm:t>
    </dgm:pt>
    <dgm:pt modelId="{6CE5B4AE-E4F1-3349-9705-1E26CADF3C12}" type="parTrans" cxnId="{C93C49AA-5BA7-4749-B7A6-E7CD40FA730A}">
      <dgm:prSet/>
      <dgm:spPr/>
      <dgm:t>
        <a:bodyPr/>
        <a:lstStyle/>
        <a:p>
          <a:endParaRPr lang="en-US"/>
        </a:p>
      </dgm:t>
    </dgm:pt>
    <dgm:pt modelId="{23ED4770-ED3C-4940-AEC0-FC1EDC10646A}" type="sibTrans" cxnId="{C93C49AA-5BA7-4749-B7A6-E7CD40FA730A}">
      <dgm:prSet/>
      <dgm:spPr/>
      <dgm:t>
        <a:bodyPr/>
        <a:lstStyle/>
        <a:p>
          <a:endParaRPr lang="en-US"/>
        </a:p>
      </dgm:t>
    </dgm:pt>
    <dgm:pt modelId="{D72EDB48-CD45-844B-A85D-9F8A799022B3}" type="pres">
      <dgm:prSet presAssocID="{E9D02991-B292-014B-B943-536EEB29E413}" presName="Name0" presStyleCnt="0">
        <dgm:presLayoutVars>
          <dgm:dir/>
          <dgm:animLvl val="lvl"/>
          <dgm:resizeHandles val="exact"/>
        </dgm:presLayoutVars>
      </dgm:prSet>
      <dgm:spPr/>
    </dgm:pt>
    <dgm:pt modelId="{4F5182B7-4707-0A46-BDB0-30BB01281D22}" type="pres">
      <dgm:prSet presAssocID="{E9D02991-B292-014B-B943-536EEB29E413}" presName="tSp" presStyleCnt="0"/>
      <dgm:spPr/>
    </dgm:pt>
    <dgm:pt modelId="{1E150782-4205-3540-8987-946DC598F423}" type="pres">
      <dgm:prSet presAssocID="{E9D02991-B292-014B-B943-536EEB29E413}" presName="bSp" presStyleCnt="0"/>
      <dgm:spPr/>
    </dgm:pt>
    <dgm:pt modelId="{FC811FD0-AF64-264D-8D8A-76137AE68C73}" type="pres">
      <dgm:prSet presAssocID="{E9D02991-B292-014B-B943-536EEB29E413}" presName="process" presStyleCnt="0"/>
      <dgm:spPr/>
    </dgm:pt>
    <dgm:pt modelId="{540C58F8-EEB0-FC4B-A1E9-1DED45509891}" type="pres">
      <dgm:prSet presAssocID="{7DBFB8F5-A6F8-FF49-ADC6-4DDF2CF09D6C}" presName="composite1" presStyleCnt="0"/>
      <dgm:spPr/>
    </dgm:pt>
    <dgm:pt modelId="{42ED105C-6C54-0047-B785-B6E711A09538}" type="pres">
      <dgm:prSet presAssocID="{7DBFB8F5-A6F8-FF49-ADC6-4DDF2CF09D6C}" presName="dummyNode1" presStyleLbl="node1" presStyleIdx="0" presStyleCnt="4"/>
      <dgm:spPr/>
    </dgm:pt>
    <dgm:pt modelId="{0357DE84-A13F-0F4F-B3ED-18F423B7553F}" type="pres">
      <dgm:prSet presAssocID="{7DBFB8F5-A6F8-FF49-ADC6-4DDF2CF09D6C}" presName="childNode1" presStyleLbl="bgAcc1" presStyleIdx="0" presStyleCnt="4" custScaleX="99745">
        <dgm:presLayoutVars>
          <dgm:bulletEnabled val="1"/>
        </dgm:presLayoutVars>
      </dgm:prSet>
      <dgm:spPr/>
    </dgm:pt>
    <dgm:pt modelId="{C2EAA7E7-A0E0-BD4E-9A4C-78AF4E79A580}" type="pres">
      <dgm:prSet presAssocID="{7DBFB8F5-A6F8-FF49-ADC6-4DDF2CF09D6C}" presName="childNode1tx" presStyleLbl="bgAcc1" presStyleIdx="0" presStyleCnt="4">
        <dgm:presLayoutVars>
          <dgm:bulletEnabled val="1"/>
        </dgm:presLayoutVars>
      </dgm:prSet>
      <dgm:spPr/>
    </dgm:pt>
    <dgm:pt modelId="{FF9EB42F-2852-F34F-A435-DF9B1BB10AF8}" type="pres">
      <dgm:prSet presAssocID="{7DBFB8F5-A6F8-FF49-ADC6-4DDF2CF09D6C}" presName="parentNode1" presStyleLbl="node1" presStyleIdx="0" presStyleCnt="4" custLinFactNeighborX="562">
        <dgm:presLayoutVars>
          <dgm:chMax val="1"/>
          <dgm:bulletEnabled val="1"/>
        </dgm:presLayoutVars>
      </dgm:prSet>
      <dgm:spPr/>
    </dgm:pt>
    <dgm:pt modelId="{CE758180-CE49-2A4A-954C-39FC26B3A492}" type="pres">
      <dgm:prSet presAssocID="{7DBFB8F5-A6F8-FF49-ADC6-4DDF2CF09D6C}" presName="connSite1" presStyleCnt="0"/>
      <dgm:spPr/>
    </dgm:pt>
    <dgm:pt modelId="{44120767-B127-DB42-8F63-A19C1B1A43D6}" type="pres">
      <dgm:prSet presAssocID="{1743FF10-395C-7A4F-BCAD-03F217731793}" presName="Name9" presStyleLbl="sibTrans2D1" presStyleIdx="0" presStyleCnt="3"/>
      <dgm:spPr/>
    </dgm:pt>
    <dgm:pt modelId="{3F5CE804-FCA6-2E47-8C74-40F30C10F7A9}" type="pres">
      <dgm:prSet presAssocID="{6E49EACF-9DBA-874A-B888-2508726A0FCC}" presName="composite2" presStyleCnt="0"/>
      <dgm:spPr/>
    </dgm:pt>
    <dgm:pt modelId="{93888FEE-FBEC-7845-9636-3B4528A9193D}" type="pres">
      <dgm:prSet presAssocID="{6E49EACF-9DBA-874A-B888-2508726A0FCC}" presName="dummyNode2" presStyleLbl="node1" presStyleIdx="0" presStyleCnt="4"/>
      <dgm:spPr/>
    </dgm:pt>
    <dgm:pt modelId="{C7FF696A-ED37-7F4D-A41E-CFBD4A9FB24B}" type="pres">
      <dgm:prSet presAssocID="{6E49EACF-9DBA-874A-B888-2508726A0FCC}" presName="childNode2" presStyleLbl="bgAcc1" presStyleIdx="1" presStyleCnt="4">
        <dgm:presLayoutVars>
          <dgm:bulletEnabled val="1"/>
        </dgm:presLayoutVars>
      </dgm:prSet>
      <dgm:spPr/>
    </dgm:pt>
    <dgm:pt modelId="{C65C3EAE-C435-C941-A257-6B14C611B6A4}" type="pres">
      <dgm:prSet presAssocID="{6E49EACF-9DBA-874A-B888-2508726A0FCC}" presName="childNode2tx" presStyleLbl="bgAcc1" presStyleIdx="1" presStyleCnt="4">
        <dgm:presLayoutVars>
          <dgm:bulletEnabled val="1"/>
        </dgm:presLayoutVars>
      </dgm:prSet>
      <dgm:spPr/>
    </dgm:pt>
    <dgm:pt modelId="{A17D4040-6D99-684D-A290-42A8AD7C4EAC}" type="pres">
      <dgm:prSet presAssocID="{6E49EACF-9DBA-874A-B888-2508726A0FCC}" presName="parentNode2" presStyleLbl="node1" presStyleIdx="1" presStyleCnt="4">
        <dgm:presLayoutVars>
          <dgm:chMax val="0"/>
          <dgm:bulletEnabled val="1"/>
        </dgm:presLayoutVars>
      </dgm:prSet>
      <dgm:spPr/>
    </dgm:pt>
    <dgm:pt modelId="{375FDCF1-D3F2-9A49-AF83-ABDD60477B78}" type="pres">
      <dgm:prSet presAssocID="{6E49EACF-9DBA-874A-B888-2508726A0FCC}" presName="connSite2" presStyleCnt="0"/>
      <dgm:spPr/>
    </dgm:pt>
    <dgm:pt modelId="{2CFA96DE-9548-744D-B7E0-68FF3456FC3C}" type="pres">
      <dgm:prSet presAssocID="{6B9FAC53-A4AE-4940-B3ED-9F5753E1200D}" presName="Name18" presStyleLbl="sibTrans2D1" presStyleIdx="1" presStyleCnt="3"/>
      <dgm:spPr/>
    </dgm:pt>
    <dgm:pt modelId="{1524CEA4-CAFA-6048-BA64-6297E8D5A4C9}" type="pres">
      <dgm:prSet presAssocID="{B02539C2-100A-B848-A5A7-8DBB8AB799BD}" presName="composite1" presStyleCnt="0"/>
      <dgm:spPr/>
    </dgm:pt>
    <dgm:pt modelId="{F06943F2-5D40-2641-B386-E84F4EBB0AAC}" type="pres">
      <dgm:prSet presAssocID="{B02539C2-100A-B848-A5A7-8DBB8AB799BD}" presName="dummyNode1" presStyleLbl="node1" presStyleIdx="1" presStyleCnt="4"/>
      <dgm:spPr/>
    </dgm:pt>
    <dgm:pt modelId="{7C0099FA-52A7-E345-9483-E36394A41E27}" type="pres">
      <dgm:prSet presAssocID="{B02539C2-100A-B848-A5A7-8DBB8AB799BD}" presName="childNode1" presStyleLbl="bgAcc1" presStyleIdx="2" presStyleCnt="4">
        <dgm:presLayoutVars>
          <dgm:bulletEnabled val="1"/>
        </dgm:presLayoutVars>
      </dgm:prSet>
      <dgm:spPr/>
    </dgm:pt>
    <dgm:pt modelId="{5757BBA5-AF92-EA4A-885C-74EB8A7A3CC6}" type="pres">
      <dgm:prSet presAssocID="{B02539C2-100A-B848-A5A7-8DBB8AB799BD}" presName="childNode1tx" presStyleLbl="bgAcc1" presStyleIdx="2" presStyleCnt="4">
        <dgm:presLayoutVars>
          <dgm:bulletEnabled val="1"/>
        </dgm:presLayoutVars>
      </dgm:prSet>
      <dgm:spPr/>
    </dgm:pt>
    <dgm:pt modelId="{74AC01B4-26A6-2244-9E2E-67FF821EEA26}" type="pres">
      <dgm:prSet presAssocID="{B02539C2-100A-B848-A5A7-8DBB8AB799BD}" presName="parentNode1" presStyleLbl="node1" presStyleIdx="2" presStyleCnt="4">
        <dgm:presLayoutVars>
          <dgm:chMax val="1"/>
          <dgm:bulletEnabled val="1"/>
        </dgm:presLayoutVars>
      </dgm:prSet>
      <dgm:spPr/>
    </dgm:pt>
    <dgm:pt modelId="{E66CD2C8-CBC9-054C-993A-B3A6CF67D59D}" type="pres">
      <dgm:prSet presAssocID="{B02539C2-100A-B848-A5A7-8DBB8AB799BD}" presName="connSite1" presStyleCnt="0"/>
      <dgm:spPr/>
    </dgm:pt>
    <dgm:pt modelId="{2B94DC85-8C18-BB46-AEAA-861EDB1D1CCA}" type="pres">
      <dgm:prSet presAssocID="{F18B28F3-98FF-1A46-8EA7-B1BCDCDF9EF0}" presName="Name9" presStyleLbl="sibTrans2D1" presStyleIdx="2" presStyleCnt="3"/>
      <dgm:spPr/>
    </dgm:pt>
    <dgm:pt modelId="{0EDE41F7-F997-C941-84C2-0F9B870A7DBE}" type="pres">
      <dgm:prSet presAssocID="{80EDC3B2-4D27-A74A-9BB8-F30B2282535B}" presName="composite2" presStyleCnt="0"/>
      <dgm:spPr/>
    </dgm:pt>
    <dgm:pt modelId="{D1174EFC-DD46-8841-BC31-0653318309FC}" type="pres">
      <dgm:prSet presAssocID="{80EDC3B2-4D27-A74A-9BB8-F30B2282535B}" presName="dummyNode2" presStyleLbl="node1" presStyleIdx="2" presStyleCnt="4"/>
      <dgm:spPr/>
    </dgm:pt>
    <dgm:pt modelId="{0672112C-D891-B845-8715-C78F840B9EA6}" type="pres">
      <dgm:prSet presAssocID="{80EDC3B2-4D27-A74A-9BB8-F30B2282535B}" presName="childNode2" presStyleLbl="bgAcc1" presStyleIdx="3" presStyleCnt="4">
        <dgm:presLayoutVars>
          <dgm:bulletEnabled val="1"/>
        </dgm:presLayoutVars>
      </dgm:prSet>
      <dgm:spPr/>
    </dgm:pt>
    <dgm:pt modelId="{89AF5582-2081-C043-A9A8-23F0DD73473A}" type="pres">
      <dgm:prSet presAssocID="{80EDC3B2-4D27-A74A-9BB8-F30B2282535B}" presName="childNode2tx" presStyleLbl="bgAcc1" presStyleIdx="3" presStyleCnt="4">
        <dgm:presLayoutVars>
          <dgm:bulletEnabled val="1"/>
        </dgm:presLayoutVars>
      </dgm:prSet>
      <dgm:spPr/>
    </dgm:pt>
    <dgm:pt modelId="{3028D679-2D23-2B4A-9B02-18E3FBBCA206}" type="pres">
      <dgm:prSet presAssocID="{80EDC3B2-4D27-A74A-9BB8-F30B2282535B}" presName="parentNode2" presStyleLbl="node1" presStyleIdx="3" presStyleCnt="4">
        <dgm:presLayoutVars>
          <dgm:chMax val="0"/>
          <dgm:bulletEnabled val="1"/>
        </dgm:presLayoutVars>
      </dgm:prSet>
      <dgm:spPr/>
    </dgm:pt>
    <dgm:pt modelId="{DBB36D7B-BE7D-024A-B99D-EA82C6CCDB67}" type="pres">
      <dgm:prSet presAssocID="{80EDC3B2-4D27-A74A-9BB8-F30B2282535B}" presName="connSite2" presStyleCnt="0"/>
      <dgm:spPr/>
    </dgm:pt>
  </dgm:ptLst>
  <dgm:cxnLst>
    <dgm:cxn modelId="{3A1F6118-CFF2-4149-B69C-B8D2DBD79BF1}" srcId="{7DBFB8F5-A6F8-FF49-ADC6-4DDF2CF09D6C}" destId="{7E7FA838-5888-4347-9653-3033E133765B}" srcOrd="0" destOrd="0" parTransId="{5207AECA-DF01-F74C-8799-A83F1E08A770}" sibTransId="{A6CA7960-4448-3642-8C4E-474FEA22D55C}"/>
    <dgm:cxn modelId="{3C4D771F-A3ED-C14C-96B3-9E07C32857E1}" srcId="{6E49EACF-9DBA-874A-B888-2508726A0FCC}" destId="{AC199FBC-ADDA-934F-B0E9-59B4E20DC9D0}" srcOrd="0" destOrd="0" parTransId="{E54DE23F-D50D-874E-8684-A9F09B6C8C05}" sibTransId="{254E036E-8DB2-B543-9A17-55934DAF9489}"/>
    <dgm:cxn modelId="{D257EB2C-FD8E-AC45-B5AE-115167F23FBC}" type="presOf" srcId="{AC199FBC-ADDA-934F-B0E9-59B4E20DC9D0}" destId="{C7FF696A-ED37-7F4D-A41E-CFBD4A9FB24B}" srcOrd="0" destOrd="0" presId="urn:microsoft.com/office/officeart/2005/8/layout/hProcess4"/>
    <dgm:cxn modelId="{F26F9B5D-319E-D047-AB74-A72D6C1BFDFD}" srcId="{E9D02991-B292-014B-B943-536EEB29E413}" destId="{7DBFB8F5-A6F8-FF49-ADC6-4DDF2CF09D6C}" srcOrd="0" destOrd="0" parTransId="{7A9BEA71-444A-B948-9818-138D63118C51}" sibTransId="{1743FF10-395C-7A4F-BCAD-03F217731793}"/>
    <dgm:cxn modelId="{A5EFD76D-CA65-5F42-84B1-40B9488BA44F}" type="presOf" srcId="{7E7FA838-5888-4347-9653-3033E133765B}" destId="{C2EAA7E7-A0E0-BD4E-9A4C-78AF4E79A580}" srcOrd="1" destOrd="0" presId="urn:microsoft.com/office/officeart/2005/8/layout/hProcess4"/>
    <dgm:cxn modelId="{679A7773-E21D-6441-A8BA-01E43F231B13}" srcId="{E9D02991-B292-014B-B943-536EEB29E413}" destId="{80EDC3B2-4D27-A74A-9BB8-F30B2282535B}" srcOrd="3" destOrd="0" parTransId="{50E9C05E-9207-DF4A-ABDB-94CF428C4DA1}" sibTransId="{BDF77606-8430-224C-BE36-10E1309DE041}"/>
    <dgm:cxn modelId="{10DA0F85-A4CA-0E43-8228-E2DAA5360A57}" type="presOf" srcId="{AC199FBC-ADDA-934F-B0E9-59B4E20DC9D0}" destId="{C65C3EAE-C435-C941-A257-6B14C611B6A4}" srcOrd="1" destOrd="0" presId="urn:microsoft.com/office/officeart/2005/8/layout/hProcess4"/>
    <dgm:cxn modelId="{9C219C8A-7612-0F41-81A0-8742964E5B21}" type="presOf" srcId="{1743FF10-395C-7A4F-BCAD-03F217731793}" destId="{44120767-B127-DB42-8F63-A19C1B1A43D6}" srcOrd="0" destOrd="0" presId="urn:microsoft.com/office/officeart/2005/8/layout/hProcess4"/>
    <dgm:cxn modelId="{D77F968D-E50D-B84C-B4C7-3D9696D17763}" type="presOf" srcId="{6E49EACF-9DBA-874A-B888-2508726A0FCC}" destId="{A17D4040-6D99-684D-A290-42A8AD7C4EAC}" srcOrd="0" destOrd="0" presId="urn:microsoft.com/office/officeart/2005/8/layout/hProcess4"/>
    <dgm:cxn modelId="{39A2BE90-226E-4340-A162-88D80982F88F}" srcId="{B02539C2-100A-B848-A5A7-8DBB8AB799BD}" destId="{E47B092D-DB4A-6D44-BD44-CEE744A04950}" srcOrd="0" destOrd="0" parTransId="{3FE24A6D-53E3-A146-B7E0-2DBF336B0574}" sibTransId="{86D47932-F288-1449-8135-76C54B2E176F}"/>
    <dgm:cxn modelId="{467CA0A3-15CD-E545-8D98-EC814B31A22E}" type="presOf" srcId="{B02539C2-100A-B848-A5A7-8DBB8AB799BD}" destId="{74AC01B4-26A6-2244-9E2E-67FF821EEA26}" srcOrd="0" destOrd="0" presId="urn:microsoft.com/office/officeart/2005/8/layout/hProcess4"/>
    <dgm:cxn modelId="{A1BF5CA6-F36F-6340-80DD-53D24C5ABBDE}" type="presOf" srcId="{6B9FAC53-A4AE-4940-B3ED-9F5753E1200D}" destId="{2CFA96DE-9548-744D-B7E0-68FF3456FC3C}" srcOrd="0" destOrd="0" presId="urn:microsoft.com/office/officeart/2005/8/layout/hProcess4"/>
    <dgm:cxn modelId="{C93C49AA-5BA7-4749-B7A6-E7CD40FA730A}" srcId="{80EDC3B2-4D27-A74A-9BB8-F30B2282535B}" destId="{965DF1F9-3FB8-8A46-AE44-3B568CAC6098}" srcOrd="0" destOrd="0" parTransId="{6CE5B4AE-E4F1-3349-9705-1E26CADF3C12}" sibTransId="{23ED4770-ED3C-4940-AEC0-FC1EDC10646A}"/>
    <dgm:cxn modelId="{8E0AE9B7-0B22-B248-A4B0-FC33C1C2CBD8}" type="presOf" srcId="{F18B28F3-98FF-1A46-8EA7-B1BCDCDF9EF0}" destId="{2B94DC85-8C18-BB46-AEAA-861EDB1D1CCA}" srcOrd="0" destOrd="0" presId="urn:microsoft.com/office/officeart/2005/8/layout/hProcess4"/>
    <dgm:cxn modelId="{3637AEB9-072D-B441-B7B8-027D17381344}" type="presOf" srcId="{E9D02991-B292-014B-B943-536EEB29E413}" destId="{D72EDB48-CD45-844B-A85D-9F8A799022B3}" srcOrd="0" destOrd="0" presId="urn:microsoft.com/office/officeart/2005/8/layout/hProcess4"/>
    <dgm:cxn modelId="{002BF0C2-B781-5543-8C31-E60CFFD17ABA}" srcId="{E9D02991-B292-014B-B943-536EEB29E413}" destId="{6E49EACF-9DBA-874A-B888-2508726A0FCC}" srcOrd="1" destOrd="0" parTransId="{DA6293EB-02EE-D84E-BCAD-29E6577A2AB4}" sibTransId="{6B9FAC53-A4AE-4940-B3ED-9F5753E1200D}"/>
    <dgm:cxn modelId="{1294B1CC-6773-BB41-AFC5-67764ACE68C4}" type="presOf" srcId="{E47B092D-DB4A-6D44-BD44-CEE744A04950}" destId="{7C0099FA-52A7-E345-9483-E36394A41E27}" srcOrd="0" destOrd="0" presId="urn:microsoft.com/office/officeart/2005/8/layout/hProcess4"/>
    <dgm:cxn modelId="{6DB669D0-D6B3-454F-AA3A-EE457929E901}" type="presOf" srcId="{7E7FA838-5888-4347-9653-3033E133765B}" destId="{0357DE84-A13F-0F4F-B3ED-18F423B7553F}" srcOrd="0" destOrd="0" presId="urn:microsoft.com/office/officeart/2005/8/layout/hProcess4"/>
    <dgm:cxn modelId="{8AA70AD6-3116-D74A-A488-21EA5E755E00}" type="presOf" srcId="{E47B092D-DB4A-6D44-BD44-CEE744A04950}" destId="{5757BBA5-AF92-EA4A-885C-74EB8A7A3CC6}" srcOrd="1" destOrd="0" presId="urn:microsoft.com/office/officeart/2005/8/layout/hProcess4"/>
    <dgm:cxn modelId="{E3E242E6-2783-FF47-BA5E-8CEF9E3C674B}" type="presOf" srcId="{7DBFB8F5-A6F8-FF49-ADC6-4DDF2CF09D6C}" destId="{FF9EB42F-2852-F34F-A435-DF9B1BB10AF8}" srcOrd="0" destOrd="0" presId="urn:microsoft.com/office/officeart/2005/8/layout/hProcess4"/>
    <dgm:cxn modelId="{DB0DB1EF-83A9-0842-AAAC-584BAEEB251F}" type="presOf" srcId="{80EDC3B2-4D27-A74A-9BB8-F30B2282535B}" destId="{3028D679-2D23-2B4A-9B02-18E3FBBCA206}" srcOrd="0" destOrd="0" presId="urn:microsoft.com/office/officeart/2005/8/layout/hProcess4"/>
    <dgm:cxn modelId="{76B1E3F1-044C-A649-AB03-465C82EB8984}" type="presOf" srcId="{965DF1F9-3FB8-8A46-AE44-3B568CAC6098}" destId="{89AF5582-2081-C043-A9A8-23F0DD73473A}" srcOrd="1" destOrd="0" presId="urn:microsoft.com/office/officeart/2005/8/layout/hProcess4"/>
    <dgm:cxn modelId="{8B61ABF2-6F02-D243-B3AD-CA1A6619724D}" type="presOf" srcId="{965DF1F9-3FB8-8A46-AE44-3B568CAC6098}" destId="{0672112C-D891-B845-8715-C78F840B9EA6}" srcOrd="0" destOrd="0" presId="urn:microsoft.com/office/officeart/2005/8/layout/hProcess4"/>
    <dgm:cxn modelId="{74BEEFF7-9096-8D4D-86F4-37805D0811FF}" srcId="{E9D02991-B292-014B-B943-536EEB29E413}" destId="{B02539C2-100A-B848-A5A7-8DBB8AB799BD}" srcOrd="2" destOrd="0" parTransId="{F62C83C3-9136-EC43-B229-E7B07C57A018}" sibTransId="{F18B28F3-98FF-1A46-8EA7-B1BCDCDF9EF0}"/>
    <dgm:cxn modelId="{958D20D2-18BF-E349-8B60-DD855A47C317}" type="presParOf" srcId="{D72EDB48-CD45-844B-A85D-9F8A799022B3}" destId="{4F5182B7-4707-0A46-BDB0-30BB01281D22}" srcOrd="0" destOrd="0" presId="urn:microsoft.com/office/officeart/2005/8/layout/hProcess4"/>
    <dgm:cxn modelId="{91CA3952-8874-A04F-92BB-0B8CD16426C5}" type="presParOf" srcId="{D72EDB48-CD45-844B-A85D-9F8A799022B3}" destId="{1E150782-4205-3540-8987-946DC598F423}" srcOrd="1" destOrd="0" presId="urn:microsoft.com/office/officeart/2005/8/layout/hProcess4"/>
    <dgm:cxn modelId="{2C0F27A4-040D-FA47-9A38-78781E7525D8}" type="presParOf" srcId="{D72EDB48-CD45-844B-A85D-9F8A799022B3}" destId="{FC811FD0-AF64-264D-8D8A-76137AE68C73}" srcOrd="2" destOrd="0" presId="urn:microsoft.com/office/officeart/2005/8/layout/hProcess4"/>
    <dgm:cxn modelId="{561E436E-D6A9-1E4A-BADD-BF8589557D8A}" type="presParOf" srcId="{FC811FD0-AF64-264D-8D8A-76137AE68C73}" destId="{540C58F8-EEB0-FC4B-A1E9-1DED45509891}" srcOrd="0" destOrd="0" presId="urn:microsoft.com/office/officeart/2005/8/layout/hProcess4"/>
    <dgm:cxn modelId="{216E854B-E316-934C-954C-41B8EF417C54}" type="presParOf" srcId="{540C58F8-EEB0-FC4B-A1E9-1DED45509891}" destId="{42ED105C-6C54-0047-B785-B6E711A09538}" srcOrd="0" destOrd="0" presId="urn:microsoft.com/office/officeart/2005/8/layout/hProcess4"/>
    <dgm:cxn modelId="{48631BC0-C503-724D-8E0A-46C6A9710681}" type="presParOf" srcId="{540C58F8-EEB0-FC4B-A1E9-1DED45509891}" destId="{0357DE84-A13F-0F4F-B3ED-18F423B7553F}" srcOrd="1" destOrd="0" presId="urn:microsoft.com/office/officeart/2005/8/layout/hProcess4"/>
    <dgm:cxn modelId="{CA626B76-5609-1B42-9836-61B20CA289BB}" type="presParOf" srcId="{540C58F8-EEB0-FC4B-A1E9-1DED45509891}" destId="{C2EAA7E7-A0E0-BD4E-9A4C-78AF4E79A580}" srcOrd="2" destOrd="0" presId="urn:microsoft.com/office/officeart/2005/8/layout/hProcess4"/>
    <dgm:cxn modelId="{5BEFDCAF-9D17-EB4D-BEFB-E2A2A36D39E6}" type="presParOf" srcId="{540C58F8-EEB0-FC4B-A1E9-1DED45509891}" destId="{FF9EB42F-2852-F34F-A435-DF9B1BB10AF8}" srcOrd="3" destOrd="0" presId="urn:microsoft.com/office/officeart/2005/8/layout/hProcess4"/>
    <dgm:cxn modelId="{3854F290-5F90-584B-8333-72E33964FE36}" type="presParOf" srcId="{540C58F8-EEB0-FC4B-A1E9-1DED45509891}" destId="{CE758180-CE49-2A4A-954C-39FC26B3A492}" srcOrd="4" destOrd="0" presId="urn:microsoft.com/office/officeart/2005/8/layout/hProcess4"/>
    <dgm:cxn modelId="{47107592-5EB9-0142-B706-1D8FCA802CA5}" type="presParOf" srcId="{FC811FD0-AF64-264D-8D8A-76137AE68C73}" destId="{44120767-B127-DB42-8F63-A19C1B1A43D6}" srcOrd="1" destOrd="0" presId="urn:microsoft.com/office/officeart/2005/8/layout/hProcess4"/>
    <dgm:cxn modelId="{AB2CB0EA-8B77-F64B-88F3-2435979D3236}" type="presParOf" srcId="{FC811FD0-AF64-264D-8D8A-76137AE68C73}" destId="{3F5CE804-FCA6-2E47-8C74-40F30C10F7A9}" srcOrd="2" destOrd="0" presId="urn:microsoft.com/office/officeart/2005/8/layout/hProcess4"/>
    <dgm:cxn modelId="{D236C6E6-6D4B-2145-A764-CF6B6D50DF2E}" type="presParOf" srcId="{3F5CE804-FCA6-2E47-8C74-40F30C10F7A9}" destId="{93888FEE-FBEC-7845-9636-3B4528A9193D}" srcOrd="0" destOrd="0" presId="urn:microsoft.com/office/officeart/2005/8/layout/hProcess4"/>
    <dgm:cxn modelId="{D33EC9B8-73A5-A54A-B909-0E04A8B05E29}" type="presParOf" srcId="{3F5CE804-FCA6-2E47-8C74-40F30C10F7A9}" destId="{C7FF696A-ED37-7F4D-A41E-CFBD4A9FB24B}" srcOrd="1" destOrd="0" presId="urn:microsoft.com/office/officeart/2005/8/layout/hProcess4"/>
    <dgm:cxn modelId="{DEA5F012-B58B-4649-AC2B-6073C16ADF5A}" type="presParOf" srcId="{3F5CE804-FCA6-2E47-8C74-40F30C10F7A9}" destId="{C65C3EAE-C435-C941-A257-6B14C611B6A4}" srcOrd="2" destOrd="0" presId="urn:microsoft.com/office/officeart/2005/8/layout/hProcess4"/>
    <dgm:cxn modelId="{9DDDE8FD-6B4C-A14C-8718-F4A8410F3D5D}" type="presParOf" srcId="{3F5CE804-FCA6-2E47-8C74-40F30C10F7A9}" destId="{A17D4040-6D99-684D-A290-42A8AD7C4EAC}" srcOrd="3" destOrd="0" presId="urn:microsoft.com/office/officeart/2005/8/layout/hProcess4"/>
    <dgm:cxn modelId="{B93446F8-CF80-1549-B173-54883A56FC71}" type="presParOf" srcId="{3F5CE804-FCA6-2E47-8C74-40F30C10F7A9}" destId="{375FDCF1-D3F2-9A49-AF83-ABDD60477B78}" srcOrd="4" destOrd="0" presId="urn:microsoft.com/office/officeart/2005/8/layout/hProcess4"/>
    <dgm:cxn modelId="{616BF073-5E7D-E048-9B91-43E0F3442AFC}" type="presParOf" srcId="{FC811FD0-AF64-264D-8D8A-76137AE68C73}" destId="{2CFA96DE-9548-744D-B7E0-68FF3456FC3C}" srcOrd="3" destOrd="0" presId="urn:microsoft.com/office/officeart/2005/8/layout/hProcess4"/>
    <dgm:cxn modelId="{C2049B84-9F8C-8E4C-ACAC-55FCF4DCA4D2}" type="presParOf" srcId="{FC811FD0-AF64-264D-8D8A-76137AE68C73}" destId="{1524CEA4-CAFA-6048-BA64-6297E8D5A4C9}" srcOrd="4" destOrd="0" presId="urn:microsoft.com/office/officeart/2005/8/layout/hProcess4"/>
    <dgm:cxn modelId="{D7922CD7-88C8-2C4E-A1B1-59631886E499}" type="presParOf" srcId="{1524CEA4-CAFA-6048-BA64-6297E8D5A4C9}" destId="{F06943F2-5D40-2641-B386-E84F4EBB0AAC}" srcOrd="0" destOrd="0" presId="urn:microsoft.com/office/officeart/2005/8/layout/hProcess4"/>
    <dgm:cxn modelId="{61C77EAB-D52C-EC4C-8AE9-C1B398ADE7EB}" type="presParOf" srcId="{1524CEA4-CAFA-6048-BA64-6297E8D5A4C9}" destId="{7C0099FA-52A7-E345-9483-E36394A41E27}" srcOrd="1" destOrd="0" presId="urn:microsoft.com/office/officeart/2005/8/layout/hProcess4"/>
    <dgm:cxn modelId="{40DFCA11-F23D-0F46-89B5-BF5A6CB870A0}" type="presParOf" srcId="{1524CEA4-CAFA-6048-BA64-6297E8D5A4C9}" destId="{5757BBA5-AF92-EA4A-885C-74EB8A7A3CC6}" srcOrd="2" destOrd="0" presId="urn:microsoft.com/office/officeart/2005/8/layout/hProcess4"/>
    <dgm:cxn modelId="{9A7DFC92-C3A7-5947-AF43-EFF40D3F8B89}" type="presParOf" srcId="{1524CEA4-CAFA-6048-BA64-6297E8D5A4C9}" destId="{74AC01B4-26A6-2244-9E2E-67FF821EEA26}" srcOrd="3" destOrd="0" presId="urn:microsoft.com/office/officeart/2005/8/layout/hProcess4"/>
    <dgm:cxn modelId="{4B1DBBD9-E1FA-9641-8B39-971D82B6DB5E}" type="presParOf" srcId="{1524CEA4-CAFA-6048-BA64-6297E8D5A4C9}" destId="{E66CD2C8-CBC9-054C-993A-B3A6CF67D59D}" srcOrd="4" destOrd="0" presId="urn:microsoft.com/office/officeart/2005/8/layout/hProcess4"/>
    <dgm:cxn modelId="{180F8777-B5DD-B341-BA54-8FFBAF41848C}" type="presParOf" srcId="{FC811FD0-AF64-264D-8D8A-76137AE68C73}" destId="{2B94DC85-8C18-BB46-AEAA-861EDB1D1CCA}" srcOrd="5" destOrd="0" presId="urn:microsoft.com/office/officeart/2005/8/layout/hProcess4"/>
    <dgm:cxn modelId="{5489057D-C64A-1D46-8709-5F0721670E92}" type="presParOf" srcId="{FC811FD0-AF64-264D-8D8A-76137AE68C73}" destId="{0EDE41F7-F997-C941-84C2-0F9B870A7DBE}" srcOrd="6" destOrd="0" presId="urn:microsoft.com/office/officeart/2005/8/layout/hProcess4"/>
    <dgm:cxn modelId="{ACD670B2-4783-5D4D-8A48-4648A5558D58}" type="presParOf" srcId="{0EDE41F7-F997-C941-84C2-0F9B870A7DBE}" destId="{D1174EFC-DD46-8841-BC31-0653318309FC}" srcOrd="0" destOrd="0" presId="urn:microsoft.com/office/officeart/2005/8/layout/hProcess4"/>
    <dgm:cxn modelId="{6D40892F-F77A-494D-8298-B44F9651CB82}" type="presParOf" srcId="{0EDE41F7-F997-C941-84C2-0F9B870A7DBE}" destId="{0672112C-D891-B845-8715-C78F840B9EA6}" srcOrd="1" destOrd="0" presId="urn:microsoft.com/office/officeart/2005/8/layout/hProcess4"/>
    <dgm:cxn modelId="{17FCB229-2245-014E-A199-E9831B88C466}" type="presParOf" srcId="{0EDE41F7-F997-C941-84C2-0F9B870A7DBE}" destId="{89AF5582-2081-C043-A9A8-23F0DD73473A}" srcOrd="2" destOrd="0" presId="urn:microsoft.com/office/officeart/2005/8/layout/hProcess4"/>
    <dgm:cxn modelId="{B8537EB4-A2C7-CB4D-9883-5D8BD3B32231}" type="presParOf" srcId="{0EDE41F7-F997-C941-84C2-0F9B870A7DBE}" destId="{3028D679-2D23-2B4A-9B02-18E3FBBCA206}" srcOrd="3" destOrd="0" presId="urn:microsoft.com/office/officeart/2005/8/layout/hProcess4"/>
    <dgm:cxn modelId="{67EB9B82-65DB-674F-AD07-CA9329811BDE}" type="presParOf" srcId="{0EDE41F7-F997-C941-84C2-0F9B870A7DBE}" destId="{DBB36D7B-BE7D-024A-B99D-EA82C6CCDB67}"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FAECED-9FF3-3E49-84A6-088166226D25}" type="doc">
      <dgm:prSet loTypeId="urn:microsoft.com/office/officeart/2008/layout/HorizontalMultiLevelHierarchy" loCatId="" qsTypeId="urn:microsoft.com/office/officeart/2005/8/quickstyle/simple1" qsCatId="simple" csTypeId="urn:microsoft.com/office/officeart/2005/8/colors/accent1_2" csCatId="accent1" phldr="1"/>
      <dgm:spPr/>
      <dgm:t>
        <a:bodyPr/>
        <a:lstStyle/>
        <a:p>
          <a:endParaRPr lang="en-US"/>
        </a:p>
      </dgm:t>
    </dgm:pt>
    <dgm:pt modelId="{569B8998-94FC-2D48-8F85-949FF9F6A855}">
      <dgm:prSet phldrT="[Text]"/>
      <dgm:spPr/>
      <dgm:t>
        <a:bodyPr/>
        <a:lstStyle/>
        <a:p>
          <a:r>
            <a:rPr lang="en-US" dirty="0"/>
            <a:t>Research Methods</a:t>
          </a:r>
        </a:p>
      </dgm:t>
    </dgm:pt>
    <dgm:pt modelId="{5A2D76EA-57F3-6B45-9FC5-D31007C3EB3D}" type="parTrans" cxnId="{6BC75D97-1074-9248-B4FC-A5EAA8482696}">
      <dgm:prSet/>
      <dgm:spPr/>
      <dgm:t>
        <a:bodyPr/>
        <a:lstStyle/>
        <a:p>
          <a:endParaRPr lang="en-US"/>
        </a:p>
      </dgm:t>
    </dgm:pt>
    <dgm:pt modelId="{14ED554F-D5B1-FC45-8EC1-71E3EFB296CF}" type="sibTrans" cxnId="{6BC75D97-1074-9248-B4FC-A5EAA8482696}">
      <dgm:prSet/>
      <dgm:spPr/>
      <dgm:t>
        <a:bodyPr/>
        <a:lstStyle/>
        <a:p>
          <a:endParaRPr lang="en-US"/>
        </a:p>
      </dgm:t>
    </dgm:pt>
    <dgm:pt modelId="{42CCEED1-8C6F-C848-A4A4-AAB144887DDB}">
      <dgm:prSet phldrT="[Text]" custT="1"/>
      <dgm:spPr/>
      <dgm:t>
        <a:bodyPr/>
        <a:lstStyle/>
        <a:p>
          <a:r>
            <a:rPr lang="sk-SK" sz="1200" dirty="0"/>
            <a:t> Google </a:t>
          </a:r>
          <a:r>
            <a:rPr lang="sk-SK" sz="1200" dirty="0" err="1"/>
            <a:t>provides</a:t>
          </a:r>
          <a:r>
            <a:rPr lang="sk-SK" sz="1200" dirty="0"/>
            <a:t> mobility index </a:t>
          </a:r>
          <a:r>
            <a:rPr lang="sk-SK" sz="1200" dirty="0" err="1"/>
            <a:t>data</a:t>
          </a:r>
          <a:r>
            <a:rPr lang="sk-SK" sz="1200" dirty="0"/>
            <a:t> </a:t>
          </a:r>
          <a:r>
            <a:rPr lang="sk-SK" sz="1200" dirty="0" err="1"/>
            <a:t>that</a:t>
          </a:r>
          <a:r>
            <a:rPr lang="sk-SK" sz="1200" dirty="0"/>
            <a:t> </a:t>
          </a:r>
          <a:r>
            <a:rPr lang="sk-SK" sz="1200" dirty="0" err="1"/>
            <a:t>shows</a:t>
          </a:r>
          <a:r>
            <a:rPr lang="sk-SK" sz="1200" dirty="0"/>
            <a:t> </a:t>
          </a:r>
          <a:r>
            <a:rPr lang="sk-SK" sz="1200" dirty="0" err="1"/>
            <a:t>changes</a:t>
          </a:r>
          <a:r>
            <a:rPr lang="sk-SK" sz="1200" dirty="0"/>
            <a:t> in </a:t>
          </a:r>
          <a:r>
            <a:rPr lang="sk-SK" sz="1200" dirty="0" err="1"/>
            <a:t>the</a:t>
          </a:r>
          <a:r>
            <a:rPr lang="sk-SK" sz="1200" dirty="0"/>
            <a:t> </a:t>
          </a:r>
          <a:r>
            <a:rPr lang="sk-SK" sz="1200" dirty="0" err="1"/>
            <a:t>number</a:t>
          </a:r>
          <a:r>
            <a:rPr lang="sk-SK" sz="1200" dirty="0"/>
            <a:t> or </a:t>
          </a:r>
          <a:r>
            <a:rPr lang="sk-SK" sz="1200" dirty="0" err="1"/>
            <a:t>length</a:t>
          </a:r>
          <a:r>
            <a:rPr lang="sk-SK" sz="1200" dirty="0"/>
            <a:t> </a:t>
          </a:r>
          <a:r>
            <a:rPr lang="sk-SK" sz="1200" dirty="0" err="1"/>
            <a:t>visits</a:t>
          </a:r>
          <a:r>
            <a:rPr lang="sk-SK" sz="1200" dirty="0"/>
            <a:t> of a person in </a:t>
          </a:r>
          <a:r>
            <a:rPr lang="sk-SK" sz="1200" dirty="0" err="1"/>
            <a:t>several</a:t>
          </a:r>
          <a:r>
            <a:rPr lang="sk-SK" sz="1200" dirty="0"/>
            <a:t> </a:t>
          </a:r>
          <a:r>
            <a:rPr lang="sk-SK" sz="1200" dirty="0" err="1"/>
            <a:t>places</a:t>
          </a:r>
          <a:r>
            <a:rPr lang="sk-SK" sz="1200" dirty="0"/>
            <a:t> in </a:t>
          </a:r>
          <a:r>
            <a:rPr lang="sk-SK" sz="1200" dirty="0" err="1"/>
            <a:t>one</a:t>
          </a:r>
          <a:r>
            <a:rPr lang="sk-SK" sz="1200" dirty="0"/>
            <a:t> </a:t>
          </a:r>
          <a:r>
            <a:rPr lang="sk-SK" sz="1200" dirty="0" err="1"/>
            <a:t>day</a:t>
          </a:r>
          <a:r>
            <a:rPr lang="sk-SK" sz="1200" dirty="0"/>
            <a:t> </a:t>
          </a:r>
          <a:r>
            <a:rPr lang="sk-SK" sz="1200" dirty="0" err="1"/>
            <a:t>compared</a:t>
          </a:r>
          <a:r>
            <a:rPr lang="sk-SK" sz="1200" dirty="0"/>
            <a:t> to </a:t>
          </a:r>
          <a:r>
            <a:rPr lang="sk-SK" sz="1200" dirty="0" err="1"/>
            <a:t>the</a:t>
          </a:r>
          <a:r>
            <a:rPr lang="sk-SK" sz="1200" dirty="0"/>
            <a:t> </a:t>
          </a:r>
          <a:r>
            <a:rPr lang="sk-SK" sz="1200" dirty="0" err="1"/>
            <a:t>baseline</a:t>
          </a:r>
          <a:r>
            <a:rPr lang="sk-SK" sz="1200" dirty="0"/>
            <a:t> </a:t>
          </a:r>
          <a:r>
            <a:rPr lang="sk-SK" sz="1200" dirty="0" err="1"/>
            <a:t>days</a:t>
          </a:r>
          <a:r>
            <a:rPr lang="sk-SK" sz="1200" dirty="0"/>
            <a:t> </a:t>
          </a:r>
          <a:r>
            <a:rPr lang="sk-SK" sz="1200" dirty="0" err="1"/>
            <a:t>period</a:t>
          </a:r>
          <a:r>
            <a:rPr lang="sk-SK" sz="1200" dirty="0"/>
            <a:t>. </a:t>
          </a:r>
          <a:r>
            <a:rPr lang="sk-SK" sz="1200" dirty="0" err="1"/>
            <a:t>The</a:t>
          </a:r>
          <a:r>
            <a:rPr lang="sk-SK" sz="1200" dirty="0"/>
            <a:t> </a:t>
          </a:r>
          <a:r>
            <a:rPr lang="sk-SK" sz="1200" dirty="0" err="1"/>
            <a:t>baseline</a:t>
          </a:r>
          <a:r>
            <a:rPr lang="sk-SK" sz="1200" dirty="0"/>
            <a:t> </a:t>
          </a:r>
          <a:r>
            <a:rPr lang="sk-SK" sz="1200" dirty="0" err="1"/>
            <a:t>day</a:t>
          </a:r>
          <a:r>
            <a:rPr lang="sk-SK" sz="1200" dirty="0"/>
            <a:t> </a:t>
          </a:r>
          <a:r>
            <a:rPr lang="sk-SK" sz="1200" dirty="0" err="1"/>
            <a:t>value</a:t>
          </a:r>
          <a:r>
            <a:rPr lang="sk-SK" sz="1200" dirty="0"/>
            <a:t> </a:t>
          </a:r>
          <a:r>
            <a:rPr lang="sk-SK" sz="1200" dirty="0" err="1"/>
            <a:t>is</a:t>
          </a:r>
          <a:r>
            <a:rPr lang="sk-SK" sz="1200" dirty="0"/>
            <a:t> </a:t>
          </a:r>
          <a:r>
            <a:rPr lang="sk-SK" sz="1200" dirty="0" err="1"/>
            <a:t>the</a:t>
          </a:r>
          <a:r>
            <a:rPr lang="sk-SK" sz="1200" dirty="0"/>
            <a:t> </a:t>
          </a:r>
          <a:r>
            <a:rPr lang="sk-SK" sz="1200" dirty="0" err="1"/>
            <a:t>median</a:t>
          </a:r>
          <a:r>
            <a:rPr lang="sk-SK" sz="1200" dirty="0"/>
            <a:t> per </a:t>
          </a:r>
          <a:r>
            <a:rPr lang="sk-SK" sz="1200" dirty="0" err="1"/>
            <a:t>day</a:t>
          </a:r>
          <a:r>
            <a:rPr lang="sk-SK" sz="1200" dirty="0"/>
            <a:t> </a:t>
          </a:r>
          <a:r>
            <a:rPr lang="sk-SK" sz="1200" dirty="0" err="1"/>
            <a:t>calculated</a:t>
          </a:r>
          <a:r>
            <a:rPr lang="sk-SK" sz="1200" dirty="0"/>
            <a:t> </a:t>
          </a:r>
          <a:r>
            <a:rPr lang="sk-SK" sz="1200" dirty="0" err="1"/>
            <a:t>using</a:t>
          </a:r>
          <a:r>
            <a:rPr lang="sk-SK" sz="1200" dirty="0"/>
            <a:t> </a:t>
          </a:r>
          <a:r>
            <a:rPr lang="sk-SK" sz="1200" dirty="0" err="1"/>
            <a:t>visit</a:t>
          </a:r>
          <a:r>
            <a:rPr lang="sk-SK" sz="1200" dirty="0"/>
            <a:t> </a:t>
          </a:r>
          <a:r>
            <a:rPr lang="sk-SK" sz="1200" dirty="0" err="1"/>
            <a:t>data</a:t>
          </a:r>
          <a:r>
            <a:rPr lang="sk-SK" sz="1200" dirty="0"/>
            <a:t> </a:t>
          </a:r>
          <a:r>
            <a:rPr lang="sk-SK" sz="1200" dirty="0" err="1"/>
            <a:t>for</a:t>
          </a:r>
          <a:r>
            <a:rPr lang="sk-SK" sz="1200" dirty="0"/>
            <a:t> </a:t>
          </a:r>
          <a:r>
            <a:rPr lang="sk-SK" sz="1200" dirty="0" err="1"/>
            <a:t>the</a:t>
          </a:r>
          <a:r>
            <a:rPr lang="sk-SK" sz="1200" dirty="0"/>
            <a:t> </a:t>
          </a:r>
          <a:r>
            <a:rPr lang="sk-SK" sz="1200" dirty="0" err="1"/>
            <a:t>period</a:t>
          </a:r>
          <a:r>
            <a:rPr lang="sk-SK" sz="1200" dirty="0"/>
            <a:t> </a:t>
          </a:r>
          <a:r>
            <a:rPr lang="sk-SK" sz="1200" dirty="0" err="1"/>
            <a:t>January</a:t>
          </a:r>
          <a:r>
            <a:rPr lang="sk-SK" sz="1200" dirty="0"/>
            <a:t> 3, 2020 to </a:t>
          </a:r>
          <a:r>
            <a:rPr lang="sk-SK" sz="1200" dirty="0" err="1"/>
            <a:t>February</a:t>
          </a:r>
          <a:r>
            <a:rPr lang="sk-SK" sz="1200" dirty="0"/>
            <a:t> 6, 2020. </a:t>
          </a:r>
          <a:r>
            <a:rPr lang="sk-SK" sz="1200" dirty="0" err="1"/>
            <a:t>The</a:t>
          </a:r>
          <a:r>
            <a:rPr lang="sk-SK" sz="1200" dirty="0"/>
            <a:t> </a:t>
          </a:r>
          <a:r>
            <a:rPr lang="sk-SK" sz="1200" dirty="0" err="1"/>
            <a:t>baseline</a:t>
          </a:r>
          <a:r>
            <a:rPr lang="sk-SK" sz="1200" dirty="0"/>
            <a:t> </a:t>
          </a:r>
          <a:r>
            <a:rPr lang="sk-SK" sz="1200" dirty="0" err="1"/>
            <a:t>period</a:t>
          </a:r>
          <a:r>
            <a:rPr lang="sk-SK" sz="1200" dirty="0"/>
            <a:t> </a:t>
          </a:r>
          <a:r>
            <a:rPr lang="sk-SK" sz="1200" dirty="0" err="1"/>
            <a:t>is</a:t>
          </a:r>
          <a:r>
            <a:rPr lang="sk-SK" sz="1200" dirty="0"/>
            <a:t> </a:t>
          </a:r>
          <a:r>
            <a:rPr lang="sk-SK" sz="1200" dirty="0" err="1"/>
            <a:t>before</a:t>
          </a:r>
          <a:r>
            <a:rPr lang="sk-SK" sz="1200" dirty="0"/>
            <a:t> </a:t>
          </a:r>
          <a:r>
            <a:rPr lang="sk-SK" sz="1200" dirty="0" err="1"/>
            <a:t>the</a:t>
          </a:r>
          <a:r>
            <a:rPr lang="sk-SK" sz="1200" dirty="0"/>
            <a:t> </a:t>
          </a:r>
          <a:r>
            <a:rPr lang="sk-SK" sz="1200" dirty="0" err="1"/>
            <a:t>covid</a:t>
          </a:r>
          <a:r>
            <a:rPr lang="sk-SK" sz="1200" dirty="0"/>
            <a:t> 19 </a:t>
          </a:r>
          <a:r>
            <a:rPr lang="sk-SK" sz="1200" dirty="0" err="1"/>
            <a:t>pandemic</a:t>
          </a:r>
          <a:r>
            <a:rPr lang="sk-SK" sz="1200" dirty="0"/>
            <a:t> </a:t>
          </a:r>
          <a:r>
            <a:rPr lang="sk-SK" sz="1200" dirty="0" err="1"/>
            <a:t>occurred</a:t>
          </a:r>
          <a:r>
            <a:rPr lang="sk-SK" sz="1200" dirty="0"/>
            <a:t> in </a:t>
          </a:r>
          <a:r>
            <a:rPr lang="sk-SK" sz="1200" dirty="0" err="1"/>
            <a:t>Indonesia</a:t>
          </a:r>
          <a:r>
            <a:rPr lang="sk-SK" sz="1200" dirty="0"/>
            <a:t> </a:t>
          </a:r>
          <a:r>
            <a:rPr lang="sk-SK" sz="1200" dirty="0" err="1"/>
            <a:t>which</a:t>
          </a:r>
          <a:r>
            <a:rPr lang="sk-SK" sz="1200" dirty="0"/>
            <a:t> </a:t>
          </a:r>
          <a:r>
            <a:rPr lang="sk-SK" sz="1200" dirty="0" err="1"/>
            <a:t>is</a:t>
          </a:r>
          <a:r>
            <a:rPr lang="sk-SK" sz="1200" dirty="0"/>
            <a:t> </a:t>
          </a:r>
          <a:r>
            <a:rPr lang="sk-SK" sz="1200" dirty="0" err="1"/>
            <a:t>used</a:t>
          </a:r>
          <a:r>
            <a:rPr lang="sk-SK" sz="1200" dirty="0"/>
            <a:t> as a </a:t>
          </a:r>
          <a:r>
            <a:rPr lang="sk-SK" sz="1200" dirty="0" err="1"/>
            <a:t>comparison</a:t>
          </a:r>
          <a:r>
            <a:rPr lang="sk-SK" sz="1200" dirty="0"/>
            <a:t> of </a:t>
          </a:r>
          <a:r>
            <a:rPr lang="sk-SK" sz="1200" dirty="0" err="1"/>
            <a:t>changes</a:t>
          </a:r>
          <a:r>
            <a:rPr lang="sk-SK" sz="1200" dirty="0"/>
            <a:t> in society mobility. </a:t>
          </a:r>
          <a:endParaRPr lang="en-US" sz="1200" dirty="0"/>
        </a:p>
      </dgm:t>
    </dgm:pt>
    <dgm:pt modelId="{791DF429-0118-3F4C-B9E8-0892ED5B6C49}" type="parTrans" cxnId="{B5DD925B-A697-5542-A9C3-F6CDEBC34157}">
      <dgm:prSet/>
      <dgm:spPr/>
      <dgm:t>
        <a:bodyPr/>
        <a:lstStyle/>
        <a:p>
          <a:endParaRPr lang="en-US"/>
        </a:p>
      </dgm:t>
    </dgm:pt>
    <dgm:pt modelId="{42CAD205-7452-9C4E-A064-7DC89EB8F4CF}" type="sibTrans" cxnId="{B5DD925B-A697-5542-A9C3-F6CDEBC34157}">
      <dgm:prSet/>
      <dgm:spPr/>
      <dgm:t>
        <a:bodyPr/>
        <a:lstStyle/>
        <a:p>
          <a:endParaRPr lang="en-US"/>
        </a:p>
      </dgm:t>
    </dgm:pt>
    <dgm:pt modelId="{691F4BDE-8A91-624D-89C3-72104953D980}">
      <dgm:prSet phldrT="[Text]" custT="1"/>
      <dgm:spPr/>
      <dgm:t>
        <a:bodyPr/>
        <a:lstStyle/>
        <a:p>
          <a:r>
            <a:rPr lang="sk-SK" sz="1000" dirty="0" err="1"/>
            <a:t>There</a:t>
          </a:r>
          <a:r>
            <a:rPr lang="sk-SK" sz="1000" dirty="0"/>
            <a:t> are </a:t>
          </a:r>
          <a:r>
            <a:rPr lang="sk-SK" sz="1000" dirty="0" err="1"/>
            <a:t>six</a:t>
          </a:r>
          <a:r>
            <a:rPr lang="sk-SK" sz="1000" dirty="0"/>
            <a:t> </a:t>
          </a:r>
          <a:r>
            <a:rPr lang="sk-SK" sz="1000" dirty="0" err="1"/>
            <a:t>categories</a:t>
          </a:r>
          <a:r>
            <a:rPr lang="sk-SK" sz="1000" dirty="0"/>
            <a:t> of </a:t>
          </a:r>
          <a:r>
            <a:rPr lang="sk-SK" sz="1000" dirty="0" err="1"/>
            <a:t>places</a:t>
          </a:r>
          <a:r>
            <a:rPr lang="sk-SK" sz="1000" dirty="0"/>
            <a:t> of </a:t>
          </a:r>
          <a:r>
            <a:rPr lang="sk-SK" sz="1000" dirty="0" err="1"/>
            <a:t>visit</a:t>
          </a:r>
          <a:r>
            <a:rPr lang="sk-SK" sz="1000" dirty="0"/>
            <a:t> </a:t>
          </a:r>
          <a:r>
            <a:rPr lang="sk-SK" sz="1000" dirty="0" err="1"/>
            <a:t>that</a:t>
          </a:r>
          <a:r>
            <a:rPr lang="sk-SK" sz="1000" dirty="0"/>
            <a:t> </a:t>
          </a:r>
          <a:r>
            <a:rPr lang="sk-SK" sz="1000" dirty="0" err="1"/>
            <a:t>were</a:t>
          </a:r>
          <a:r>
            <a:rPr lang="sk-SK" sz="1000" dirty="0"/>
            <a:t> </a:t>
          </a:r>
          <a:r>
            <a:rPr lang="sk-SK" sz="1000" dirty="0" err="1"/>
            <a:t>recorded</a:t>
          </a:r>
          <a:r>
            <a:rPr lang="sk-SK" sz="1000" dirty="0"/>
            <a:t>, </a:t>
          </a:r>
          <a:r>
            <a:rPr lang="sk-SK" sz="1000" dirty="0" err="1"/>
            <a:t>namely</a:t>
          </a:r>
          <a:r>
            <a:rPr lang="sk-SK" sz="1000" dirty="0"/>
            <a:t> (1) </a:t>
          </a:r>
          <a:r>
            <a:rPr lang="sk-SK" sz="1000" dirty="0" err="1"/>
            <a:t>Workplaces</a:t>
          </a:r>
          <a:r>
            <a:rPr lang="sk-SK" sz="1000" dirty="0"/>
            <a:t>, (2) </a:t>
          </a:r>
          <a:r>
            <a:rPr lang="sk-SK" sz="1000" dirty="0" err="1"/>
            <a:t>Residential</a:t>
          </a:r>
          <a:r>
            <a:rPr lang="sk-SK" sz="1000" dirty="0"/>
            <a:t>, (3) </a:t>
          </a:r>
          <a:r>
            <a:rPr lang="sk-SK" sz="1000" dirty="0" err="1"/>
            <a:t>Transit</a:t>
          </a:r>
          <a:r>
            <a:rPr lang="sk-SK" sz="1000" dirty="0"/>
            <a:t> </a:t>
          </a:r>
          <a:r>
            <a:rPr lang="sk-SK" sz="1000" dirty="0" err="1"/>
            <a:t>Stations</a:t>
          </a:r>
          <a:r>
            <a:rPr lang="sk-SK" sz="1000" dirty="0"/>
            <a:t>, (4) </a:t>
          </a:r>
          <a:r>
            <a:rPr lang="sk-SK" sz="1000" dirty="0" err="1"/>
            <a:t>Retail</a:t>
          </a:r>
          <a:r>
            <a:rPr lang="sk-SK" sz="1000" dirty="0"/>
            <a:t> and </a:t>
          </a:r>
          <a:r>
            <a:rPr lang="sk-SK" sz="1000" dirty="0" err="1"/>
            <a:t>Recreation</a:t>
          </a:r>
          <a:r>
            <a:rPr lang="sk-SK" sz="1000" dirty="0"/>
            <a:t>, (5) </a:t>
          </a:r>
          <a:r>
            <a:rPr lang="sk-SK" sz="1000" dirty="0" err="1"/>
            <a:t>Grocery</a:t>
          </a:r>
          <a:r>
            <a:rPr lang="sk-SK" sz="1000" dirty="0"/>
            <a:t> &amp; </a:t>
          </a:r>
          <a:r>
            <a:rPr lang="sk-SK" sz="1000" dirty="0" err="1"/>
            <a:t>Pharmacy</a:t>
          </a:r>
          <a:r>
            <a:rPr lang="sk-SK" sz="1000" dirty="0"/>
            <a:t> and (6) </a:t>
          </a:r>
          <a:r>
            <a:rPr lang="sk-SK" sz="1000" dirty="0" err="1"/>
            <a:t>Parks</a:t>
          </a:r>
          <a:r>
            <a:rPr lang="sk-SK" sz="1000" dirty="0"/>
            <a:t>. </a:t>
          </a:r>
          <a:r>
            <a:rPr lang="sk-SK" sz="1000" dirty="0" err="1"/>
            <a:t>There</a:t>
          </a:r>
          <a:r>
            <a:rPr lang="sk-SK" sz="1000" dirty="0"/>
            <a:t> are </a:t>
          </a:r>
          <a:r>
            <a:rPr lang="sk-SK" sz="1000" dirty="0" err="1"/>
            <a:t>two</a:t>
          </a:r>
          <a:r>
            <a:rPr lang="sk-SK" sz="1000" dirty="0"/>
            <a:t> </a:t>
          </a:r>
          <a:r>
            <a:rPr lang="sk-SK" sz="1000" dirty="0" err="1"/>
            <a:t>types</a:t>
          </a:r>
          <a:r>
            <a:rPr lang="sk-SK" sz="1000" dirty="0"/>
            <a:t> of mobility </a:t>
          </a:r>
          <a:r>
            <a:rPr lang="sk-SK" sz="1000" dirty="0" err="1"/>
            <a:t>indices</a:t>
          </a:r>
          <a:r>
            <a:rPr lang="sk-SK" sz="1000" dirty="0"/>
            <a:t>, </a:t>
          </a:r>
          <a:r>
            <a:rPr lang="sk-SK" sz="1000" dirty="0" err="1"/>
            <a:t>namely</a:t>
          </a:r>
          <a:r>
            <a:rPr lang="sk-SK" sz="1000" dirty="0"/>
            <a:t> a </a:t>
          </a:r>
          <a:r>
            <a:rPr lang="sk-SK" sz="1000" dirty="0" err="1"/>
            <a:t>positive</a:t>
          </a:r>
          <a:r>
            <a:rPr lang="sk-SK" sz="1000" dirty="0"/>
            <a:t> (+) mobility index and a </a:t>
          </a:r>
          <a:r>
            <a:rPr lang="sk-SK" sz="1000" dirty="0" err="1"/>
            <a:t>negative</a:t>
          </a:r>
          <a:r>
            <a:rPr lang="sk-SK" sz="1000" dirty="0"/>
            <a:t> (-) mobility index. A </a:t>
          </a:r>
          <a:r>
            <a:rPr lang="sk-SK" sz="1000" dirty="0" err="1"/>
            <a:t>positive</a:t>
          </a:r>
          <a:r>
            <a:rPr lang="sk-SK" sz="1000" dirty="0"/>
            <a:t> (+) mobility index </a:t>
          </a:r>
          <a:r>
            <a:rPr lang="sk-SK" sz="1000" dirty="0" err="1"/>
            <a:t>means</a:t>
          </a:r>
          <a:r>
            <a:rPr lang="sk-SK" sz="1000" dirty="0"/>
            <a:t> </a:t>
          </a:r>
          <a:r>
            <a:rPr lang="sk-SK" sz="1000" dirty="0" err="1"/>
            <a:t>that</a:t>
          </a:r>
          <a:r>
            <a:rPr lang="sk-SK" sz="1000" dirty="0"/>
            <a:t> </a:t>
          </a:r>
          <a:r>
            <a:rPr lang="sk-SK" sz="1000" dirty="0" err="1"/>
            <a:t>number</a:t>
          </a:r>
          <a:r>
            <a:rPr lang="sk-SK" sz="1000" dirty="0"/>
            <a:t> or </a:t>
          </a:r>
          <a:r>
            <a:rPr lang="sk-SK" sz="1000" dirty="0" err="1"/>
            <a:t>length</a:t>
          </a:r>
          <a:r>
            <a:rPr lang="sk-SK" sz="1000" dirty="0"/>
            <a:t> of </a:t>
          </a:r>
          <a:r>
            <a:rPr lang="sk-SK" sz="1000" dirty="0" err="1"/>
            <a:t>visits</a:t>
          </a:r>
          <a:r>
            <a:rPr lang="sk-SK" sz="1000" dirty="0"/>
            <a:t> on a </a:t>
          </a:r>
          <a:r>
            <a:rPr lang="sk-SK" sz="1000" dirty="0" err="1"/>
            <a:t>certain</a:t>
          </a:r>
          <a:r>
            <a:rPr lang="sk-SK" sz="1000" dirty="0"/>
            <a:t> </a:t>
          </a:r>
          <a:r>
            <a:rPr lang="sk-SK" sz="1000" dirty="0" err="1"/>
            <a:t>day</a:t>
          </a:r>
          <a:r>
            <a:rPr lang="sk-SK" sz="1000" dirty="0"/>
            <a:t> and </a:t>
          </a:r>
          <a:r>
            <a:rPr lang="sk-SK" sz="1000" dirty="0" err="1"/>
            <a:t>place</a:t>
          </a:r>
          <a:r>
            <a:rPr lang="sk-SK" sz="1000" dirty="0"/>
            <a:t> </a:t>
          </a:r>
          <a:r>
            <a:rPr lang="sk-SK" sz="1000" dirty="0" err="1"/>
            <a:t>is</a:t>
          </a:r>
          <a:r>
            <a:rPr lang="sk-SK" sz="1000" dirty="0"/>
            <a:t> more </a:t>
          </a:r>
          <a:r>
            <a:rPr lang="sk-SK" sz="1000" dirty="0" err="1"/>
            <a:t>than</a:t>
          </a:r>
          <a:r>
            <a:rPr lang="sk-SK" sz="1000" dirty="0"/>
            <a:t> </a:t>
          </a:r>
          <a:r>
            <a:rPr lang="sk-SK" sz="1000" dirty="0" err="1"/>
            <a:t>the</a:t>
          </a:r>
          <a:r>
            <a:rPr lang="sk-SK" sz="1000" dirty="0"/>
            <a:t> </a:t>
          </a:r>
          <a:r>
            <a:rPr lang="sk-SK" sz="1000" dirty="0" err="1"/>
            <a:t>baseline</a:t>
          </a:r>
          <a:r>
            <a:rPr lang="sk-SK" sz="1000" dirty="0"/>
            <a:t> </a:t>
          </a:r>
          <a:r>
            <a:rPr lang="sk-SK" sz="1000" dirty="0" err="1"/>
            <a:t>days</a:t>
          </a:r>
          <a:r>
            <a:rPr lang="sk-SK" sz="1000" dirty="0"/>
            <a:t> and </a:t>
          </a:r>
          <a:r>
            <a:rPr lang="sk-SK" sz="1000" dirty="0" err="1"/>
            <a:t>it</a:t>
          </a:r>
          <a:r>
            <a:rPr lang="sk-SK" sz="1000" dirty="0"/>
            <a:t> </a:t>
          </a:r>
          <a:r>
            <a:rPr lang="sk-SK" sz="1000" dirty="0" err="1"/>
            <a:t>can</a:t>
          </a:r>
          <a:r>
            <a:rPr lang="sk-SK" sz="1000" dirty="0"/>
            <a:t> </a:t>
          </a:r>
          <a:r>
            <a:rPr lang="sk-SK" sz="1000" dirty="0" err="1"/>
            <a:t>be</a:t>
          </a:r>
          <a:r>
            <a:rPr lang="sk-SK" sz="1000" dirty="0"/>
            <a:t> </a:t>
          </a:r>
          <a:r>
            <a:rPr lang="sk-SK" sz="1000" dirty="0" err="1"/>
            <a:t>interpreted</a:t>
          </a:r>
          <a:r>
            <a:rPr lang="sk-SK" sz="1000" dirty="0"/>
            <a:t> </a:t>
          </a:r>
          <a:r>
            <a:rPr lang="sk-SK" sz="1000" dirty="0" err="1"/>
            <a:t>that</a:t>
          </a:r>
          <a:r>
            <a:rPr lang="sk-SK" sz="1000" dirty="0"/>
            <a:t> society mobility </a:t>
          </a:r>
          <a:r>
            <a:rPr lang="sk-SK" sz="1000" dirty="0" err="1"/>
            <a:t>increases</a:t>
          </a:r>
          <a:r>
            <a:rPr lang="sk-SK" sz="1000" dirty="0"/>
            <a:t> </a:t>
          </a:r>
          <a:r>
            <a:rPr lang="sk-SK" sz="1000" dirty="0" err="1"/>
            <a:t>compared</a:t>
          </a:r>
          <a:r>
            <a:rPr lang="sk-SK" sz="1000" dirty="0"/>
            <a:t> to </a:t>
          </a:r>
          <a:r>
            <a:rPr lang="sk-SK" sz="1000" dirty="0" err="1"/>
            <a:t>baseline</a:t>
          </a:r>
          <a:r>
            <a:rPr lang="sk-SK" sz="1000" dirty="0"/>
            <a:t> </a:t>
          </a:r>
          <a:r>
            <a:rPr lang="sk-SK" sz="1000" dirty="0" err="1"/>
            <a:t>days</a:t>
          </a:r>
          <a:r>
            <a:rPr lang="sk-SK" sz="1000" dirty="0"/>
            <a:t>. </a:t>
          </a:r>
          <a:r>
            <a:rPr lang="sk-SK" sz="1000" dirty="0" err="1"/>
            <a:t>Meanwhile</a:t>
          </a:r>
          <a:r>
            <a:rPr lang="sk-SK" sz="1000" dirty="0"/>
            <a:t>, </a:t>
          </a:r>
          <a:r>
            <a:rPr lang="sk-SK" sz="1000" dirty="0" err="1"/>
            <a:t>the</a:t>
          </a:r>
          <a:r>
            <a:rPr lang="sk-SK" sz="1000" dirty="0"/>
            <a:t> </a:t>
          </a:r>
          <a:r>
            <a:rPr lang="sk-SK" sz="1000" dirty="0" err="1"/>
            <a:t>negative</a:t>
          </a:r>
          <a:r>
            <a:rPr lang="sk-SK" sz="1000" dirty="0"/>
            <a:t> (-) mobility index </a:t>
          </a:r>
          <a:r>
            <a:rPr lang="sk-SK" sz="1000" dirty="0" err="1"/>
            <a:t>means</a:t>
          </a:r>
          <a:r>
            <a:rPr lang="sk-SK" sz="1000" dirty="0"/>
            <a:t> </a:t>
          </a:r>
          <a:r>
            <a:rPr lang="sk-SK" sz="1000" dirty="0" err="1"/>
            <a:t>that</a:t>
          </a:r>
          <a:r>
            <a:rPr lang="sk-SK" sz="1000" dirty="0"/>
            <a:t> </a:t>
          </a:r>
          <a:r>
            <a:rPr lang="sk-SK" sz="1000" dirty="0" err="1"/>
            <a:t>number</a:t>
          </a:r>
          <a:r>
            <a:rPr lang="sk-SK" sz="1000" dirty="0"/>
            <a:t> or </a:t>
          </a:r>
          <a:r>
            <a:rPr lang="sk-SK" sz="1000" dirty="0" err="1"/>
            <a:t>length</a:t>
          </a:r>
          <a:r>
            <a:rPr lang="sk-SK" sz="1000" dirty="0"/>
            <a:t> of </a:t>
          </a:r>
          <a:r>
            <a:rPr lang="sk-SK" sz="1000" dirty="0" err="1"/>
            <a:t>visits</a:t>
          </a:r>
          <a:r>
            <a:rPr lang="sk-SK" sz="1000" dirty="0"/>
            <a:t> on a </a:t>
          </a:r>
          <a:r>
            <a:rPr lang="sk-SK" sz="1000" dirty="0" err="1"/>
            <a:t>certain</a:t>
          </a:r>
          <a:r>
            <a:rPr lang="sk-SK" sz="1000" dirty="0"/>
            <a:t> </a:t>
          </a:r>
          <a:r>
            <a:rPr lang="sk-SK" sz="1000" dirty="0" err="1"/>
            <a:t>day</a:t>
          </a:r>
          <a:r>
            <a:rPr lang="sk-SK" sz="1000" dirty="0"/>
            <a:t> and </a:t>
          </a:r>
          <a:r>
            <a:rPr lang="sk-SK" sz="1000" dirty="0" err="1"/>
            <a:t>place</a:t>
          </a:r>
          <a:r>
            <a:rPr lang="sk-SK" sz="1000" dirty="0"/>
            <a:t> </a:t>
          </a:r>
          <a:r>
            <a:rPr lang="sk-SK" sz="1000" dirty="0" err="1"/>
            <a:t>is</a:t>
          </a:r>
          <a:r>
            <a:rPr lang="sk-SK" sz="1000" dirty="0"/>
            <a:t> </a:t>
          </a:r>
          <a:r>
            <a:rPr lang="sk-SK" sz="1000" dirty="0" err="1"/>
            <a:t>less</a:t>
          </a:r>
          <a:r>
            <a:rPr lang="sk-SK" sz="1000" dirty="0"/>
            <a:t> </a:t>
          </a:r>
          <a:r>
            <a:rPr lang="sk-SK" sz="1000" dirty="0" err="1"/>
            <a:t>than</a:t>
          </a:r>
          <a:r>
            <a:rPr lang="sk-SK" sz="1000" dirty="0"/>
            <a:t> </a:t>
          </a:r>
          <a:r>
            <a:rPr lang="sk-SK" sz="1000" dirty="0" err="1"/>
            <a:t>the</a:t>
          </a:r>
          <a:r>
            <a:rPr lang="sk-SK" sz="1000" dirty="0"/>
            <a:t> </a:t>
          </a:r>
          <a:r>
            <a:rPr lang="sk-SK" sz="1000" dirty="0" err="1"/>
            <a:t>baseline</a:t>
          </a:r>
          <a:r>
            <a:rPr lang="sk-SK" sz="1000" dirty="0"/>
            <a:t> </a:t>
          </a:r>
          <a:r>
            <a:rPr lang="sk-SK" sz="1000" dirty="0" err="1"/>
            <a:t>days</a:t>
          </a:r>
          <a:r>
            <a:rPr lang="sk-SK" sz="1000" dirty="0"/>
            <a:t> and </a:t>
          </a:r>
          <a:r>
            <a:rPr lang="sk-SK" sz="1000" dirty="0" err="1"/>
            <a:t>it</a:t>
          </a:r>
          <a:r>
            <a:rPr lang="sk-SK" sz="1000" dirty="0"/>
            <a:t> </a:t>
          </a:r>
          <a:r>
            <a:rPr lang="sk-SK" sz="1000" dirty="0" err="1"/>
            <a:t>can</a:t>
          </a:r>
          <a:r>
            <a:rPr lang="sk-SK" sz="1000" dirty="0"/>
            <a:t> </a:t>
          </a:r>
          <a:r>
            <a:rPr lang="sk-SK" sz="1000" dirty="0" err="1"/>
            <a:t>be</a:t>
          </a:r>
          <a:r>
            <a:rPr lang="sk-SK" sz="1000" dirty="0"/>
            <a:t> </a:t>
          </a:r>
          <a:r>
            <a:rPr lang="sk-SK" sz="1000" dirty="0" err="1"/>
            <a:t>interpreted</a:t>
          </a:r>
          <a:r>
            <a:rPr lang="sk-SK" sz="1000" dirty="0"/>
            <a:t> </a:t>
          </a:r>
          <a:r>
            <a:rPr lang="sk-SK" sz="1000" dirty="0" err="1"/>
            <a:t>that</a:t>
          </a:r>
          <a:r>
            <a:rPr lang="sk-SK" sz="1000" dirty="0"/>
            <a:t> society mobility </a:t>
          </a:r>
          <a:r>
            <a:rPr lang="sk-SK" sz="1000" dirty="0" err="1"/>
            <a:t>decreases</a:t>
          </a:r>
          <a:r>
            <a:rPr lang="sk-SK" sz="1000" dirty="0"/>
            <a:t> </a:t>
          </a:r>
          <a:r>
            <a:rPr lang="sk-SK" sz="1000" dirty="0" err="1"/>
            <a:t>compared</a:t>
          </a:r>
          <a:r>
            <a:rPr lang="sk-SK" sz="1000" dirty="0"/>
            <a:t> to </a:t>
          </a:r>
          <a:r>
            <a:rPr lang="sk-SK" sz="1000" dirty="0" err="1"/>
            <a:t>the</a:t>
          </a:r>
          <a:r>
            <a:rPr lang="sk-SK" sz="1000" dirty="0"/>
            <a:t> </a:t>
          </a:r>
          <a:r>
            <a:rPr lang="sk-SK" sz="1000" dirty="0" err="1"/>
            <a:t>baseline</a:t>
          </a:r>
          <a:r>
            <a:rPr lang="sk-SK" sz="1000" dirty="0"/>
            <a:t> </a:t>
          </a:r>
          <a:r>
            <a:rPr lang="sk-SK" sz="1000" dirty="0" err="1"/>
            <a:t>days</a:t>
          </a:r>
          <a:endParaRPr lang="en-US" sz="1000" dirty="0"/>
        </a:p>
      </dgm:t>
    </dgm:pt>
    <dgm:pt modelId="{2CB49F39-AC3B-CC47-851A-695E02511749}" type="parTrans" cxnId="{B43A0912-977E-8349-A9ED-413662931EFF}">
      <dgm:prSet/>
      <dgm:spPr/>
      <dgm:t>
        <a:bodyPr/>
        <a:lstStyle/>
        <a:p>
          <a:endParaRPr lang="en-US"/>
        </a:p>
      </dgm:t>
    </dgm:pt>
    <dgm:pt modelId="{4F4C99AB-53B2-294F-8E8A-71CEAF1BA241}" type="sibTrans" cxnId="{B43A0912-977E-8349-A9ED-413662931EFF}">
      <dgm:prSet/>
      <dgm:spPr/>
      <dgm:t>
        <a:bodyPr/>
        <a:lstStyle/>
        <a:p>
          <a:endParaRPr lang="en-US"/>
        </a:p>
      </dgm:t>
    </dgm:pt>
    <dgm:pt modelId="{46AD9F5B-3B00-1E41-9EED-1DA6903922B1}">
      <dgm:prSet phldrT="[Text]"/>
      <dgm:spPr/>
      <dgm:t>
        <a:bodyPr/>
        <a:lstStyle/>
        <a:p>
          <a:r>
            <a:rPr lang="sk-SK" dirty="0" err="1"/>
            <a:t>Research</a:t>
          </a:r>
          <a:r>
            <a:rPr lang="sk-SK" dirty="0"/>
            <a:t> on </a:t>
          </a:r>
          <a:r>
            <a:rPr lang="sk-SK" dirty="0" err="1"/>
            <a:t>the</a:t>
          </a:r>
          <a:r>
            <a:rPr lang="sk-SK" dirty="0"/>
            <a:t> </a:t>
          </a:r>
          <a:r>
            <a:rPr lang="sk-SK" dirty="0" err="1"/>
            <a:t>analysis</a:t>
          </a:r>
          <a:r>
            <a:rPr lang="sk-SK" dirty="0"/>
            <a:t> of society mobility index </a:t>
          </a:r>
          <a:r>
            <a:rPr lang="sk-SK" dirty="0" err="1"/>
            <a:t>during</a:t>
          </a:r>
          <a:r>
            <a:rPr lang="sk-SK" dirty="0"/>
            <a:t> </a:t>
          </a:r>
          <a:r>
            <a:rPr lang="sk-SK" dirty="0" err="1"/>
            <a:t>the</a:t>
          </a:r>
          <a:r>
            <a:rPr lang="sk-SK" dirty="0"/>
            <a:t> </a:t>
          </a:r>
          <a:r>
            <a:rPr lang="sk-SK" dirty="0" err="1"/>
            <a:t>transition</a:t>
          </a:r>
          <a:r>
            <a:rPr lang="sk-SK" dirty="0"/>
            <a:t> </a:t>
          </a:r>
          <a:r>
            <a:rPr lang="sk-SK" dirty="0" err="1"/>
            <a:t>period</a:t>
          </a:r>
          <a:r>
            <a:rPr lang="sk-SK" dirty="0"/>
            <a:t> of </a:t>
          </a:r>
          <a:r>
            <a:rPr lang="sk-SK" dirty="0" err="1"/>
            <a:t>the</a:t>
          </a:r>
          <a:r>
            <a:rPr lang="sk-SK" dirty="0"/>
            <a:t> </a:t>
          </a:r>
          <a:r>
            <a:rPr lang="sk-SK" dirty="0" err="1"/>
            <a:t>covid</a:t>
          </a:r>
          <a:r>
            <a:rPr lang="sk-SK" dirty="0"/>
            <a:t> 19 </a:t>
          </a:r>
          <a:r>
            <a:rPr lang="sk-SK" dirty="0" err="1"/>
            <a:t>pandemic</a:t>
          </a:r>
          <a:r>
            <a:rPr lang="sk-SK" dirty="0"/>
            <a:t> in East Java </a:t>
          </a:r>
          <a:r>
            <a:rPr lang="sk-SK" dirty="0" err="1"/>
            <a:t>was</a:t>
          </a:r>
          <a:r>
            <a:rPr lang="sk-SK" dirty="0"/>
            <a:t> </a:t>
          </a:r>
          <a:r>
            <a:rPr lang="sk-SK" dirty="0" err="1"/>
            <a:t>conducted</a:t>
          </a:r>
          <a:r>
            <a:rPr lang="sk-SK" dirty="0"/>
            <a:t> over a </a:t>
          </a:r>
          <a:r>
            <a:rPr lang="sk-SK" dirty="0" err="1"/>
            <a:t>period</a:t>
          </a:r>
          <a:r>
            <a:rPr lang="sk-SK" dirty="0"/>
            <a:t> of </a:t>
          </a:r>
          <a:r>
            <a:rPr lang="sk-SK" dirty="0" err="1"/>
            <a:t>one</a:t>
          </a:r>
          <a:r>
            <a:rPr lang="sk-SK" dirty="0"/>
            <a:t> </a:t>
          </a:r>
          <a:r>
            <a:rPr lang="sk-SK" dirty="0" err="1"/>
            <a:t>month</a:t>
          </a:r>
          <a:r>
            <a:rPr lang="sk-SK" dirty="0"/>
            <a:t> </a:t>
          </a:r>
          <a:r>
            <a:rPr lang="sk-SK" dirty="0" err="1"/>
            <a:t>from</a:t>
          </a:r>
          <a:r>
            <a:rPr lang="sk-SK" dirty="0"/>
            <a:t> 25 August 2020 to 25 September 2020 to </a:t>
          </a:r>
          <a:r>
            <a:rPr lang="sk-SK" dirty="0" err="1"/>
            <a:t>find</a:t>
          </a:r>
          <a:r>
            <a:rPr lang="sk-SK" dirty="0"/>
            <a:t> </a:t>
          </a:r>
          <a:r>
            <a:rPr lang="sk-SK" dirty="0" err="1"/>
            <a:t>out</a:t>
          </a:r>
          <a:r>
            <a:rPr lang="sk-SK" dirty="0"/>
            <a:t> </a:t>
          </a:r>
          <a:r>
            <a:rPr lang="sk-SK" dirty="0" err="1"/>
            <a:t>the</a:t>
          </a:r>
          <a:r>
            <a:rPr lang="sk-SK" dirty="0"/>
            <a:t> </a:t>
          </a:r>
          <a:r>
            <a:rPr lang="sk-SK" dirty="0" err="1"/>
            <a:t>average</a:t>
          </a:r>
          <a:r>
            <a:rPr lang="sk-SK" dirty="0"/>
            <a:t> </a:t>
          </a:r>
          <a:r>
            <a:rPr lang="sk-SK" dirty="0" err="1"/>
            <a:t>visit</a:t>
          </a:r>
          <a:r>
            <a:rPr lang="sk-SK" dirty="0"/>
            <a:t> </a:t>
          </a:r>
          <a:r>
            <a:rPr lang="sk-SK" dirty="0" err="1"/>
            <a:t>patterns</a:t>
          </a:r>
          <a:r>
            <a:rPr lang="sk-SK" dirty="0"/>
            <a:t> of East Java </a:t>
          </a:r>
          <a:r>
            <a:rPr lang="sk-SK" dirty="0" err="1"/>
            <a:t>people</a:t>
          </a:r>
          <a:r>
            <a:rPr lang="sk-SK" dirty="0"/>
            <a:t> </a:t>
          </a:r>
          <a:r>
            <a:rPr lang="sk-SK" dirty="0" err="1"/>
            <a:t>during</a:t>
          </a:r>
          <a:r>
            <a:rPr lang="sk-SK" dirty="0"/>
            <a:t> </a:t>
          </a:r>
          <a:r>
            <a:rPr lang="sk-SK" dirty="0" err="1"/>
            <a:t>the</a:t>
          </a:r>
          <a:r>
            <a:rPr lang="sk-SK" dirty="0"/>
            <a:t> </a:t>
          </a:r>
          <a:r>
            <a:rPr lang="sk-SK" dirty="0" err="1"/>
            <a:t>transition</a:t>
          </a:r>
          <a:r>
            <a:rPr lang="sk-SK" dirty="0"/>
            <a:t> </a:t>
          </a:r>
          <a:r>
            <a:rPr lang="sk-SK" dirty="0" err="1"/>
            <a:t>period</a:t>
          </a:r>
          <a:r>
            <a:rPr lang="sk-SK" dirty="0"/>
            <a:t>. East Java </a:t>
          </a:r>
          <a:r>
            <a:rPr lang="sk-SK" dirty="0" err="1"/>
            <a:t>is</a:t>
          </a:r>
          <a:r>
            <a:rPr lang="sk-SK" dirty="0"/>
            <a:t> </a:t>
          </a:r>
          <a:r>
            <a:rPr lang="sk-SK" dirty="0" err="1"/>
            <a:t>one</a:t>
          </a:r>
          <a:r>
            <a:rPr lang="sk-SK" dirty="0"/>
            <a:t> of </a:t>
          </a:r>
          <a:r>
            <a:rPr lang="sk-SK" dirty="0" err="1"/>
            <a:t>the</a:t>
          </a:r>
          <a:r>
            <a:rPr lang="sk-SK" dirty="0"/>
            <a:t> </a:t>
          </a:r>
          <a:r>
            <a:rPr lang="sk-SK" dirty="0" err="1"/>
            <a:t>provinces</a:t>
          </a:r>
          <a:r>
            <a:rPr lang="sk-SK" dirty="0"/>
            <a:t> </a:t>
          </a:r>
          <a:r>
            <a:rPr lang="sk-SK" dirty="0" err="1"/>
            <a:t>that</a:t>
          </a:r>
          <a:r>
            <a:rPr lang="sk-SK" dirty="0"/>
            <a:t> </a:t>
          </a:r>
          <a:r>
            <a:rPr lang="sk-SK" dirty="0" err="1"/>
            <a:t>is</a:t>
          </a:r>
          <a:r>
            <a:rPr lang="sk-SK" dirty="0"/>
            <a:t> </a:t>
          </a:r>
          <a:r>
            <a:rPr lang="sk-SK" dirty="0" err="1"/>
            <a:t>included</a:t>
          </a:r>
          <a:r>
            <a:rPr lang="sk-SK" dirty="0"/>
            <a:t> in </a:t>
          </a:r>
          <a:r>
            <a:rPr lang="sk-SK" dirty="0" err="1"/>
            <a:t>the</a:t>
          </a:r>
          <a:r>
            <a:rPr lang="sk-SK" dirty="0"/>
            <a:t> </a:t>
          </a:r>
          <a:r>
            <a:rPr lang="sk-SK" dirty="0" err="1"/>
            <a:t>red</a:t>
          </a:r>
          <a:r>
            <a:rPr lang="sk-SK" dirty="0"/>
            <a:t> </a:t>
          </a:r>
          <a:r>
            <a:rPr lang="sk-SK" dirty="0" err="1"/>
            <a:t>zone</a:t>
          </a:r>
          <a:r>
            <a:rPr lang="sk-SK" dirty="0"/>
            <a:t> of  </a:t>
          </a:r>
          <a:r>
            <a:rPr lang="sk-SK" dirty="0" err="1"/>
            <a:t>spread</a:t>
          </a:r>
          <a:r>
            <a:rPr lang="sk-SK" dirty="0"/>
            <a:t> </a:t>
          </a:r>
          <a:r>
            <a:rPr lang="sk-SK" dirty="0" err="1"/>
            <a:t>the</a:t>
          </a:r>
          <a:r>
            <a:rPr lang="sk-SK" dirty="0"/>
            <a:t> </a:t>
          </a:r>
          <a:r>
            <a:rPr lang="sk-SK" dirty="0" err="1"/>
            <a:t>Covid</a:t>
          </a:r>
          <a:r>
            <a:rPr lang="sk-SK" dirty="0"/>
            <a:t> 19 </a:t>
          </a:r>
          <a:r>
            <a:rPr lang="sk-SK" dirty="0" err="1"/>
            <a:t>virus</a:t>
          </a:r>
          <a:r>
            <a:rPr lang="sk-SK" dirty="0"/>
            <a:t> and </a:t>
          </a:r>
          <a:r>
            <a:rPr lang="sk-SK" dirty="0" err="1"/>
            <a:t>every</a:t>
          </a:r>
          <a:r>
            <a:rPr lang="sk-SK" dirty="0"/>
            <a:t> </a:t>
          </a:r>
          <a:r>
            <a:rPr lang="sk-SK" dirty="0" err="1"/>
            <a:t>day</a:t>
          </a:r>
          <a:r>
            <a:rPr lang="sk-SK" dirty="0"/>
            <a:t> </a:t>
          </a:r>
          <a:r>
            <a:rPr lang="sk-SK" dirty="0" err="1"/>
            <a:t>there</a:t>
          </a:r>
          <a:r>
            <a:rPr lang="sk-SK" dirty="0"/>
            <a:t> are </a:t>
          </a:r>
          <a:r>
            <a:rPr lang="sk-SK" dirty="0" err="1"/>
            <a:t>quite</a:t>
          </a:r>
          <a:r>
            <a:rPr lang="sk-SK" dirty="0"/>
            <a:t> a </a:t>
          </a:r>
          <a:r>
            <a:rPr lang="sk-SK" dirty="0" err="1"/>
            <a:t>lot</a:t>
          </a:r>
          <a:r>
            <a:rPr lang="sk-SK" dirty="0"/>
            <a:t> of </a:t>
          </a:r>
          <a:r>
            <a:rPr lang="sk-SK" dirty="0" err="1"/>
            <a:t>confirmed</a:t>
          </a:r>
          <a:r>
            <a:rPr lang="sk-SK" dirty="0"/>
            <a:t> </a:t>
          </a:r>
          <a:r>
            <a:rPr lang="sk-SK" dirty="0" err="1"/>
            <a:t>cases</a:t>
          </a:r>
          <a:r>
            <a:rPr lang="sk-SK" dirty="0"/>
            <a:t> of </a:t>
          </a:r>
          <a:r>
            <a:rPr lang="sk-SK" dirty="0" err="1"/>
            <a:t>covid</a:t>
          </a:r>
          <a:r>
            <a:rPr lang="sk-SK" dirty="0"/>
            <a:t> 19. So </a:t>
          </a:r>
          <a:r>
            <a:rPr lang="sk-SK" dirty="0" err="1"/>
            <a:t>that</a:t>
          </a:r>
          <a:r>
            <a:rPr lang="sk-SK" dirty="0"/>
            <a:t> </a:t>
          </a:r>
          <a:r>
            <a:rPr lang="sk-SK" dirty="0" err="1"/>
            <a:t>this</a:t>
          </a:r>
          <a:r>
            <a:rPr lang="sk-SK" dirty="0"/>
            <a:t> </a:t>
          </a:r>
          <a:r>
            <a:rPr lang="sk-SK" dirty="0" err="1"/>
            <a:t>analysis</a:t>
          </a:r>
          <a:r>
            <a:rPr lang="sk-SK" dirty="0"/>
            <a:t> of society mobility </a:t>
          </a:r>
          <a:r>
            <a:rPr lang="sk-SK" dirty="0" err="1"/>
            <a:t>needs</a:t>
          </a:r>
          <a:r>
            <a:rPr lang="sk-SK" dirty="0"/>
            <a:t> to </a:t>
          </a:r>
          <a:r>
            <a:rPr lang="sk-SK" dirty="0" err="1"/>
            <a:t>be</a:t>
          </a:r>
          <a:r>
            <a:rPr lang="sk-SK" dirty="0"/>
            <a:t> done so </a:t>
          </a:r>
          <a:r>
            <a:rPr lang="sk-SK" dirty="0" err="1"/>
            <a:t>that</a:t>
          </a:r>
          <a:r>
            <a:rPr lang="sk-SK" dirty="0"/>
            <a:t> </a:t>
          </a:r>
          <a:r>
            <a:rPr lang="sk-SK" dirty="0" err="1"/>
            <a:t>it</a:t>
          </a:r>
          <a:r>
            <a:rPr lang="sk-SK" dirty="0"/>
            <a:t> </a:t>
          </a:r>
          <a:r>
            <a:rPr lang="sk-SK" dirty="0" err="1"/>
            <a:t>can</a:t>
          </a:r>
          <a:r>
            <a:rPr lang="sk-SK" dirty="0"/>
            <a:t> </a:t>
          </a:r>
          <a:r>
            <a:rPr lang="sk-SK" dirty="0" err="1"/>
            <a:t>be</a:t>
          </a:r>
          <a:r>
            <a:rPr lang="sk-SK" dirty="0"/>
            <a:t> </a:t>
          </a:r>
          <a:r>
            <a:rPr lang="sk-SK" dirty="0" err="1"/>
            <a:t>used</a:t>
          </a:r>
          <a:r>
            <a:rPr lang="sk-SK" dirty="0"/>
            <a:t> as </a:t>
          </a:r>
          <a:r>
            <a:rPr lang="sk-SK" dirty="0" err="1"/>
            <a:t>input</a:t>
          </a:r>
          <a:r>
            <a:rPr lang="sk-SK" dirty="0"/>
            <a:t> in </a:t>
          </a:r>
          <a:r>
            <a:rPr lang="sk-SK" dirty="0" err="1"/>
            <a:t>making</a:t>
          </a:r>
          <a:r>
            <a:rPr lang="sk-SK" dirty="0"/>
            <a:t> </a:t>
          </a:r>
          <a:r>
            <a:rPr lang="sk-SK" dirty="0" err="1"/>
            <a:t>policies</a:t>
          </a:r>
          <a:r>
            <a:rPr lang="sk-SK" dirty="0"/>
            <a:t> </a:t>
          </a:r>
          <a:r>
            <a:rPr lang="sk-SK" dirty="0" err="1"/>
            <a:t>against</a:t>
          </a:r>
          <a:r>
            <a:rPr lang="sk-SK" dirty="0"/>
            <a:t> </a:t>
          </a:r>
          <a:r>
            <a:rPr lang="sk-SK" dirty="0" err="1"/>
            <a:t>the</a:t>
          </a:r>
          <a:r>
            <a:rPr lang="sk-SK" dirty="0"/>
            <a:t> </a:t>
          </a:r>
          <a:r>
            <a:rPr lang="sk-SK" dirty="0" err="1"/>
            <a:t>covid</a:t>
          </a:r>
          <a:r>
            <a:rPr lang="sk-SK" dirty="0"/>
            <a:t> 19 </a:t>
          </a:r>
          <a:r>
            <a:rPr lang="sk-SK" dirty="0" err="1"/>
            <a:t>pandemic</a:t>
          </a:r>
          <a:r>
            <a:rPr lang="sk-SK" dirty="0"/>
            <a:t>. </a:t>
          </a:r>
          <a:endParaRPr lang="en-US" dirty="0"/>
        </a:p>
      </dgm:t>
    </dgm:pt>
    <dgm:pt modelId="{46A5C06B-ECEF-8F4D-823F-914DA321A6A4}" type="parTrans" cxnId="{68259E1D-2E5A-E049-919D-7E19D8343E65}">
      <dgm:prSet/>
      <dgm:spPr/>
      <dgm:t>
        <a:bodyPr/>
        <a:lstStyle/>
        <a:p>
          <a:endParaRPr lang="en-US"/>
        </a:p>
      </dgm:t>
    </dgm:pt>
    <dgm:pt modelId="{AD938C82-ECB1-174A-93AA-409D1634CC9D}" type="sibTrans" cxnId="{68259E1D-2E5A-E049-919D-7E19D8343E65}">
      <dgm:prSet/>
      <dgm:spPr/>
      <dgm:t>
        <a:bodyPr/>
        <a:lstStyle/>
        <a:p>
          <a:endParaRPr lang="en-US"/>
        </a:p>
      </dgm:t>
    </dgm:pt>
    <dgm:pt modelId="{1F0D02C4-66B6-814D-9D6B-AE5544DC60A8}" type="pres">
      <dgm:prSet presAssocID="{BFFAECED-9FF3-3E49-84A6-088166226D25}" presName="Name0" presStyleCnt="0">
        <dgm:presLayoutVars>
          <dgm:chPref val="1"/>
          <dgm:dir/>
          <dgm:animOne val="branch"/>
          <dgm:animLvl val="lvl"/>
          <dgm:resizeHandles val="exact"/>
        </dgm:presLayoutVars>
      </dgm:prSet>
      <dgm:spPr/>
    </dgm:pt>
    <dgm:pt modelId="{F599E0D3-9492-7544-801C-966AD13AC8BE}" type="pres">
      <dgm:prSet presAssocID="{569B8998-94FC-2D48-8F85-949FF9F6A855}" presName="root1" presStyleCnt="0"/>
      <dgm:spPr/>
    </dgm:pt>
    <dgm:pt modelId="{E4BAF8DB-B8EC-2F44-ACB8-7E0302984385}" type="pres">
      <dgm:prSet presAssocID="{569B8998-94FC-2D48-8F85-949FF9F6A855}" presName="LevelOneTextNode" presStyleLbl="node0" presStyleIdx="0" presStyleCnt="1">
        <dgm:presLayoutVars>
          <dgm:chPref val="3"/>
        </dgm:presLayoutVars>
      </dgm:prSet>
      <dgm:spPr/>
    </dgm:pt>
    <dgm:pt modelId="{FE103AB7-6FAF-DF46-B2BE-89C671CE31C2}" type="pres">
      <dgm:prSet presAssocID="{569B8998-94FC-2D48-8F85-949FF9F6A855}" presName="level2hierChild" presStyleCnt="0"/>
      <dgm:spPr/>
    </dgm:pt>
    <dgm:pt modelId="{A9F96691-E2CD-C847-AE9A-BD266B2CC630}" type="pres">
      <dgm:prSet presAssocID="{791DF429-0118-3F4C-B9E8-0892ED5B6C49}" presName="conn2-1" presStyleLbl="parChTrans1D2" presStyleIdx="0" presStyleCnt="3"/>
      <dgm:spPr/>
    </dgm:pt>
    <dgm:pt modelId="{A72C7FA7-D10C-AE46-A992-65AC1AD73999}" type="pres">
      <dgm:prSet presAssocID="{791DF429-0118-3F4C-B9E8-0892ED5B6C49}" presName="connTx" presStyleLbl="parChTrans1D2" presStyleIdx="0" presStyleCnt="3"/>
      <dgm:spPr/>
    </dgm:pt>
    <dgm:pt modelId="{690F825F-1777-0C49-9266-78742F9FD6B1}" type="pres">
      <dgm:prSet presAssocID="{42CCEED1-8C6F-C848-A4A4-AAB144887DDB}" presName="root2" presStyleCnt="0"/>
      <dgm:spPr/>
    </dgm:pt>
    <dgm:pt modelId="{1F3F2B5C-98E8-B24D-BEA8-F5779B8E7BE3}" type="pres">
      <dgm:prSet presAssocID="{42CCEED1-8C6F-C848-A4A4-AAB144887DDB}" presName="LevelTwoTextNode" presStyleLbl="node2" presStyleIdx="0" presStyleCnt="3" custScaleX="169645" custScaleY="147707">
        <dgm:presLayoutVars>
          <dgm:chPref val="3"/>
        </dgm:presLayoutVars>
      </dgm:prSet>
      <dgm:spPr/>
    </dgm:pt>
    <dgm:pt modelId="{893835A6-3B66-5A42-A593-4F52F343BADC}" type="pres">
      <dgm:prSet presAssocID="{42CCEED1-8C6F-C848-A4A4-AAB144887DDB}" presName="level3hierChild" presStyleCnt="0"/>
      <dgm:spPr/>
    </dgm:pt>
    <dgm:pt modelId="{9C1BE12B-B856-4240-A135-4877EE2AB585}" type="pres">
      <dgm:prSet presAssocID="{2CB49F39-AC3B-CC47-851A-695E02511749}" presName="conn2-1" presStyleLbl="parChTrans1D2" presStyleIdx="1" presStyleCnt="3"/>
      <dgm:spPr/>
    </dgm:pt>
    <dgm:pt modelId="{BC1DDBA0-513F-534C-A06A-E1A2AC764940}" type="pres">
      <dgm:prSet presAssocID="{2CB49F39-AC3B-CC47-851A-695E02511749}" presName="connTx" presStyleLbl="parChTrans1D2" presStyleIdx="1" presStyleCnt="3"/>
      <dgm:spPr/>
    </dgm:pt>
    <dgm:pt modelId="{EB99B4CE-2969-6E42-89BF-1446FBB5D9FE}" type="pres">
      <dgm:prSet presAssocID="{691F4BDE-8A91-624D-89C3-72104953D980}" presName="root2" presStyleCnt="0"/>
      <dgm:spPr/>
    </dgm:pt>
    <dgm:pt modelId="{95CC5134-9AD3-D240-A9B7-8676D38AFE3D}" type="pres">
      <dgm:prSet presAssocID="{691F4BDE-8A91-624D-89C3-72104953D980}" presName="LevelTwoTextNode" presStyleLbl="node2" presStyleIdx="1" presStyleCnt="3" custScaleX="170465" custScaleY="142645">
        <dgm:presLayoutVars>
          <dgm:chPref val="3"/>
        </dgm:presLayoutVars>
      </dgm:prSet>
      <dgm:spPr/>
    </dgm:pt>
    <dgm:pt modelId="{3545CA95-2682-F942-ACFA-3A84D365B755}" type="pres">
      <dgm:prSet presAssocID="{691F4BDE-8A91-624D-89C3-72104953D980}" presName="level3hierChild" presStyleCnt="0"/>
      <dgm:spPr/>
    </dgm:pt>
    <dgm:pt modelId="{660C5AA7-5C57-374E-B5C7-F7683BACEA95}" type="pres">
      <dgm:prSet presAssocID="{46A5C06B-ECEF-8F4D-823F-914DA321A6A4}" presName="conn2-1" presStyleLbl="parChTrans1D2" presStyleIdx="2" presStyleCnt="3"/>
      <dgm:spPr/>
    </dgm:pt>
    <dgm:pt modelId="{78758B10-CBD6-7E49-BFC6-3545A730B192}" type="pres">
      <dgm:prSet presAssocID="{46A5C06B-ECEF-8F4D-823F-914DA321A6A4}" presName="connTx" presStyleLbl="parChTrans1D2" presStyleIdx="2" presStyleCnt="3"/>
      <dgm:spPr/>
    </dgm:pt>
    <dgm:pt modelId="{C500CDFB-9142-544F-A6A8-E1B8828A6B7C}" type="pres">
      <dgm:prSet presAssocID="{46AD9F5B-3B00-1E41-9EED-1DA6903922B1}" presName="root2" presStyleCnt="0"/>
      <dgm:spPr/>
    </dgm:pt>
    <dgm:pt modelId="{00D79B3F-E84A-FD4D-8B73-EEC4730C1348}" type="pres">
      <dgm:prSet presAssocID="{46AD9F5B-3B00-1E41-9EED-1DA6903922B1}" presName="LevelTwoTextNode" presStyleLbl="node2" presStyleIdx="2" presStyleCnt="3" custScaleX="170465" custScaleY="140127">
        <dgm:presLayoutVars>
          <dgm:chPref val="3"/>
        </dgm:presLayoutVars>
      </dgm:prSet>
      <dgm:spPr/>
    </dgm:pt>
    <dgm:pt modelId="{BF1C72C7-EC78-694D-81BB-5EC916FEFE4F}" type="pres">
      <dgm:prSet presAssocID="{46AD9F5B-3B00-1E41-9EED-1DA6903922B1}" presName="level3hierChild" presStyleCnt="0"/>
      <dgm:spPr/>
    </dgm:pt>
  </dgm:ptLst>
  <dgm:cxnLst>
    <dgm:cxn modelId="{7D5F5D04-F032-534A-9F4C-5D0511EFBA81}" type="presOf" srcId="{791DF429-0118-3F4C-B9E8-0892ED5B6C49}" destId="{A72C7FA7-D10C-AE46-A992-65AC1AD73999}" srcOrd="1" destOrd="0" presId="urn:microsoft.com/office/officeart/2008/layout/HorizontalMultiLevelHierarchy"/>
    <dgm:cxn modelId="{CD1C7605-8669-D44E-9EA0-01341C492724}" type="presOf" srcId="{2CB49F39-AC3B-CC47-851A-695E02511749}" destId="{9C1BE12B-B856-4240-A135-4877EE2AB585}" srcOrd="0" destOrd="0" presId="urn:microsoft.com/office/officeart/2008/layout/HorizontalMultiLevelHierarchy"/>
    <dgm:cxn modelId="{B43A0912-977E-8349-A9ED-413662931EFF}" srcId="{569B8998-94FC-2D48-8F85-949FF9F6A855}" destId="{691F4BDE-8A91-624D-89C3-72104953D980}" srcOrd="1" destOrd="0" parTransId="{2CB49F39-AC3B-CC47-851A-695E02511749}" sibTransId="{4F4C99AB-53B2-294F-8E8A-71CEAF1BA241}"/>
    <dgm:cxn modelId="{68259E1D-2E5A-E049-919D-7E19D8343E65}" srcId="{569B8998-94FC-2D48-8F85-949FF9F6A855}" destId="{46AD9F5B-3B00-1E41-9EED-1DA6903922B1}" srcOrd="2" destOrd="0" parTransId="{46A5C06B-ECEF-8F4D-823F-914DA321A6A4}" sibTransId="{AD938C82-ECB1-174A-93AA-409D1634CC9D}"/>
    <dgm:cxn modelId="{C4BDE62B-7501-9D4A-A601-B869E1E5C7A8}" type="presOf" srcId="{2CB49F39-AC3B-CC47-851A-695E02511749}" destId="{BC1DDBA0-513F-534C-A06A-E1A2AC764940}" srcOrd="1" destOrd="0" presId="urn:microsoft.com/office/officeart/2008/layout/HorizontalMultiLevelHierarchy"/>
    <dgm:cxn modelId="{5D256B33-B84E-5E4C-BC2F-A27DC6F0C530}" type="presOf" srcId="{BFFAECED-9FF3-3E49-84A6-088166226D25}" destId="{1F0D02C4-66B6-814D-9D6B-AE5544DC60A8}" srcOrd="0" destOrd="0" presId="urn:microsoft.com/office/officeart/2008/layout/HorizontalMultiLevelHierarchy"/>
    <dgm:cxn modelId="{0372C333-8A6F-874D-93F2-2F9949B76A23}" type="presOf" srcId="{569B8998-94FC-2D48-8F85-949FF9F6A855}" destId="{E4BAF8DB-B8EC-2F44-ACB8-7E0302984385}" srcOrd="0" destOrd="0" presId="urn:microsoft.com/office/officeart/2008/layout/HorizontalMultiLevelHierarchy"/>
    <dgm:cxn modelId="{04624152-2046-344A-8E65-3EBB81743C3E}" type="presOf" srcId="{46A5C06B-ECEF-8F4D-823F-914DA321A6A4}" destId="{660C5AA7-5C57-374E-B5C7-F7683BACEA95}" srcOrd="0" destOrd="0" presId="urn:microsoft.com/office/officeart/2008/layout/HorizontalMultiLevelHierarchy"/>
    <dgm:cxn modelId="{23AA2658-8DC1-5F4D-B9B6-F12A42D3D377}" type="presOf" srcId="{42CCEED1-8C6F-C848-A4A4-AAB144887DDB}" destId="{1F3F2B5C-98E8-B24D-BEA8-F5779B8E7BE3}" srcOrd="0" destOrd="0" presId="urn:microsoft.com/office/officeart/2008/layout/HorizontalMultiLevelHierarchy"/>
    <dgm:cxn modelId="{B5DD925B-A697-5542-A9C3-F6CDEBC34157}" srcId="{569B8998-94FC-2D48-8F85-949FF9F6A855}" destId="{42CCEED1-8C6F-C848-A4A4-AAB144887DDB}" srcOrd="0" destOrd="0" parTransId="{791DF429-0118-3F4C-B9E8-0892ED5B6C49}" sibTransId="{42CAD205-7452-9C4E-A064-7DC89EB8F4CF}"/>
    <dgm:cxn modelId="{2CB5C18E-A737-6140-ABF4-93DF5CC43C75}" type="presOf" srcId="{791DF429-0118-3F4C-B9E8-0892ED5B6C49}" destId="{A9F96691-E2CD-C847-AE9A-BD266B2CC630}" srcOrd="0" destOrd="0" presId="urn:microsoft.com/office/officeart/2008/layout/HorizontalMultiLevelHierarchy"/>
    <dgm:cxn modelId="{6BC75D97-1074-9248-B4FC-A5EAA8482696}" srcId="{BFFAECED-9FF3-3E49-84A6-088166226D25}" destId="{569B8998-94FC-2D48-8F85-949FF9F6A855}" srcOrd="0" destOrd="0" parTransId="{5A2D76EA-57F3-6B45-9FC5-D31007C3EB3D}" sibTransId="{14ED554F-D5B1-FC45-8EC1-71E3EFB296CF}"/>
    <dgm:cxn modelId="{847D7EE6-1953-2748-A687-465BCB50D94A}" type="presOf" srcId="{46A5C06B-ECEF-8F4D-823F-914DA321A6A4}" destId="{78758B10-CBD6-7E49-BFC6-3545A730B192}" srcOrd="1" destOrd="0" presId="urn:microsoft.com/office/officeart/2008/layout/HorizontalMultiLevelHierarchy"/>
    <dgm:cxn modelId="{B56E8EF8-FB20-0B47-B48A-C65587E5078A}" type="presOf" srcId="{46AD9F5B-3B00-1E41-9EED-1DA6903922B1}" destId="{00D79B3F-E84A-FD4D-8B73-EEC4730C1348}" srcOrd="0" destOrd="0" presId="urn:microsoft.com/office/officeart/2008/layout/HorizontalMultiLevelHierarchy"/>
    <dgm:cxn modelId="{AC1E19FE-5029-DE4B-A7A9-6220128890E4}" type="presOf" srcId="{691F4BDE-8A91-624D-89C3-72104953D980}" destId="{95CC5134-9AD3-D240-A9B7-8676D38AFE3D}" srcOrd="0" destOrd="0" presId="urn:microsoft.com/office/officeart/2008/layout/HorizontalMultiLevelHierarchy"/>
    <dgm:cxn modelId="{BD7EB803-33C2-0D4E-A5FC-04C21810F465}" type="presParOf" srcId="{1F0D02C4-66B6-814D-9D6B-AE5544DC60A8}" destId="{F599E0D3-9492-7544-801C-966AD13AC8BE}" srcOrd="0" destOrd="0" presId="urn:microsoft.com/office/officeart/2008/layout/HorizontalMultiLevelHierarchy"/>
    <dgm:cxn modelId="{C08DF9B8-9F8C-6343-9FF0-9A77677C80CB}" type="presParOf" srcId="{F599E0D3-9492-7544-801C-966AD13AC8BE}" destId="{E4BAF8DB-B8EC-2F44-ACB8-7E0302984385}" srcOrd="0" destOrd="0" presId="urn:microsoft.com/office/officeart/2008/layout/HorizontalMultiLevelHierarchy"/>
    <dgm:cxn modelId="{B6200CA6-FCF6-D649-8205-A09EA5FA108C}" type="presParOf" srcId="{F599E0D3-9492-7544-801C-966AD13AC8BE}" destId="{FE103AB7-6FAF-DF46-B2BE-89C671CE31C2}" srcOrd="1" destOrd="0" presId="urn:microsoft.com/office/officeart/2008/layout/HorizontalMultiLevelHierarchy"/>
    <dgm:cxn modelId="{365A830F-6667-7246-ABB2-1A5F551A23AC}" type="presParOf" srcId="{FE103AB7-6FAF-DF46-B2BE-89C671CE31C2}" destId="{A9F96691-E2CD-C847-AE9A-BD266B2CC630}" srcOrd="0" destOrd="0" presId="urn:microsoft.com/office/officeart/2008/layout/HorizontalMultiLevelHierarchy"/>
    <dgm:cxn modelId="{D32942F7-BE6A-E543-BF6B-4F23CCF0A6C9}" type="presParOf" srcId="{A9F96691-E2CD-C847-AE9A-BD266B2CC630}" destId="{A72C7FA7-D10C-AE46-A992-65AC1AD73999}" srcOrd="0" destOrd="0" presId="urn:microsoft.com/office/officeart/2008/layout/HorizontalMultiLevelHierarchy"/>
    <dgm:cxn modelId="{557DF377-81AC-3B40-8CB1-AB607477F090}" type="presParOf" srcId="{FE103AB7-6FAF-DF46-B2BE-89C671CE31C2}" destId="{690F825F-1777-0C49-9266-78742F9FD6B1}" srcOrd="1" destOrd="0" presId="urn:microsoft.com/office/officeart/2008/layout/HorizontalMultiLevelHierarchy"/>
    <dgm:cxn modelId="{DA0A1FBA-49AA-7C43-801E-95F540505518}" type="presParOf" srcId="{690F825F-1777-0C49-9266-78742F9FD6B1}" destId="{1F3F2B5C-98E8-B24D-BEA8-F5779B8E7BE3}" srcOrd="0" destOrd="0" presId="urn:microsoft.com/office/officeart/2008/layout/HorizontalMultiLevelHierarchy"/>
    <dgm:cxn modelId="{50635352-023C-D843-9B49-990364747666}" type="presParOf" srcId="{690F825F-1777-0C49-9266-78742F9FD6B1}" destId="{893835A6-3B66-5A42-A593-4F52F343BADC}" srcOrd="1" destOrd="0" presId="urn:microsoft.com/office/officeart/2008/layout/HorizontalMultiLevelHierarchy"/>
    <dgm:cxn modelId="{E627433C-841E-B24B-A873-961BEBD11402}" type="presParOf" srcId="{FE103AB7-6FAF-DF46-B2BE-89C671CE31C2}" destId="{9C1BE12B-B856-4240-A135-4877EE2AB585}" srcOrd="2" destOrd="0" presId="urn:microsoft.com/office/officeart/2008/layout/HorizontalMultiLevelHierarchy"/>
    <dgm:cxn modelId="{0D53DF38-E960-3143-AE94-F47A99546DA2}" type="presParOf" srcId="{9C1BE12B-B856-4240-A135-4877EE2AB585}" destId="{BC1DDBA0-513F-534C-A06A-E1A2AC764940}" srcOrd="0" destOrd="0" presId="urn:microsoft.com/office/officeart/2008/layout/HorizontalMultiLevelHierarchy"/>
    <dgm:cxn modelId="{421E80E1-C2EF-F748-8F8E-2A7687B1D6BD}" type="presParOf" srcId="{FE103AB7-6FAF-DF46-B2BE-89C671CE31C2}" destId="{EB99B4CE-2969-6E42-89BF-1446FBB5D9FE}" srcOrd="3" destOrd="0" presId="urn:microsoft.com/office/officeart/2008/layout/HorizontalMultiLevelHierarchy"/>
    <dgm:cxn modelId="{908DEE96-BB3F-2946-8F15-9180E5DECE0A}" type="presParOf" srcId="{EB99B4CE-2969-6E42-89BF-1446FBB5D9FE}" destId="{95CC5134-9AD3-D240-A9B7-8676D38AFE3D}" srcOrd="0" destOrd="0" presId="urn:microsoft.com/office/officeart/2008/layout/HorizontalMultiLevelHierarchy"/>
    <dgm:cxn modelId="{00CD4FA5-EC02-D44D-A05F-C5A4BE657CB6}" type="presParOf" srcId="{EB99B4CE-2969-6E42-89BF-1446FBB5D9FE}" destId="{3545CA95-2682-F942-ACFA-3A84D365B755}" srcOrd="1" destOrd="0" presId="urn:microsoft.com/office/officeart/2008/layout/HorizontalMultiLevelHierarchy"/>
    <dgm:cxn modelId="{F97ACCAF-3C74-8647-A34B-82310D549758}" type="presParOf" srcId="{FE103AB7-6FAF-DF46-B2BE-89C671CE31C2}" destId="{660C5AA7-5C57-374E-B5C7-F7683BACEA95}" srcOrd="4" destOrd="0" presId="urn:microsoft.com/office/officeart/2008/layout/HorizontalMultiLevelHierarchy"/>
    <dgm:cxn modelId="{03A17059-51BC-184F-A253-CA8B4995BD5F}" type="presParOf" srcId="{660C5AA7-5C57-374E-B5C7-F7683BACEA95}" destId="{78758B10-CBD6-7E49-BFC6-3545A730B192}" srcOrd="0" destOrd="0" presId="urn:microsoft.com/office/officeart/2008/layout/HorizontalMultiLevelHierarchy"/>
    <dgm:cxn modelId="{99A532AF-8222-094E-81CA-60BF602E8092}" type="presParOf" srcId="{FE103AB7-6FAF-DF46-B2BE-89C671CE31C2}" destId="{C500CDFB-9142-544F-A6A8-E1B8828A6B7C}" srcOrd="5" destOrd="0" presId="urn:microsoft.com/office/officeart/2008/layout/HorizontalMultiLevelHierarchy"/>
    <dgm:cxn modelId="{2020909C-8655-914B-A06E-C2DB808F1BD1}" type="presParOf" srcId="{C500CDFB-9142-544F-A6A8-E1B8828A6B7C}" destId="{00D79B3F-E84A-FD4D-8B73-EEC4730C1348}" srcOrd="0" destOrd="0" presId="urn:microsoft.com/office/officeart/2008/layout/HorizontalMultiLevelHierarchy"/>
    <dgm:cxn modelId="{EC3310C5-3B7E-744C-8032-DD10F247BF7A}" type="presParOf" srcId="{C500CDFB-9142-544F-A6A8-E1B8828A6B7C}" destId="{BF1C72C7-EC78-694D-81BB-5EC916FEFE4F}"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E32D8B1-31E3-9443-9811-D794717052F3}" type="doc">
      <dgm:prSet loTypeId="urn:microsoft.com/office/officeart/2005/8/layout/process2" loCatId="" qsTypeId="urn:microsoft.com/office/officeart/2005/8/quickstyle/simple1" qsCatId="simple" csTypeId="urn:microsoft.com/office/officeart/2005/8/colors/accent1_2" csCatId="accent1" phldr="1"/>
      <dgm:spPr/>
    </dgm:pt>
    <dgm:pt modelId="{90C922D0-9ED5-4F4C-B752-E0C23AC437E7}">
      <dgm:prSet phldrT="[Text]"/>
      <dgm:spPr/>
      <dgm:t>
        <a:bodyPr/>
        <a:lstStyle/>
        <a:p>
          <a:r>
            <a:rPr lang="sk-SK" dirty="0" err="1"/>
            <a:t>Based</a:t>
          </a:r>
          <a:r>
            <a:rPr lang="sk-SK" dirty="0"/>
            <a:t> on </a:t>
          </a:r>
          <a:r>
            <a:rPr lang="sk-SK" dirty="0" err="1"/>
            <a:t>this</a:t>
          </a:r>
          <a:r>
            <a:rPr lang="sk-SK" dirty="0"/>
            <a:t> </a:t>
          </a:r>
          <a:r>
            <a:rPr lang="sk-SK" dirty="0" err="1"/>
            <a:t>research</a:t>
          </a:r>
          <a:r>
            <a:rPr lang="sk-SK" dirty="0"/>
            <a:t> </a:t>
          </a:r>
          <a:r>
            <a:rPr lang="sk-SK" dirty="0" err="1"/>
            <a:t>known</a:t>
          </a:r>
          <a:r>
            <a:rPr lang="sk-SK" dirty="0"/>
            <a:t> </a:t>
          </a:r>
          <a:r>
            <a:rPr lang="sk-SK" dirty="0" err="1"/>
            <a:t>that</a:t>
          </a:r>
          <a:r>
            <a:rPr lang="sk-SK" dirty="0"/>
            <a:t> </a:t>
          </a:r>
          <a:r>
            <a:rPr lang="sk-SK" dirty="0" err="1"/>
            <a:t>average</a:t>
          </a:r>
          <a:r>
            <a:rPr lang="sk-SK" dirty="0"/>
            <a:t> society mobility index in </a:t>
          </a:r>
          <a:r>
            <a:rPr lang="sk-SK" dirty="0" err="1"/>
            <a:t>five</a:t>
          </a:r>
          <a:r>
            <a:rPr lang="sk-SK" dirty="0"/>
            <a:t> </a:t>
          </a:r>
          <a:r>
            <a:rPr lang="sk-SK" dirty="0" err="1"/>
            <a:t>categories</a:t>
          </a:r>
          <a:r>
            <a:rPr lang="sk-SK" dirty="0"/>
            <a:t> of </a:t>
          </a:r>
          <a:r>
            <a:rPr lang="sk-SK" dirty="0" err="1"/>
            <a:t>places</a:t>
          </a:r>
          <a:r>
            <a:rPr lang="sk-SK" dirty="0"/>
            <a:t> </a:t>
          </a:r>
          <a:r>
            <a:rPr lang="sk-SK" dirty="0" err="1"/>
            <a:t>visits</a:t>
          </a:r>
          <a:r>
            <a:rPr lang="sk-SK" dirty="0"/>
            <a:t> </a:t>
          </a:r>
          <a:r>
            <a:rPr lang="sk-SK" dirty="0" err="1"/>
            <a:t>namely</a:t>
          </a:r>
          <a:r>
            <a:rPr lang="sk-SK" dirty="0"/>
            <a:t> </a:t>
          </a:r>
          <a:r>
            <a:rPr lang="sk-SK" dirty="0" err="1"/>
            <a:t>workplaces</a:t>
          </a:r>
          <a:r>
            <a:rPr lang="sk-SK" dirty="0"/>
            <a:t>, </a:t>
          </a:r>
          <a:r>
            <a:rPr lang="sk-SK" dirty="0" err="1"/>
            <a:t>transit</a:t>
          </a:r>
          <a:r>
            <a:rPr lang="sk-SK" dirty="0"/>
            <a:t> </a:t>
          </a:r>
          <a:r>
            <a:rPr lang="sk-SK" dirty="0" err="1"/>
            <a:t>stations</a:t>
          </a:r>
          <a:r>
            <a:rPr lang="sk-SK" dirty="0"/>
            <a:t>, </a:t>
          </a:r>
          <a:r>
            <a:rPr lang="sk-SK" dirty="0" err="1"/>
            <a:t>retail</a:t>
          </a:r>
          <a:r>
            <a:rPr lang="sk-SK" dirty="0"/>
            <a:t> &amp; </a:t>
          </a:r>
          <a:r>
            <a:rPr lang="sk-SK" dirty="0" err="1"/>
            <a:t>recreation</a:t>
          </a:r>
          <a:r>
            <a:rPr lang="sk-SK" dirty="0"/>
            <a:t>, </a:t>
          </a:r>
          <a:r>
            <a:rPr lang="sk-SK" dirty="0" err="1"/>
            <a:t>grocery</a:t>
          </a:r>
          <a:r>
            <a:rPr lang="sk-SK" dirty="0"/>
            <a:t> &amp; </a:t>
          </a:r>
          <a:r>
            <a:rPr lang="sk-SK" dirty="0" err="1"/>
            <a:t>pharmacy</a:t>
          </a:r>
          <a:r>
            <a:rPr lang="sk-SK" dirty="0"/>
            <a:t> and park has </a:t>
          </a:r>
          <a:r>
            <a:rPr lang="sk-SK" dirty="0" err="1"/>
            <a:t>decreased</a:t>
          </a:r>
          <a:r>
            <a:rPr lang="sk-SK" dirty="0"/>
            <a:t> </a:t>
          </a:r>
          <a:r>
            <a:rPr lang="sk-SK" dirty="0" err="1"/>
            <a:t>during</a:t>
          </a:r>
          <a:r>
            <a:rPr lang="sk-SK" dirty="0"/>
            <a:t> </a:t>
          </a:r>
          <a:r>
            <a:rPr lang="sk-SK" dirty="0" err="1"/>
            <a:t>the</a:t>
          </a:r>
          <a:r>
            <a:rPr lang="sk-SK" dirty="0"/>
            <a:t> </a:t>
          </a:r>
          <a:r>
            <a:rPr lang="sk-SK" dirty="0" err="1"/>
            <a:t>covid</a:t>
          </a:r>
          <a:r>
            <a:rPr lang="sk-SK" dirty="0"/>
            <a:t> 19 </a:t>
          </a:r>
          <a:r>
            <a:rPr lang="sk-SK" dirty="0" err="1"/>
            <a:t>pandemic</a:t>
          </a:r>
          <a:r>
            <a:rPr lang="sk-SK" dirty="0"/>
            <a:t> </a:t>
          </a:r>
          <a:r>
            <a:rPr lang="sk-SK" dirty="0" err="1"/>
            <a:t>transition</a:t>
          </a:r>
          <a:r>
            <a:rPr lang="sk-SK" dirty="0"/>
            <a:t> </a:t>
          </a:r>
          <a:r>
            <a:rPr lang="sk-SK" dirty="0" err="1"/>
            <a:t>period</a:t>
          </a:r>
          <a:r>
            <a:rPr lang="sk-SK" dirty="0"/>
            <a:t> </a:t>
          </a:r>
          <a:r>
            <a:rPr lang="sk-SK" dirty="0" err="1"/>
            <a:t>compared</a:t>
          </a:r>
          <a:r>
            <a:rPr lang="sk-SK" dirty="0"/>
            <a:t> to </a:t>
          </a:r>
          <a:r>
            <a:rPr lang="sk-SK" dirty="0" err="1"/>
            <a:t>the</a:t>
          </a:r>
          <a:r>
            <a:rPr lang="sk-SK" dirty="0"/>
            <a:t> </a:t>
          </a:r>
          <a:r>
            <a:rPr lang="sk-SK" dirty="0" err="1"/>
            <a:t>baseline</a:t>
          </a:r>
          <a:r>
            <a:rPr lang="sk-SK" dirty="0"/>
            <a:t> </a:t>
          </a:r>
          <a:r>
            <a:rPr lang="sk-SK" dirty="0" err="1"/>
            <a:t>period</a:t>
          </a:r>
          <a:r>
            <a:rPr lang="sk-SK" dirty="0"/>
            <a:t>, </a:t>
          </a:r>
          <a:r>
            <a:rPr lang="sk-SK" dirty="0" err="1"/>
            <a:t>meanwhile</a:t>
          </a:r>
          <a:r>
            <a:rPr lang="sk-SK" dirty="0"/>
            <a:t> </a:t>
          </a:r>
          <a:r>
            <a:rPr lang="sk-SK" dirty="0" err="1"/>
            <a:t>for</a:t>
          </a:r>
          <a:r>
            <a:rPr lang="sk-SK" dirty="0"/>
            <a:t> </a:t>
          </a:r>
          <a:r>
            <a:rPr lang="sk-SK" dirty="0" err="1"/>
            <a:t>the</a:t>
          </a:r>
          <a:r>
            <a:rPr lang="sk-SK" dirty="0"/>
            <a:t> </a:t>
          </a:r>
          <a:r>
            <a:rPr lang="sk-SK" dirty="0" err="1"/>
            <a:t>average</a:t>
          </a:r>
          <a:r>
            <a:rPr lang="sk-SK" dirty="0"/>
            <a:t> society mobility index in </a:t>
          </a:r>
          <a:r>
            <a:rPr lang="sk-SK" dirty="0" err="1"/>
            <a:t>Residential</a:t>
          </a:r>
          <a:r>
            <a:rPr lang="sk-SK" dirty="0"/>
            <a:t> </a:t>
          </a:r>
          <a:r>
            <a:rPr lang="sk-SK" dirty="0" err="1"/>
            <a:t>experienced</a:t>
          </a:r>
          <a:r>
            <a:rPr lang="sk-SK" dirty="0"/>
            <a:t> </a:t>
          </a:r>
          <a:r>
            <a:rPr lang="sk-SK" dirty="0" err="1"/>
            <a:t>an</a:t>
          </a:r>
          <a:r>
            <a:rPr lang="sk-SK" dirty="0"/>
            <a:t> </a:t>
          </a:r>
          <a:r>
            <a:rPr lang="sk-SK" dirty="0" err="1"/>
            <a:t>increase</a:t>
          </a:r>
          <a:r>
            <a:rPr lang="sk-SK" dirty="0"/>
            <a:t> </a:t>
          </a:r>
          <a:r>
            <a:rPr lang="sk-SK" dirty="0" err="1"/>
            <a:t>during</a:t>
          </a:r>
          <a:r>
            <a:rPr lang="sk-SK" dirty="0"/>
            <a:t> </a:t>
          </a:r>
          <a:r>
            <a:rPr lang="sk-SK" dirty="0" err="1"/>
            <a:t>the</a:t>
          </a:r>
          <a:r>
            <a:rPr lang="sk-SK" dirty="0"/>
            <a:t> </a:t>
          </a:r>
          <a:r>
            <a:rPr lang="sk-SK" dirty="0" err="1"/>
            <a:t>transition</a:t>
          </a:r>
          <a:r>
            <a:rPr lang="sk-SK" dirty="0"/>
            <a:t> </a:t>
          </a:r>
          <a:r>
            <a:rPr lang="sk-SK" dirty="0" err="1"/>
            <a:t>period</a:t>
          </a:r>
          <a:r>
            <a:rPr lang="sk-SK" dirty="0"/>
            <a:t> of  </a:t>
          </a:r>
          <a:r>
            <a:rPr lang="sk-SK" dirty="0" err="1"/>
            <a:t>covid</a:t>
          </a:r>
          <a:r>
            <a:rPr lang="sk-SK" dirty="0"/>
            <a:t> 19 </a:t>
          </a:r>
          <a:r>
            <a:rPr lang="sk-SK" dirty="0" err="1"/>
            <a:t>pandemic</a:t>
          </a:r>
          <a:r>
            <a:rPr lang="sk-SK" dirty="0"/>
            <a:t> </a:t>
          </a:r>
          <a:r>
            <a:rPr lang="sk-SK" dirty="0" err="1"/>
            <a:t>compared</a:t>
          </a:r>
          <a:r>
            <a:rPr lang="sk-SK" dirty="0"/>
            <a:t> to </a:t>
          </a:r>
          <a:r>
            <a:rPr lang="sk-SK" dirty="0" err="1"/>
            <a:t>baseline</a:t>
          </a:r>
          <a:r>
            <a:rPr lang="sk-SK" dirty="0"/>
            <a:t> </a:t>
          </a:r>
          <a:r>
            <a:rPr lang="sk-SK" dirty="0" err="1"/>
            <a:t>period</a:t>
          </a:r>
          <a:r>
            <a:rPr lang="sk-SK" dirty="0"/>
            <a:t>. </a:t>
          </a:r>
          <a:r>
            <a:rPr lang="sk-SK" dirty="0" err="1"/>
            <a:t>However</a:t>
          </a:r>
          <a:r>
            <a:rPr lang="sk-SK" dirty="0"/>
            <a:t>, </a:t>
          </a:r>
          <a:r>
            <a:rPr lang="sk-SK" dirty="0" err="1"/>
            <a:t>the</a:t>
          </a:r>
          <a:r>
            <a:rPr lang="sk-SK" dirty="0"/>
            <a:t> </a:t>
          </a:r>
          <a:r>
            <a:rPr lang="sk-SK" dirty="0" err="1"/>
            <a:t>decline</a:t>
          </a:r>
          <a:r>
            <a:rPr lang="sk-SK" dirty="0"/>
            <a:t> in </a:t>
          </a:r>
          <a:r>
            <a:rPr lang="sk-SK" dirty="0" err="1"/>
            <a:t>the</a:t>
          </a:r>
          <a:r>
            <a:rPr lang="sk-SK" dirty="0"/>
            <a:t> </a:t>
          </a:r>
          <a:r>
            <a:rPr lang="sk-SK" dirty="0" err="1"/>
            <a:t>average</a:t>
          </a:r>
          <a:r>
            <a:rPr lang="sk-SK" dirty="0"/>
            <a:t> society mobility index in </a:t>
          </a:r>
          <a:r>
            <a:rPr lang="sk-SK" dirty="0" err="1"/>
            <a:t>the</a:t>
          </a:r>
          <a:r>
            <a:rPr lang="sk-SK" dirty="0"/>
            <a:t> </a:t>
          </a:r>
          <a:r>
            <a:rPr lang="sk-SK" dirty="0" err="1"/>
            <a:t>three</a:t>
          </a:r>
          <a:r>
            <a:rPr lang="sk-SK" dirty="0"/>
            <a:t> </a:t>
          </a:r>
          <a:r>
            <a:rPr lang="sk-SK" dirty="0" err="1"/>
            <a:t>visiting</a:t>
          </a:r>
          <a:r>
            <a:rPr lang="sk-SK" dirty="0"/>
            <a:t> </a:t>
          </a:r>
          <a:r>
            <a:rPr lang="sk-SK" dirty="0" err="1"/>
            <a:t>categories</a:t>
          </a:r>
          <a:r>
            <a:rPr lang="sk-SK" dirty="0"/>
            <a:t>, </a:t>
          </a:r>
          <a:r>
            <a:rPr lang="sk-SK" dirty="0" err="1"/>
            <a:t>namely</a:t>
          </a:r>
          <a:r>
            <a:rPr lang="sk-SK" dirty="0"/>
            <a:t> </a:t>
          </a:r>
          <a:r>
            <a:rPr lang="sk-SK" dirty="0" err="1"/>
            <a:t>retail</a:t>
          </a:r>
          <a:r>
            <a:rPr lang="sk-SK" dirty="0"/>
            <a:t> &amp; </a:t>
          </a:r>
          <a:r>
            <a:rPr lang="sk-SK" dirty="0" err="1"/>
            <a:t>recreation</a:t>
          </a:r>
          <a:r>
            <a:rPr lang="sk-SK" dirty="0"/>
            <a:t>, </a:t>
          </a:r>
          <a:r>
            <a:rPr lang="sk-SK" dirty="0" err="1"/>
            <a:t>grocery</a:t>
          </a:r>
          <a:r>
            <a:rPr lang="sk-SK" dirty="0"/>
            <a:t> &amp; </a:t>
          </a:r>
          <a:r>
            <a:rPr lang="sk-SK" dirty="0" err="1"/>
            <a:t>pharmacy</a:t>
          </a:r>
          <a:r>
            <a:rPr lang="sk-SK" dirty="0"/>
            <a:t> and Park, </a:t>
          </a:r>
          <a:r>
            <a:rPr lang="sk-SK" dirty="0" err="1"/>
            <a:t>was</a:t>
          </a:r>
          <a:r>
            <a:rPr lang="sk-SK" dirty="0"/>
            <a:t> </a:t>
          </a:r>
          <a:r>
            <a:rPr lang="sk-SK" dirty="0" err="1"/>
            <a:t>very</a:t>
          </a:r>
          <a:r>
            <a:rPr lang="sk-SK" dirty="0"/>
            <a:t> </a:t>
          </a:r>
          <a:r>
            <a:rPr lang="sk-SK" dirty="0" err="1"/>
            <a:t>small</a:t>
          </a:r>
          <a:r>
            <a:rPr lang="sk-SK" dirty="0"/>
            <a:t> </a:t>
          </a:r>
          <a:r>
            <a:rPr lang="sk-SK" dirty="0" err="1"/>
            <a:t>compared</a:t>
          </a:r>
          <a:r>
            <a:rPr lang="sk-SK" dirty="0"/>
            <a:t> to </a:t>
          </a:r>
          <a:r>
            <a:rPr lang="sk-SK" dirty="0" err="1"/>
            <a:t>the</a:t>
          </a:r>
          <a:r>
            <a:rPr lang="sk-SK" dirty="0"/>
            <a:t> </a:t>
          </a:r>
          <a:r>
            <a:rPr lang="sk-SK" dirty="0" err="1"/>
            <a:t>baseline</a:t>
          </a:r>
          <a:r>
            <a:rPr lang="sk-SK" dirty="0"/>
            <a:t> </a:t>
          </a:r>
          <a:r>
            <a:rPr lang="sk-SK" dirty="0" err="1"/>
            <a:t>period</a:t>
          </a:r>
          <a:r>
            <a:rPr lang="sk-SK" dirty="0"/>
            <a:t>, </a:t>
          </a:r>
          <a:r>
            <a:rPr lang="sk-SK" dirty="0" err="1"/>
            <a:t>which</a:t>
          </a:r>
          <a:r>
            <a:rPr lang="sk-SK" dirty="0"/>
            <a:t> </a:t>
          </a:r>
          <a:r>
            <a:rPr lang="sk-SK" dirty="0" err="1"/>
            <a:t>was</a:t>
          </a:r>
          <a:r>
            <a:rPr lang="sk-SK" dirty="0"/>
            <a:t> </a:t>
          </a:r>
          <a:r>
            <a:rPr lang="sk-SK" dirty="0" err="1"/>
            <a:t>below</a:t>
          </a:r>
          <a:r>
            <a:rPr lang="sk-SK" dirty="0"/>
            <a:t> 10%, </a:t>
          </a:r>
          <a:r>
            <a:rPr lang="sk-SK" dirty="0" err="1"/>
            <a:t>which</a:t>
          </a:r>
          <a:r>
            <a:rPr lang="sk-SK" dirty="0"/>
            <a:t> </a:t>
          </a:r>
          <a:r>
            <a:rPr lang="sk-SK" dirty="0" err="1"/>
            <a:t>indicates</a:t>
          </a:r>
          <a:r>
            <a:rPr lang="sk-SK" dirty="0"/>
            <a:t> </a:t>
          </a:r>
          <a:r>
            <a:rPr lang="sk-SK" dirty="0" err="1"/>
            <a:t>that</a:t>
          </a:r>
          <a:r>
            <a:rPr lang="sk-SK" dirty="0"/>
            <a:t> </a:t>
          </a:r>
          <a:r>
            <a:rPr lang="sk-SK" dirty="0" err="1"/>
            <a:t>the</a:t>
          </a:r>
          <a:r>
            <a:rPr lang="sk-SK" dirty="0"/>
            <a:t> mobility of </a:t>
          </a:r>
          <a:r>
            <a:rPr lang="sk-SK" dirty="0" err="1"/>
            <a:t>the</a:t>
          </a:r>
          <a:r>
            <a:rPr lang="sk-SK" dirty="0"/>
            <a:t> </a:t>
          </a:r>
          <a:r>
            <a:rPr lang="sk-SK" dirty="0" err="1"/>
            <a:t>people</a:t>
          </a:r>
          <a:r>
            <a:rPr lang="sk-SK" dirty="0"/>
            <a:t> in </a:t>
          </a:r>
          <a:r>
            <a:rPr lang="sk-SK" dirty="0" err="1"/>
            <a:t>these</a:t>
          </a:r>
          <a:r>
            <a:rPr lang="sk-SK" dirty="0"/>
            <a:t> </a:t>
          </a:r>
          <a:r>
            <a:rPr lang="sk-SK" dirty="0" err="1"/>
            <a:t>three</a:t>
          </a:r>
          <a:r>
            <a:rPr lang="sk-SK" dirty="0"/>
            <a:t> </a:t>
          </a:r>
          <a:r>
            <a:rPr lang="sk-SK" dirty="0" err="1"/>
            <a:t>places</a:t>
          </a:r>
          <a:r>
            <a:rPr lang="sk-SK" dirty="0"/>
            <a:t> </a:t>
          </a:r>
          <a:r>
            <a:rPr lang="sk-SK" dirty="0" err="1"/>
            <a:t>was</a:t>
          </a:r>
          <a:r>
            <a:rPr lang="sk-SK" dirty="0"/>
            <a:t> </a:t>
          </a:r>
          <a:r>
            <a:rPr lang="sk-SK" dirty="0" err="1"/>
            <a:t>almost</a:t>
          </a:r>
          <a:r>
            <a:rPr lang="sk-SK" dirty="0"/>
            <a:t> </a:t>
          </a:r>
          <a:r>
            <a:rPr lang="sk-SK" dirty="0" err="1"/>
            <a:t>the</a:t>
          </a:r>
          <a:r>
            <a:rPr lang="sk-SK" dirty="0"/>
            <a:t> </a:t>
          </a:r>
          <a:r>
            <a:rPr lang="sk-SK" dirty="0" err="1"/>
            <a:t>same</a:t>
          </a:r>
          <a:r>
            <a:rPr lang="sk-SK" dirty="0"/>
            <a:t> as </a:t>
          </a:r>
          <a:r>
            <a:rPr lang="sk-SK" dirty="0" err="1"/>
            <a:t>the</a:t>
          </a:r>
          <a:r>
            <a:rPr lang="sk-SK" dirty="0"/>
            <a:t> </a:t>
          </a:r>
          <a:r>
            <a:rPr lang="sk-SK" dirty="0" err="1"/>
            <a:t>baseline</a:t>
          </a:r>
          <a:r>
            <a:rPr lang="sk-SK" dirty="0"/>
            <a:t> </a:t>
          </a:r>
          <a:r>
            <a:rPr lang="sk-SK" dirty="0" err="1"/>
            <a:t>period</a:t>
          </a:r>
          <a:r>
            <a:rPr lang="sk-SK" dirty="0"/>
            <a:t>, </a:t>
          </a:r>
          <a:r>
            <a:rPr lang="sk-SK" dirty="0" err="1"/>
            <a:t>namely</a:t>
          </a:r>
          <a:r>
            <a:rPr lang="sk-SK" dirty="0"/>
            <a:t> </a:t>
          </a:r>
          <a:r>
            <a:rPr lang="sk-SK" dirty="0" err="1"/>
            <a:t>before</a:t>
          </a:r>
          <a:r>
            <a:rPr lang="sk-SK" dirty="0"/>
            <a:t> </a:t>
          </a:r>
          <a:r>
            <a:rPr lang="sk-SK" dirty="0" err="1"/>
            <a:t>the</a:t>
          </a:r>
          <a:r>
            <a:rPr lang="sk-SK" dirty="0"/>
            <a:t> </a:t>
          </a:r>
          <a:r>
            <a:rPr lang="sk-SK" dirty="0" err="1"/>
            <a:t>covid</a:t>
          </a:r>
          <a:r>
            <a:rPr lang="sk-SK" dirty="0"/>
            <a:t> 19 </a:t>
          </a:r>
          <a:r>
            <a:rPr lang="sk-SK" dirty="0" err="1"/>
            <a:t>pandemic</a:t>
          </a:r>
          <a:r>
            <a:rPr lang="sk-SK" dirty="0"/>
            <a:t> </a:t>
          </a:r>
          <a:r>
            <a:rPr lang="sk-SK" dirty="0" err="1"/>
            <a:t>occurred</a:t>
          </a:r>
          <a:r>
            <a:rPr lang="sk-SK" dirty="0"/>
            <a:t>. </a:t>
          </a:r>
          <a:endParaRPr lang="en-US" dirty="0"/>
        </a:p>
      </dgm:t>
    </dgm:pt>
    <dgm:pt modelId="{061C6386-9106-3240-AE29-3DF0A590BAE4}" type="parTrans" cxnId="{F08D6BFA-CFED-9B48-A863-B87D1AFE39E3}">
      <dgm:prSet/>
      <dgm:spPr/>
      <dgm:t>
        <a:bodyPr/>
        <a:lstStyle/>
        <a:p>
          <a:endParaRPr lang="en-US"/>
        </a:p>
      </dgm:t>
    </dgm:pt>
    <dgm:pt modelId="{07CDD697-4142-9A44-8A2B-4E03E1B704A9}" type="sibTrans" cxnId="{F08D6BFA-CFED-9B48-A863-B87D1AFE39E3}">
      <dgm:prSet/>
      <dgm:spPr/>
      <dgm:t>
        <a:bodyPr/>
        <a:lstStyle/>
        <a:p>
          <a:endParaRPr lang="en-US"/>
        </a:p>
      </dgm:t>
    </dgm:pt>
    <dgm:pt modelId="{0ACD9851-889D-7445-B83C-756C5E7FAC8A}">
      <dgm:prSet phldrT="[Text]"/>
      <dgm:spPr/>
      <dgm:t>
        <a:bodyPr/>
        <a:lstStyle/>
        <a:p>
          <a:r>
            <a:rPr lang="en-US" dirty="0"/>
            <a:t>This can be a discussion, can the mobility of the community be a factor in the increasing number of confirmed cases of </a:t>
          </a:r>
          <a:r>
            <a:rPr lang="en-US" dirty="0" err="1"/>
            <a:t>covid</a:t>
          </a:r>
          <a:r>
            <a:rPr lang="en-US" dirty="0"/>
            <a:t> 19 every day? Further research is needed to answer this. The government is advised to provide more strict regulations regarding the implementation of health protocols outside the home because during this transitional period people have been doing a lot of mobility outside the home so that the number confirmed cases of </a:t>
          </a:r>
          <a:r>
            <a:rPr lang="en-US" dirty="0" err="1"/>
            <a:t>covid</a:t>
          </a:r>
          <a:r>
            <a:rPr lang="en-US" dirty="0"/>
            <a:t> 19 does not continue to increase.</a:t>
          </a:r>
        </a:p>
      </dgm:t>
    </dgm:pt>
    <dgm:pt modelId="{C9310BF5-0B61-5B42-A2AD-37A12EC2E34A}" type="parTrans" cxnId="{15950332-2970-4246-8165-420CB8BA7B57}">
      <dgm:prSet/>
      <dgm:spPr/>
      <dgm:t>
        <a:bodyPr/>
        <a:lstStyle/>
        <a:p>
          <a:endParaRPr lang="en-US"/>
        </a:p>
      </dgm:t>
    </dgm:pt>
    <dgm:pt modelId="{F4F5371F-4518-4A4E-B4B9-F7C6C36EEA80}" type="sibTrans" cxnId="{15950332-2970-4246-8165-420CB8BA7B57}">
      <dgm:prSet/>
      <dgm:spPr/>
      <dgm:t>
        <a:bodyPr/>
        <a:lstStyle/>
        <a:p>
          <a:endParaRPr lang="en-US"/>
        </a:p>
      </dgm:t>
    </dgm:pt>
    <dgm:pt modelId="{EA5001AE-1EFE-6448-BDE2-D9877E1BF765}" type="pres">
      <dgm:prSet presAssocID="{5E32D8B1-31E3-9443-9811-D794717052F3}" presName="linearFlow" presStyleCnt="0">
        <dgm:presLayoutVars>
          <dgm:resizeHandles val="exact"/>
        </dgm:presLayoutVars>
      </dgm:prSet>
      <dgm:spPr/>
    </dgm:pt>
    <dgm:pt modelId="{C27EC56D-11C4-8341-89D5-6150F843EC9D}" type="pres">
      <dgm:prSet presAssocID="{90C922D0-9ED5-4F4C-B752-E0C23AC437E7}" presName="node" presStyleLbl="node1" presStyleIdx="0" presStyleCnt="2" custLinFactNeighborX="209" custLinFactNeighborY="-3129">
        <dgm:presLayoutVars>
          <dgm:bulletEnabled val="1"/>
        </dgm:presLayoutVars>
      </dgm:prSet>
      <dgm:spPr/>
    </dgm:pt>
    <dgm:pt modelId="{76381848-242D-8442-89CE-D24487B6F86A}" type="pres">
      <dgm:prSet presAssocID="{07CDD697-4142-9A44-8A2B-4E03E1B704A9}" presName="sibTrans" presStyleLbl="sibTrans2D1" presStyleIdx="0" presStyleCnt="1"/>
      <dgm:spPr/>
    </dgm:pt>
    <dgm:pt modelId="{C2B2FFD8-482D-6C46-93F5-491CD4F88D48}" type="pres">
      <dgm:prSet presAssocID="{07CDD697-4142-9A44-8A2B-4E03E1B704A9}" presName="connectorText" presStyleLbl="sibTrans2D1" presStyleIdx="0" presStyleCnt="1"/>
      <dgm:spPr/>
    </dgm:pt>
    <dgm:pt modelId="{79741AA7-7328-1E45-84B4-7C54FFE93C3F}" type="pres">
      <dgm:prSet presAssocID="{0ACD9851-889D-7445-B83C-756C5E7FAC8A}" presName="node" presStyleLbl="node1" presStyleIdx="1" presStyleCnt="2">
        <dgm:presLayoutVars>
          <dgm:bulletEnabled val="1"/>
        </dgm:presLayoutVars>
      </dgm:prSet>
      <dgm:spPr/>
    </dgm:pt>
  </dgm:ptLst>
  <dgm:cxnLst>
    <dgm:cxn modelId="{6BDD9002-E385-ED46-9E5B-600BEAF66B94}" type="presOf" srcId="{07CDD697-4142-9A44-8A2B-4E03E1B704A9}" destId="{76381848-242D-8442-89CE-D24487B6F86A}" srcOrd="0" destOrd="0" presId="urn:microsoft.com/office/officeart/2005/8/layout/process2"/>
    <dgm:cxn modelId="{83D53713-2BE1-484F-944A-A2B734CBDAF6}" type="presOf" srcId="{0ACD9851-889D-7445-B83C-756C5E7FAC8A}" destId="{79741AA7-7328-1E45-84B4-7C54FFE93C3F}" srcOrd="0" destOrd="0" presId="urn:microsoft.com/office/officeart/2005/8/layout/process2"/>
    <dgm:cxn modelId="{62E9DA20-9DBC-6E46-9AE4-86466308D09D}" type="presOf" srcId="{5E32D8B1-31E3-9443-9811-D794717052F3}" destId="{EA5001AE-1EFE-6448-BDE2-D9877E1BF765}" srcOrd="0" destOrd="0" presId="urn:microsoft.com/office/officeart/2005/8/layout/process2"/>
    <dgm:cxn modelId="{15950332-2970-4246-8165-420CB8BA7B57}" srcId="{5E32D8B1-31E3-9443-9811-D794717052F3}" destId="{0ACD9851-889D-7445-B83C-756C5E7FAC8A}" srcOrd="1" destOrd="0" parTransId="{C9310BF5-0B61-5B42-A2AD-37A12EC2E34A}" sibTransId="{F4F5371F-4518-4A4E-B4B9-F7C6C36EEA80}"/>
    <dgm:cxn modelId="{8867BD73-6503-EE4D-9CCA-AB12545DCADC}" type="presOf" srcId="{07CDD697-4142-9A44-8A2B-4E03E1B704A9}" destId="{C2B2FFD8-482D-6C46-93F5-491CD4F88D48}" srcOrd="1" destOrd="0" presId="urn:microsoft.com/office/officeart/2005/8/layout/process2"/>
    <dgm:cxn modelId="{E3478779-CEB7-9746-AAFD-A586D7A02EBE}" type="presOf" srcId="{90C922D0-9ED5-4F4C-B752-E0C23AC437E7}" destId="{C27EC56D-11C4-8341-89D5-6150F843EC9D}" srcOrd="0" destOrd="0" presId="urn:microsoft.com/office/officeart/2005/8/layout/process2"/>
    <dgm:cxn modelId="{F08D6BFA-CFED-9B48-A863-B87D1AFE39E3}" srcId="{5E32D8B1-31E3-9443-9811-D794717052F3}" destId="{90C922D0-9ED5-4F4C-B752-E0C23AC437E7}" srcOrd="0" destOrd="0" parTransId="{061C6386-9106-3240-AE29-3DF0A590BAE4}" sibTransId="{07CDD697-4142-9A44-8A2B-4E03E1B704A9}"/>
    <dgm:cxn modelId="{29118A2D-5CEA-844B-BC44-347C4C916658}" type="presParOf" srcId="{EA5001AE-1EFE-6448-BDE2-D9877E1BF765}" destId="{C27EC56D-11C4-8341-89D5-6150F843EC9D}" srcOrd="0" destOrd="0" presId="urn:microsoft.com/office/officeart/2005/8/layout/process2"/>
    <dgm:cxn modelId="{FE0FC41D-63ED-2F47-893C-72D3E72EDC8C}" type="presParOf" srcId="{EA5001AE-1EFE-6448-BDE2-D9877E1BF765}" destId="{76381848-242D-8442-89CE-D24487B6F86A}" srcOrd="1" destOrd="0" presId="urn:microsoft.com/office/officeart/2005/8/layout/process2"/>
    <dgm:cxn modelId="{319CFCA6-D38B-CF46-8121-14B7A694B25A}" type="presParOf" srcId="{76381848-242D-8442-89CE-D24487B6F86A}" destId="{C2B2FFD8-482D-6C46-93F5-491CD4F88D48}" srcOrd="0" destOrd="0" presId="urn:microsoft.com/office/officeart/2005/8/layout/process2"/>
    <dgm:cxn modelId="{81385C9D-F960-9444-B217-A1E823D0D5E1}" type="presParOf" srcId="{EA5001AE-1EFE-6448-BDE2-D9877E1BF765}" destId="{79741AA7-7328-1E45-84B4-7C54FFE93C3F}"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7DE84-A13F-0F4F-B3ED-18F423B7553F}">
      <dsp:nvSpPr>
        <dsp:cNvPr id="0" name=""/>
        <dsp:cNvSpPr/>
      </dsp:nvSpPr>
      <dsp:spPr>
        <a:xfrm>
          <a:off x="6494" y="1493610"/>
          <a:ext cx="2120682"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en-US" sz="1000" kern="1200" dirty="0"/>
            <a:t>Covid-19 pandemic occurred in Indonesia and also almost all countries in the world has a big impact in various fields, both in health, education, social and economic. </a:t>
          </a:r>
        </a:p>
      </dsp:txBody>
      <dsp:txXfrm>
        <a:off x="46849" y="1533965"/>
        <a:ext cx="2039972" cy="1297111"/>
      </dsp:txXfrm>
    </dsp:sp>
    <dsp:sp modelId="{44120767-B127-DB42-8F63-A19C1B1A43D6}">
      <dsp:nvSpPr>
        <dsp:cNvPr id="0" name=""/>
        <dsp:cNvSpPr/>
      </dsp:nvSpPr>
      <dsp:spPr>
        <a:xfrm>
          <a:off x="1194790" y="1865703"/>
          <a:ext cx="2413264" cy="2413264"/>
        </a:xfrm>
        <a:prstGeom prst="leftCircularArrow">
          <a:avLst>
            <a:gd name="adj1" fmla="val 3503"/>
            <a:gd name="adj2" fmla="val 434633"/>
            <a:gd name="adj3" fmla="val 2210144"/>
            <a:gd name="adj4" fmla="val 9024489"/>
            <a:gd name="adj5" fmla="val 408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9EB42F-2852-F34F-A435-DF9B1BB10AF8}">
      <dsp:nvSpPr>
        <dsp:cNvPr id="0" name=""/>
        <dsp:cNvSpPr/>
      </dsp:nvSpPr>
      <dsp:spPr>
        <a:xfrm>
          <a:off x="486871" y="2871432"/>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err="1"/>
            <a:t>Covid</a:t>
          </a:r>
          <a:r>
            <a:rPr lang="en-US" sz="2300" kern="1200" dirty="0"/>
            <a:t> 19 Pandemic</a:t>
          </a:r>
        </a:p>
      </dsp:txBody>
      <dsp:txXfrm>
        <a:off x="508883" y="2893444"/>
        <a:ext cx="1845846" cy="707515"/>
      </dsp:txXfrm>
    </dsp:sp>
    <dsp:sp modelId="{C7FF696A-ED37-7F4D-A41E-CFBD4A9FB24B}">
      <dsp:nvSpPr>
        <dsp:cNvPr id="0" name=""/>
        <dsp:cNvSpPr/>
      </dsp:nvSpPr>
      <dsp:spPr>
        <a:xfrm>
          <a:off x="2768642"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sk-SK" sz="1000" kern="1200" dirty="0"/>
            <a:t>East Java </a:t>
          </a:r>
          <a:r>
            <a:rPr lang="sk-SK" sz="1000" kern="1200" dirty="0" err="1"/>
            <a:t>is</a:t>
          </a:r>
          <a:r>
            <a:rPr lang="sk-SK" sz="1000" kern="1200" dirty="0"/>
            <a:t> </a:t>
          </a:r>
          <a:r>
            <a:rPr lang="sk-SK" sz="1000" kern="1200" dirty="0" err="1"/>
            <a:t>one</a:t>
          </a:r>
          <a:r>
            <a:rPr lang="sk-SK" sz="1000" kern="1200" dirty="0"/>
            <a:t> of </a:t>
          </a:r>
          <a:r>
            <a:rPr lang="sk-SK" sz="1000" kern="1200" dirty="0" err="1"/>
            <a:t>provinces</a:t>
          </a:r>
          <a:r>
            <a:rPr lang="sk-SK" sz="1000" kern="1200" dirty="0"/>
            <a:t> </a:t>
          </a:r>
          <a:r>
            <a:rPr lang="sk-SK" sz="1000" kern="1200" dirty="0" err="1"/>
            <a:t>that</a:t>
          </a:r>
          <a:r>
            <a:rPr lang="sk-SK" sz="1000" kern="1200" dirty="0"/>
            <a:t> has a </a:t>
          </a:r>
          <a:r>
            <a:rPr lang="sk-SK" sz="1000" kern="1200" dirty="0" err="1"/>
            <a:t>quite</a:t>
          </a:r>
          <a:r>
            <a:rPr lang="sk-SK" sz="1000" kern="1200" dirty="0"/>
            <a:t> </a:t>
          </a:r>
          <a:r>
            <a:rPr lang="sk-SK" sz="1000" kern="1200" dirty="0" err="1"/>
            <a:t>high</a:t>
          </a:r>
          <a:r>
            <a:rPr lang="sk-SK" sz="1000" kern="1200" dirty="0"/>
            <a:t> </a:t>
          </a:r>
          <a:r>
            <a:rPr lang="sk-SK" sz="1000" kern="1200" dirty="0" err="1"/>
            <a:t>increase</a:t>
          </a:r>
          <a:r>
            <a:rPr lang="sk-SK" sz="1000" kern="1200" dirty="0"/>
            <a:t> in </a:t>
          </a:r>
          <a:r>
            <a:rPr lang="sk-SK" sz="1000" kern="1200" dirty="0" err="1"/>
            <a:t>number</a:t>
          </a:r>
          <a:r>
            <a:rPr lang="sk-SK" sz="1000" kern="1200" dirty="0"/>
            <a:t> of </a:t>
          </a:r>
          <a:r>
            <a:rPr lang="sk-SK" sz="1000" kern="1200" dirty="0" err="1"/>
            <a:t>confirmed</a:t>
          </a:r>
          <a:r>
            <a:rPr lang="sk-SK" sz="1000" kern="1200" dirty="0"/>
            <a:t> </a:t>
          </a:r>
          <a:r>
            <a:rPr lang="sk-SK" sz="1000" kern="1200" dirty="0" err="1"/>
            <a:t>cases</a:t>
          </a:r>
          <a:r>
            <a:rPr lang="sk-SK" sz="1000" kern="1200" dirty="0"/>
            <a:t> </a:t>
          </a:r>
          <a:r>
            <a:rPr lang="sk-SK" sz="1000" kern="1200" dirty="0" err="1"/>
            <a:t>covid</a:t>
          </a:r>
          <a:r>
            <a:rPr lang="sk-SK" sz="1000" kern="1200" dirty="0"/>
            <a:t> 19 </a:t>
          </a:r>
          <a:r>
            <a:rPr lang="sk-SK" sz="1000" kern="1200" dirty="0" err="1"/>
            <a:t>virus</a:t>
          </a:r>
          <a:r>
            <a:rPr lang="sk-SK" sz="1000" kern="1200" dirty="0"/>
            <a:t>, </a:t>
          </a:r>
          <a:r>
            <a:rPr lang="sk-SK" sz="1000" kern="1200" dirty="0" err="1"/>
            <a:t>even</a:t>
          </a:r>
          <a:r>
            <a:rPr lang="sk-SK" sz="1000" kern="1200" dirty="0"/>
            <a:t> at </a:t>
          </a:r>
          <a:r>
            <a:rPr lang="sk-SK" sz="1000" kern="1200" dirty="0" err="1"/>
            <a:t>the</a:t>
          </a:r>
          <a:r>
            <a:rPr lang="sk-SK" sz="1000" kern="1200" dirty="0"/>
            <a:t> end of </a:t>
          </a:r>
          <a:r>
            <a:rPr lang="sk-SK" sz="1000" kern="1200" dirty="0" err="1"/>
            <a:t>June</a:t>
          </a:r>
          <a:r>
            <a:rPr lang="sk-SK" sz="1000" kern="1200" dirty="0"/>
            <a:t> 2020, East Java had </a:t>
          </a:r>
          <a:r>
            <a:rPr lang="sk-SK" sz="1000" kern="1200" dirty="0" err="1"/>
            <a:t>become</a:t>
          </a:r>
          <a:r>
            <a:rPr lang="sk-SK" sz="1000" kern="1200" dirty="0"/>
            <a:t> </a:t>
          </a:r>
          <a:r>
            <a:rPr lang="sk-SK" sz="1000" kern="1200" dirty="0" err="1"/>
            <a:t>province</a:t>
          </a:r>
          <a:r>
            <a:rPr lang="sk-SK" sz="1000" kern="1200" dirty="0"/>
            <a:t> </a:t>
          </a:r>
          <a:r>
            <a:rPr lang="sk-SK" sz="1000" kern="1200" dirty="0" err="1"/>
            <a:t>with</a:t>
          </a:r>
          <a:r>
            <a:rPr lang="sk-SK" sz="1000" kern="1200" dirty="0"/>
            <a:t> </a:t>
          </a:r>
          <a:r>
            <a:rPr lang="sk-SK" sz="1000" kern="1200" dirty="0" err="1"/>
            <a:t>the</a:t>
          </a:r>
          <a:r>
            <a:rPr lang="sk-SK" sz="1000" kern="1200" dirty="0"/>
            <a:t> </a:t>
          </a:r>
          <a:r>
            <a:rPr lang="sk-SK" sz="1000" kern="1200" dirty="0" err="1"/>
            <a:t>highest</a:t>
          </a:r>
          <a:r>
            <a:rPr lang="sk-SK" sz="1000" kern="1200" dirty="0"/>
            <a:t> </a:t>
          </a:r>
          <a:r>
            <a:rPr lang="sk-SK" sz="1000" kern="1200" dirty="0" err="1"/>
            <a:t>confirmed</a:t>
          </a:r>
          <a:r>
            <a:rPr lang="sk-SK" sz="1000" kern="1200" dirty="0"/>
            <a:t> </a:t>
          </a:r>
          <a:r>
            <a:rPr lang="sk-SK" sz="1000" kern="1200" dirty="0" err="1"/>
            <a:t>cases</a:t>
          </a:r>
          <a:r>
            <a:rPr lang="sk-SK" sz="1000" kern="1200" dirty="0"/>
            <a:t> of covid-19 </a:t>
          </a:r>
          <a:r>
            <a:rPr lang="sk-SK" sz="1000" kern="1200" dirty="0" err="1"/>
            <a:t>exceeding</a:t>
          </a:r>
          <a:r>
            <a:rPr lang="sk-SK" sz="1000" kern="1200" dirty="0"/>
            <a:t> DKI Jakarta</a:t>
          </a:r>
          <a:endParaRPr lang="en-US" sz="1000" kern="1200" dirty="0"/>
        </a:p>
      </dsp:txBody>
      <dsp:txXfrm>
        <a:off x="2808997" y="1909734"/>
        <a:ext cx="2045394" cy="1297111"/>
      </dsp:txXfrm>
    </dsp:sp>
    <dsp:sp modelId="{2CFA96DE-9548-744D-B7E0-68FF3456FC3C}">
      <dsp:nvSpPr>
        <dsp:cNvPr id="0" name=""/>
        <dsp:cNvSpPr/>
      </dsp:nvSpPr>
      <dsp:spPr>
        <a:xfrm>
          <a:off x="3930515" y="389996"/>
          <a:ext cx="2697147" cy="2697147"/>
        </a:xfrm>
        <a:prstGeom prst="circularArrow">
          <a:avLst>
            <a:gd name="adj1" fmla="val 3134"/>
            <a:gd name="adj2" fmla="val 385499"/>
            <a:gd name="adj3" fmla="val 19438990"/>
            <a:gd name="adj4" fmla="val 12575511"/>
            <a:gd name="adj5" fmla="val 365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7D4040-6D99-684D-A290-42A8AD7C4EAC}">
      <dsp:nvSpPr>
        <dsp:cNvPr id="0" name=""/>
        <dsp:cNvSpPr/>
      </dsp:nvSpPr>
      <dsp:spPr>
        <a:xfrm>
          <a:off x="3241110" y="1117840"/>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East Java</a:t>
          </a:r>
        </a:p>
      </dsp:txBody>
      <dsp:txXfrm>
        <a:off x="3263122" y="1139852"/>
        <a:ext cx="1845846" cy="707515"/>
      </dsp:txXfrm>
    </dsp:sp>
    <dsp:sp modelId="{7C0099FA-52A7-E345-9483-E36394A41E27}">
      <dsp:nvSpPr>
        <dsp:cNvPr id="0" name=""/>
        <dsp:cNvSpPr/>
      </dsp:nvSpPr>
      <dsp:spPr>
        <a:xfrm>
          <a:off x="5533502"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endParaRPr lang="en-US" sz="1000" kern="1200" dirty="0"/>
        </a:p>
        <a:p>
          <a:pPr marL="57150" lvl="1" indent="-57150" algn="ctr" defTabSz="444500">
            <a:lnSpc>
              <a:spcPct val="90000"/>
            </a:lnSpc>
            <a:spcBef>
              <a:spcPct val="0"/>
            </a:spcBef>
            <a:spcAft>
              <a:spcPct val="15000"/>
            </a:spcAft>
            <a:buChar char="•"/>
          </a:pPr>
          <a:r>
            <a:rPr lang="sk-SK" sz="1000" kern="1200" dirty="0" err="1"/>
            <a:t>Since</a:t>
          </a:r>
          <a:r>
            <a:rPr lang="sk-SK" sz="1000" kern="1200" dirty="0"/>
            <a:t> </a:t>
          </a:r>
          <a:r>
            <a:rPr lang="sk-SK" sz="1000" kern="1200" dirty="0" err="1"/>
            <a:t>the</a:t>
          </a:r>
          <a:r>
            <a:rPr lang="sk-SK" sz="1000" kern="1200" dirty="0"/>
            <a:t> </a:t>
          </a:r>
          <a:r>
            <a:rPr lang="sk-SK" sz="1000" kern="1200" dirty="0" err="1"/>
            <a:t>beginning</a:t>
          </a:r>
          <a:r>
            <a:rPr lang="sk-SK" sz="1000" kern="1200" dirty="0"/>
            <a:t> of </a:t>
          </a:r>
          <a:r>
            <a:rPr lang="sk-SK" sz="1000" kern="1200" dirty="0" err="1"/>
            <a:t>June</a:t>
          </a:r>
          <a:r>
            <a:rPr lang="sk-SK" sz="1000" kern="1200" dirty="0"/>
            <a:t> 2020 </a:t>
          </a:r>
          <a:r>
            <a:rPr lang="sk-SK" sz="1000" kern="1200" dirty="0" err="1"/>
            <a:t>the</a:t>
          </a:r>
          <a:r>
            <a:rPr lang="sk-SK" sz="1000" kern="1200" dirty="0"/>
            <a:t> </a:t>
          </a:r>
          <a:r>
            <a:rPr lang="sk-SK" sz="1000" kern="1200" dirty="0" err="1"/>
            <a:t>government</a:t>
          </a:r>
          <a:r>
            <a:rPr lang="sk-SK" sz="1000" kern="1200" dirty="0"/>
            <a:t> </a:t>
          </a:r>
          <a:r>
            <a:rPr lang="sk-SK" sz="1000" kern="1200" dirty="0" err="1"/>
            <a:t>issued</a:t>
          </a:r>
          <a:r>
            <a:rPr lang="sk-SK" sz="1000" kern="1200" dirty="0"/>
            <a:t> a new </a:t>
          </a:r>
          <a:r>
            <a:rPr lang="sk-SK" sz="1000" kern="1200" dirty="0" err="1"/>
            <a:t>policy</a:t>
          </a:r>
          <a:r>
            <a:rPr lang="sk-SK" sz="1000" kern="1200" dirty="0"/>
            <a:t> </a:t>
          </a:r>
          <a:r>
            <a:rPr lang="sk-SK" sz="1000" kern="1200" dirty="0" err="1"/>
            <a:t>called</a:t>
          </a:r>
          <a:r>
            <a:rPr lang="sk-SK" sz="1000" kern="1200" dirty="0"/>
            <a:t> New </a:t>
          </a:r>
          <a:r>
            <a:rPr lang="sk-SK" sz="1000" kern="1200" dirty="0" err="1"/>
            <a:t>Normal</a:t>
          </a:r>
          <a:r>
            <a:rPr lang="sk-SK" sz="1000" kern="1200" dirty="0"/>
            <a:t> to </a:t>
          </a:r>
          <a:r>
            <a:rPr lang="sk-SK" sz="1000" kern="1200" dirty="0" err="1"/>
            <a:t>accommodate</a:t>
          </a:r>
          <a:r>
            <a:rPr lang="sk-SK" sz="1000" kern="1200" dirty="0"/>
            <a:t> society </a:t>
          </a:r>
          <a:r>
            <a:rPr lang="sk-SK" sz="1000" kern="1200" dirty="0" err="1"/>
            <a:t>activities</a:t>
          </a:r>
          <a:r>
            <a:rPr lang="sk-SK" sz="1000" kern="1200" dirty="0"/>
            <a:t> </a:t>
          </a:r>
          <a:r>
            <a:rPr lang="sk-SK" sz="1000" kern="1200" dirty="0" err="1"/>
            <a:t>that</a:t>
          </a:r>
          <a:r>
            <a:rPr lang="sk-SK" sz="1000" kern="1200" dirty="0"/>
            <a:t> </a:t>
          </a:r>
          <a:r>
            <a:rPr lang="sk-SK" sz="1000" kern="1200" dirty="0" err="1"/>
            <a:t>must</a:t>
          </a:r>
          <a:r>
            <a:rPr lang="sk-SK" sz="1000" kern="1200" dirty="0"/>
            <a:t> </a:t>
          </a:r>
          <a:r>
            <a:rPr lang="sk-SK" sz="1000" kern="1200" dirty="0" err="1"/>
            <a:t>maintain</a:t>
          </a:r>
          <a:r>
            <a:rPr lang="sk-SK" sz="1000" kern="1200" dirty="0"/>
            <a:t> </a:t>
          </a:r>
          <a:r>
            <a:rPr lang="sk-SK" sz="1000" kern="1200" dirty="0" err="1"/>
            <a:t>productivity</a:t>
          </a:r>
          <a:r>
            <a:rPr lang="sk-SK" sz="1000" kern="1200" dirty="0"/>
            <a:t> </a:t>
          </a:r>
          <a:r>
            <a:rPr lang="sk-SK" sz="1000" kern="1200" dirty="0" err="1"/>
            <a:t>amid</a:t>
          </a:r>
          <a:r>
            <a:rPr lang="sk-SK" sz="1000" kern="1200" dirty="0"/>
            <a:t> </a:t>
          </a:r>
          <a:r>
            <a:rPr lang="sk-SK" sz="1000" kern="1200" dirty="0" err="1"/>
            <a:t>the</a:t>
          </a:r>
          <a:r>
            <a:rPr lang="sk-SK" sz="1000" kern="1200" dirty="0"/>
            <a:t> covid-19 </a:t>
          </a:r>
          <a:r>
            <a:rPr lang="sk-SK" sz="1000" kern="1200" dirty="0" err="1"/>
            <a:t>pandemic</a:t>
          </a:r>
          <a:endParaRPr lang="en-US" sz="1000" kern="1200" dirty="0"/>
        </a:p>
      </dsp:txBody>
      <dsp:txXfrm>
        <a:off x="5573857" y="1533965"/>
        <a:ext cx="2045394" cy="1297111"/>
      </dsp:txXfrm>
    </dsp:sp>
    <dsp:sp modelId="{1C07FE09-6228-9240-BC64-97AC36C91003}">
      <dsp:nvSpPr>
        <dsp:cNvPr id="0" name=""/>
        <dsp:cNvSpPr/>
      </dsp:nvSpPr>
      <dsp:spPr>
        <a:xfrm>
          <a:off x="6713092" y="1856580"/>
          <a:ext cx="2425478" cy="2425478"/>
        </a:xfrm>
        <a:prstGeom prst="leftCircularArrow">
          <a:avLst>
            <a:gd name="adj1" fmla="val 3485"/>
            <a:gd name="adj2" fmla="val 432263"/>
            <a:gd name="adj3" fmla="val 2207773"/>
            <a:gd name="adj4" fmla="val 9024489"/>
            <a:gd name="adj5" fmla="val 406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AC01B4-26A6-2244-9E2E-67FF821EEA26}">
      <dsp:nvSpPr>
        <dsp:cNvPr id="0" name=""/>
        <dsp:cNvSpPr/>
      </dsp:nvSpPr>
      <dsp:spPr>
        <a:xfrm>
          <a:off x="6005969" y="2871432"/>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New Normal </a:t>
          </a:r>
        </a:p>
      </dsp:txBody>
      <dsp:txXfrm>
        <a:off x="6027981" y="2893444"/>
        <a:ext cx="1845846" cy="707515"/>
      </dsp:txXfrm>
    </dsp:sp>
    <dsp:sp modelId="{CCAFE013-5FC7-744F-903A-F57B2EBAAA89}">
      <dsp:nvSpPr>
        <dsp:cNvPr id="0" name=""/>
        <dsp:cNvSpPr/>
      </dsp:nvSpPr>
      <dsp:spPr>
        <a:xfrm>
          <a:off x="8298361"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444500">
            <a:lnSpc>
              <a:spcPct val="90000"/>
            </a:lnSpc>
            <a:spcBef>
              <a:spcPct val="0"/>
            </a:spcBef>
            <a:spcAft>
              <a:spcPct val="15000"/>
            </a:spcAft>
            <a:buChar char="•"/>
          </a:pPr>
          <a:r>
            <a:rPr lang="sk-SK" sz="1000" kern="1200" dirty="0" err="1"/>
            <a:t>This</a:t>
          </a:r>
          <a:r>
            <a:rPr lang="sk-SK" sz="1000" kern="1200" dirty="0"/>
            <a:t> New </a:t>
          </a:r>
          <a:r>
            <a:rPr lang="sk-SK" sz="1000" kern="1200" dirty="0" err="1"/>
            <a:t>Normal</a:t>
          </a:r>
          <a:r>
            <a:rPr lang="sk-SK" sz="1000" kern="1200" dirty="0"/>
            <a:t> </a:t>
          </a:r>
          <a:r>
            <a:rPr lang="sk-SK" sz="1000" kern="1200" dirty="0" err="1"/>
            <a:t>policy</a:t>
          </a:r>
          <a:r>
            <a:rPr lang="sk-SK" sz="1000" kern="1200" dirty="0"/>
            <a:t> </a:t>
          </a:r>
          <a:r>
            <a:rPr lang="sk-SK" sz="1000" kern="1200" dirty="0" err="1"/>
            <a:t>needs</a:t>
          </a:r>
          <a:r>
            <a:rPr lang="sk-SK" sz="1000" kern="1200" dirty="0"/>
            <a:t> to </a:t>
          </a:r>
          <a:r>
            <a:rPr lang="sk-SK" sz="1000" kern="1200" dirty="0" err="1"/>
            <a:t>be</a:t>
          </a:r>
          <a:r>
            <a:rPr lang="sk-SK" sz="1000" kern="1200" dirty="0"/>
            <a:t> </a:t>
          </a:r>
          <a:r>
            <a:rPr lang="sk-SK" sz="1000" kern="1200" dirty="0" err="1"/>
            <a:t>implemented</a:t>
          </a:r>
          <a:r>
            <a:rPr lang="sk-SK" sz="1000" kern="1200" dirty="0"/>
            <a:t> </a:t>
          </a:r>
          <a:r>
            <a:rPr lang="sk-SK" sz="1000" kern="1200" dirty="0" err="1"/>
            <a:t>because</a:t>
          </a:r>
          <a:r>
            <a:rPr lang="sk-SK" sz="1000" kern="1200" dirty="0"/>
            <a:t> a </a:t>
          </a:r>
          <a:r>
            <a:rPr lang="sk-SK" sz="1000" kern="1200" dirty="0" err="1"/>
            <a:t>definitive</a:t>
          </a:r>
          <a:r>
            <a:rPr lang="sk-SK" sz="1000" kern="1200" dirty="0"/>
            <a:t> </a:t>
          </a:r>
          <a:r>
            <a:rPr lang="sk-SK" sz="1000" kern="1200" dirty="0" err="1"/>
            <a:t>vaccine</a:t>
          </a:r>
          <a:r>
            <a:rPr lang="sk-SK" sz="1000" kern="1200" dirty="0"/>
            <a:t> </a:t>
          </a:r>
          <a:r>
            <a:rPr lang="sk-SK" sz="1000" kern="1200" dirty="0" err="1"/>
            <a:t>with</a:t>
          </a:r>
          <a:r>
            <a:rPr lang="sk-SK" sz="1000" kern="1200" dirty="0"/>
            <a:t> </a:t>
          </a:r>
          <a:r>
            <a:rPr lang="sk-SK" sz="1000" kern="1200" dirty="0" err="1"/>
            <a:t>international</a:t>
          </a:r>
          <a:r>
            <a:rPr lang="sk-SK" sz="1000" kern="1200" dirty="0"/>
            <a:t> </a:t>
          </a:r>
          <a:r>
            <a:rPr lang="sk-SK" sz="1000" kern="1200" dirty="0" err="1"/>
            <a:t>standards</a:t>
          </a:r>
          <a:r>
            <a:rPr lang="sk-SK" sz="1000" kern="1200" dirty="0"/>
            <a:t> has </a:t>
          </a:r>
          <a:r>
            <a:rPr lang="sk-SK" sz="1000" kern="1200" dirty="0" err="1"/>
            <a:t>not</a:t>
          </a:r>
          <a:r>
            <a:rPr lang="sk-SK" sz="1000" kern="1200" dirty="0"/>
            <a:t> </a:t>
          </a:r>
          <a:r>
            <a:rPr lang="sk-SK" sz="1000" kern="1200" dirty="0" err="1"/>
            <a:t>been</a:t>
          </a:r>
          <a:r>
            <a:rPr lang="sk-SK" sz="1000" kern="1200" dirty="0"/>
            <a:t> </a:t>
          </a:r>
          <a:r>
            <a:rPr lang="sk-SK" sz="1000" kern="1200" dirty="0" err="1"/>
            <a:t>found</a:t>
          </a:r>
          <a:r>
            <a:rPr lang="sk-SK" sz="1000" kern="1200" dirty="0"/>
            <a:t> </a:t>
          </a:r>
          <a:r>
            <a:rPr lang="sk-SK" sz="1000" kern="1200" dirty="0" err="1"/>
            <a:t>for</a:t>
          </a:r>
          <a:r>
            <a:rPr lang="sk-SK" sz="1000" kern="1200" dirty="0"/>
            <a:t> </a:t>
          </a:r>
          <a:r>
            <a:rPr lang="sk-SK" sz="1000" kern="1200" dirty="0" err="1"/>
            <a:t>the</a:t>
          </a:r>
          <a:r>
            <a:rPr lang="sk-SK" sz="1000" kern="1200" dirty="0"/>
            <a:t> </a:t>
          </a:r>
          <a:r>
            <a:rPr lang="sk-SK" sz="1000" kern="1200" dirty="0" err="1"/>
            <a:t>treatment</a:t>
          </a:r>
          <a:r>
            <a:rPr lang="sk-SK" sz="1000" kern="1200" dirty="0"/>
            <a:t> of </a:t>
          </a:r>
          <a:r>
            <a:rPr lang="sk-SK" sz="1000" kern="1200" dirty="0" err="1"/>
            <a:t>the</a:t>
          </a:r>
          <a:r>
            <a:rPr lang="sk-SK" sz="1000" kern="1200" dirty="0"/>
            <a:t> </a:t>
          </a:r>
          <a:r>
            <a:rPr lang="sk-SK" sz="1000" kern="1200" dirty="0" err="1"/>
            <a:t>covid</a:t>
          </a:r>
          <a:r>
            <a:rPr lang="sk-SK" sz="1000" kern="1200" dirty="0"/>
            <a:t> 19 </a:t>
          </a:r>
          <a:r>
            <a:rPr lang="sk-SK" sz="1000" kern="1200" dirty="0" err="1"/>
            <a:t>virus</a:t>
          </a:r>
          <a:r>
            <a:rPr lang="sk-SK" sz="1000" kern="1200" dirty="0"/>
            <a:t>. New </a:t>
          </a:r>
          <a:r>
            <a:rPr lang="sk-SK" sz="1000" kern="1200" dirty="0" err="1"/>
            <a:t>Normal</a:t>
          </a:r>
          <a:r>
            <a:rPr lang="sk-SK" sz="1000" kern="1200" dirty="0"/>
            <a:t> </a:t>
          </a:r>
          <a:r>
            <a:rPr lang="sk-SK" sz="1000" kern="1200" dirty="0" err="1"/>
            <a:t>Policy</a:t>
          </a:r>
          <a:r>
            <a:rPr lang="sk-SK" sz="1000" kern="1200" dirty="0"/>
            <a:t> </a:t>
          </a:r>
          <a:r>
            <a:rPr lang="sk-SK" sz="1000" kern="1200" dirty="0" err="1"/>
            <a:t>is</a:t>
          </a:r>
          <a:r>
            <a:rPr lang="sk-SK" sz="1000" kern="1200" dirty="0"/>
            <a:t> </a:t>
          </a:r>
          <a:r>
            <a:rPr lang="sk-SK" sz="1000" kern="1200" dirty="0" err="1"/>
            <a:t>implemented</a:t>
          </a:r>
          <a:r>
            <a:rPr lang="sk-SK" sz="1000" kern="1200" dirty="0"/>
            <a:t> to </a:t>
          </a:r>
          <a:r>
            <a:rPr lang="sk-SK" sz="1000" kern="1200" dirty="0" err="1"/>
            <a:t>maintain</a:t>
          </a:r>
          <a:r>
            <a:rPr lang="sk-SK" sz="1000" kern="1200" dirty="0"/>
            <a:t> society </a:t>
          </a:r>
          <a:r>
            <a:rPr lang="sk-SK" sz="1000" kern="1200" dirty="0" err="1"/>
            <a:t>productivity</a:t>
          </a:r>
          <a:r>
            <a:rPr lang="sk-SK" sz="1000" kern="1200" dirty="0"/>
            <a:t> </a:t>
          </a:r>
          <a:r>
            <a:rPr lang="sk-SK" sz="1000" kern="1200" dirty="0" err="1"/>
            <a:t>while</a:t>
          </a:r>
          <a:r>
            <a:rPr lang="sk-SK" sz="1000" kern="1200" dirty="0"/>
            <a:t> </a:t>
          </a:r>
          <a:r>
            <a:rPr lang="sk-SK" sz="1000" kern="1200" dirty="0" err="1"/>
            <a:t>remaining</a:t>
          </a:r>
          <a:r>
            <a:rPr lang="sk-SK" sz="1000" kern="1200" dirty="0"/>
            <a:t> </a:t>
          </a:r>
          <a:r>
            <a:rPr lang="sk-SK" sz="1000" kern="1200" dirty="0" err="1"/>
            <a:t>safe</a:t>
          </a:r>
          <a:r>
            <a:rPr lang="sk-SK" sz="1000" kern="1200" dirty="0"/>
            <a:t> </a:t>
          </a:r>
          <a:r>
            <a:rPr lang="sk-SK" sz="1000" kern="1200" dirty="0" err="1"/>
            <a:t>from</a:t>
          </a:r>
          <a:r>
            <a:rPr lang="sk-SK" sz="1000" kern="1200" dirty="0"/>
            <a:t> </a:t>
          </a:r>
          <a:r>
            <a:rPr lang="sk-SK" sz="1000" kern="1200" dirty="0" err="1"/>
            <a:t>exposure</a:t>
          </a:r>
          <a:r>
            <a:rPr lang="sk-SK" sz="1000" kern="1200" dirty="0"/>
            <a:t> to covid-19 </a:t>
          </a:r>
          <a:r>
            <a:rPr lang="sk-SK" sz="1000" kern="1200" dirty="0" err="1"/>
            <a:t>virus</a:t>
          </a:r>
          <a:endParaRPr lang="en-US" sz="1000" kern="1200" dirty="0"/>
        </a:p>
      </dsp:txBody>
      <dsp:txXfrm>
        <a:off x="8338716" y="1909734"/>
        <a:ext cx="2045394" cy="1297111"/>
      </dsp:txXfrm>
    </dsp:sp>
    <dsp:sp modelId="{FAF50864-9C6D-5347-B11C-0E9078E9001C}">
      <dsp:nvSpPr>
        <dsp:cNvPr id="0" name=""/>
        <dsp:cNvSpPr/>
      </dsp:nvSpPr>
      <dsp:spPr>
        <a:xfrm>
          <a:off x="8770829" y="1117840"/>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New Normal</a:t>
          </a:r>
        </a:p>
      </dsp:txBody>
      <dsp:txXfrm>
        <a:off x="8792841" y="1139852"/>
        <a:ext cx="1845846" cy="707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57DE84-A13F-0F4F-B3ED-18F423B7553F}">
      <dsp:nvSpPr>
        <dsp:cNvPr id="0" name=""/>
        <dsp:cNvSpPr/>
      </dsp:nvSpPr>
      <dsp:spPr>
        <a:xfrm>
          <a:off x="6494" y="1493610"/>
          <a:ext cx="2120682"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sk-SK" sz="1000" kern="1200" dirty="0" err="1"/>
            <a:t>The</a:t>
          </a:r>
          <a:r>
            <a:rPr lang="sk-SK" sz="1000" kern="1200" dirty="0"/>
            <a:t> society mobility of </a:t>
          </a:r>
          <a:r>
            <a:rPr lang="sk-SK" sz="1000" kern="1200" dirty="0" err="1"/>
            <a:t>course</a:t>
          </a:r>
          <a:r>
            <a:rPr lang="sk-SK" sz="1000" kern="1200" dirty="0"/>
            <a:t> </a:t>
          </a:r>
          <a:r>
            <a:rPr lang="sk-SK" sz="1000" kern="1200" dirty="0" err="1"/>
            <a:t>was</a:t>
          </a:r>
          <a:r>
            <a:rPr lang="sk-SK" sz="1000" kern="1200" dirty="0"/>
            <a:t> </a:t>
          </a:r>
          <a:r>
            <a:rPr lang="sk-SK" sz="1000" kern="1200" dirty="0" err="1"/>
            <a:t>changes</a:t>
          </a:r>
          <a:r>
            <a:rPr lang="sk-SK" sz="1000" kern="1200" dirty="0"/>
            <a:t> </a:t>
          </a:r>
          <a:r>
            <a:rPr lang="sk-SK" sz="1000" kern="1200" dirty="0" err="1"/>
            <a:t>when</a:t>
          </a:r>
          <a:r>
            <a:rPr lang="sk-SK" sz="1000" kern="1200" dirty="0"/>
            <a:t> </a:t>
          </a:r>
          <a:r>
            <a:rPr lang="sk-SK" sz="1000" kern="1200" dirty="0" err="1"/>
            <a:t>the</a:t>
          </a:r>
          <a:r>
            <a:rPr lang="sk-SK" sz="1000" kern="1200" dirty="0"/>
            <a:t> new </a:t>
          </a:r>
          <a:r>
            <a:rPr lang="sk-SK" sz="1000" kern="1200" dirty="0" err="1"/>
            <a:t>normal</a:t>
          </a:r>
          <a:r>
            <a:rPr lang="sk-SK" sz="1000" kern="1200" dirty="0"/>
            <a:t> </a:t>
          </a:r>
          <a:r>
            <a:rPr lang="sk-SK" sz="1000" kern="1200" dirty="0" err="1"/>
            <a:t>policy</a:t>
          </a:r>
          <a:r>
            <a:rPr lang="sk-SK" sz="1000" kern="1200" dirty="0"/>
            <a:t> </a:t>
          </a:r>
          <a:r>
            <a:rPr lang="sk-SK" sz="1000" kern="1200" dirty="0" err="1"/>
            <a:t>was</a:t>
          </a:r>
          <a:r>
            <a:rPr lang="sk-SK" sz="1000" kern="1200" dirty="0"/>
            <a:t> </a:t>
          </a:r>
          <a:r>
            <a:rPr lang="sk-SK" sz="1000" kern="1200" dirty="0" err="1"/>
            <a:t>implemented</a:t>
          </a:r>
          <a:r>
            <a:rPr lang="sk-SK" sz="1000" kern="1200" dirty="0"/>
            <a:t>. Society has </a:t>
          </a:r>
          <a:r>
            <a:rPr lang="sk-SK" sz="1000" kern="1200" dirty="0" err="1"/>
            <a:t>started</a:t>
          </a:r>
          <a:r>
            <a:rPr lang="sk-SK" sz="1000" kern="1200" dirty="0"/>
            <a:t> to </a:t>
          </a:r>
          <a:r>
            <a:rPr lang="sk-SK" sz="1000" kern="1200" dirty="0" err="1"/>
            <a:t>carry</a:t>
          </a:r>
          <a:r>
            <a:rPr lang="sk-SK" sz="1000" kern="1200" dirty="0"/>
            <a:t> </a:t>
          </a:r>
          <a:r>
            <a:rPr lang="sk-SK" sz="1000" kern="1200" dirty="0" err="1"/>
            <a:t>out</a:t>
          </a:r>
          <a:r>
            <a:rPr lang="sk-SK" sz="1000" kern="1200" dirty="0"/>
            <a:t> </a:t>
          </a:r>
          <a:r>
            <a:rPr lang="sk-SK" sz="1000" kern="1200" dirty="0" err="1"/>
            <a:t>activities</a:t>
          </a:r>
          <a:r>
            <a:rPr lang="sk-SK" sz="1000" kern="1200" dirty="0"/>
            <a:t> </a:t>
          </a:r>
          <a:r>
            <a:rPr lang="sk-SK" sz="1000" kern="1200" dirty="0" err="1"/>
            <a:t>outside</a:t>
          </a:r>
          <a:r>
            <a:rPr lang="sk-SK" sz="1000" kern="1200" dirty="0"/>
            <a:t> </a:t>
          </a:r>
          <a:r>
            <a:rPr lang="sk-SK" sz="1000" kern="1200" dirty="0" err="1"/>
            <a:t>the</a:t>
          </a:r>
          <a:r>
            <a:rPr lang="sk-SK" sz="1000" kern="1200" dirty="0"/>
            <a:t> </a:t>
          </a:r>
          <a:r>
            <a:rPr lang="sk-SK" sz="1000" kern="1200" dirty="0" err="1"/>
            <a:t>home</a:t>
          </a:r>
          <a:r>
            <a:rPr lang="sk-SK" sz="1000" kern="1200" dirty="0"/>
            <a:t>, of </a:t>
          </a:r>
          <a:r>
            <a:rPr lang="sk-SK" sz="1000" kern="1200" dirty="0" err="1"/>
            <a:t>course</a:t>
          </a:r>
          <a:r>
            <a:rPr lang="sk-SK" sz="1000" kern="1200" dirty="0"/>
            <a:t>, by </a:t>
          </a:r>
          <a:r>
            <a:rPr lang="sk-SK" sz="1000" kern="1200" dirty="0" err="1"/>
            <a:t>implementing</a:t>
          </a:r>
          <a:r>
            <a:rPr lang="sk-SK" sz="1000" kern="1200" dirty="0"/>
            <a:t> </a:t>
          </a:r>
          <a:r>
            <a:rPr lang="sk-SK" sz="1000" kern="1200" dirty="0" err="1"/>
            <a:t>the</a:t>
          </a:r>
          <a:r>
            <a:rPr lang="sk-SK" sz="1000" kern="1200" dirty="0"/>
            <a:t> </a:t>
          </a:r>
          <a:r>
            <a:rPr lang="sk-SK" sz="1000" kern="1200" dirty="0" err="1"/>
            <a:t>health</a:t>
          </a:r>
          <a:r>
            <a:rPr lang="sk-SK" sz="1000" kern="1200" dirty="0"/>
            <a:t> </a:t>
          </a:r>
          <a:r>
            <a:rPr lang="sk-SK" sz="1000" kern="1200" dirty="0" err="1"/>
            <a:t>protocol</a:t>
          </a:r>
          <a:r>
            <a:rPr lang="sk-SK" sz="1000" kern="1200" dirty="0"/>
            <a:t> </a:t>
          </a:r>
          <a:r>
            <a:rPr lang="sk-SK" sz="1000" kern="1200" dirty="0" err="1"/>
            <a:t>recommended</a:t>
          </a:r>
          <a:r>
            <a:rPr lang="sk-SK" sz="1000" kern="1200" dirty="0"/>
            <a:t> by </a:t>
          </a:r>
          <a:r>
            <a:rPr lang="sk-SK" sz="1000" kern="1200" dirty="0" err="1"/>
            <a:t>the</a:t>
          </a:r>
          <a:r>
            <a:rPr lang="sk-SK" sz="1000" kern="1200" dirty="0"/>
            <a:t> </a:t>
          </a:r>
          <a:r>
            <a:rPr lang="sk-SK" sz="1000" kern="1200" dirty="0" err="1"/>
            <a:t>government</a:t>
          </a:r>
          <a:r>
            <a:rPr lang="sk-SK" sz="1000" kern="1200" dirty="0"/>
            <a:t>. </a:t>
          </a:r>
          <a:endParaRPr lang="en-US" sz="1000" kern="1200" dirty="0"/>
        </a:p>
      </dsp:txBody>
      <dsp:txXfrm>
        <a:off x="46849" y="1533965"/>
        <a:ext cx="2039972" cy="1297111"/>
      </dsp:txXfrm>
    </dsp:sp>
    <dsp:sp modelId="{44120767-B127-DB42-8F63-A19C1B1A43D6}">
      <dsp:nvSpPr>
        <dsp:cNvPr id="0" name=""/>
        <dsp:cNvSpPr/>
      </dsp:nvSpPr>
      <dsp:spPr>
        <a:xfrm>
          <a:off x="1194790" y="1865703"/>
          <a:ext cx="2413264" cy="2413264"/>
        </a:xfrm>
        <a:prstGeom prst="leftCircularArrow">
          <a:avLst>
            <a:gd name="adj1" fmla="val 3503"/>
            <a:gd name="adj2" fmla="val 434633"/>
            <a:gd name="adj3" fmla="val 2210144"/>
            <a:gd name="adj4" fmla="val 9024489"/>
            <a:gd name="adj5" fmla="val 408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9EB42F-2852-F34F-A435-DF9B1BB10AF8}">
      <dsp:nvSpPr>
        <dsp:cNvPr id="0" name=""/>
        <dsp:cNvSpPr/>
      </dsp:nvSpPr>
      <dsp:spPr>
        <a:xfrm>
          <a:off x="486871" y="2871432"/>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Society Mobility</a:t>
          </a:r>
        </a:p>
      </dsp:txBody>
      <dsp:txXfrm>
        <a:off x="508883" y="2893444"/>
        <a:ext cx="1845846" cy="707515"/>
      </dsp:txXfrm>
    </dsp:sp>
    <dsp:sp modelId="{C7FF696A-ED37-7F4D-A41E-CFBD4A9FB24B}">
      <dsp:nvSpPr>
        <dsp:cNvPr id="0" name=""/>
        <dsp:cNvSpPr/>
      </dsp:nvSpPr>
      <dsp:spPr>
        <a:xfrm>
          <a:off x="2768642"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sk-SK" sz="1000" kern="1200" dirty="0"/>
            <a:t>Google </a:t>
          </a:r>
          <a:r>
            <a:rPr lang="sk-SK" sz="1000" kern="1200" dirty="0" err="1"/>
            <a:t>responds</a:t>
          </a:r>
          <a:r>
            <a:rPr lang="sk-SK" sz="1000" kern="1200" dirty="0"/>
            <a:t> to society mobility </a:t>
          </a:r>
          <a:r>
            <a:rPr lang="sk-SK" sz="1000" kern="1200" dirty="0" err="1"/>
            <a:t>during</a:t>
          </a:r>
          <a:r>
            <a:rPr lang="sk-SK" sz="1000" kern="1200" dirty="0"/>
            <a:t> </a:t>
          </a:r>
          <a:r>
            <a:rPr lang="sk-SK" sz="1000" kern="1200" dirty="0" err="1"/>
            <a:t>the</a:t>
          </a:r>
          <a:r>
            <a:rPr lang="sk-SK" sz="1000" kern="1200" dirty="0"/>
            <a:t> </a:t>
          </a:r>
          <a:r>
            <a:rPr lang="sk-SK" sz="1000" kern="1200" dirty="0" err="1"/>
            <a:t>covid</a:t>
          </a:r>
          <a:r>
            <a:rPr lang="sk-SK" sz="1000" kern="1200" dirty="0"/>
            <a:t> 19 </a:t>
          </a:r>
          <a:r>
            <a:rPr lang="sk-SK" sz="1000" kern="1200" dirty="0" err="1"/>
            <a:t>pandemic</a:t>
          </a:r>
          <a:r>
            <a:rPr lang="sk-SK" sz="1000" kern="1200" dirty="0"/>
            <a:t> by </a:t>
          </a:r>
          <a:r>
            <a:rPr lang="sk-SK" sz="1000" kern="1200" dirty="0" err="1"/>
            <a:t>using</a:t>
          </a:r>
          <a:r>
            <a:rPr lang="sk-SK" sz="1000" kern="1200" dirty="0"/>
            <a:t> </a:t>
          </a:r>
          <a:r>
            <a:rPr lang="sk-SK" sz="1000" kern="1200" dirty="0" err="1"/>
            <a:t>navigation</a:t>
          </a:r>
          <a:r>
            <a:rPr lang="sk-SK" sz="1000" kern="1200" dirty="0"/>
            <a:t> </a:t>
          </a:r>
          <a:r>
            <a:rPr lang="sk-SK" sz="1000" kern="1200" dirty="0" err="1"/>
            <a:t>technology</a:t>
          </a:r>
          <a:r>
            <a:rPr lang="sk-SK" sz="1000" kern="1200" dirty="0"/>
            <a:t> </a:t>
          </a:r>
          <a:r>
            <a:rPr lang="sk-SK" sz="1000" kern="1200" dirty="0" err="1"/>
            <a:t>installed</a:t>
          </a:r>
          <a:r>
            <a:rPr lang="sk-SK" sz="1000" kern="1200" dirty="0"/>
            <a:t> on </a:t>
          </a:r>
          <a:r>
            <a:rPr lang="sk-SK" sz="1000" kern="1200" dirty="0" err="1"/>
            <a:t>individual</a:t>
          </a:r>
          <a:r>
            <a:rPr lang="sk-SK" sz="1000" kern="1200" dirty="0"/>
            <a:t> </a:t>
          </a:r>
          <a:r>
            <a:rPr lang="sk-SK" sz="1000" kern="1200" dirty="0" err="1"/>
            <a:t>accounts</a:t>
          </a:r>
          <a:r>
            <a:rPr lang="sk-SK" sz="1000" kern="1200" dirty="0"/>
            <a:t>.</a:t>
          </a:r>
          <a:endParaRPr lang="en-US" sz="1000" b="1" kern="1200" dirty="0"/>
        </a:p>
      </dsp:txBody>
      <dsp:txXfrm>
        <a:off x="2808997" y="1909734"/>
        <a:ext cx="2045394" cy="1297111"/>
      </dsp:txXfrm>
    </dsp:sp>
    <dsp:sp modelId="{2CFA96DE-9548-744D-B7E0-68FF3456FC3C}">
      <dsp:nvSpPr>
        <dsp:cNvPr id="0" name=""/>
        <dsp:cNvSpPr/>
      </dsp:nvSpPr>
      <dsp:spPr>
        <a:xfrm>
          <a:off x="3930515" y="389996"/>
          <a:ext cx="2697147" cy="2697147"/>
        </a:xfrm>
        <a:prstGeom prst="circularArrow">
          <a:avLst>
            <a:gd name="adj1" fmla="val 3134"/>
            <a:gd name="adj2" fmla="val 385499"/>
            <a:gd name="adj3" fmla="val 19438990"/>
            <a:gd name="adj4" fmla="val 12575511"/>
            <a:gd name="adj5" fmla="val 365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7D4040-6D99-684D-A290-42A8AD7C4EAC}">
      <dsp:nvSpPr>
        <dsp:cNvPr id="0" name=""/>
        <dsp:cNvSpPr/>
      </dsp:nvSpPr>
      <dsp:spPr>
        <a:xfrm>
          <a:off x="3241110" y="1117840"/>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Google</a:t>
          </a:r>
          <a:r>
            <a:rPr lang="en-US" sz="2300" kern="1200" baseline="0" dirty="0"/>
            <a:t> </a:t>
          </a:r>
          <a:r>
            <a:rPr lang="en-US" sz="2300" kern="1200" baseline="0" dirty="0" err="1"/>
            <a:t>Respons</a:t>
          </a:r>
          <a:endParaRPr lang="en-US" sz="2300" kern="1200" dirty="0"/>
        </a:p>
      </dsp:txBody>
      <dsp:txXfrm>
        <a:off x="3263122" y="1139852"/>
        <a:ext cx="1845846" cy="707515"/>
      </dsp:txXfrm>
    </dsp:sp>
    <dsp:sp modelId="{7C0099FA-52A7-E345-9483-E36394A41E27}">
      <dsp:nvSpPr>
        <dsp:cNvPr id="0" name=""/>
        <dsp:cNvSpPr/>
      </dsp:nvSpPr>
      <dsp:spPr>
        <a:xfrm>
          <a:off x="5533502"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sk-SK" sz="1000" kern="1200" dirty="0" err="1"/>
            <a:t>Changes</a:t>
          </a:r>
          <a:r>
            <a:rPr lang="sk-SK" sz="1000" kern="1200" dirty="0"/>
            <a:t> in society mobility  are </a:t>
          </a:r>
          <a:r>
            <a:rPr lang="sk-SK" sz="1000" kern="1200" dirty="0" err="1"/>
            <a:t>reaction</a:t>
          </a:r>
          <a:r>
            <a:rPr lang="sk-SK" sz="1000" kern="1200" dirty="0"/>
            <a:t> to  </a:t>
          </a:r>
          <a:r>
            <a:rPr lang="sk-SK" sz="1000" kern="1200" dirty="0" err="1"/>
            <a:t>covid</a:t>
          </a:r>
          <a:r>
            <a:rPr lang="sk-SK" sz="1000" kern="1200" dirty="0"/>
            <a:t> 19 </a:t>
          </a:r>
          <a:r>
            <a:rPr lang="sk-SK" sz="1000" kern="1200" dirty="0" err="1"/>
            <a:t>pandemic</a:t>
          </a:r>
          <a:r>
            <a:rPr lang="sk-SK" sz="1000" kern="1200" dirty="0"/>
            <a:t> in </a:t>
          </a:r>
          <a:r>
            <a:rPr lang="sk-SK" sz="1000" kern="1200" dirty="0" err="1"/>
            <a:t>Indonesia</a:t>
          </a:r>
          <a:r>
            <a:rPr lang="sk-SK" sz="1000" kern="1200" dirty="0"/>
            <a:t>. </a:t>
          </a:r>
          <a:r>
            <a:rPr lang="sk-SK" sz="1000" kern="1200" dirty="0" err="1"/>
            <a:t>The</a:t>
          </a:r>
          <a:r>
            <a:rPr lang="sk-SK" sz="1000" kern="1200" dirty="0"/>
            <a:t> society </a:t>
          </a:r>
          <a:r>
            <a:rPr lang="sk-SK" sz="1000" kern="1200" dirty="0" err="1"/>
            <a:t>must</a:t>
          </a:r>
          <a:r>
            <a:rPr lang="sk-SK" sz="1000" kern="1200" dirty="0"/>
            <a:t> </a:t>
          </a:r>
          <a:r>
            <a:rPr lang="sk-SK" sz="1000" kern="1200" dirty="0" err="1"/>
            <a:t>be</a:t>
          </a:r>
          <a:r>
            <a:rPr lang="sk-SK" sz="1000" kern="1200" dirty="0"/>
            <a:t> </a:t>
          </a:r>
          <a:r>
            <a:rPr lang="sk-SK" sz="1000" kern="1200" dirty="0" err="1"/>
            <a:t>able</a:t>
          </a:r>
          <a:r>
            <a:rPr lang="sk-SK" sz="1000" kern="1200" dirty="0"/>
            <a:t> to </a:t>
          </a:r>
          <a:r>
            <a:rPr lang="sk-SK" sz="1000" kern="1200" dirty="0" err="1"/>
            <a:t>adapt</a:t>
          </a:r>
          <a:r>
            <a:rPr lang="sk-SK" sz="1000" kern="1200" dirty="0"/>
            <a:t> in </a:t>
          </a:r>
          <a:r>
            <a:rPr lang="sk-SK" sz="1000" kern="1200" dirty="0" err="1"/>
            <a:t>carrying</a:t>
          </a:r>
          <a:r>
            <a:rPr lang="sk-SK" sz="1000" kern="1200" dirty="0"/>
            <a:t> </a:t>
          </a:r>
          <a:r>
            <a:rPr lang="sk-SK" sz="1000" kern="1200" dirty="0" err="1"/>
            <a:t>out</a:t>
          </a:r>
          <a:r>
            <a:rPr lang="sk-SK" sz="1000" kern="1200" dirty="0"/>
            <a:t> </a:t>
          </a:r>
          <a:r>
            <a:rPr lang="sk-SK" sz="1000" kern="1200" dirty="0" err="1"/>
            <a:t>normal</a:t>
          </a:r>
          <a:r>
            <a:rPr lang="sk-SK" sz="1000" kern="1200" dirty="0"/>
            <a:t> </a:t>
          </a:r>
          <a:r>
            <a:rPr lang="sk-SK" sz="1000" kern="1200" dirty="0" err="1"/>
            <a:t>activities</a:t>
          </a:r>
          <a:r>
            <a:rPr lang="sk-SK" sz="1000" kern="1200" dirty="0"/>
            <a:t> </a:t>
          </a:r>
          <a:r>
            <a:rPr lang="sk-SK" sz="1000" kern="1200" dirty="0" err="1"/>
            <a:t>but</a:t>
          </a:r>
          <a:r>
            <a:rPr lang="sk-SK" sz="1000" kern="1200" dirty="0"/>
            <a:t> </a:t>
          </a:r>
          <a:r>
            <a:rPr lang="sk-SK" sz="1000" kern="1200" dirty="0" err="1"/>
            <a:t>still</a:t>
          </a:r>
          <a:r>
            <a:rPr lang="sk-SK" sz="1000" kern="1200" dirty="0"/>
            <a:t> </a:t>
          </a:r>
          <a:r>
            <a:rPr lang="sk-SK" sz="1000" kern="1200" dirty="0" err="1"/>
            <a:t>adhere</a:t>
          </a:r>
          <a:r>
            <a:rPr lang="sk-SK" sz="1000" kern="1200" dirty="0"/>
            <a:t> to </a:t>
          </a:r>
          <a:r>
            <a:rPr lang="sk-SK" sz="1000" kern="1200" dirty="0" err="1"/>
            <a:t>health</a:t>
          </a:r>
          <a:r>
            <a:rPr lang="sk-SK" sz="1000" kern="1200" dirty="0"/>
            <a:t> </a:t>
          </a:r>
          <a:r>
            <a:rPr lang="sk-SK" sz="1000" kern="1200" dirty="0" err="1"/>
            <a:t>protocols</a:t>
          </a:r>
          <a:r>
            <a:rPr lang="sk-SK" sz="1000" kern="1200" dirty="0"/>
            <a:t>. </a:t>
          </a:r>
          <a:endParaRPr lang="en-US" sz="1000" kern="1200" dirty="0"/>
        </a:p>
      </dsp:txBody>
      <dsp:txXfrm>
        <a:off x="5573857" y="1533965"/>
        <a:ext cx="2045394" cy="1297111"/>
      </dsp:txXfrm>
    </dsp:sp>
    <dsp:sp modelId="{2B94DC85-8C18-BB46-AEAA-861EDB1D1CCA}">
      <dsp:nvSpPr>
        <dsp:cNvPr id="0" name=""/>
        <dsp:cNvSpPr/>
      </dsp:nvSpPr>
      <dsp:spPr>
        <a:xfrm>
          <a:off x="6713092" y="1856580"/>
          <a:ext cx="2425478" cy="2425478"/>
        </a:xfrm>
        <a:prstGeom prst="leftCircularArrow">
          <a:avLst>
            <a:gd name="adj1" fmla="val 3485"/>
            <a:gd name="adj2" fmla="val 432263"/>
            <a:gd name="adj3" fmla="val 2207773"/>
            <a:gd name="adj4" fmla="val 9024489"/>
            <a:gd name="adj5" fmla="val 406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4AC01B4-26A6-2244-9E2E-67FF821EEA26}">
      <dsp:nvSpPr>
        <dsp:cNvPr id="0" name=""/>
        <dsp:cNvSpPr/>
      </dsp:nvSpPr>
      <dsp:spPr>
        <a:xfrm>
          <a:off x="6005969" y="2871432"/>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New Normal </a:t>
          </a:r>
        </a:p>
      </dsp:txBody>
      <dsp:txXfrm>
        <a:off x="6027981" y="2893444"/>
        <a:ext cx="1845846" cy="707515"/>
      </dsp:txXfrm>
    </dsp:sp>
    <dsp:sp modelId="{0672112C-D891-B845-8715-C78F840B9EA6}">
      <dsp:nvSpPr>
        <dsp:cNvPr id="0" name=""/>
        <dsp:cNvSpPr/>
      </dsp:nvSpPr>
      <dsp:spPr>
        <a:xfrm>
          <a:off x="8298361" y="1493610"/>
          <a:ext cx="2126104" cy="175359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ctr" defTabSz="444500">
            <a:lnSpc>
              <a:spcPct val="90000"/>
            </a:lnSpc>
            <a:spcBef>
              <a:spcPct val="0"/>
            </a:spcBef>
            <a:spcAft>
              <a:spcPct val="15000"/>
            </a:spcAft>
            <a:buChar char="•"/>
          </a:pPr>
          <a:r>
            <a:rPr lang="sk-SK" sz="1000" kern="1200" dirty="0" err="1"/>
            <a:t>The</a:t>
          </a:r>
          <a:r>
            <a:rPr lang="sk-SK" sz="1000" kern="1200" dirty="0"/>
            <a:t> </a:t>
          </a:r>
          <a:r>
            <a:rPr lang="sk-SK" sz="1000" kern="1200" dirty="0" err="1"/>
            <a:t>purpose</a:t>
          </a:r>
          <a:r>
            <a:rPr lang="sk-SK" sz="1000" kern="1200" dirty="0"/>
            <a:t> of </a:t>
          </a:r>
          <a:r>
            <a:rPr lang="sk-SK" sz="1000" kern="1200" dirty="0" err="1"/>
            <a:t>this</a:t>
          </a:r>
          <a:r>
            <a:rPr lang="sk-SK" sz="1000" kern="1200" dirty="0"/>
            <a:t> </a:t>
          </a:r>
          <a:r>
            <a:rPr lang="sk-SK" sz="1000" kern="1200" dirty="0" err="1"/>
            <a:t>research</a:t>
          </a:r>
          <a:r>
            <a:rPr lang="sk-SK" sz="1000" kern="1200" dirty="0"/>
            <a:t> on mobility index </a:t>
          </a:r>
          <a:r>
            <a:rPr lang="sk-SK" sz="1000" kern="1200" dirty="0" err="1"/>
            <a:t>analysis</a:t>
          </a:r>
          <a:r>
            <a:rPr lang="sk-SK" sz="1000" kern="1200" dirty="0"/>
            <a:t> </a:t>
          </a:r>
          <a:r>
            <a:rPr lang="sk-SK" sz="1000" kern="1200" dirty="0" err="1"/>
            <a:t>is</a:t>
          </a:r>
          <a:r>
            <a:rPr lang="sk-SK" sz="1000" kern="1200" dirty="0"/>
            <a:t> to </a:t>
          </a:r>
          <a:r>
            <a:rPr lang="sk-SK" sz="1000" kern="1200" dirty="0" err="1"/>
            <a:t>determine</a:t>
          </a:r>
          <a:r>
            <a:rPr lang="sk-SK" sz="1000" kern="1200" dirty="0"/>
            <a:t> </a:t>
          </a:r>
          <a:r>
            <a:rPr lang="sk-SK" sz="1000" kern="1200" dirty="0" err="1"/>
            <a:t>the</a:t>
          </a:r>
          <a:r>
            <a:rPr lang="sk-SK" sz="1000" kern="1200" dirty="0"/>
            <a:t> </a:t>
          </a:r>
          <a:r>
            <a:rPr lang="sk-SK" sz="1000" kern="1200" dirty="0" err="1"/>
            <a:t>average</a:t>
          </a:r>
          <a:r>
            <a:rPr lang="sk-SK" sz="1000" kern="1200" dirty="0"/>
            <a:t> mobility index of </a:t>
          </a:r>
          <a:r>
            <a:rPr lang="sk-SK" sz="1000" kern="1200" dirty="0" err="1"/>
            <a:t>the</a:t>
          </a:r>
          <a:r>
            <a:rPr lang="sk-SK" sz="1000" kern="1200" dirty="0"/>
            <a:t> </a:t>
          </a:r>
          <a:r>
            <a:rPr lang="sk-SK" sz="1000" kern="1200" dirty="0" err="1"/>
            <a:t>people</a:t>
          </a:r>
          <a:r>
            <a:rPr lang="sk-SK" sz="1000" kern="1200" dirty="0"/>
            <a:t> of East Java </a:t>
          </a:r>
          <a:r>
            <a:rPr lang="sk-SK" sz="1000" kern="1200" dirty="0" err="1"/>
            <a:t>during</a:t>
          </a:r>
          <a:r>
            <a:rPr lang="sk-SK" sz="1000" kern="1200" dirty="0"/>
            <a:t> </a:t>
          </a:r>
          <a:r>
            <a:rPr lang="sk-SK" sz="1000" kern="1200" dirty="0" err="1"/>
            <a:t>the</a:t>
          </a:r>
          <a:r>
            <a:rPr lang="sk-SK" sz="1000" kern="1200" dirty="0"/>
            <a:t> </a:t>
          </a:r>
          <a:r>
            <a:rPr lang="sk-SK" sz="1000" kern="1200" dirty="0" err="1"/>
            <a:t>Covid</a:t>
          </a:r>
          <a:r>
            <a:rPr lang="sk-SK" sz="1000" kern="1200" dirty="0"/>
            <a:t> 19 </a:t>
          </a:r>
          <a:r>
            <a:rPr lang="sk-SK" sz="1000" kern="1200" dirty="0" err="1"/>
            <a:t>pandemic</a:t>
          </a:r>
          <a:r>
            <a:rPr lang="sk-SK" sz="1000" kern="1200" dirty="0"/>
            <a:t> </a:t>
          </a:r>
          <a:r>
            <a:rPr lang="sk-SK" sz="1000" kern="1200" dirty="0" err="1"/>
            <a:t>transition</a:t>
          </a:r>
          <a:r>
            <a:rPr lang="sk-SK" sz="1000" kern="1200" dirty="0"/>
            <a:t>. </a:t>
          </a:r>
          <a:r>
            <a:rPr lang="sk-SK" sz="1000" kern="1200" dirty="0" err="1"/>
            <a:t>The</a:t>
          </a:r>
          <a:r>
            <a:rPr lang="sk-SK" sz="1000" kern="1200" dirty="0"/>
            <a:t> </a:t>
          </a:r>
          <a:r>
            <a:rPr lang="sk-SK" sz="1000" kern="1200" dirty="0" err="1"/>
            <a:t>results</a:t>
          </a:r>
          <a:r>
            <a:rPr lang="sk-SK" sz="1000" kern="1200" dirty="0"/>
            <a:t> of </a:t>
          </a:r>
          <a:r>
            <a:rPr lang="sk-SK" sz="1000" kern="1200" dirty="0" err="1"/>
            <a:t>this</a:t>
          </a:r>
          <a:r>
            <a:rPr lang="sk-SK" sz="1000" kern="1200" dirty="0"/>
            <a:t> study </a:t>
          </a:r>
          <a:r>
            <a:rPr lang="sk-SK" sz="1000" kern="1200" dirty="0" err="1"/>
            <a:t>can</a:t>
          </a:r>
          <a:r>
            <a:rPr lang="sk-SK" sz="1000" kern="1200" dirty="0"/>
            <a:t> </a:t>
          </a:r>
          <a:r>
            <a:rPr lang="sk-SK" sz="1000" kern="1200" dirty="0" err="1"/>
            <a:t>be</a:t>
          </a:r>
          <a:r>
            <a:rPr lang="sk-SK" sz="1000" kern="1200" dirty="0"/>
            <a:t> </a:t>
          </a:r>
          <a:r>
            <a:rPr lang="sk-SK" sz="1000" kern="1200" dirty="0" err="1"/>
            <a:t>used</a:t>
          </a:r>
          <a:r>
            <a:rPr lang="sk-SK" sz="1000" kern="1200" dirty="0"/>
            <a:t> as </a:t>
          </a:r>
          <a:r>
            <a:rPr lang="sk-SK" sz="1000" kern="1200" dirty="0" err="1"/>
            <a:t>input</a:t>
          </a:r>
          <a:r>
            <a:rPr lang="sk-SK" sz="1000" kern="1200" dirty="0"/>
            <a:t> to </a:t>
          </a:r>
          <a:r>
            <a:rPr lang="sk-SK" sz="1000" kern="1200" dirty="0" err="1"/>
            <a:t>assist</a:t>
          </a:r>
          <a:r>
            <a:rPr lang="sk-SK" sz="1000" kern="1200" dirty="0"/>
            <a:t> </a:t>
          </a:r>
          <a:r>
            <a:rPr lang="sk-SK" sz="1000" kern="1200" dirty="0" err="1"/>
            <a:t>the</a:t>
          </a:r>
          <a:r>
            <a:rPr lang="sk-SK" sz="1000" kern="1200" dirty="0"/>
            <a:t> </a:t>
          </a:r>
          <a:r>
            <a:rPr lang="sk-SK" sz="1000" kern="1200" dirty="0" err="1"/>
            <a:t>government</a:t>
          </a:r>
          <a:r>
            <a:rPr lang="sk-SK" sz="1000" kern="1200" dirty="0"/>
            <a:t> and </a:t>
          </a:r>
          <a:r>
            <a:rPr lang="sk-SK" sz="1000" kern="1200" dirty="0" err="1"/>
            <a:t>health</a:t>
          </a:r>
          <a:r>
            <a:rPr lang="sk-SK" sz="1000" kern="1200" dirty="0"/>
            <a:t> </a:t>
          </a:r>
          <a:r>
            <a:rPr lang="sk-SK" sz="1000" kern="1200" dirty="0" err="1"/>
            <a:t>workers</a:t>
          </a:r>
          <a:r>
            <a:rPr lang="sk-SK" sz="1000" kern="1200" dirty="0"/>
            <a:t> in </a:t>
          </a:r>
          <a:r>
            <a:rPr lang="sk-SK" sz="1000" kern="1200" dirty="0" err="1"/>
            <a:t>making</a:t>
          </a:r>
          <a:r>
            <a:rPr lang="sk-SK" sz="1000" kern="1200" dirty="0"/>
            <a:t> </a:t>
          </a:r>
          <a:r>
            <a:rPr lang="sk-SK" sz="1000" kern="1200" dirty="0" err="1"/>
            <a:t>policies</a:t>
          </a:r>
          <a:r>
            <a:rPr lang="sk-SK" sz="1000" kern="1200" dirty="0"/>
            <a:t> </a:t>
          </a:r>
          <a:r>
            <a:rPr lang="sk-SK" sz="1000" kern="1200" dirty="0" err="1"/>
            <a:t>against</a:t>
          </a:r>
          <a:r>
            <a:rPr lang="sk-SK" sz="1000" kern="1200" dirty="0"/>
            <a:t> </a:t>
          </a:r>
          <a:r>
            <a:rPr lang="sk-SK" sz="1000" kern="1200" dirty="0" err="1"/>
            <a:t>the</a:t>
          </a:r>
          <a:r>
            <a:rPr lang="sk-SK" sz="1000" kern="1200" dirty="0"/>
            <a:t> covid19  </a:t>
          </a:r>
          <a:r>
            <a:rPr lang="sk-SK" sz="1000" kern="1200" dirty="0" err="1"/>
            <a:t>pandemic</a:t>
          </a:r>
          <a:r>
            <a:rPr lang="sk-SK" sz="1000" kern="1200" dirty="0"/>
            <a:t> </a:t>
          </a:r>
          <a:endParaRPr lang="en-US" sz="1000" kern="1200" dirty="0"/>
        </a:p>
      </dsp:txBody>
      <dsp:txXfrm>
        <a:off x="8338716" y="1909734"/>
        <a:ext cx="2045394" cy="1297111"/>
      </dsp:txXfrm>
    </dsp:sp>
    <dsp:sp modelId="{3028D679-2D23-2B4A-9B02-18E3FBBCA206}">
      <dsp:nvSpPr>
        <dsp:cNvPr id="0" name=""/>
        <dsp:cNvSpPr/>
      </dsp:nvSpPr>
      <dsp:spPr>
        <a:xfrm>
          <a:off x="8770829" y="1117840"/>
          <a:ext cx="1889870" cy="7515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29210" rIns="43815" bIns="29210" numCol="1" spcCol="1270" anchor="ctr" anchorCtr="0">
          <a:noAutofit/>
        </a:bodyPr>
        <a:lstStyle/>
        <a:p>
          <a:pPr marL="0" lvl="0" indent="0" algn="ctr" defTabSz="1022350">
            <a:lnSpc>
              <a:spcPct val="90000"/>
            </a:lnSpc>
            <a:spcBef>
              <a:spcPct val="0"/>
            </a:spcBef>
            <a:spcAft>
              <a:spcPct val="35000"/>
            </a:spcAft>
            <a:buNone/>
          </a:pPr>
          <a:r>
            <a:rPr lang="en-US" sz="2300" kern="1200" dirty="0"/>
            <a:t>Purpose of this research</a:t>
          </a:r>
        </a:p>
      </dsp:txBody>
      <dsp:txXfrm>
        <a:off x="8792841" y="1139852"/>
        <a:ext cx="1845846" cy="7075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0C5AA7-5C57-374E-B5C7-F7683BACEA95}">
      <dsp:nvSpPr>
        <dsp:cNvPr id="0" name=""/>
        <dsp:cNvSpPr/>
      </dsp:nvSpPr>
      <dsp:spPr>
        <a:xfrm>
          <a:off x="1937665" y="2366694"/>
          <a:ext cx="588817" cy="1527479"/>
        </a:xfrm>
        <a:custGeom>
          <a:avLst/>
          <a:gdLst/>
          <a:ahLst/>
          <a:cxnLst/>
          <a:rect l="0" t="0" r="0" b="0"/>
          <a:pathLst>
            <a:path>
              <a:moveTo>
                <a:pt x="0" y="0"/>
              </a:moveTo>
              <a:lnTo>
                <a:pt x="294408" y="0"/>
              </a:lnTo>
              <a:lnTo>
                <a:pt x="294408" y="1527479"/>
              </a:lnTo>
              <a:lnTo>
                <a:pt x="588817" y="1527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91148" y="3089507"/>
        <a:ext cx="81851" cy="81851"/>
      </dsp:txXfrm>
    </dsp:sp>
    <dsp:sp modelId="{9C1BE12B-B856-4240-A135-4877EE2AB585}">
      <dsp:nvSpPr>
        <dsp:cNvPr id="0" name=""/>
        <dsp:cNvSpPr/>
      </dsp:nvSpPr>
      <dsp:spPr>
        <a:xfrm>
          <a:off x="1937665" y="2320974"/>
          <a:ext cx="588817" cy="91440"/>
        </a:xfrm>
        <a:custGeom>
          <a:avLst/>
          <a:gdLst/>
          <a:ahLst/>
          <a:cxnLst/>
          <a:rect l="0" t="0" r="0" b="0"/>
          <a:pathLst>
            <a:path>
              <a:moveTo>
                <a:pt x="0" y="45720"/>
              </a:moveTo>
              <a:lnTo>
                <a:pt x="294408" y="45720"/>
              </a:lnTo>
              <a:lnTo>
                <a:pt x="294408" y="79738"/>
              </a:lnTo>
              <a:lnTo>
                <a:pt x="588817" y="797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217329" y="2351949"/>
        <a:ext cx="29489" cy="29489"/>
      </dsp:txXfrm>
    </dsp:sp>
    <dsp:sp modelId="{A9F96691-E2CD-C847-AE9A-BD266B2CC630}">
      <dsp:nvSpPr>
        <dsp:cNvPr id="0" name=""/>
        <dsp:cNvSpPr/>
      </dsp:nvSpPr>
      <dsp:spPr>
        <a:xfrm>
          <a:off x="1937665" y="873233"/>
          <a:ext cx="588817" cy="1493460"/>
        </a:xfrm>
        <a:custGeom>
          <a:avLst/>
          <a:gdLst/>
          <a:ahLst/>
          <a:cxnLst/>
          <a:rect l="0" t="0" r="0" b="0"/>
          <a:pathLst>
            <a:path>
              <a:moveTo>
                <a:pt x="0" y="1493460"/>
              </a:moveTo>
              <a:lnTo>
                <a:pt x="294408" y="1493460"/>
              </a:lnTo>
              <a:lnTo>
                <a:pt x="294408" y="0"/>
              </a:lnTo>
              <a:lnTo>
                <a:pt x="588817"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91940" y="1579829"/>
        <a:ext cx="80267" cy="80267"/>
      </dsp:txXfrm>
    </dsp:sp>
    <dsp:sp modelId="{E4BAF8DB-B8EC-2F44-ACB8-7E0302984385}">
      <dsp:nvSpPr>
        <dsp:cNvPr id="0" name=""/>
        <dsp:cNvSpPr/>
      </dsp:nvSpPr>
      <dsp:spPr>
        <a:xfrm rot="16200000">
          <a:off x="-873202" y="1917899"/>
          <a:ext cx="4724147" cy="8975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2133600">
            <a:lnSpc>
              <a:spcPct val="90000"/>
            </a:lnSpc>
            <a:spcBef>
              <a:spcPct val="0"/>
            </a:spcBef>
            <a:spcAft>
              <a:spcPct val="35000"/>
            </a:spcAft>
            <a:buNone/>
          </a:pPr>
          <a:r>
            <a:rPr lang="en-US" sz="4800" kern="1200" dirty="0"/>
            <a:t>Research Methods</a:t>
          </a:r>
        </a:p>
      </dsp:txBody>
      <dsp:txXfrm>
        <a:off x="-873202" y="1917899"/>
        <a:ext cx="4724147" cy="897588"/>
      </dsp:txXfrm>
    </dsp:sp>
    <dsp:sp modelId="{1F3F2B5C-98E8-B24D-BEA8-F5779B8E7BE3}">
      <dsp:nvSpPr>
        <dsp:cNvPr id="0" name=""/>
        <dsp:cNvSpPr/>
      </dsp:nvSpPr>
      <dsp:spPr>
        <a:xfrm>
          <a:off x="2526482" y="210332"/>
          <a:ext cx="4994499" cy="13258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sk-SK" sz="1200" kern="1200" dirty="0"/>
            <a:t> Google </a:t>
          </a:r>
          <a:r>
            <a:rPr lang="sk-SK" sz="1200" kern="1200" dirty="0" err="1"/>
            <a:t>provides</a:t>
          </a:r>
          <a:r>
            <a:rPr lang="sk-SK" sz="1200" kern="1200" dirty="0"/>
            <a:t> mobility index </a:t>
          </a:r>
          <a:r>
            <a:rPr lang="sk-SK" sz="1200" kern="1200" dirty="0" err="1"/>
            <a:t>data</a:t>
          </a:r>
          <a:r>
            <a:rPr lang="sk-SK" sz="1200" kern="1200" dirty="0"/>
            <a:t> </a:t>
          </a:r>
          <a:r>
            <a:rPr lang="sk-SK" sz="1200" kern="1200" dirty="0" err="1"/>
            <a:t>that</a:t>
          </a:r>
          <a:r>
            <a:rPr lang="sk-SK" sz="1200" kern="1200" dirty="0"/>
            <a:t> </a:t>
          </a:r>
          <a:r>
            <a:rPr lang="sk-SK" sz="1200" kern="1200" dirty="0" err="1"/>
            <a:t>shows</a:t>
          </a:r>
          <a:r>
            <a:rPr lang="sk-SK" sz="1200" kern="1200" dirty="0"/>
            <a:t> </a:t>
          </a:r>
          <a:r>
            <a:rPr lang="sk-SK" sz="1200" kern="1200" dirty="0" err="1"/>
            <a:t>changes</a:t>
          </a:r>
          <a:r>
            <a:rPr lang="sk-SK" sz="1200" kern="1200" dirty="0"/>
            <a:t> in </a:t>
          </a:r>
          <a:r>
            <a:rPr lang="sk-SK" sz="1200" kern="1200" dirty="0" err="1"/>
            <a:t>the</a:t>
          </a:r>
          <a:r>
            <a:rPr lang="sk-SK" sz="1200" kern="1200" dirty="0"/>
            <a:t> </a:t>
          </a:r>
          <a:r>
            <a:rPr lang="sk-SK" sz="1200" kern="1200" dirty="0" err="1"/>
            <a:t>number</a:t>
          </a:r>
          <a:r>
            <a:rPr lang="sk-SK" sz="1200" kern="1200" dirty="0"/>
            <a:t> or </a:t>
          </a:r>
          <a:r>
            <a:rPr lang="sk-SK" sz="1200" kern="1200" dirty="0" err="1"/>
            <a:t>length</a:t>
          </a:r>
          <a:r>
            <a:rPr lang="sk-SK" sz="1200" kern="1200" dirty="0"/>
            <a:t> </a:t>
          </a:r>
          <a:r>
            <a:rPr lang="sk-SK" sz="1200" kern="1200" dirty="0" err="1"/>
            <a:t>visits</a:t>
          </a:r>
          <a:r>
            <a:rPr lang="sk-SK" sz="1200" kern="1200" dirty="0"/>
            <a:t> of a person in </a:t>
          </a:r>
          <a:r>
            <a:rPr lang="sk-SK" sz="1200" kern="1200" dirty="0" err="1"/>
            <a:t>several</a:t>
          </a:r>
          <a:r>
            <a:rPr lang="sk-SK" sz="1200" kern="1200" dirty="0"/>
            <a:t> </a:t>
          </a:r>
          <a:r>
            <a:rPr lang="sk-SK" sz="1200" kern="1200" dirty="0" err="1"/>
            <a:t>places</a:t>
          </a:r>
          <a:r>
            <a:rPr lang="sk-SK" sz="1200" kern="1200" dirty="0"/>
            <a:t> in </a:t>
          </a:r>
          <a:r>
            <a:rPr lang="sk-SK" sz="1200" kern="1200" dirty="0" err="1"/>
            <a:t>one</a:t>
          </a:r>
          <a:r>
            <a:rPr lang="sk-SK" sz="1200" kern="1200" dirty="0"/>
            <a:t> </a:t>
          </a:r>
          <a:r>
            <a:rPr lang="sk-SK" sz="1200" kern="1200" dirty="0" err="1"/>
            <a:t>day</a:t>
          </a:r>
          <a:r>
            <a:rPr lang="sk-SK" sz="1200" kern="1200" dirty="0"/>
            <a:t> </a:t>
          </a:r>
          <a:r>
            <a:rPr lang="sk-SK" sz="1200" kern="1200" dirty="0" err="1"/>
            <a:t>compared</a:t>
          </a:r>
          <a:r>
            <a:rPr lang="sk-SK" sz="1200" kern="1200" dirty="0"/>
            <a:t> to </a:t>
          </a:r>
          <a:r>
            <a:rPr lang="sk-SK" sz="1200" kern="1200" dirty="0" err="1"/>
            <a:t>the</a:t>
          </a:r>
          <a:r>
            <a:rPr lang="sk-SK" sz="1200" kern="1200" dirty="0"/>
            <a:t> </a:t>
          </a:r>
          <a:r>
            <a:rPr lang="sk-SK" sz="1200" kern="1200" dirty="0" err="1"/>
            <a:t>baseline</a:t>
          </a:r>
          <a:r>
            <a:rPr lang="sk-SK" sz="1200" kern="1200" dirty="0"/>
            <a:t> </a:t>
          </a:r>
          <a:r>
            <a:rPr lang="sk-SK" sz="1200" kern="1200" dirty="0" err="1"/>
            <a:t>days</a:t>
          </a:r>
          <a:r>
            <a:rPr lang="sk-SK" sz="1200" kern="1200" dirty="0"/>
            <a:t> </a:t>
          </a:r>
          <a:r>
            <a:rPr lang="sk-SK" sz="1200" kern="1200" dirty="0" err="1"/>
            <a:t>period</a:t>
          </a:r>
          <a:r>
            <a:rPr lang="sk-SK" sz="1200" kern="1200" dirty="0"/>
            <a:t>. </a:t>
          </a:r>
          <a:r>
            <a:rPr lang="sk-SK" sz="1200" kern="1200" dirty="0" err="1"/>
            <a:t>The</a:t>
          </a:r>
          <a:r>
            <a:rPr lang="sk-SK" sz="1200" kern="1200" dirty="0"/>
            <a:t> </a:t>
          </a:r>
          <a:r>
            <a:rPr lang="sk-SK" sz="1200" kern="1200" dirty="0" err="1"/>
            <a:t>baseline</a:t>
          </a:r>
          <a:r>
            <a:rPr lang="sk-SK" sz="1200" kern="1200" dirty="0"/>
            <a:t> </a:t>
          </a:r>
          <a:r>
            <a:rPr lang="sk-SK" sz="1200" kern="1200" dirty="0" err="1"/>
            <a:t>day</a:t>
          </a:r>
          <a:r>
            <a:rPr lang="sk-SK" sz="1200" kern="1200" dirty="0"/>
            <a:t> </a:t>
          </a:r>
          <a:r>
            <a:rPr lang="sk-SK" sz="1200" kern="1200" dirty="0" err="1"/>
            <a:t>value</a:t>
          </a:r>
          <a:r>
            <a:rPr lang="sk-SK" sz="1200" kern="1200" dirty="0"/>
            <a:t> </a:t>
          </a:r>
          <a:r>
            <a:rPr lang="sk-SK" sz="1200" kern="1200" dirty="0" err="1"/>
            <a:t>is</a:t>
          </a:r>
          <a:r>
            <a:rPr lang="sk-SK" sz="1200" kern="1200" dirty="0"/>
            <a:t> </a:t>
          </a:r>
          <a:r>
            <a:rPr lang="sk-SK" sz="1200" kern="1200" dirty="0" err="1"/>
            <a:t>the</a:t>
          </a:r>
          <a:r>
            <a:rPr lang="sk-SK" sz="1200" kern="1200" dirty="0"/>
            <a:t> </a:t>
          </a:r>
          <a:r>
            <a:rPr lang="sk-SK" sz="1200" kern="1200" dirty="0" err="1"/>
            <a:t>median</a:t>
          </a:r>
          <a:r>
            <a:rPr lang="sk-SK" sz="1200" kern="1200" dirty="0"/>
            <a:t> per </a:t>
          </a:r>
          <a:r>
            <a:rPr lang="sk-SK" sz="1200" kern="1200" dirty="0" err="1"/>
            <a:t>day</a:t>
          </a:r>
          <a:r>
            <a:rPr lang="sk-SK" sz="1200" kern="1200" dirty="0"/>
            <a:t> </a:t>
          </a:r>
          <a:r>
            <a:rPr lang="sk-SK" sz="1200" kern="1200" dirty="0" err="1"/>
            <a:t>calculated</a:t>
          </a:r>
          <a:r>
            <a:rPr lang="sk-SK" sz="1200" kern="1200" dirty="0"/>
            <a:t> </a:t>
          </a:r>
          <a:r>
            <a:rPr lang="sk-SK" sz="1200" kern="1200" dirty="0" err="1"/>
            <a:t>using</a:t>
          </a:r>
          <a:r>
            <a:rPr lang="sk-SK" sz="1200" kern="1200" dirty="0"/>
            <a:t> </a:t>
          </a:r>
          <a:r>
            <a:rPr lang="sk-SK" sz="1200" kern="1200" dirty="0" err="1"/>
            <a:t>visit</a:t>
          </a:r>
          <a:r>
            <a:rPr lang="sk-SK" sz="1200" kern="1200" dirty="0"/>
            <a:t> </a:t>
          </a:r>
          <a:r>
            <a:rPr lang="sk-SK" sz="1200" kern="1200" dirty="0" err="1"/>
            <a:t>data</a:t>
          </a:r>
          <a:r>
            <a:rPr lang="sk-SK" sz="1200" kern="1200" dirty="0"/>
            <a:t> </a:t>
          </a:r>
          <a:r>
            <a:rPr lang="sk-SK" sz="1200" kern="1200" dirty="0" err="1"/>
            <a:t>for</a:t>
          </a:r>
          <a:r>
            <a:rPr lang="sk-SK" sz="1200" kern="1200" dirty="0"/>
            <a:t> </a:t>
          </a:r>
          <a:r>
            <a:rPr lang="sk-SK" sz="1200" kern="1200" dirty="0" err="1"/>
            <a:t>the</a:t>
          </a:r>
          <a:r>
            <a:rPr lang="sk-SK" sz="1200" kern="1200" dirty="0"/>
            <a:t> </a:t>
          </a:r>
          <a:r>
            <a:rPr lang="sk-SK" sz="1200" kern="1200" dirty="0" err="1"/>
            <a:t>period</a:t>
          </a:r>
          <a:r>
            <a:rPr lang="sk-SK" sz="1200" kern="1200" dirty="0"/>
            <a:t> </a:t>
          </a:r>
          <a:r>
            <a:rPr lang="sk-SK" sz="1200" kern="1200" dirty="0" err="1"/>
            <a:t>January</a:t>
          </a:r>
          <a:r>
            <a:rPr lang="sk-SK" sz="1200" kern="1200" dirty="0"/>
            <a:t> 3, 2020 to </a:t>
          </a:r>
          <a:r>
            <a:rPr lang="sk-SK" sz="1200" kern="1200" dirty="0" err="1"/>
            <a:t>February</a:t>
          </a:r>
          <a:r>
            <a:rPr lang="sk-SK" sz="1200" kern="1200" dirty="0"/>
            <a:t> 6, 2020. </a:t>
          </a:r>
          <a:r>
            <a:rPr lang="sk-SK" sz="1200" kern="1200" dirty="0" err="1"/>
            <a:t>The</a:t>
          </a:r>
          <a:r>
            <a:rPr lang="sk-SK" sz="1200" kern="1200" dirty="0"/>
            <a:t> </a:t>
          </a:r>
          <a:r>
            <a:rPr lang="sk-SK" sz="1200" kern="1200" dirty="0" err="1"/>
            <a:t>baseline</a:t>
          </a:r>
          <a:r>
            <a:rPr lang="sk-SK" sz="1200" kern="1200" dirty="0"/>
            <a:t> </a:t>
          </a:r>
          <a:r>
            <a:rPr lang="sk-SK" sz="1200" kern="1200" dirty="0" err="1"/>
            <a:t>period</a:t>
          </a:r>
          <a:r>
            <a:rPr lang="sk-SK" sz="1200" kern="1200" dirty="0"/>
            <a:t> </a:t>
          </a:r>
          <a:r>
            <a:rPr lang="sk-SK" sz="1200" kern="1200" dirty="0" err="1"/>
            <a:t>is</a:t>
          </a:r>
          <a:r>
            <a:rPr lang="sk-SK" sz="1200" kern="1200" dirty="0"/>
            <a:t> </a:t>
          </a:r>
          <a:r>
            <a:rPr lang="sk-SK" sz="1200" kern="1200" dirty="0" err="1"/>
            <a:t>before</a:t>
          </a:r>
          <a:r>
            <a:rPr lang="sk-SK" sz="1200" kern="1200" dirty="0"/>
            <a:t> </a:t>
          </a:r>
          <a:r>
            <a:rPr lang="sk-SK" sz="1200" kern="1200" dirty="0" err="1"/>
            <a:t>the</a:t>
          </a:r>
          <a:r>
            <a:rPr lang="sk-SK" sz="1200" kern="1200" dirty="0"/>
            <a:t> </a:t>
          </a:r>
          <a:r>
            <a:rPr lang="sk-SK" sz="1200" kern="1200" dirty="0" err="1"/>
            <a:t>covid</a:t>
          </a:r>
          <a:r>
            <a:rPr lang="sk-SK" sz="1200" kern="1200" dirty="0"/>
            <a:t> 19 </a:t>
          </a:r>
          <a:r>
            <a:rPr lang="sk-SK" sz="1200" kern="1200" dirty="0" err="1"/>
            <a:t>pandemic</a:t>
          </a:r>
          <a:r>
            <a:rPr lang="sk-SK" sz="1200" kern="1200" dirty="0"/>
            <a:t> </a:t>
          </a:r>
          <a:r>
            <a:rPr lang="sk-SK" sz="1200" kern="1200" dirty="0" err="1"/>
            <a:t>occurred</a:t>
          </a:r>
          <a:r>
            <a:rPr lang="sk-SK" sz="1200" kern="1200" dirty="0"/>
            <a:t> in </a:t>
          </a:r>
          <a:r>
            <a:rPr lang="sk-SK" sz="1200" kern="1200" dirty="0" err="1"/>
            <a:t>Indonesia</a:t>
          </a:r>
          <a:r>
            <a:rPr lang="sk-SK" sz="1200" kern="1200" dirty="0"/>
            <a:t> </a:t>
          </a:r>
          <a:r>
            <a:rPr lang="sk-SK" sz="1200" kern="1200" dirty="0" err="1"/>
            <a:t>which</a:t>
          </a:r>
          <a:r>
            <a:rPr lang="sk-SK" sz="1200" kern="1200" dirty="0"/>
            <a:t> </a:t>
          </a:r>
          <a:r>
            <a:rPr lang="sk-SK" sz="1200" kern="1200" dirty="0" err="1"/>
            <a:t>is</a:t>
          </a:r>
          <a:r>
            <a:rPr lang="sk-SK" sz="1200" kern="1200" dirty="0"/>
            <a:t> </a:t>
          </a:r>
          <a:r>
            <a:rPr lang="sk-SK" sz="1200" kern="1200" dirty="0" err="1"/>
            <a:t>used</a:t>
          </a:r>
          <a:r>
            <a:rPr lang="sk-SK" sz="1200" kern="1200" dirty="0"/>
            <a:t> as a </a:t>
          </a:r>
          <a:r>
            <a:rPr lang="sk-SK" sz="1200" kern="1200" dirty="0" err="1"/>
            <a:t>comparison</a:t>
          </a:r>
          <a:r>
            <a:rPr lang="sk-SK" sz="1200" kern="1200" dirty="0"/>
            <a:t> of </a:t>
          </a:r>
          <a:r>
            <a:rPr lang="sk-SK" sz="1200" kern="1200" dirty="0" err="1"/>
            <a:t>changes</a:t>
          </a:r>
          <a:r>
            <a:rPr lang="sk-SK" sz="1200" kern="1200" dirty="0"/>
            <a:t> in society mobility. </a:t>
          </a:r>
          <a:endParaRPr lang="en-US" sz="1200" kern="1200" dirty="0"/>
        </a:p>
      </dsp:txBody>
      <dsp:txXfrm>
        <a:off x="2526482" y="210332"/>
        <a:ext cx="4994499" cy="1325800"/>
      </dsp:txXfrm>
    </dsp:sp>
    <dsp:sp modelId="{95CC5134-9AD3-D240-A9B7-8676D38AFE3D}">
      <dsp:nvSpPr>
        <dsp:cNvPr id="0" name=""/>
        <dsp:cNvSpPr/>
      </dsp:nvSpPr>
      <dsp:spPr>
        <a:xfrm>
          <a:off x="2526482" y="1760530"/>
          <a:ext cx="5018640" cy="128036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sk-SK" sz="1000" kern="1200" dirty="0" err="1"/>
            <a:t>There</a:t>
          </a:r>
          <a:r>
            <a:rPr lang="sk-SK" sz="1000" kern="1200" dirty="0"/>
            <a:t> are </a:t>
          </a:r>
          <a:r>
            <a:rPr lang="sk-SK" sz="1000" kern="1200" dirty="0" err="1"/>
            <a:t>six</a:t>
          </a:r>
          <a:r>
            <a:rPr lang="sk-SK" sz="1000" kern="1200" dirty="0"/>
            <a:t> </a:t>
          </a:r>
          <a:r>
            <a:rPr lang="sk-SK" sz="1000" kern="1200" dirty="0" err="1"/>
            <a:t>categories</a:t>
          </a:r>
          <a:r>
            <a:rPr lang="sk-SK" sz="1000" kern="1200" dirty="0"/>
            <a:t> of </a:t>
          </a:r>
          <a:r>
            <a:rPr lang="sk-SK" sz="1000" kern="1200" dirty="0" err="1"/>
            <a:t>places</a:t>
          </a:r>
          <a:r>
            <a:rPr lang="sk-SK" sz="1000" kern="1200" dirty="0"/>
            <a:t> of </a:t>
          </a:r>
          <a:r>
            <a:rPr lang="sk-SK" sz="1000" kern="1200" dirty="0" err="1"/>
            <a:t>visit</a:t>
          </a:r>
          <a:r>
            <a:rPr lang="sk-SK" sz="1000" kern="1200" dirty="0"/>
            <a:t> </a:t>
          </a:r>
          <a:r>
            <a:rPr lang="sk-SK" sz="1000" kern="1200" dirty="0" err="1"/>
            <a:t>that</a:t>
          </a:r>
          <a:r>
            <a:rPr lang="sk-SK" sz="1000" kern="1200" dirty="0"/>
            <a:t> </a:t>
          </a:r>
          <a:r>
            <a:rPr lang="sk-SK" sz="1000" kern="1200" dirty="0" err="1"/>
            <a:t>were</a:t>
          </a:r>
          <a:r>
            <a:rPr lang="sk-SK" sz="1000" kern="1200" dirty="0"/>
            <a:t> </a:t>
          </a:r>
          <a:r>
            <a:rPr lang="sk-SK" sz="1000" kern="1200" dirty="0" err="1"/>
            <a:t>recorded</a:t>
          </a:r>
          <a:r>
            <a:rPr lang="sk-SK" sz="1000" kern="1200" dirty="0"/>
            <a:t>, </a:t>
          </a:r>
          <a:r>
            <a:rPr lang="sk-SK" sz="1000" kern="1200" dirty="0" err="1"/>
            <a:t>namely</a:t>
          </a:r>
          <a:r>
            <a:rPr lang="sk-SK" sz="1000" kern="1200" dirty="0"/>
            <a:t> (1) </a:t>
          </a:r>
          <a:r>
            <a:rPr lang="sk-SK" sz="1000" kern="1200" dirty="0" err="1"/>
            <a:t>Workplaces</a:t>
          </a:r>
          <a:r>
            <a:rPr lang="sk-SK" sz="1000" kern="1200" dirty="0"/>
            <a:t>, (2) </a:t>
          </a:r>
          <a:r>
            <a:rPr lang="sk-SK" sz="1000" kern="1200" dirty="0" err="1"/>
            <a:t>Residential</a:t>
          </a:r>
          <a:r>
            <a:rPr lang="sk-SK" sz="1000" kern="1200" dirty="0"/>
            <a:t>, (3) </a:t>
          </a:r>
          <a:r>
            <a:rPr lang="sk-SK" sz="1000" kern="1200" dirty="0" err="1"/>
            <a:t>Transit</a:t>
          </a:r>
          <a:r>
            <a:rPr lang="sk-SK" sz="1000" kern="1200" dirty="0"/>
            <a:t> </a:t>
          </a:r>
          <a:r>
            <a:rPr lang="sk-SK" sz="1000" kern="1200" dirty="0" err="1"/>
            <a:t>Stations</a:t>
          </a:r>
          <a:r>
            <a:rPr lang="sk-SK" sz="1000" kern="1200" dirty="0"/>
            <a:t>, (4) </a:t>
          </a:r>
          <a:r>
            <a:rPr lang="sk-SK" sz="1000" kern="1200" dirty="0" err="1"/>
            <a:t>Retail</a:t>
          </a:r>
          <a:r>
            <a:rPr lang="sk-SK" sz="1000" kern="1200" dirty="0"/>
            <a:t> and </a:t>
          </a:r>
          <a:r>
            <a:rPr lang="sk-SK" sz="1000" kern="1200" dirty="0" err="1"/>
            <a:t>Recreation</a:t>
          </a:r>
          <a:r>
            <a:rPr lang="sk-SK" sz="1000" kern="1200" dirty="0"/>
            <a:t>, (5) </a:t>
          </a:r>
          <a:r>
            <a:rPr lang="sk-SK" sz="1000" kern="1200" dirty="0" err="1"/>
            <a:t>Grocery</a:t>
          </a:r>
          <a:r>
            <a:rPr lang="sk-SK" sz="1000" kern="1200" dirty="0"/>
            <a:t> &amp; </a:t>
          </a:r>
          <a:r>
            <a:rPr lang="sk-SK" sz="1000" kern="1200" dirty="0" err="1"/>
            <a:t>Pharmacy</a:t>
          </a:r>
          <a:r>
            <a:rPr lang="sk-SK" sz="1000" kern="1200" dirty="0"/>
            <a:t> and (6) </a:t>
          </a:r>
          <a:r>
            <a:rPr lang="sk-SK" sz="1000" kern="1200" dirty="0" err="1"/>
            <a:t>Parks</a:t>
          </a:r>
          <a:r>
            <a:rPr lang="sk-SK" sz="1000" kern="1200" dirty="0"/>
            <a:t>. </a:t>
          </a:r>
          <a:r>
            <a:rPr lang="sk-SK" sz="1000" kern="1200" dirty="0" err="1"/>
            <a:t>There</a:t>
          </a:r>
          <a:r>
            <a:rPr lang="sk-SK" sz="1000" kern="1200" dirty="0"/>
            <a:t> are </a:t>
          </a:r>
          <a:r>
            <a:rPr lang="sk-SK" sz="1000" kern="1200" dirty="0" err="1"/>
            <a:t>two</a:t>
          </a:r>
          <a:r>
            <a:rPr lang="sk-SK" sz="1000" kern="1200" dirty="0"/>
            <a:t> </a:t>
          </a:r>
          <a:r>
            <a:rPr lang="sk-SK" sz="1000" kern="1200" dirty="0" err="1"/>
            <a:t>types</a:t>
          </a:r>
          <a:r>
            <a:rPr lang="sk-SK" sz="1000" kern="1200" dirty="0"/>
            <a:t> of mobility </a:t>
          </a:r>
          <a:r>
            <a:rPr lang="sk-SK" sz="1000" kern="1200" dirty="0" err="1"/>
            <a:t>indices</a:t>
          </a:r>
          <a:r>
            <a:rPr lang="sk-SK" sz="1000" kern="1200" dirty="0"/>
            <a:t>, </a:t>
          </a:r>
          <a:r>
            <a:rPr lang="sk-SK" sz="1000" kern="1200" dirty="0" err="1"/>
            <a:t>namely</a:t>
          </a:r>
          <a:r>
            <a:rPr lang="sk-SK" sz="1000" kern="1200" dirty="0"/>
            <a:t> a </a:t>
          </a:r>
          <a:r>
            <a:rPr lang="sk-SK" sz="1000" kern="1200" dirty="0" err="1"/>
            <a:t>positive</a:t>
          </a:r>
          <a:r>
            <a:rPr lang="sk-SK" sz="1000" kern="1200" dirty="0"/>
            <a:t> (+) mobility index and a </a:t>
          </a:r>
          <a:r>
            <a:rPr lang="sk-SK" sz="1000" kern="1200" dirty="0" err="1"/>
            <a:t>negative</a:t>
          </a:r>
          <a:r>
            <a:rPr lang="sk-SK" sz="1000" kern="1200" dirty="0"/>
            <a:t> (-) mobility index. A </a:t>
          </a:r>
          <a:r>
            <a:rPr lang="sk-SK" sz="1000" kern="1200" dirty="0" err="1"/>
            <a:t>positive</a:t>
          </a:r>
          <a:r>
            <a:rPr lang="sk-SK" sz="1000" kern="1200" dirty="0"/>
            <a:t> (+) mobility index </a:t>
          </a:r>
          <a:r>
            <a:rPr lang="sk-SK" sz="1000" kern="1200" dirty="0" err="1"/>
            <a:t>means</a:t>
          </a:r>
          <a:r>
            <a:rPr lang="sk-SK" sz="1000" kern="1200" dirty="0"/>
            <a:t> </a:t>
          </a:r>
          <a:r>
            <a:rPr lang="sk-SK" sz="1000" kern="1200" dirty="0" err="1"/>
            <a:t>that</a:t>
          </a:r>
          <a:r>
            <a:rPr lang="sk-SK" sz="1000" kern="1200" dirty="0"/>
            <a:t> </a:t>
          </a:r>
          <a:r>
            <a:rPr lang="sk-SK" sz="1000" kern="1200" dirty="0" err="1"/>
            <a:t>number</a:t>
          </a:r>
          <a:r>
            <a:rPr lang="sk-SK" sz="1000" kern="1200" dirty="0"/>
            <a:t> or </a:t>
          </a:r>
          <a:r>
            <a:rPr lang="sk-SK" sz="1000" kern="1200" dirty="0" err="1"/>
            <a:t>length</a:t>
          </a:r>
          <a:r>
            <a:rPr lang="sk-SK" sz="1000" kern="1200" dirty="0"/>
            <a:t> of </a:t>
          </a:r>
          <a:r>
            <a:rPr lang="sk-SK" sz="1000" kern="1200" dirty="0" err="1"/>
            <a:t>visits</a:t>
          </a:r>
          <a:r>
            <a:rPr lang="sk-SK" sz="1000" kern="1200" dirty="0"/>
            <a:t> on a </a:t>
          </a:r>
          <a:r>
            <a:rPr lang="sk-SK" sz="1000" kern="1200" dirty="0" err="1"/>
            <a:t>certain</a:t>
          </a:r>
          <a:r>
            <a:rPr lang="sk-SK" sz="1000" kern="1200" dirty="0"/>
            <a:t> </a:t>
          </a:r>
          <a:r>
            <a:rPr lang="sk-SK" sz="1000" kern="1200" dirty="0" err="1"/>
            <a:t>day</a:t>
          </a:r>
          <a:r>
            <a:rPr lang="sk-SK" sz="1000" kern="1200" dirty="0"/>
            <a:t> and </a:t>
          </a:r>
          <a:r>
            <a:rPr lang="sk-SK" sz="1000" kern="1200" dirty="0" err="1"/>
            <a:t>place</a:t>
          </a:r>
          <a:r>
            <a:rPr lang="sk-SK" sz="1000" kern="1200" dirty="0"/>
            <a:t> </a:t>
          </a:r>
          <a:r>
            <a:rPr lang="sk-SK" sz="1000" kern="1200" dirty="0" err="1"/>
            <a:t>is</a:t>
          </a:r>
          <a:r>
            <a:rPr lang="sk-SK" sz="1000" kern="1200" dirty="0"/>
            <a:t> more </a:t>
          </a:r>
          <a:r>
            <a:rPr lang="sk-SK" sz="1000" kern="1200" dirty="0" err="1"/>
            <a:t>than</a:t>
          </a:r>
          <a:r>
            <a:rPr lang="sk-SK" sz="1000" kern="1200" dirty="0"/>
            <a:t> </a:t>
          </a:r>
          <a:r>
            <a:rPr lang="sk-SK" sz="1000" kern="1200" dirty="0" err="1"/>
            <a:t>the</a:t>
          </a:r>
          <a:r>
            <a:rPr lang="sk-SK" sz="1000" kern="1200" dirty="0"/>
            <a:t> </a:t>
          </a:r>
          <a:r>
            <a:rPr lang="sk-SK" sz="1000" kern="1200" dirty="0" err="1"/>
            <a:t>baseline</a:t>
          </a:r>
          <a:r>
            <a:rPr lang="sk-SK" sz="1000" kern="1200" dirty="0"/>
            <a:t> </a:t>
          </a:r>
          <a:r>
            <a:rPr lang="sk-SK" sz="1000" kern="1200" dirty="0" err="1"/>
            <a:t>days</a:t>
          </a:r>
          <a:r>
            <a:rPr lang="sk-SK" sz="1000" kern="1200" dirty="0"/>
            <a:t> and </a:t>
          </a:r>
          <a:r>
            <a:rPr lang="sk-SK" sz="1000" kern="1200" dirty="0" err="1"/>
            <a:t>it</a:t>
          </a:r>
          <a:r>
            <a:rPr lang="sk-SK" sz="1000" kern="1200" dirty="0"/>
            <a:t> </a:t>
          </a:r>
          <a:r>
            <a:rPr lang="sk-SK" sz="1000" kern="1200" dirty="0" err="1"/>
            <a:t>can</a:t>
          </a:r>
          <a:r>
            <a:rPr lang="sk-SK" sz="1000" kern="1200" dirty="0"/>
            <a:t> </a:t>
          </a:r>
          <a:r>
            <a:rPr lang="sk-SK" sz="1000" kern="1200" dirty="0" err="1"/>
            <a:t>be</a:t>
          </a:r>
          <a:r>
            <a:rPr lang="sk-SK" sz="1000" kern="1200" dirty="0"/>
            <a:t> </a:t>
          </a:r>
          <a:r>
            <a:rPr lang="sk-SK" sz="1000" kern="1200" dirty="0" err="1"/>
            <a:t>interpreted</a:t>
          </a:r>
          <a:r>
            <a:rPr lang="sk-SK" sz="1000" kern="1200" dirty="0"/>
            <a:t> </a:t>
          </a:r>
          <a:r>
            <a:rPr lang="sk-SK" sz="1000" kern="1200" dirty="0" err="1"/>
            <a:t>that</a:t>
          </a:r>
          <a:r>
            <a:rPr lang="sk-SK" sz="1000" kern="1200" dirty="0"/>
            <a:t> society mobility </a:t>
          </a:r>
          <a:r>
            <a:rPr lang="sk-SK" sz="1000" kern="1200" dirty="0" err="1"/>
            <a:t>increases</a:t>
          </a:r>
          <a:r>
            <a:rPr lang="sk-SK" sz="1000" kern="1200" dirty="0"/>
            <a:t> </a:t>
          </a:r>
          <a:r>
            <a:rPr lang="sk-SK" sz="1000" kern="1200" dirty="0" err="1"/>
            <a:t>compared</a:t>
          </a:r>
          <a:r>
            <a:rPr lang="sk-SK" sz="1000" kern="1200" dirty="0"/>
            <a:t> to </a:t>
          </a:r>
          <a:r>
            <a:rPr lang="sk-SK" sz="1000" kern="1200" dirty="0" err="1"/>
            <a:t>baseline</a:t>
          </a:r>
          <a:r>
            <a:rPr lang="sk-SK" sz="1000" kern="1200" dirty="0"/>
            <a:t> </a:t>
          </a:r>
          <a:r>
            <a:rPr lang="sk-SK" sz="1000" kern="1200" dirty="0" err="1"/>
            <a:t>days</a:t>
          </a:r>
          <a:r>
            <a:rPr lang="sk-SK" sz="1000" kern="1200" dirty="0"/>
            <a:t>. </a:t>
          </a:r>
          <a:r>
            <a:rPr lang="sk-SK" sz="1000" kern="1200" dirty="0" err="1"/>
            <a:t>Meanwhile</a:t>
          </a:r>
          <a:r>
            <a:rPr lang="sk-SK" sz="1000" kern="1200" dirty="0"/>
            <a:t>, </a:t>
          </a:r>
          <a:r>
            <a:rPr lang="sk-SK" sz="1000" kern="1200" dirty="0" err="1"/>
            <a:t>the</a:t>
          </a:r>
          <a:r>
            <a:rPr lang="sk-SK" sz="1000" kern="1200" dirty="0"/>
            <a:t> </a:t>
          </a:r>
          <a:r>
            <a:rPr lang="sk-SK" sz="1000" kern="1200" dirty="0" err="1"/>
            <a:t>negative</a:t>
          </a:r>
          <a:r>
            <a:rPr lang="sk-SK" sz="1000" kern="1200" dirty="0"/>
            <a:t> (-) mobility index </a:t>
          </a:r>
          <a:r>
            <a:rPr lang="sk-SK" sz="1000" kern="1200" dirty="0" err="1"/>
            <a:t>means</a:t>
          </a:r>
          <a:r>
            <a:rPr lang="sk-SK" sz="1000" kern="1200" dirty="0"/>
            <a:t> </a:t>
          </a:r>
          <a:r>
            <a:rPr lang="sk-SK" sz="1000" kern="1200" dirty="0" err="1"/>
            <a:t>that</a:t>
          </a:r>
          <a:r>
            <a:rPr lang="sk-SK" sz="1000" kern="1200" dirty="0"/>
            <a:t> </a:t>
          </a:r>
          <a:r>
            <a:rPr lang="sk-SK" sz="1000" kern="1200" dirty="0" err="1"/>
            <a:t>number</a:t>
          </a:r>
          <a:r>
            <a:rPr lang="sk-SK" sz="1000" kern="1200" dirty="0"/>
            <a:t> or </a:t>
          </a:r>
          <a:r>
            <a:rPr lang="sk-SK" sz="1000" kern="1200" dirty="0" err="1"/>
            <a:t>length</a:t>
          </a:r>
          <a:r>
            <a:rPr lang="sk-SK" sz="1000" kern="1200" dirty="0"/>
            <a:t> of </a:t>
          </a:r>
          <a:r>
            <a:rPr lang="sk-SK" sz="1000" kern="1200" dirty="0" err="1"/>
            <a:t>visits</a:t>
          </a:r>
          <a:r>
            <a:rPr lang="sk-SK" sz="1000" kern="1200" dirty="0"/>
            <a:t> on a </a:t>
          </a:r>
          <a:r>
            <a:rPr lang="sk-SK" sz="1000" kern="1200" dirty="0" err="1"/>
            <a:t>certain</a:t>
          </a:r>
          <a:r>
            <a:rPr lang="sk-SK" sz="1000" kern="1200" dirty="0"/>
            <a:t> </a:t>
          </a:r>
          <a:r>
            <a:rPr lang="sk-SK" sz="1000" kern="1200" dirty="0" err="1"/>
            <a:t>day</a:t>
          </a:r>
          <a:r>
            <a:rPr lang="sk-SK" sz="1000" kern="1200" dirty="0"/>
            <a:t> and </a:t>
          </a:r>
          <a:r>
            <a:rPr lang="sk-SK" sz="1000" kern="1200" dirty="0" err="1"/>
            <a:t>place</a:t>
          </a:r>
          <a:r>
            <a:rPr lang="sk-SK" sz="1000" kern="1200" dirty="0"/>
            <a:t> </a:t>
          </a:r>
          <a:r>
            <a:rPr lang="sk-SK" sz="1000" kern="1200" dirty="0" err="1"/>
            <a:t>is</a:t>
          </a:r>
          <a:r>
            <a:rPr lang="sk-SK" sz="1000" kern="1200" dirty="0"/>
            <a:t> </a:t>
          </a:r>
          <a:r>
            <a:rPr lang="sk-SK" sz="1000" kern="1200" dirty="0" err="1"/>
            <a:t>less</a:t>
          </a:r>
          <a:r>
            <a:rPr lang="sk-SK" sz="1000" kern="1200" dirty="0"/>
            <a:t> </a:t>
          </a:r>
          <a:r>
            <a:rPr lang="sk-SK" sz="1000" kern="1200" dirty="0" err="1"/>
            <a:t>than</a:t>
          </a:r>
          <a:r>
            <a:rPr lang="sk-SK" sz="1000" kern="1200" dirty="0"/>
            <a:t> </a:t>
          </a:r>
          <a:r>
            <a:rPr lang="sk-SK" sz="1000" kern="1200" dirty="0" err="1"/>
            <a:t>the</a:t>
          </a:r>
          <a:r>
            <a:rPr lang="sk-SK" sz="1000" kern="1200" dirty="0"/>
            <a:t> </a:t>
          </a:r>
          <a:r>
            <a:rPr lang="sk-SK" sz="1000" kern="1200" dirty="0" err="1"/>
            <a:t>baseline</a:t>
          </a:r>
          <a:r>
            <a:rPr lang="sk-SK" sz="1000" kern="1200" dirty="0"/>
            <a:t> </a:t>
          </a:r>
          <a:r>
            <a:rPr lang="sk-SK" sz="1000" kern="1200" dirty="0" err="1"/>
            <a:t>days</a:t>
          </a:r>
          <a:r>
            <a:rPr lang="sk-SK" sz="1000" kern="1200" dirty="0"/>
            <a:t> and </a:t>
          </a:r>
          <a:r>
            <a:rPr lang="sk-SK" sz="1000" kern="1200" dirty="0" err="1"/>
            <a:t>it</a:t>
          </a:r>
          <a:r>
            <a:rPr lang="sk-SK" sz="1000" kern="1200" dirty="0"/>
            <a:t> </a:t>
          </a:r>
          <a:r>
            <a:rPr lang="sk-SK" sz="1000" kern="1200" dirty="0" err="1"/>
            <a:t>can</a:t>
          </a:r>
          <a:r>
            <a:rPr lang="sk-SK" sz="1000" kern="1200" dirty="0"/>
            <a:t> </a:t>
          </a:r>
          <a:r>
            <a:rPr lang="sk-SK" sz="1000" kern="1200" dirty="0" err="1"/>
            <a:t>be</a:t>
          </a:r>
          <a:r>
            <a:rPr lang="sk-SK" sz="1000" kern="1200" dirty="0"/>
            <a:t> </a:t>
          </a:r>
          <a:r>
            <a:rPr lang="sk-SK" sz="1000" kern="1200" dirty="0" err="1"/>
            <a:t>interpreted</a:t>
          </a:r>
          <a:r>
            <a:rPr lang="sk-SK" sz="1000" kern="1200" dirty="0"/>
            <a:t> </a:t>
          </a:r>
          <a:r>
            <a:rPr lang="sk-SK" sz="1000" kern="1200" dirty="0" err="1"/>
            <a:t>that</a:t>
          </a:r>
          <a:r>
            <a:rPr lang="sk-SK" sz="1000" kern="1200" dirty="0"/>
            <a:t> society mobility </a:t>
          </a:r>
          <a:r>
            <a:rPr lang="sk-SK" sz="1000" kern="1200" dirty="0" err="1"/>
            <a:t>decreases</a:t>
          </a:r>
          <a:r>
            <a:rPr lang="sk-SK" sz="1000" kern="1200" dirty="0"/>
            <a:t> </a:t>
          </a:r>
          <a:r>
            <a:rPr lang="sk-SK" sz="1000" kern="1200" dirty="0" err="1"/>
            <a:t>compared</a:t>
          </a:r>
          <a:r>
            <a:rPr lang="sk-SK" sz="1000" kern="1200" dirty="0"/>
            <a:t> to </a:t>
          </a:r>
          <a:r>
            <a:rPr lang="sk-SK" sz="1000" kern="1200" dirty="0" err="1"/>
            <a:t>the</a:t>
          </a:r>
          <a:r>
            <a:rPr lang="sk-SK" sz="1000" kern="1200" dirty="0"/>
            <a:t> </a:t>
          </a:r>
          <a:r>
            <a:rPr lang="sk-SK" sz="1000" kern="1200" dirty="0" err="1"/>
            <a:t>baseline</a:t>
          </a:r>
          <a:r>
            <a:rPr lang="sk-SK" sz="1000" kern="1200" dirty="0"/>
            <a:t> </a:t>
          </a:r>
          <a:r>
            <a:rPr lang="sk-SK" sz="1000" kern="1200" dirty="0" err="1"/>
            <a:t>days</a:t>
          </a:r>
          <a:endParaRPr lang="en-US" sz="1000" kern="1200" dirty="0"/>
        </a:p>
      </dsp:txBody>
      <dsp:txXfrm>
        <a:off x="2526482" y="1760530"/>
        <a:ext cx="5018640" cy="1280364"/>
      </dsp:txXfrm>
    </dsp:sp>
    <dsp:sp modelId="{00D79B3F-E84A-FD4D-8B73-EEC4730C1348}">
      <dsp:nvSpPr>
        <dsp:cNvPr id="0" name=""/>
        <dsp:cNvSpPr/>
      </dsp:nvSpPr>
      <dsp:spPr>
        <a:xfrm>
          <a:off x="2526482" y="3265291"/>
          <a:ext cx="5018640" cy="12577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sk-SK" sz="1000" kern="1200" dirty="0" err="1"/>
            <a:t>Research</a:t>
          </a:r>
          <a:r>
            <a:rPr lang="sk-SK" sz="1000" kern="1200" dirty="0"/>
            <a:t> on </a:t>
          </a:r>
          <a:r>
            <a:rPr lang="sk-SK" sz="1000" kern="1200" dirty="0" err="1"/>
            <a:t>the</a:t>
          </a:r>
          <a:r>
            <a:rPr lang="sk-SK" sz="1000" kern="1200" dirty="0"/>
            <a:t> </a:t>
          </a:r>
          <a:r>
            <a:rPr lang="sk-SK" sz="1000" kern="1200" dirty="0" err="1"/>
            <a:t>analysis</a:t>
          </a:r>
          <a:r>
            <a:rPr lang="sk-SK" sz="1000" kern="1200" dirty="0"/>
            <a:t> of society mobility index </a:t>
          </a:r>
          <a:r>
            <a:rPr lang="sk-SK" sz="1000" kern="1200" dirty="0" err="1"/>
            <a:t>during</a:t>
          </a:r>
          <a:r>
            <a:rPr lang="sk-SK" sz="1000" kern="1200" dirty="0"/>
            <a:t> </a:t>
          </a:r>
          <a:r>
            <a:rPr lang="sk-SK" sz="1000" kern="1200" dirty="0" err="1"/>
            <a:t>the</a:t>
          </a:r>
          <a:r>
            <a:rPr lang="sk-SK" sz="1000" kern="1200" dirty="0"/>
            <a:t> </a:t>
          </a:r>
          <a:r>
            <a:rPr lang="sk-SK" sz="1000" kern="1200" dirty="0" err="1"/>
            <a:t>transition</a:t>
          </a:r>
          <a:r>
            <a:rPr lang="sk-SK" sz="1000" kern="1200" dirty="0"/>
            <a:t> </a:t>
          </a:r>
          <a:r>
            <a:rPr lang="sk-SK" sz="1000" kern="1200" dirty="0" err="1"/>
            <a:t>period</a:t>
          </a:r>
          <a:r>
            <a:rPr lang="sk-SK" sz="1000" kern="1200" dirty="0"/>
            <a:t> of </a:t>
          </a:r>
          <a:r>
            <a:rPr lang="sk-SK" sz="1000" kern="1200" dirty="0" err="1"/>
            <a:t>the</a:t>
          </a:r>
          <a:r>
            <a:rPr lang="sk-SK" sz="1000" kern="1200" dirty="0"/>
            <a:t> </a:t>
          </a:r>
          <a:r>
            <a:rPr lang="sk-SK" sz="1000" kern="1200" dirty="0" err="1"/>
            <a:t>covid</a:t>
          </a:r>
          <a:r>
            <a:rPr lang="sk-SK" sz="1000" kern="1200" dirty="0"/>
            <a:t> 19 </a:t>
          </a:r>
          <a:r>
            <a:rPr lang="sk-SK" sz="1000" kern="1200" dirty="0" err="1"/>
            <a:t>pandemic</a:t>
          </a:r>
          <a:r>
            <a:rPr lang="sk-SK" sz="1000" kern="1200" dirty="0"/>
            <a:t> in East Java </a:t>
          </a:r>
          <a:r>
            <a:rPr lang="sk-SK" sz="1000" kern="1200" dirty="0" err="1"/>
            <a:t>was</a:t>
          </a:r>
          <a:r>
            <a:rPr lang="sk-SK" sz="1000" kern="1200" dirty="0"/>
            <a:t> </a:t>
          </a:r>
          <a:r>
            <a:rPr lang="sk-SK" sz="1000" kern="1200" dirty="0" err="1"/>
            <a:t>conducted</a:t>
          </a:r>
          <a:r>
            <a:rPr lang="sk-SK" sz="1000" kern="1200" dirty="0"/>
            <a:t> over a </a:t>
          </a:r>
          <a:r>
            <a:rPr lang="sk-SK" sz="1000" kern="1200" dirty="0" err="1"/>
            <a:t>period</a:t>
          </a:r>
          <a:r>
            <a:rPr lang="sk-SK" sz="1000" kern="1200" dirty="0"/>
            <a:t> of </a:t>
          </a:r>
          <a:r>
            <a:rPr lang="sk-SK" sz="1000" kern="1200" dirty="0" err="1"/>
            <a:t>one</a:t>
          </a:r>
          <a:r>
            <a:rPr lang="sk-SK" sz="1000" kern="1200" dirty="0"/>
            <a:t> </a:t>
          </a:r>
          <a:r>
            <a:rPr lang="sk-SK" sz="1000" kern="1200" dirty="0" err="1"/>
            <a:t>month</a:t>
          </a:r>
          <a:r>
            <a:rPr lang="sk-SK" sz="1000" kern="1200" dirty="0"/>
            <a:t> </a:t>
          </a:r>
          <a:r>
            <a:rPr lang="sk-SK" sz="1000" kern="1200" dirty="0" err="1"/>
            <a:t>from</a:t>
          </a:r>
          <a:r>
            <a:rPr lang="sk-SK" sz="1000" kern="1200" dirty="0"/>
            <a:t> 25 August 2020 to 25 September 2020 to </a:t>
          </a:r>
          <a:r>
            <a:rPr lang="sk-SK" sz="1000" kern="1200" dirty="0" err="1"/>
            <a:t>find</a:t>
          </a:r>
          <a:r>
            <a:rPr lang="sk-SK" sz="1000" kern="1200" dirty="0"/>
            <a:t> </a:t>
          </a:r>
          <a:r>
            <a:rPr lang="sk-SK" sz="1000" kern="1200" dirty="0" err="1"/>
            <a:t>out</a:t>
          </a:r>
          <a:r>
            <a:rPr lang="sk-SK" sz="1000" kern="1200" dirty="0"/>
            <a:t> </a:t>
          </a:r>
          <a:r>
            <a:rPr lang="sk-SK" sz="1000" kern="1200" dirty="0" err="1"/>
            <a:t>the</a:t>
          </a:r>
          <a:r>
            <a:rPr lang="sk-SK" sz="1000" kern="1200" dirty="0"/>
            <a:t> </a:t>
          </a:r>
          <a:r>
            <a:rPr lang="sk-SK" sz="1000" kern="1200" dirty="0" err="1"/>
            <a:t>average</a:t>
          </a:r>
          <a:r>
            <a:rPr lang="sk-SK" sz="1000" kern="1200" dirty="0"/>
            <a:t> </a:t>
          </a:r>
          <a:r>
            <a:rPr lang="sk-SK" sz="1000" kern="1200" dirty="0" err="1"/>
            <a:t>visit</a:t>
          </a:r>
          <a:r>
            <a:rPr lang="sk-SK" sz="1000" kern="1200" dirty="0"/>
            <a:t> </a:t>
          </a:r>
          <a:r>
            <a:rPr lang="sk-SK" sz="1000" kern="1200" dirty="0" err="1"/>
            <a:t>patterns</a:t>
          </a:r>
          <a:r>
            <a:rPr lang="sk-SK" sz="1000" kern="1200" dirty="0"/>
            <a:t> of East Java </a:t>
          </a:r>
          <a:r>
            <a:rPr lang="sk-SK" sz="1000" kern="1200" dirty="0" err="1"/>
            <a:t>people</a:t>
          </a:r>
          <a:r>
            <a:rPr lang="sk-SK" sz="1000" kern="1200" dirty="0"/>
            <a:t> </a:t>
          </a:r>
          <a:r>
            <a:rPr lang="sk-SK" sz="1000" kern="1200" dirty="0" err="1"/>
            <a:t>during</a:t>
          </a:r>
          <a:r>
            <a:rPr lang="sk-SK" sz="1000" kern="1200" dirty="0"/>
            <a:t> </a:t>
          </a:r>
          <a:r>
            <a:rPr lang="sk-SK" sz="1000" kern="1200" dirty="0" err="1"/>
            <a:t>the</a:t>
          </a:r>
          <a:r>
            <a:rPr lang="sk-SK" sz="1000" kern="1200" dirty="0"/>
            <a:t> </a:t>
          </a:r>
          <a:r>
            <a:rPr lang="sk-SK" sz="1000" kern="1200" dirty="0" err="1"/>
            <a:t>transition</a:t>
          </a:r>
          <a:r>
            <a:rPr lang="sk-SK" sz="1000" kern="1200" dirty="0"/>
            <a:t> </a:t>
          </a:r>
          <a:r>
            <a:rPr lang="sk-SK" sz="1000" kern="1200" dirty="0" err="1"/>
            <a:t>period</a:t>
          </a:r>
          <a:r>
            <a:rPr lang="sk-SK" sz="1000" kern="1200" dirty="0"/>
            <a:t>. East Java </a:t>
          </a:r>
          <a:r>
            <a:rPr lang="sk-SK" sz="1000" kern="1200" dirty="0" err="1"/>
            <a:t>is</a:t>
          </a:r>
          <a:r>
            <a:rPr lang="sk-SK" sz="1000" kern="1200" dirty="0"/>
            <a:t> </a:t>
          </a:r>
          <a:r>
            <a:rPr lang="sk-SK" sz="1000" kern="1200" dirty="0" err="1"/>
            <a:t>one</a:t>
          </a:r>
          <a:r>
            <a:rPr lang="sk-SK" sz="1000" kern="1200" dirty="0"/>
            <a:t> of </a:t>
          </a:r>
          <a:r>
            <a:rPr lang="sk-SK" sz="1000" kern="1200" dirty="0" err="1"/>
            <a:t>the</a:t>
          </a:r>
          <a:r>
            <a:rPr lang="sk-SK" sz="1000" kern="1200" dirty="0"/>
            <a:t> </a:t>
          </a:r>
          <a:r>
            <a:rPr lang="sk-SK" sz="1000" kern="1200" dirty="0" err="1"/>
            <a:t>provinces</a:t>
          </a:r>
          <a:r>
            <a:rPr lang="sk-SK" sz="1000" kern="1200" dirty="0"/>
            <a:t> </a:t>
          </a:r>
          <a:r>
            <a:rPr lang="sk-SK" sz="1000" kern="1200" dirty="0" err="1"/>
            <a:t>that</a:t>
          </a:r>
          <a:r>
            <a:rPr lang="sk-SK" sz="1000" kern="1200" dirty="0"/>
            <a:t> </a:t>
          </a:r>
          <a:r>
            <a:rPr lang="sk-SK" sz="1000" kern="1200" dirty="0" err="1"/>
            <a:t>is</a:t>
          </a:r>
          <a:r>
            <a:rPr lang="sk-SK" sz="1000" kern="1200" dirty="0"/>
            <a:t> </a:t>
          </a:r>
          <a:r>
            <a:rPr lang="sk-SK" sz="1000" kern="1200" dirty="0" err="1"/>
            <a:t>included</a:t>
          </a:r>
          <a:r>
            <a:rPr lang="sk-SK" sz="1000" kern="1200" dirty="0"/>
            <a:t> in </a:t>
          </a:r>
          <a:r>
            <a:rPr lang="sk-SK" sz="1000" kern="1200" dirty="0" err="1"/>
            <a:t>the</a:t>
          </a:r>
          <a:r>
            <a:rPr lang="sk-SK" sz="1000" kern="1200" dirty="0"/>
            <a:t> </a:t>
          </a:r>
          <a:r>
            <a:rPr lang="sk-SK" sz="1000" kern="1200" dirty="0" err="1"/>
            <a:t>red</a:t>
          </a:r>
          <a:r>
            <a:rPr lang="sk-SK" sz="1000" kern="1200" dirty="0"/>
            <a:t> </a:t>
          </a:r>
          <a:r>
            <a:rPr lang="sk-SK" sz="1000" kern="1200" dirty="0" err="1"/>
            <a:t>zone</a:t>
          </a:r>
          <a:r>
            <a:rPr lang="sk-SK" sz="1000" kern="1200" dirty="0"/>
            <a:t> of  </a:t>
          </a:r>
          <a:r>
            <a:rPr lang="sk-SK" sz="1000" kern="1200" dirty="0" err="1"/>
            <a:t>spread</a:t>
          </a:r>
          <a:r>
            <a:rPr lang="sk-SK" sz="1000" kern="1200" dirty="0"/>
            <a:t> </a:t>
          </a:r>
          <a:r>
            <a:rPr lang="sk-SK" sz="1000" kern="1200" dirty="0" err="1"/>
            <a:t>the</a:t>
          </a:r>
          <a:r>
            <a:rPr lang="sk-SK" sz="1000" kern="1200" dirty="0"/>
            <a:t> </a:t>
          </a:r>
          <a:r>
            <a:rPr lang="sk-SK" sz="1000" kern="1200" dirty="0" err="1"/>
            <a:t>Covid</a:t>
          </a:r>
          <a:r>
            <a:rPr lang="sk-SK" sz="1000" kern="1200" dirty="0"/>
            <a:t> 19 </a:t>
          </a:r>
          <a:r>
            <a:rPr lang="sk-SK" sz="1000" kern="1200" dirty="0" err="1"/>
            <a:t>virus</a:t>
          </a:r>
          <a:r>
            <a:rPr lang="sk-SK" sz="1000" kern="1200" dirty="0"/>
            <a:t> and </a:t>
          </a:r>
          <a:r>
            <a:rPr lang="sk-SK" sz="1000" kern="1200" dirty="0" err="1"/>
            <a:t>every</a:t>
          </a:r>
          <a:r>
            <a:rPr lang="sk-SK" sz="1000" kern="1200" dirty="0"/>
            <a:t> </a:t>
          </a:r>
          <a:r>
            <a:rPr lang="sk-SK" sz="1000" kern="1200" dirty="0" err="1"/>
            <a:t>day</a:t>
          </a:r>
          <a:r>
            <a:rPr lang="sk-SK" sz="1000" kern="1200" dirty="0"/>
            <a:t> </a:t>
          </a:r>
          <a:r>
            <a:rPr lang="sk-SK" sz="1000" kern="1200" dirty="0" err="1"/>
            <a:t>there</a:t>
          </a:r>
          <a:r>
            <a:rPr lang="sk-SK" sz="1000" kern="1200" dirty="0"/>
            <a:t> are </a:t>
          </a:r>
          <a:r>
            <a:rPr lang="sk-SK" sz="1000" kern="1200" dirty="0" err="1"/>
            <a:t>quite</a:t>
          </a:r>
          <a:r>
            <a:rPr lang="sk-SK" sz="1000" kern="1200" dirty="0"/>
            <a:t> a </a:t>
          </a:r>
          <a:r>
            <a:rPr lang="sk-SK" sz="1000" kern="1200" dirty="0" err="1"/>
            <a:t>lot</a:t>
          </a:r>
          <a:r>
            <a:rPr lang="sk-SK" sz="1000" kern="1200" dirty="0"/>
            <a:t> of </a:t>
          </a:r>
          <a:r>
            <a:rPr lang="sk-SK" sz="1000" kern="1200" dirty="0" err="1"/>
            <a:t>confirmed</a:t>
          </a:r>
          <a:r>
            <a:rPr lang="sk-SK" sz="1000" kern="1200" dirty="0"/>
            <a:t> </a:t>
          </a:r>
          <a:r>
            <a:rPr lang="sk-SK" sz="1000" kern="1200" dirty="0" err="1"/>
            <a:t>cases</a:t>
          </a:r>
          <a:r>
            <a:rPr lang="sk-SK" sz="1000" kern="1200" dirty="0"/>
            <a:t> of </a:t>
          </a:r>
          <a:r>
            <a:rPr lang="sk-SK" sz="1000" kern="1200" dirty="0" err="1"/>
            <a:t>covid</a:t>
          </a:r>
          <a:r>
            <a:rPr lang="sk-SK" sz="1000" kern="1200" dirty="0"/>
            <a:t> 19. So </a:t>
          </a:r>
          <a:r>
            <a:rPr lang="sk-SK" sz="1000" kern="1200" dirty="0" err="1"/>
            <a:t>that</a:t>
          </a:r>
          <a:r>
            <a:rPr lang="sk-SK" sz="1000" kern="1200" dirty="0"/>
            <a:t> </a:t>
          </a:r>
          <a:r>
            <a:rPr lang="sk-SK" sz="1000" kern="1200" dirty="0" err="1"/>
            <a:t>this</a:t>
          </a:r>
          <a:r>
            <a:rPr lang="sk-SK" sz="1000" kern="1200" dirty="0"/>
            <a:t> </a:t>
          </a:r>
          <a:r>
            <a:rPr lang="sk-SK" sz="1000" kern="1200" dirty="0" err="1"/>
            <a:t>analysis</a:t>
          </a:r>
          <a:r>
            <a:rPr lang="sk-SK" sz="1000" kern="1200" dirty="0"/>
            <a:t> of society mobility </a:t>
          </a:r>
          <a:r>
            <a:rPr lang="sk-SK" sz="1000" kern="1200" dirty="0" err="1"/>
            <a:t>needs</a:t>
          </a:r>
          <a:r>
            <a:rPr lang="sk-SK" sz="1000" kern="1200" dirty="0"/>
            <a:t> to </a:t>
          </a:r>
          <a:r>
            <a:rPr lang="sk-SK" sz="1000" kern="1200" dirty="0" err="1"/>
            <a:t>be</a:t>
          </a:r>
          <a:r>
            <a:rPr lang="sk-SK" sz="1000" kern="1200" dirty="0"/>
            <a:t> done so </a:t>
          </a:r>
          <a:r>
            <a:rPr lang="sk-SK" sz="1000" kern="1200" dirty="0" err="1"/>
            <a:t>that</a:t>
          </a:r>
          <a:r>
            <a:rPr lang="sk-SK" sz="1000" kern="1200" dirty="0"/>
            <a:t> </a:t>
          </a:r>
          <a:r>
            <a:rPr lang="sk-SK" sz="1000" kern="1200" dirty="0" err="1"/>
            <a:t>it</a:t>
          </a:r>
          <a:r>
            <a:rPr lang="sk-SK" sz="1000" kern="1200" dirty="0"/>
            <a:t> </a:t>
          </a:r>
          <a:r>
            <a:rPr lang="sk-SK" sz="1000" kern="1200" dirty="0" err="1"/>
            <a:t>can</a:t>
          </a:r>
          <a:r>
            <a:rPr lang="sk-SK" sz="1000" kern="1200" dirty="0"/>
            <a:t> </a:t>
          </a:r>
          <a:r>
            <a:rPr lang="sk-SK" sz="1000" kern="1200" dirty="0" err="1"/>
            <a:t>be</a:t>
          </a:r>
          <a:r>
            <a:rPr lang="sk-SK" sz="1000" kern="1200" dirty="0"/>
            <a:t> </a:t>
          </a:r>
          <a:r>
            <a:rPr lang="sk-SK" sz="1000" kern="1200" dirty="0" err="1"/>
            <a:t>used</a:t>
          </a:r>
          <a:r>
            <a:rPr lang="sk-SK" sz="1000" kern="1200" dirty="0"/>
            <a:t> as </a:t>
          </a:r>
          <a:r>
            <a:rPr lang="sk-SK" sz="1000" kern="1200" dirty="0" err="1"/>
            <a:t>input</a:t>
          </a:r>
          <a:r>
            <a:rPr lang="sk-SK" sz="1000" kern="1200" dirty="0"/>
            <a:t> in </a:t>
          </a:r>
          <a:r>
            <a:rPr lang="sk-SK" sz="1000" kern="1200" dirty="0" err="1"/>
            <a:t>making</a:t>
          </a:r>
          <a:r>
            <a:rPr lang="sk-SK" sz="1000" kern="1200" dirty="0"/>
            <a:t> </a:t>
          </a:r>
          <a:r>
            <a:rPr lang="sk-SK" sz="1000" kern="1200" dirty="0" err="1"/>
            <a:t>policies</a:t>
          </a:r>
          <a:r>
            <a:rPr lang="sk-SK" sz="1000" kern="1200" dirty="0"/>
            <a:t> </a:t>
          </a:r>
          <a:r>
            <a:rPr lang="sk-SK" sz="1000" kern="1200" dirty="0" err="1"/>
            <a:t>against</a:t>
          </a:r>
          <a:r>
            <a:rPr lang="sk-SK" sz="1000" kern="1200" dirty="0"/>
            <a:t> </a:t>
          </a:r>
          <a:r>
            <a:rPr lang="sk-SK" sz="1000" kern="1200" dirty="0" err="1"/>
            <a:t>the</a:t>
          </a:r>
          <a:r>
            <a:rPr lang="sk-SK" sz="1000" kern="1200" dirty="0"/>
            <a:t> </a:t>
          </a:r>
          <a:r>
            <a:rPr lang="sk-SK" sz="1000" kern="1200" dirty="0" err="1"/>
            <a:t>covid</a:t>
          </a:r>
          <a:r>
            <a:rPr lang="sk-SK" sz="1000" kern="1200" dirty="0"/>
            <a:t> 19 </a:t>
          </a:r>
          <a:r>
            <a:rPr lang="sk-SK" sz="1000" kern="1200" dirty="0" err="1"/>
            <a:t>pandemic</a:t>
          </a:r>
          <a:r>
            <a:rPr lang="sk-SK" sz="1000" kern="1200" dirty="0"/>
            <a:t>. </a:t>
          </a:r>
          <a:endParaRPr lang="en-US" sz="1000" kern="1200" dirty="0"/>
        </a:p>
      </dsp:txBody>
      <dsp:txXfrm>
        <a:off x="2526482" y="3265291"/>
        <a:ext cx="5018640" cy="125776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EC56D-11C4-8341-89D5-6150F843EC9D}">
      <dsp:nvSpPr>
        <dsp:cNvPr id="0" name=""/>
        <dsp:cNvSpPr/>
      </dsp:nvSpPr>
      <dsp:spPr>
        <a:xfrm>
          <a:off x="707567" y="0"/>
          <a:ext cx="6090623" cy="1765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sk-SK" sz="1200" kern="1200" dirty="0" err="1"/>
            <a:t>Based</a:t>
          </a:r>
          <a:r>
            <a:rPr lang="sk-SK" sz="1200" kern="1200" dirty="0"/>
            <a:t> on </a:t>
          </a:r>
          <a:r>
            <a:rPr lang="sk-SK" sz="1200" kern="1200" dirty="0" err="1"/>
            <a:t>this</a:t>
          </a:r>
          <a:r>
            <a:rPr lang="sk-SK" sz="1200" kern="1200" dirty="0"/>
            <a:t> </a:t>
          </a:r>
          <a:r>
            <a:rPr lang="sk-SK" sz="1200" kern="1200" dirty="0" err="1"/>
            <a:t>research</a:t>
          </a:r>
          <a:r>
            <a:rPr lang="sk-SK" sz="1200" kern="1200" dirty="0"/>
            <a:t> </a:t>
          </a:r>
          <a:r>
            <a:rPr lang="sk-SK" sz="1200" kern="1200" dirty="0" err="1"/>
            <a:t>known</a:t>
          </a:r>
          <a:r>
            <a:rPr lang="sk-SK" sz="1200" kern="1200" dirty="0"/>
            <a:t> </a:t>
          </a:r>
          <a:r>
            <a:rPr lang="sk-SK" sz="1200" kern="1200" dirty="0" err="1"/>
            <a:t>that</a:t>
          </a:r>
          <a:r>
            <a:rPr lang="sk-SK" sz="1200" kern="1200" dirty="0"/>
            <a:t> </a:t>
          </a:r>
          <a:r>
            <a:rPr lang="sk-SK" sz="1200" kern="1200" dirty="0" err="1"/>
            <a:t>average</a:t>
          </a:r>
          <a:r>
            <a:rPr lang="sk-SK" sz="1200" kern="1200" dirty="0"/>
            <a:t> society mobility index in </a:t>
          </a:r>
          <a:r>
            <a:rPr lang="sk-SK" sz="1200" kern="1200" dirty="0" err="1"/>
            <a:t>five</a:t>
          </a:r>
          <a:r>
            <a:rPr lang="sk-SK" sz="1200" kern="1200" dirty="0"/>
            <a:t> </a:t>
          </a:r>
          <a:r>
            <a:rPr lang="sk-SK" sz="1200" kern="1200" dirty="0" err="1"/>
            <a:t>categories</a:t>
          </a:r>
          <a:r>
            <a:rPr lang="sk-SK" sz="1200" kern="1200" dirty="0"/>
            <a:t> of </a:t>
          </a:r>
          <a:r>
            <a:rPr lang="sk-SK" sz="1200" kern="1200" dirty="0" err="1"/>
            <a:t>places</a:t>
          </a:r>
          <a:r>
            <a:rPr lang="sk-SK" sz="1200" kern="1200" dirty="0"/>
            <a:t> </a:t>
          </a:r>
          <a:r>
            <a:rPr lang="sk-SK" sz="1200" kern="1200" dirty="0" err="1"/>
            <a:t>visits</a:t>
          </a:r>
          <a:r>
            <a:rPr lang="sk-SK" sz="1200" kern="1200" dirty="0"/>
            <a:t> </a:t>
          </a:r>
          <a:r>
            <a:rPr lang="sk-SK" sz="1200" kern="1200" dirty="0" err="1"/>
            <a:t>namely</a:t>
          </a:r>
          <a:r>
            <a:rPr lang="sk-SK" sz="1200" kern="1200" dirty="0"/>
            <a:t> </a:t>
          </a:r>
          <a:r>
            <a:rPr lang="sk-SK" sz="1200" kern="1200" dirty="0" err="1"/>
            <a:t>workplaces</a:t>
          </a:r>
          <a:r>
            <a:rPr lang="sk-SK" sz="1200" kern="1200" dirty="0"/>
            <a:t>, </a:t>
          </a:r>
          <a:r>
            <a:rPr lang="sk-SK" sz="1200" kern="1200" dirty="0" err="1"/>
            <a:t>transit</a:t>
          </a:r>
          <a:r>
            <a:rPr lang="sk-SK" sz="1200" kern="1200" dirty="0"/>
            <a:t> </a:t>
          </a:r>
          <a:r>
            <a:rPr lang="sk-SK" sz="1200" kern="1200" dirty="0" err="1"/>
            <a:t>stations</a:t>
          </a:r>
          <a:r>
            <a:rPr lang="sk-SK" sz="1200" kern="1200" dirty="0"/>
            <a:t>, </a:t>
          </a:r>
          <a:r>
            <a:rPr lang="sk-SK" sz="1200" kern="1200" dirty="0" err="1"/>
            <a:t>retail</a:t>
          </a:r>
          <a:r>
            <a:rPr lang="sk-SK" sz="1200" kern="1200" dirty="0"/>
            <a:t> &amp; </a:t>
          </a:r>
          <a:r>
            <a:rPr lang="sk-SK" sz="1200" kern="1200" dirty="0" err="1"/>
            <a:t>recreation</a:t>
          </a:r>
          <a:r>
            <a:rPr lang="sk-SK" sz="1200" kern="1200" dirty="0"/>
            <a:t>, </a:t>
          </a:r>
          <a:r>
            <a:rPr lang="sk-SK" sz="1200" kern="1200" dirty="0" err="1"/>
            <a:t>grocery</a:t>
          </a:r>
          <a:r>
            <a:rPr lang="sk-SK" sz="1200" kern="1200" dirty="0"/>
            <a:t> &amp; </a:t>
          </a:r>
          <a:r>
            <a:rPr lang="sk-SK" sz="1200" kern="1200" dirty="0" err="1"/>
            <a:t>pharmacy</a:t>
          </a:r>
          <a:r>
            <a:rPr lang="sk-SK" sz="1200" kern="1200" dirty="0"/>
            <a:t> and park has </a:t>
          </a:r>
          <a:r>
            <a:rPr lang="sk-SK" sz="1200" kern="1200" dirty="0" err="1"/>
            <a:t>decreased</a:t>
          </a:r>
          <a:r>
            <a:rPr lang="sk-SK" sz="1200" kern="1200" dirty="0"/>
            <a:t> </a:t>
          </a:r>
          <a:r>
            <a:rPr lang="sk-SK" sz="1200" kern="1200" dirty="0" err="1"/>
            <a:t>during</a:t>
          </a:r>
          <a:r>
            <a:rPr lang="sk-SK" sz="1200" kern="1200" dirty="0"/>
            <a:t> </a:t>
          </a:r>
          <a:r>
            <a:rPr lang="sk-SK" sz="1200" kern="1200" dirty="0" err="1"/>
            <a:t>the</a:t>
          </a:r>
          <a:r>
            <a:rPr lang="sk-SK" sz="1200" kern="1200" dirty="0"/>
            <a:t> </a:t>
          </a:r>
          <a:r>
            <a:rPr lang="sk-SK" sz="1200" kern="1200" dirty="0" err="1"/>
            <a:t>covid</a:t>
          </a:r>
          <a:r>
            <a:rPr lang="sk-SK" sz="1200" kern="1200" dirty="0"/>
            <a:t> 19 </a:t>
          </a:r>
          <a:r>
            <a:rPr lang="sk-SK" sz="1200" kern="1200" dirty="0" err="1"/>
            <a:t>pandemic</a:t>
          </a:r>
          <a:r>
            <a:rPr lang="sk-SK" sz="1200" kern="1200" dirty="0"/>
            <a:t> </a:t>
          </a:r>
          <a:r>
            <a:rPr lang="sk-SK" sz="1200" kern="1200" dirty="0" err="1"/>
            <a:t>transition</a:t>
          </a:r>
          <a:r>
            <a:rPr lang="sk-SK" sz="1200" kern="1200" dirty="0"/>
            <a:t> </a:t>
          </a:r>
          <a:r>
            <a:rPr lang="sk-SK" sz="1200" kern="1200" dirty="0" err="1"/>
            <a:t>period</a:t>
          </a:r>
          <a:r>
            <a:rPr lang="sk-SK" sz="1200" kern="1200" dirty="0"/>
            <a:t> </a:t>
          </a:r>
          <a:r>
            <a:rPr lang="sk-SK" sz="1200" kern="1200" dirty="0" err="1"/>
            <a:t>compared</a:t>
          </a:r>
          <a:r>
            <a:rPr lang="sk-SK" sz="1200" kern="1200" dirty="0"/>
            <a:t> to </a:t>
          </a:r>
          <a:r>
            <a:rPr lang="sk-SK" sz="1200" kern="1200" dirty="0" err="1"/>
            <a:t>the</a:t>
          </a:r>
          <a:r>
            <a:rPr lang="sk-SK" sz="1200" kern="1200" dirty="0"/>
            <a:t> </a:t>
          </a:r>
          <a:r>
            <a:rPr lang="sk-SK" sz="1200" kern="1200" dirty="0" err="1"/>
            <a:t>baseline</a:t>
          </a:r>
          <a:r>
            <a:rPr lang="sk-SK" sz="1200" kern="1200" dirty="0"/>
            <a:t> </a:t>
          </a:r>
          <a:r>
            <a:rPr lang="sk-SK" sz="1200" kern="1200" dirty="0" err="1"/>
            <a:t>period</a:t>
          </a:r>
          <a:r>
            <a:rPr lang="sk-SK" sz="1200" kern="1200" dirty="0"/>
            <a:t>, </a:t>
          </a:r>
          <a:r>
            <a:rPr lang="sk-SK" sz="1200" kern="1200" dirty="0" err="1"/>
            <a:t>meanwhile</a:t>
          </a:r>
          <a:r>
            <a:rPr lang="sk-SK" sz="1200" kern="1200" dirty="0"/>
            <a:t> </a:t>
          </a:r>
          <a:r>
            <a:rPr lang="sk-SK" sz="1200" kern="1200" dirty="0" err="1"/>
            <a:t>for</a:t>
          </a:r>
          <a:r>
            <a:rPr lang="sk-SK" sz="1200" kern="1200" dirty="0"/>
            <a:t> </a:t>
          </a:r>
          <a:r>
            <a:rPr lang="sk-SK" sz="1200" kern="1200" dirty="0" err="1"/>
            <a:t>the</a:t>
          </a:r>
          <a:r>
            <a:rPr lang="sk-SK" sz="1200" kern="1200" dirty="0"/>
            <a:t> </a:t>
          </a:r>
          <a:r>
            <a:rPr lang="sk-SK" sz="1200" kern="1200" dirty="0" err="1"/>
            <a:t>average</a:t>
          </a:r>
          <a:r>
            <a:rPr lang="sk-SK" sz="1200" kern="1200" dirty="0"/>
            <a:t> society mobility index in </a:t>
          </a:r>
          <a:r>
            <a:rPr lang="sk-SK" sz="1200" kern="1200" dirty="0" err="1"/>
            <a:t>Residential</a:t>
          </a:r>
          <a:r>
            <a:rPr lang="sk-SK" sz="1200" kern="1200" dirty="0"/>
            <a:t> </a:t>
          </a:r>
          <a:r>
            <a:rPr lang="sk-SK" sz="1200" kern="1200" dirty="0" err="1"/>
            <a:t>experienced</a:t>
          </a:r>
          <a:r>
            <a:rPr lang="sk-SK" sz="1200" kern="1200" dirty="0"/>
            <a:t> </a:t>
          </a:r>
          <a:r>
            <a:rPr lang="sk-SK" sz="1200" kern="1200" dirty="0" err="1"/>
            <a:t>an</a:t>
          </a:r>
          <a:r>
            <a:rPr lang="sk-SK" sz="1200" kern="1200" dirty="0"/>
            <a:t> </a:t>
          </a:r>
          <a:r>
            <a:rPr lang="sk-SK" sz="1200" kern="1200" dirty="0" err="1"/>
            <a:t>increase</a:t>
          </a:r>
          <a:r>
            <a:rPr lang="sk-SK" sz="1200" kern="1200" dirty="0"/>
            <a:t> </a:t>
          </a:r>
          <a:r>
            <a:rPr lang="sk-SK" sz="1200" kern="1200" dirty="0" err="1"/>
            <a:t>during</a:t>
          </a:r>
          <a:r>
            <a:rPr lang="sk-SK" sz="1200" kern="1200" dirty="0"/>
            <a:t> </a:t>
          </a:r>
          <a:r>
            <a:rPr lang="sk-SK" sz="1200" kern="1200" dirty="0" err="1"/>
            <a:t>the</a:t>
          </a:r>
          <a:r>
            <a:rPr lang="sk-SK" sz="1200" kern="1200" dirty="0"/>
            <a:t> </a:t>
          </a:r>
          <a:r>
            <a:rPr lang="sk-SK" sz="1200" kern="1200" dirty="0" err="1"/>
            <a:t>transition</a:t>
          </a:r>
          <a:r>
            <a:rPr lang="sk-SK" sz="1200" kern="1200" dirty="0"/>
            <a:t> </a:t>
          </a:r>
          <a:r>
            <a:rPr lang="sk-SK" sz="1200" kern="1200" dirty="0" err="1"/>
            <a:t>period</a:t>
          </a:r>
          <a:r>
            <a:rPr lang="sk-SK" sz="1200" kern="1200" dirty="0"/>
            <a:t> of  </a:t>
          </a:r>
          <a:r>
            <a:rPr lang="sk-SK" sz="1200" kern="1200" dirty="0" err="1"/>
            <a:t>covid</a:t>
          </a:r>
          <a:r>
            <a:rPr lang="sk-SK" sz="1200" kern="1200" dirty="0"/>
            <a:t> 19 </a:t>
          </a:r>
          <a:r>
            <a:rPr lang="sk-SK" sz="1200" kern="1200" dirty="0" err="1"/>
            <a:t>pandemic</a:t>
          </a:r>
          <a:r>
            <a:rPr lang="sk-SK" sz="1200" kern="1200" dirty="0"/>
            <a:t> </a:t>
          </a:r>
          <a:r>
            <a:rPr lang="sk-SK" sz="1200" kern="1200" dirty="0" err="1"/>
            <a:t>compared</a:t>
          </a:r>
          <a:r>
            <a:rPr lang="sk-SK" sz="1200" kern="1200" dirty="0"/>
            <a:t> to </a:t>
          </a:r>
          <a:r>
            <a:rPr lang="sk-SK" sz="1200" kern="1200" dirty="0" err="1"/>
            <a:t>baseline</a:t>
          </a:r>
          <a:r>
            <a:rPr lang="sk-SK" sz="1200" kern="1200" dirty="0"/>
            <a:t> </a:t>
          </a:r>
          <a:r>
            <a:rPr lang="sk-SK" sz="1200" kern="1200" dirty="0" err="1"/>
            <a:t>period</a:t>
          </a:r>
          <a:r>
            <a:rPr lang="sk-SK" sz="1200" kern="1200" dirty="0"/>
            <a:t>. </a:t>
          </a:r>
          <a:r>
            <a:rPr lang="sk-SK" sz="1200" kern="1200" dirty="0" err="1"/>
            <a:t>However</a:t>
          </a:r>
          <a:r>
            <a:rPr lang="sk-SK" sz="1200" kern="1200" dirty="0"/>
            <a:t>, </a:t>
          </a:r>
          <a:r>
            <a:rPr lang="sk-SK" sz="1200" kern="1200" dirty="0" err="1"/>
            <a:t>the</a:t>
          </a:r>
          <a:r>
            <a:rPr lang="sk-SK" sz="1200" kern="1200" dirty="0"/>
            <a:t> </a:t>
          </a:r>
          <a:r>
            <a:rPr lang="sk-SK" sz="1200" kern="1200" dirty="0" err="1"/>
            <a:t>decline</a:t>
          </a:r>
          <a:r>
            <a:rPr lang="sk-SK" sz="1200" kern="1200" dirty="0"/>
            <a:t> in </a:t>
          </a:r>
          <a:r>
            <a:rPr lang="sk-SK" sz="1200" kern="1200" dirty="0" err="1"/>
            <a:t>the</a:t>
          </a:r>
          <a:r>
            <a:rPr lang="sk-SK" sz="1200" kern="1200" dirty="0"/>
            <a:t> </a:t>
          </a:r>
          <a:r>
            <a:rPr lang="sk-SK" sz="1200" kern="1200" dirty="0" err="1"/>
            <a:t>average</a:t>
          </a:r>
          <a:r>
            <a:rPr lang="sk-SK" sz="1200" kern="1200" dirty="0"/>
            <a:t> society mobility index in </a:t>
          </a:r>
          <a:r>
            <a:rPr lang="sk-SK" sz="1200" kern="1200" dirty="0" err="1"/>
            <a:t>the</a:t>
          </a:r>
          <a:r>
            <a:rPr lang="sk-SK" sz="1200" kern="1200" dirty="0"/>
            <a:t> </a:t>
          </a:r>
          <a:r>
            <a:rPr lang="sk-SK" sz="1200" kern="1200" dirty="0" err="1"/>
            <a:t>three</a:t>
          </a:r>
          <a:r>
            <a:rPr lang="sk-SK" sz="1200" kern="1200" dirty="0"/>
            <a:t> </a:t>
          </a:r>
          <a:r>
            <a:rPr lang="sk-SK" sz="1200" kern="1200" dirty="0" err="1"/>
            <a:t>visiting</a:t>
          </a:r>
          <a:r>
            <a:rPr lang="sk-SK" sz="1200" kern="1200" dirty="0"/>
            <a:t> </a:t>
          </a:r>
          <a:r>
            <a:rPr lang="sk-SK" sz="1200" kern="1200" dirty="0" err="1"/>
            <a:t>categories</a:t>
          </a:r>
          <a:r>
            <a:rPr lang="sk-SK" sz="1200" kern="1200" dirty="0"/>
            <a:t>, </a:t>
          </a:r>
          <a:r>
            <a:rPr lang="sk-SK" sz="1200" kern="1200" dirty="0" err="1"/>
            <a:t>namely</a:t>
          </a:r>
          <a:r>
            <a:rPr lang="sk-SK" sz="1200" kern="1200" dirty="0"/>
            <a:t> </a:t>
          </a:r>
          <a:r>
            <a:rPr lang="sk-SK" sz="1200" kern="1200" dirty="0" err="1"/>
            <a:t>retail</a:t>
          </a:r>
          <a:r>
            <a:rPr lang="sk-SK" sz="1200" kern="1200" dirty="0"/>
            <a:t> &amp; </a:t>
          </a:r>
          <a:r>
            <a:rPr lang="sk-SK" sz="1200" kern="1200" dirty="0" err="1"/>
            <a:t>recreation</a:t>
          </a:r>
          <a:r>
            <a:rPr lang="sk-SK" sz="1200" kern="1200" dirty="0"/>
            <a:t>, </a:t>
          </a:r>
          <a:r>
            <a:rPr lang="sk-SK" sz="1200" kern="1200" dirty="0" err="1"/>
            <a:t>grocery</a:t>
          </a:r>
          <a:r>
            <a:rPr lang="sk-SK" sz="1200" kern="1200" dirty="0"/>
            <a:t> &amp; </a:t>
          </a:r>
          <a:r>
            <a:rPr lang="sk-SK" sz="1200" kern="1200" dirty="0" err="1"/>
            <a:t>pharmacy</a:t>
          </a:r>
          <a:r>
            <a:rPr lang="sk-SK" sz="1200" kern="1200" dirty="0"/>
            <a:t> and Park, </a:t>
          </a:r>
          <a:r>
            <a:rPr lang="sk-SK" sz="1200" kern="1200" dirty="0" err="1"/>
            <a:t>was</a:t>
          </a:r>
          <a:r>
            <a:rPr lang="sk-SK" sz="1200" kern="1200" dirty="0"/>
            <a:t> </a:t>
          </a:r>
          <a:r>
            <a:rPr lang="sk-SK" sz="1200" kern="1200" dirty="0" err="1"/>
            <a:t>very</a:t>
          </a:r>
          <a:r>
            <a:rPr lang="sk-SK" sz="1200" kern="1200" dirty="0"/>
            <a:t> </a:t>
          </a:r>
          <a:r>
            <a:rPr lang="sk-SK" sz="1200" kern="1200" dirty="0" err="1"/>
            <a:t>small</a:t>
          </a:r>
          <a:r>
            <a:rPr lang="sk-SK" sz="1200" kern="1200" dirty="0"/>
            <a:t> </a:t>
          </a:r>
          <a:r>
            <a:rPr lang="sk-SK" sz="1200" kern="1200" dirty="0" err="1"/>
            <a:t>compared</a:t>
          </a:r>
          <a:r>
            <a:rPr lang="sk-SK" sz="1200" kern="1200" dirty="0"/>
            <a:t> to </a:t>
          </a:r>
          <a:r>
            <a:rPr lang="sk-SK" sz="1200" kern="1200" dirty="0" err="1"/>
            <a:t>the</a:t>
          </a:r>
          <a:r>
            <a:rPr lang="sk-SK" sz="1200" kern="1200" dirty="0"/>
            <a:t> </a:t>
          </a:r>
          <a:r>
            <a:rPr lang="sk-SK" sz="1200" kern="1200" dirty="0" err="1"/>
            <a:t>baseline</a:t>
          </a:r>
          <a:r>
            <a:rPr lang="sk-SK" sz="1200" kern="1200" dirty="0"/>
            <a:t> </a:t>
          </a:r>
          <a:r>
            <a:rPr lang="sk-SK" sz="1200" kern="1200" dirty="0" err="1"/>
            <a:t>period</a:t>
          </a:r>
          <a:r>
            <a:rPr lang="sk-SK" sz="1200" kern="1200" dirty="0"/>
            <a:t>, </a:t>
          </a:r>
          <a:r>
            <a:rPr lang="sk-SK" sz="1200" kern="1200" dirty="0" err="1"/>
            <a:t>which</a:t>
          </a:r>
          <a:r>
            <a:rPr lang="sk-SK" sz="1200" kern="1200" dirty="0"/>
            <a:t> </a:t>
          </a:r>
          <a:r>
            <a:rPr lang="sk-SK" sz="1200" kern="1200" dirty="0" err="1"/>
            <a:t>was</a:t>
          </a:r>
          <a:r>
            <a:rPr lang="sk-SK" sz="1200" kern="1200" dirty="0"/>
            <a:t> </a:t>
          </a:r>
          <a:r>
            <a:rPr lang="sk-SK" sz="1200" kern="1200" dirty="0" err="1"/>
            <a:t>below</a:t>
          </a:r>
          <a:r>
            <a:rPr lang="sk-SK" sz="1200" kern="1200" dirty="0"/>
            <a:t> 10%, </a:t>
          </a:r>
          <a:r>
            <a:rPr lang="sk-SK" sz="1200" kern="1200" dirty="0" err="1"/>
            <a:t>which</a:t>
          </a:r>
          <a:r>
            <a:rPr lang="sk-SK" sz="1200" kern="1200" dirty="0"/>
            <a:t> </a:t>
          </a:r>
          <a:r>
            <a:rPr lang="sk-SK" sz="1200" kern="1200" dirty="0" err="1"/>
            <a:t>indicates</a:t>
          </a:r>
          <a:r>
            <a:rPr lang="sk-SK" sz="1200" kern="1200" dirty="0"/>
            <a:t> </a:t>
          </a:r>
          <a:r>
            <a:rPr lang="sk-SK" sz="1200" kern="1200" dirty="0" err="1"/>
            <a:t>that</a:t>
          </a:r>
          <a:r>
            <a:rPr lang="sk-SK" sz="1200" kern="1200" dirty="0"/>
            <a:t> </a:t>
          </a:r>
          <a:r>
            <a:rPr lang="sk-SK" sz="1200" kern="1200" dirty="0" err="1"/>
            <a:t>the</a:t>
          </a:r>
          <a:r>
            <a:rPr lang="sk-SK" sz="1200" kern="1200" dirty="0"/>
            <a:t> mobility of </a:t>
          </a:r>
          <a:r>
            <a:rPr lang="sk-SK" sz="1200" kern="1200" dirty="0" err="1"/>
            <a:t>the</a:t>
          </a:r>
          <a:r>
            <a:rPr lang="sk-SK" sz="1200" kern="1200" dirty="0"/>
            <a:t> </a:t>
          </a:r>
          <a:r>
            <a:rPr lang="sk-SK" sz="1200" kern="1200" dirty="0" err="1"/>
            <a:t>people</a:t>
          </a:r>
          <a:r>
            <a:rPr lang="sk-SK" sz="1200" kern="1200" dirty="0"/>
            <a:t> in </a:t>
          </a:r>
          <a:r>
            <a:rPr lang="sk-SK" sz="1200" kern="1200" dirty="0" err="1"/>
            <a:t>these</a:t>
          </a:r>
          <a:r>
            <a:rPr lang="sk-SK" sz="1200" kern="1200" dirty="0"/>
            <a:t> </a:t>
          </a:r>
          <a:r>
            <a:rPr lang="sk-SK" sz="1200" kern="1200" dirty="0" err="1"/>
            <a:t>three</a:t>
          </a:r>
          <a:r>
            <a:rPr lang="sk-SK" sz="1200" kern="1200" dirty="0"/>
            <a:t> </a:t>
          </a:r>
          <a:r>
            <a:rPr lang="sk-SK" sz="1200" kern="1200" dirty="0" err="1"/>
            <a:t>places</a:t>
          </a:r>
          <a:r>
            <a:rPr lang="sk-SK" sz="1200" kern="1200" dirty="0"/>
            <a:t> </a:t>
          </a:r>
          <a:r>
            <a:rPr lang="sk-SK" sz="1200" kern="1200" dirty="0" err="1"/>
            <a:t>was</a:t>
          </a:r>
          <a:r>
            <a:rPr lang="sk-SK" sz="1200" kern="1200" dirty="0"/>
            <a:t> </a:t>
          </a:r>
          <a:r>
            <a:rPr lang="sk-SK" sz="1200" kern="1200" dirty="0" err="1"/>
            <a:t>almost</a:t>
          </a:r>
          <a:r>
            <a:rPr lang="sk-SK" sz="1200" kern="1200" dirty="0"/>
            <a:t> </a:t>
          </a:r>
          <a:r>
            <a:rPr lang="sk-SK" sz="1200" kern="1200" dirty="0" err="1"/>
            <a:t>the</a:t>
          </a:r>
          <a:r>
            <a:rPr lang="sk-SK" sz="1200" kern="1200" dirty="0"/>
            <a:t> </a:t>
          </a:r>
          <a:r>
            <a:rPr lang="sk-SK" sz="1200" kern="1200" dirty="0" err="1"/>
            <a:t>same</a:t>
          </a:r>
          <a:r>
            <a:rPr lang="sk-SK" sz="1200" kern="1200" dirty="0"/>
            <a:t> as </a:t>
          </a:r>
          <a:r>
            <a:rPr lang="sk-SK" sz="1200" kern="1200" dirty="0" err="1"/>
            <a:t>the</a:t>
          </a:r>
          <a:r>
            <a:rPr lang="sk-SK" sz="1200" kern="1200" dirty="0"/>
            <a:t> </a:t>
          </a:r>
          <a:r>
            <a:rPr lang="sk-SK" sz="1200" kern="1200" dirty="0" err="1"/>
            <a:t>baseline</a:t>
          </a:r>
          <a:r>
            <a:rPr lang="sk-SK" sz="1200" kern="1200" dirty="0"/>
            <a:t> </a:t>
          </a:r>
          <a:r>
            <a:rPr lang="sk-SK" sz="1200" kern="1200" dirty="0" err="1"/>
            <a:t>period</a:t>
          </a:r>
          <a:r>
            <a:rPr lang="sk-SK" sz="1200" kern="1200" dirty="0"/>
            <a:t>, </a:t>
          </a:r>
          <a:r>
            <a:rPr lang="sk-SK" sz="1200" kern="1200" dirty="0" err="1"/>
            <a:t>namely</a:t>
          </a:r>
          <a:r>
            <a:rPr lang="sk-SK" sz="1200" kern="1200" dirty="0"/>
            <a:t> </a:t>
          </a:r>
          <a:r>
            <a:rPr lang="sk-SK" sz="1200" kern="1200" dirty="0" err="1"/>
            <a:t>before</a:t>
          </a:r>
          <a:r>
            <a:rPr lang="sk-SK" sz="1200" kern="1200" dirty="0"/>
            <a:t> </a:t>
          </a:r>
          <a:r>
            <a:rPr lang="sk-SK" sz="1200" kern="1200" dirty="0" err="1"/>
            <a:t>the</a:t>
          </a:r>
          <a:r>
            <a:rPr lang="sk-SK" sz="1200" kern="1200" dirty="0"/>
            <a:t> </a:t>
          </a:r>
          <a:r>
            <a:rPr lang="sk-SK" sz="1200" kern="1200" dirty="0" err="1"/>
            <a:t>covid</a:t>
          </a:r>
          <a:r>
            <a:rPr lang="sk-SK" sz="1200" kern="1200" dirty="0"/>
            <a:t> 19 </a:t>
          </a:r>
          <a:r>
            <a:rPr lang="sk-SK" sz="1200" kern="1200" dirty="0" err="1"/>
            <a:t>pandemic</a:t>
          </a:r>
          <a:r>
            <a:rPr lang="sk-SK" sz="1200" kern="1200" dirty="0"/>
            <a:t> </a:t>
          </a:r>
          <a:r>
            <a:rPr lang="sk-SK" sz="1200" kern="1200" dirty="0" err="1"/>
            <a:t>occurred</a:t>
          </a:r>
          <a:r>
            <a:rPr lang="sk-SK" sz="1200" kern="1200" dirty="0"/>
            <a:t>. </a:t>
          </a:r>
          <a:endParaRPr lang="en-US" sz="1200" kern="1200" dirty="0"/>
        </a:p>
      </dsp:txBody>
      <dsp:txXfrm>
        <a:off x="759274" y="51707"/>
        <a:ext cx="5987209" cy="1661984"/>
      </dsp:txXfrm>
    </dsp:sp>
    <dsp:sp modelId="{76381848-242D-8442-89CE-D24487B6F86A}">
      <dsp:nvSpPr>
        <dsp:cNvPr id="0" name=""/>
        <dsp:cNvSpPr/>
      </dsp:nvSpPr>
      <dsp:spPr>
        <a:xfrm rot="5416522">
          <a:off x="3415296" y="1809802"/>
          <a:ext cx="662436" cy="7944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3508663" y="1875800"/>
        <a:ext cx="476657" cy="463705"/>
      </dsp:txXfrm>
    </dsp:sp>
    <dsp:sp modelId="{79741AA7-7328-1E45-84B4-7C54FFE93C3F}">
      <dsp:nvSpPr>
        <dsp:cNvPr id="0" name=""/>
        <dsp:cNvSpPr/>
      </dsp:nvSpPr>
      <dsp:spPr>
        <a:xfrm>
          <a:off x="694838" y="2648636"/>
          <a:ext cx="6090623" cy="17653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This can be a discussion, can the mobility of the community be a factor in the increasing number of confirmed cases of </a:t>
          </a:r>
          <a:r>
            <a:rPr lang="en-US" sz="1200" kern="1200" dirty="0" err="1"/>
            <a:t>covid</a:t>
          </a:r>
          <a:r>
            <a:rPr lang="en-US" sz="1200" kern="1200" dirty="0"/>
            <a:t> 19 every day? Further research is needed to answer this. The government is advised to provide more strict regulations regarding the implementation of health protocols outside the home because during this transitional period people have been doing a lot of mobility outside the home so that the number confirmed cases of </a:t>
          </a:r>
          <a:r>
            <a:rPr lang="en-US" sz="1200" kern="1200" dirty="0" err="1"/>
            <a:t>covid</a:t>
          </a:r>
          <a:r>
            <a:rPr lang="en-US" sz="1200" kern="1200" dirty="0"/>
            <a:t> 19 does not continue to increase.</a:t>
          </a:r>
        </a:p>
      </dsp:txBody>
      <dsp:txXfrm>
        <a:off x="746545" y="2700343"/>
        <a:ext cx="5987209" cy="166198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50604-1320-6345-A895-9DD8611FA0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3F8CAA-EAAB-4442-A999-F91E527260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301DE5-0779-4147-981A-9631F5961926}"/>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C4C42D88-ABB4-E84E-8499-ADFFFB93D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9EA049-1D78-EF49-ABCA-41E11A6AE7E2}"/>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4212878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D0AB2-C124-4241-A273-D5EA20525B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EE60D7-78B7-1947-BC6C-798087F213A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93E1C-2BF6-7747-A758-D38103613D88}"/>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6D68B8CE-2AD8-0745-86BC-A99921FEC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D2AD2F-9ABE-C540-BEB5-DB4E23737395}"/>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2669899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EE0ECE-C268-7243-A523-382A45A68F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17AACC-A108-6945-A577-AB8B3979EA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3E5A2-271C-E849-BF02-57346ED966F3}"/>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B020D633-2116-E245-AAB1-857419E58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BBDA35-6AEF-8A47-9B76-993FE54D9726}"/>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1737810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0C973-09F6-1D43-B43F-077A70AE04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C397AE-C141-384B-82CF-C677E10EBD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0C7F8-215C-EB41-BB69-2B09303CF6A2}"/>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13554D28-C63E-B44D-909F-FCA7886EEB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822A7-6DB3-9040-9161-E1B1F0350F14}"/>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803418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22E5-5A26-4C4B-B235-6A36644C8B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E4F649-64E8-E541-AD75-863D20AFBE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2854B3-4AD1-8844-B3CC-12515AB310C2}"/>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9D09A245-1EB6-BC4A-BD50-6D517841C9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E4D05F-96EF-DD4F-A318-1C0AF82FF3CF}"/>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263211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999BF-2D60-794E-A8E4-7747DDB845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9BF4ED-3A26-A947-B097-1B22D5F039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CE509B-135C-E343-9305-473A05FDDE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152C64-46B5-3A4E-8501-9AAA702B98D2}"/>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6" name="Footer Placeholder 5">
            <a:extLst>
              <a:ext uri="{FF2B5EF4-FFF2-40B4-BE49-F238E27FC236}">
                <a16:creationId xmlns:a16="http://schemas.microsoft.com/office/drawing/2014/main" id="{AF1E2186-0A5A-C748-B266-F60786A3EC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D462CC-D22B-854C-A4AA-60B8FBE676A3}"/>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1101924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A3B0A-C370-A545-AC81-018441D84A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B029B4-C6A8-9342-B10F-B87DA8A729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B74574-D59F-BA45-BF54-4A524D188F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56ADFC-D1C1-4C4E-9875-41269CB111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93BFD5-57A6-3D4F-8B25-65F1522ECF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A509FC-5E26-F447-A169-7466C467B500}"/>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8" name="Footer Placeholder 7">
            <a:extLst>
              <a:ext uri="{FF2B5EF4-FFF2-40B4-BE49-F238E27FC236}">
                <a16:creationId xmlns:a16="http://schemas.microsoft.com/office/drawing/2014/main" id="{7987B842-00F5-0647-BA16-1FA1C16B0F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05B4431-85FE-6E45-8262-BE817E9800CA}"/>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412731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B18E9-3FDC-D941-BF63-C776EA3346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5B9E7A-6F56-8F47-89F2-C0DF56480071}"/>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4" name="Footer Placeholder 3">
            <a:extLst>
              <a:ext uri="{FF2B5EF4-FFF2-40B4-BE49-F238E27FC236}">
                <a16:creationId xmlns:a16="http://schemas.microsoft.com/office/drawing/2014/main" id="{18ACBB60-64A1-C142-A769-1E1D8DCFE4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6B2BB-884F-4A44-B857-342635AB61D8}"/>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1226364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343D1E-5657-4E43-AE96-99639B287F50}"/>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3" name="Footer Placeholder 2">
            <a:extLst>
              <a:ext uri="{FF2B5EF4-FFF2-40B4-BE49-F238E27FC236}">
                <a16:creationId xmlns:a16="http://schemas.microsoft.com/office/drawing/2014/main" id="{3BF27D7B-E11A-2A4E-9516-3250F737FD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B4EF5D1-E21A-2149-B0AB-40F89C79ABC2}"/>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515760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069BC-0E67-924F-92DB-FF131CF87C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D21108-7671-5E4A-8E64-5AC0349B73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31F6D3-99AF-6340-B068-91B9C3C4E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CE6A36-8CC9-404F-82D5-1FB35BBF450C}"/>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6" name="Footer Placeholder 5">
            <a:extLst>
              <a:ext uri="{FF2B5EF4-FFF2-40B4-BE49-F238E27FC236}">
                <a16:creationId xmlns:a16="http://schemas.microsoft.com/office/drawing/2014/main" id="{4B713396-33A1-AF4A-A3BC-B840DB4106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6790F9-C92E-7C49-A320-3F747793A3ED}"/>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3343171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2B8F2-95F2-E54F-9C02-821136C63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082010-B272-A544-BB43-EA11B4823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9A7AFE-059F-DC41-AAC1-17FBCF5402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AD04DF-2D3F-B24E-B438-6896604B8CD8}"/>
              </a:ext>
            </a:extLst>
          </p:cNvPr>
          <p:cNvSpPr>
            <a:spLocks noGrp="1"/>
          </p:cNvSpPr>
          <p:nvPr>
            <p:ph type="dt" sz="half" idx="10"/>
          </p:nvPr>
        </p:nvSpPr>
        <p:spPr/>
        <p:txBody>
          <a:bodyPr/>
          <a:lstStyle/>
          <a:p>
            <a:fld id="{8C1A7D8B-2896-EB47-8243-B3E58E80FE40}" type="datetimeFigureOut">
              <a:rPr lang="en-US" smtClean="0"/>
              <a:t>11/10/20</a:t>
            </a:fld>
            <a:endParaRPr lang="en-US"/>
          </a:p>
        </p:txBody>
      </p:sp>
      <p:sp>
        <p:nvSpPr>
          <p:cNvPr id="6" name="Footer Placeholder 5">
            <a:extLst>
              <a:ext uri="{FF2B5EF4-FFF2-40B4-BE49-F238E27FC236}">
                <a16:creationId xmlns:a16="http://schemas.microsoft.com/office/drawing/2014/main" id="{F0453941-672D-C44C-A6B8-B11143137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D28865-C917-054E-B5B2-466E960E2E1A}"/>
              </a:ext>
            </a:extLst>
          </p:cNvPr>
          <p:cNvSpPr>
            <a:spLocks noGrp="1"/>
          </p:cNvSpPr>
          <p:nvPr>
            <p:ph type="sldNum" sz="quarter" idx="12"/>
          </p:nvPr>
        </p:nvSpPr>
        <p:spPr/>
        <p:txBody>
          <a:bodyPr/>
          <a:lstStyle/>
          <a:p>
            <a:fld id="{1CF9A29B-B464-974C-BF5B-B21CF4C28FEC}" type="slidenum">
              <a:rPr lang="en-US" smtClean="0"/>
              <a:t>‹#›</a:t>
            </a:fld>
            <a:endParaRPr lang="en-US"/>
          </a:p>
        </p:txBody>
      </p:sp>
    </p:spTree>
    <p:extLst>
      <p:ext uri="{BB962C8B-B14F-4D97-AF65-F5344CB8AC3E}">
        <p14:creationId xmlns:p14="http://schemas.microsoft.com/office/powerpoint/2010/main" val="104434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B2B205-9169-9048-AC5F-2F73D1663C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046F0D4-4682-C641-B308-D2EDA9D861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3B1354-1782-4142-9885-75B81DFBFE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A7D8B-2896-EB47-8243-B3E58E80FE40}" type="datetimeFigureOut">
              <a:rPr lang="en-US" smtClean="0"/>
              <a:t>11/10/20</a:t>
            </a:fld>
            <a:endParaRPr lang="en-US"/>
          </a:p>
        </p:txBody>
      </p:sp>
      <p:sp>
        <p:nvSpPr>
          <p:cNvPr id="5" name="Footer Placeholder 4">
            <a:extLst>
              <a:ext uri="{FF2B5EF4-FFF2-40B4-BE49-F238E27FC236}">
                <a16:creationId xmlns:a16="http://schemas.microsoft.com/office/drawing/2014/main" id="{0D1C4C77-8788-994F-96B5-CC077CC16E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0B6BDD-08C7-7945-B368-33CB449349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9A29B-B464-974C-BF5B-B21CF4C28FEC}" type="slidenum">
              <a:rPr lang="en-US" smtClean="0"/>
              <a:t>‹#›</a:t>
            </a:fld>
            <a:endParaRPr lang="en-US"/>
          </a:p>
        </p:txBody>
      </p:sp>
    </p:spTree>
    <p:extLst>
      <p:ext uri="{BB962C8B-B14F-4D97-AF65-F5344CB8AC3E}">
        <p14:creationId xmlns:p14="http://schemas.microsoft.com/office/powerpoint/2010/main" val="377779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B7255-B3C8-2745-A78E-E3B455CA9815}"/>
              </a:ext>
            </a:extLst>
          </p:cNvPr>
          <p:cNvSpPr>
            <a:spLocks noGrp="1"/>
          </p:cNvSpPr>
          <p:nvPr>
            <p:ph type="ctrTitle"/>
          </p:nvPr>
        </p:nvSpPr>
        <p:spPr>
          <a:xfrm>
            <a:off x="304800" y="1190087"/>
            <a:ext cx="8128000" cy="2895722"/>
          </a:xfrm>
        </p:spPr>
        <p:txBody>
          <a:bodyPr>
            <a:normAutofit/>
          </a:bodyPr>
          <a:lstStyle/>
          <a:p>
            <a:r>
              <a:rPr lang="en-US" sz="4400" b="1" dirty="0">
                <a:solidFill>
                  <a:schemeClr val="bg1"/>
                </a:solidFill>
                <a:latin typeface="American Typewriter" panose="02090604020004020304" pitchFamily="18" charset="77"/>
              </a:rPr>
              <a:t>Society Mobility Index Analysis during Transition Period of Covid-19 Pandemic in East Java</a:t>
            </a:r>
            <a:endParaRPr lang="en-US" sz="4400" dirty="0">
              <a:solidFill>
                <a:schemeClr val="bg1"/>
              </a:solidFill>
              <a:latin typeface="American Typewriter" panose="02090604020004020304" pitchFamily="18" charset="77"/>
            </a:endParaRPr>
          </a:p>
        </p:txBody>
      </p:sp>
      <p:sp>
        <p:nvSpPr>
          <p:cNvPr id="3" name="Subtitle 2">
            <a:extLst>
              <a:ext uri="{FF2B5EF4-FFF2-40B4-BE49-F238E27FC236}">
                <a16:creationId xmlns:a16="http://schemas.microsoft.com/office/drawing/2014/main" id="{C26A8BDD-30E2-E044-AB9F-71A76DE2984B}"/>
              </a:ext>
            </a:extLst>
          </p:cNvPr>
          <p:cNvSpPr>
            <a:spLocks noGrp="1"/>
          </p:cNvSpPr>
          <p:nvPr>
            <p:ph type="subTitle" idx="1"/>
          </p:nvPr>
        </p:nvSpPr>
        <p:spPr>
          <a:xfrm>
            <a:off x="571500" y="4784309"/>
            <a:ext cx="7594600" cy="1235491"/>
          </a:xfrm>
        </p:spPr>
        <p:txBody>
          <a:bodyPr/>
          <a:lstStyle/>
          <a:p>
            <a:r>
              <a:rPr lang="sk-SK" dirty="0" err="1">
                <a:solidFill>
                  <a:schemeClr val="bg1"/>
                </a:solidFill>
                <a:latin typeface="American Typewriter" panose="02090604020004020304" pitchFamily="18" charset="77"/>
              </a:rPr>
              <a:t>Cindy</a:t>
            </a:r>
            <a:r>
              <a:rPr lang="sk-SK" dirty="0">
                <a:solidFill>
                  <a:schemeClr val="bg1"/>
                </a:solidFill>
                <a:latin typeface="American Typewriter" panose="02090604020004020304" pitchFamily="18" charset="77"/>
              </a:rPr>
              <a:t> </a:t>
            </a:r>
            <a:r>
              <a:rPr lang="sk-SK" dirty="0" err="1">
                <a:solidFill>
                  <a:schemeClr val="bg1"/>
                </a:solidFill>
                <a:latin typeface="American Typewriter" panose="02090604020004020304" pitchFamily="18" charset="77"/>
              </a:rPr>
              <a:t>Cahyaning</a:t>
            </a:r>
            <a:r>
              <a:rPr lang="sk-SK" dirty="0">
                <a:solidFill>
                  <a:schemeClr val="bg1"/>
                </a:solidFill>
                <a:latin typeface="American Typewriter" panose="02090604020004020304" pitchFamily="18" charset="77"/>
              </a:rPr>
              <a:t> </a:t>
            </a:r>
            <a:r>
              <a:rPr lang="sk-SK" dirty="0" err="1">
                <a:solidFill>
                  <a:schemeClr val="bg1"/>
                </a:solidFill>
                <a:latin typeface="American Typewriter" panose="02090604020004020304" pitchFamily="18" charset="77"/>
              </a:rPr>
              <a:t>Astuti</a:t>
            </a:r>
            <a:endParaRPr lang="en-US" dirty="0">
              <a:solidFill>
                <a:schemeClr val="bg1"/>
              </a:solidFill>
              <a:latin typeface="American Typewriter" panose="02090604020004020304" pitchFamily="18" charset="77"/>
            </a:endParaRPr>
          </a:p>
          <a:p>
            <a:r>
              <a:rPr lang="en-US" dirty="0">
                <a:solidFill>
                  <a:schemeClr val="bg1"/>
                </a:solidFill>
                <a:latin typeface="American Typewriter" panose="02090604020004020304" pitchFamily="18" charset="77"/>
              </a:rPr>
              <a:t>Universitas Muhammadiyah </a:t>
            </a:r>
            <a:r>
              <a:rPr lang="en-US" dirty="0" err="1">
                <a:solidFill>
                  <a:schemeClr val="bg1"/>
                </a:solidFill>
                <a:latin typeface="American Typewriter" panose="02090604020004020304" pitchFamily="18" charset="77"/>
              </a:rPr>
              <a:t>Sidoarjo</a:t>
            </a:r>
            <a:endParaRPr lang="en-US" dirty="0">
              <a:solidFill>
                <a:schemeClr val="bg1"/>
              </a:solidFill>
              <a:latin typeface="American Typewriter" panose="02090604020004020304" pitchFamily="18" charset="77"/>
            </a:endParaRPr>
          </a:p>
        </p:txBody>
      </p:sp>
    </p:spTree>
    <p:extLst>
      <p:ext uri="{BB962C8B-B14F-4D97-AF65-F5344CB8AC3E}">
        <p14:creationId xmlns:p14="http://schemas.microsoft.com/office/powerpoint/2010/main" val="3670495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D4ADD-09FE-154B-B384-5CA8D1820318}"/>
              </a:ext>
            </a:extLst>
          </p:cNvPr>
          <p:cNvSpPr>
            <a:spLocks noGrp="1"/>
          </p:cNvSpPr>
          <p:nvPr>
            <p:ph type="title"/>
          </p:nvPr>
        </p:nvSpPr>
        <p:spPr>
          <a:xfrm>
            <a:off x="473417" y="733425"/>
            <a:ext cx="3810000" cy="1325563"/>
          </a:xfrm>
        </p:spPr>
        <p:txBody>
          <a:bodyPr/>
          <a:lstStyle/>
          <a:p>
            <a:r>
              <a:rPr lang="sk-SK" b="1" dirty="0">
                <a:solidFill>
                  <a:schemeClr val="bg1"/>
                </a:solidFill>
              </a:rPr>
              <a:t> </a:t>
            </a:r>
            <a:r>
              <a:rPr lang="sk-SK" b="1" dirty="0" err="1">
                <a:solidFill>
                  <a:schemeClr val="bg1"/>
                </a:solidFill>
              </a:rPr>
              <a:t>Introduction</a:t>
            </a:r>
            <a:r>
              <a:rPr lang="en-US" dirty="0">
                <a:solidFill>
                  <a:schemeClr val="bg1"/>
                </a:solidFill>
                <a:effectLst/>
              </a:rPr>
              <a:t> </a:t>
            </a:r>
            <a:endParaRPr lang="en-US" dirty="0">
              <a:solidFill>
                <a:schemeClr val="bg1"/>
              </a:solidFill>
            </a:endParaRPr>
          </a:p>
        </p:txBody>
      </p:sp>
      <p:graphicFrame>
        <p:nvGraphicFramePr>
          <p:cNvPr id="5" name="Diagram 4">
            <a:extLst>
              <a:ext uri="{FF2B5EF4-FFF2-40B4-BE49-F238E27FC236}">
                <a16:creationId xmlns:a16="http://schemas.microsoft.com/office/drawing/2014/main" id="{A10FF72A-AD63-8740-90A7-095AECEB1B1C}"/>
              </a:ext>
            </a:extLst>
          </p:cNvPr>
          <p:cNvGraphicFramePr/>
          <p:nvPr>
            <p:extLst>
              <p:ext uri="{D42A27DB-BD31-4B8C-83A1-F6EECF244321}">
                <p14:modId xmlns:p14="http://schemas.microsoft.com/office/powerpoint/2010/main" val="3892998193"/>
              </p:ext>
            </p:extLst>
          </p:nvPr>
        </p:nvGraphicFramePr>
        <p:xfrm>
          <a:off x="473417" y="1752063"/>
          <a:ext cx="10664483" cy="4740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884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D4ADD-09FE-154B-B384-5CA8D1820318}"/>
              </a:ext>
            </a:extLst>
          </p:cNvPr>
          <p:cNvSpPr>
            <a:spLocks noGrp="1"/>
          </p:cNvSpPr>
          <p:nvPr>
            <p:ph type="title"/>
          </p:nvPr>
        </p:nvSpPr>
        <p:spPr>
          <a:xfrm>
            <a:off x="279400" y="1027906"/>
            <a:ext cx="3314700" cy="1325563"/>
          </a:xfrm>
        </p:spPr>
        <p:txBody>
          <a:bodyPr/>
          <a:lstStyle/>
          <a:p>
            <a:r>
              <a:rPr lang="sk-SK" b="1" dirty="0">
                <a:solidFill>
                  <a:schemeClr val="bg1"/>
                </a:solidFill>
              </a:rPr>
              <a:t> </a:t>
            </a:r>
            <a:r>
              <a:rPr lang="sk-SK" b="1" dirty="0" err="1">
                <a:solidFill>
                  <a:schemeClr val="bg1"/>
                </a:solidFill>
              </a:rPr>
              <a:t>Introduction</a:t>
            </a:r>
            <a:r>
              <a:rPr lang="en-US" dirty="0">
                <a:solidFill>
                  <a:schemeClr val="bg1"/>
                </a:solidFill>
                <a:effectLst/>
              </a:rPr>
              <a:t> </a:t>
            </a:r>
            <a:endParaRPr lang="en-US" dirty="0">
              <a:solidFill>
                <a:schemeClr val="bg1"/>
              </a:solidFill>
            </a:endParaRPr>
          </a:p>
        </p:txBody>
      </p:sp>
      <p:graphicFrame>
        <p:nvGraphicFramePr>
          <p:cNvPr id="5" name="Diagram 4">
            <a:extLst>
              <a:ext uri="{FF2B5EF4-FFF2-40B4-BE49-F238E27FC236}">
                <a16:creationId xmlns:a16="http://schemas.microsoft.com/office/drawing/2014/main" id="{A10FF72A-AD63-8740-90A7-095AECEB1B1C}"/>
              </a:ext>
            </a:extLst>
          </p:cNvPr>
          <p:cNvGraphicFramePr/>
          <p:nvPr>
            <p:extLst>
              <p:ext uri="{D42A27DB-BD31-4B8C-83A1-F6EECF244321}">
                <p14:modId xmlns:p14="http://schemas.microsoft.com/office/powerpoint/2010/main" val="1620153082"/>
              </p:ext>
            </p:extLst>
          </p:nvPr>
        </p:nvGraphicFramePr>
        <p:xfrm>
          <a:off x="422617" y="1690688"/>
          <a:ext cx="10664483" cy="4740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3605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69D543C0-D808-F841-A436-848ABE55A129}"/>
              </a:ext>
            </a:extLst>
          </p:cNvPr>
          <p:cNvGraphicFramePr/>
          <p:nvPr>
            <p:extLst>
              <p:ext uri="{D42A27DB-BD31-4B8C-83A1-F6EECF244321}">
                <p14:modId xmlns:p14="http://schemas.microsoft.com/office/powerpoint/2010/main" val="3917026716"/>
              </p:ext>
            </p:extLst>
          </p:nvPr>
        </p:nvGraphicFramePr>
        <p:xfrm>
          <a:off x="0" y="1219200"/>
          <a:ext cx="8585201" cy="47333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6802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697F5-46F8-DF45-83AD-F46B2B067C70}"/>
              </a:ext>
            </a:extLst>
          </p:cNvPr>
          <p:cNvSpPr>
            <a:spLocks noGrp="1"/>
          </p:cNvSpPr>
          <p:nvPr>
            <p:ph type="title"/>
          </p:nvPr>
        </p:nvSpPr>
        <p:spPr/>
        <p:txBody>
          <a:bodyPr>
            <a:normAutofit/>
          </a:bodyPr>
          <a:lstStyle/>
          <a:p>
            <a:r>
              <a:rPr lang="sk-SK" b="1" dirty="0" err="1">
                <a:solidFill>
                  <a:schemeClr val="bg1"/>
                </a:solidFill>
              </a:rPr>
              <a:t>Result</a:t>
            </a:r>
            <a:endParaRPr lang="en-US" dirty="0">
              <a:solidFill>
                <a:schemeClr val="bg1"/>
              </a:solidFill>
            </a:endParaRPr>
          </a:p>
        </p:txBody>
      </p:sp>
      <p:sp>
        <p:nvSpPr>
          <p:cNvPr id="3" name="Content Placeholder 2">
            <a:extLst>
              <a:ext uri="{FF2B5EF4-FFF2-40B4-BE49-F238E27FC236}">
                <a16:creationId xmlns:a16="http://schemas.microsoft.com/office/drawing/2014/main" id="{3FF87791-8FDB-714D-8D44-C55995B69975}"/>
              </a:ext>
            </a:extLst>
          </p:cNvPr>
          <p:cNvSpPr>
            <a:spLocks noGrp="1"/>
          </p:cNvSpPr>
          <p:nvPr>
            <p:ph idx="1"/>
          </p:nvPr>
        </p:nvSpPr>
        <p:spPr>
          <a:xfrm>
            <a:off x="454025" y="1690688"/>
            <a:ext cx="5194300" cy="709612"/>
          </a:xfrm>
        </p:spPr>
        <p:txBody>
          <a:bodyPr>
            <a:normAutofit/>
          </a:bodyPr>
          <a:lstStyle/>
          <a:p>
            <a:pPr marL="0" indent="0" algn="just">
              <a:buNone/>
            </a:pPr>
            <a:r>
              <a:rPr lang="sk-SK" sz="1400" dirty="0" err="1">
                <a:solidFill>
                  <a:schemeClr val="bg1"/>
                </a:solidFill>
              </a:rPr>
              <a:t>The</a:t>
            </a:r>
            <a:r>
              <a:rPr lang="sk-SK" sz="1400" dirty="0">
                <a:solidFill>
                  <a:schemeClr val="bg1"/>
                </a:solidFill>
              </a:rPr>
              <a:t> </a:t>
            </a:r>
            <a:r>
              <a:rPr lang="sk-SK" sz="1400" dirty="0" err="1">
                <a:solidFill>
                  <a:schemeClr val="bg1"/>
                </a:solidFill>
              </a:rPr>
              <a:t>results</a:t>
            </a:r>
            <a:r>
              <a:rPr lang="sk-SK" sz="1400" dirty="0">
                <a:solidFill>
                  <a:schemeClr val="bg1"/>
                </a:solidFill>
              </a:rPr>
              <a:t> of </a:t>
            </a:r>
            <a:r>
              <a:rPr lang="sk-SK" sz="1400" dirty="0" err="1">
                <a:solidFill>
                  <a:schemeClr val="bg1"/>
                </a:solidFill>
              </a:rPr>
              <a:t>the</a:t>
            </a:r>
            <a:r>
              <a:rPr lang="sk-SK" sz="1400" dirty="0">
                <a:solidFill>
                  <a:schemeClr val="bg1"/>
                </a:solidFill>
              </a:rPr>
              <a:t> </a:t>
            </a:r>
            <a:r>
              <a:rPr lang="sk-SK" sz="1400" dirty="0" err="1">
                <a:solidFill>
                  <a:schemeClr val="bg1"/>
                </a:solidFill>
              </a:rPr>
              <a:t>average</a:t>
            </a:r>
            <a:r>
              <a:rPr lang="sk-SK" sz="1400" dirty="0">
                <a:solidFill>
                  <a:schemeClr val="bg1"/>
                </a:solidFill>
              </a:rPr>
              <a:t> </a:t>
            </a:r>
            <a:r>
              <a:rPr lang="sk-SK" sz="1400" dirty="0" err="1">
                <a:solidFill>
                  <a:schemeClr val="bg1"/>
                </a:solidFill>
              </a:rPr>
              <a:t>value</a:t>
            </a:r>
            <a:r>
              <a:rPr lang="sk-SK" sz="1400" dirty="0">
                <a:solidFill>
                  <a:schemeClr val="bg1"/>
                </a:solidFill>
              </a:rPr>
              <a:t> of society mobility index in </a:t>
            </a:r>
            <a:r>
              <a:rPr lang="sk-SK" sz="1400" dirty="0" err="1">
                <a:solidFill>
                  <a:schemeClr val="bg1"/>
                </a:solidFill>
              </a:rPr>
              <a:t>the</a:t>
            </a:r>
            <a:r>
              <a:rPr lang="sk-SK" sz="1400" dirty="0">
                <a:solidFill>
                  <a:schemeClr val="bg1"/>
                </a:solidFill>
              </a:rPr>
              <a:t> </a:t>
            </a:r>
            <a:r>
              <a:rPr lang="sk-SK" sz="1400" dirty="0" err="1">
                <a:solidFill>
                  <a:schemeClr val="bg1"/>
                </a:solidFill>
              </a:rPr>
              <a:t>six</a:t>
            </a:r>
            <a:r>
              <a:rPr lang="sk-SK" sz="1400" dirty="0">
                <a:solidFill>
                  <a:schemeClr val="bg1"/>
                </a:solidFill>
              </a:rPr>
              <a:t> </a:t>
            </a:r>
            <a:r>
              <a:rPr lang="sk-SK" sz="1400" dirty="0" err="1">
                <a:solidFill>
                  <a:schemeClr val="bg1"/>
                </a:solidFill>
              </a:rPr>
              <a:t>categories</a:t>
            </a:r>
            <a:r>
              <a:rPr lang="sk-SK" sz="1400" dirty="0">
                <a:solidFill>
                  <a:schemeClr val="bg1"/>
                </a:solidFill>
              </a:rPr>
              <a:t> of </a:t>
            </a:r>
            <a:r>
              <a:rPr lang="sk-SK" sz="1400" dirty="0" err="1">
                <a:solidFill>
                  <a:schemeClr val="bg1"/>
                </a:solidFill>
              </a:rPr>
              <a:t>places</a:t>
            </a:r>
            <a:r>
              <a:rPr lang="sk-SK" sz="1400" dirty="0">
                <a:solidFill>
                  <a:schemeClr val="bg1"/>
                </a:solidFill>
              </a:rPr>
              <a:t> of </a:t>
            </a:r>
            <a:r>
              <a:rPr lang="sk-SK" sz="1400" dirty="0" err="1">
                <a:solidFill>
                  <a:schemeClr val="bg1"/>
                </a:solidFill>
              </a:rPr>
              <a:t>visit</a:t>
            </a:r>
            <a:r>
              <a:rPr lang="sk-SK" sz="1400" dirty="0">
                <a:solidFill>
                  <a:schemeClr val="bg1"/>
                </a:solidFill>
              </a:rPr>
              <a:t> are </a:t>
            </a:r>
            <a:r>
              <a:rPr lang="sk-SK" sz="1400" dirty="0" err="1">
                <a:solidFill>
                  <a:schemeClr val="bg1"/>
                </a:solidFill>
              </a:rPr>
              <a:t>presented</a:t>
            </a:r>
            <a:r>
              <a:rPr lang="sk-SK" sz="1400" dirty="0">
                <a:solidFill>
                  <a:schemeClr val="bg1"/>
                </a:solidFill>
              </a:rPr>
              <a:t> in Table 1 as </a:t>
            </a:r>
            <a:r>
              <a:rPr lang="sk-SK" sz="1400" dirty="0" err="1">
                <a:solidFill>
                  <a:schemeClr val="bg1"/>
                </a:solidFill>
              </a:rPr>
              <a:t>follows</a:t>
            </a:r>
            <a:r>
              <a:rPr lang="sk-SK" sz="1400" dirty="0">
                <a:solidFill>
                  <a:schemeClr val="bg1"/>
                </a:solidFill>
              </a:rPr>
              <a:t>:</a:t>
            </a:r>
            <a:endParaRPr lang="en-US" sz="1400" dirty="0">
              <a:solidFill>
                <a:schemeClr val="bg1"/>
              </a:solidFill>
            </a:endParaRPr>
          </a:p>
          <a:p>
            <a:pPr marL="0" indent="0">
              <a:buNone/>
            </a:pPr>
            <a:endParaRPr lang="en-US" sz="1400" dirty="0">
              <a:solidFill>
                <a:schemeClr val="bg1"/>
              </a:solidFill>
            </a:endParaRPr>
          </a:p>
        </p:txBody>
      </p:sp>
      <p:graphicFrame>
        <p:nvGraphicFramePr>
          <p:cNvPr id="4" name="Table 3">
            <a:extLst>
              <a:ext uri="{FF2B5EF4-FFF2-40B4-BE49-F238E27FC236}">
                <a16:creationId xmlns:a16="http://schemas.microsoft.com/office/drawing/2014/main" id="{8CAEC019-E903-CE4D-8FDB-BE49A7C631FC}"/>
              </a:ext>
            </a:extLst>
          </p:cNvPr>
          <p:cNvGraphicFramePr>
            <a:graphicFrameLocks noGrp="1"/>
          </p:cNvGraphicFramePr>
          <p:nvPr>
            <p:extLst>
              <p:ext uri="{D42A27DB-BD31-4B8C-83A1-F6EECF244321}">
                <p14:modId xmlns:p14="http://schemas.microsoft.com/office/powerpoint/2010/main" val="4196685686"/>
              </p:ext>
            </p:extLst>
          </p:nvPr>
        </p:nvGraphicFramePr>
        <p:xfrm>
          <a:off x="992187" y="2557474"/>
          <a:ext cx="3927475" cy="1893866"/>
        </p:xfrm>
        <a:graphic>
          <a:graphicData uri="http://schemas.openxmlformats.org/drawingml/2006/table">
            <a:tbl>
              <a:tblPr firstRow="1" firstCol="1" bandRow="1">
                <a:tableStyleId>{5C22544A-7EE6-4342-B048-85BDC9FD1C3A}</a:tableStyleId>
              </a:tblPr>
              <a:tblGrid>
                <a:gridCol w="416245">
                  <a:extLst>
                    <a:ext uri="{9D8B030D-6E8A-4147-A177-3AD203B41FA5}">
                      <a16:colId xmlns:a16="http://schemas.microsoft.com/office/drawing/2014/main" val="1866333920"/>
                    </a:ext>
                  </a:extLst>
                </a:gridCol>
                <a:gridCol w="1456858">
                  <a:extLst>
                    <a:ext uri="{9D8B030D-6E8A-4147-A177-3AD203B41FA5}">
                      <a16:colId xmlns:a16="http://schemas.microsoft.com/office/drawing/2014/main" val="96782517"/>
                    </a:ext>
                  </a:extLst>
                </a:gridCol>
                <a:gridCol w="2054372">
                  <a:extLst>
                    <a:ext uri="{9D8B030D-6E8A-4147-A177-3AD203B41FA5}">
                      <a16:colId xmlns:a16="http://schemas.microsoft.com/office/drawing/2014/main" val="1178599131"/>
                    </a:ext>
                  </a:extLst>
                </a:gridCol>
              </a:tblGrid>
              <a:tr h="248048">
                <a:tc>
                  <a:txBody>
                    <a:bodyPr/>
                    <a:lstStyle/>
                    <a:p>
                      <a:pPr marL="0" marR="0" algn="ctr">
                        <a:spcBef>
                          <a:spcPts val="0"/>
                        </a:spcBef>
                        <a:spcAft>
                          <a:spcPts val="0"/>
                        </a:spcAft>
                      </a:pPr>
                      <a:r>
                        <a:rPr lang="sk-SK" sz="1200">
                          <a:effectLst/>
                        </a:rPr>
                        <a:t>No.</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indent="114300" algn="ctr">
                        <a:spcBef>
                          <a:spcPts val="0"/>
                        </a:spcBef>
                        <a:spcAft>
                          <a:spcPts val="0"/>
                        </a:spcAft>
                      </a:pPr>
                      <a:r>
                        <a:rPr lang="sk-SK" sz="1200">
                          <a:effectLst/>
                        </a:rPr>
                        <a:t>Categories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dirty="0" err="1">
                          <a:effectLst/>
                        </a:rPr>
                        <a:t>Average</a:t>
                      </a:r>
                      <a:r>
                        <a:rPr lang="sk-SK" sz="1200" dirty="0">
                          <a:effectLst/>
                        </a:rPr>
                        <a:t> of Society Mobility Index</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295416818"/>
                  </a:ext>
                </a:extLst>
              </a:tr>
              <a:tr h="248048">
                <a:tc>
                  <a:txBody>
                    <a:bodyPr/>
                    <a:lstStyle/>
                    <a:p>
                      <a:pPr marL="0" marR="0" algn="ctr">
                        <a:spcBef>
                          <a:spcPts val="0"/>
                        </a:spcBef>
                        <a:spcAft>
                          <a:spcPts val="0"/>
                        </a:spcAft>
                      </a:pPr>
                      <a:r>
                        <a:rPr lang="sk-SK" sz="1200">
                          <a:effectLst/>
                        </a:rPr>
                        <a:t>1</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dirty="0" err="1">
                          <a:effectLst/>
                        </a:rPr>
                        <a:t>Residential</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 11%</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331196759"/>
                  </a:ext>
                </a:extLst>
              </a:tr>
              <a:tr h="248048">
                <a:tc>
                  <a:txBody>
                    <a:bodyPr/>
                    <a:lstStyle/>
                    <a:p>
                      <a:pPr marL="0" marR="0" algn="ctr">
                        <a:spcBef>
                          <a:spcPts val="0"/>
                        </a:spcBef>
                        <a:spcAft>
                          <a:spcPts val="0"/>
                        </a:spcAft>
                      </a:pPr>
                      <a:r>
                        <a:rPr lang="sk-SK" sz="1200">
                          <a:effectLst/>
                        </a:rPr>
                        <a:t>2</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Workplaces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dirty="0">
                          <a:effectLst/>
                        </a:rPr>
                        <a:t>(-) 20%</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457585975"/>
                  </a:ext>
                </a:extLst>
              </a:tr>
              <a:tr h="248048">
                <a:tc>
                  <a:txBody>
                    <a:bodyPr/>
                    <a:lstStyle/>
                    <a:p>
                      <a:pPr marL="0" marR="0" algn="ctr">
                        <a:spcBef>
                          <a:spcPts val="0"/>
                        </a:spcBef>
                        <a:spcAft>
                          <a:spcPts val="0"/>
                        </a:spcAft>
                      </a:pPr>
                      <a:r>
                        <a:rPr lang="sk-SK" sz="1200">
                          <a:effectLst/>
                        </a:rPr>
                        <a:t>3</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Transit Stations</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 32%</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2704826650"/>
                  </a:ext>
                </a:extLst>
              </a:tr>
              <a:tr h="287866">
                <a:tc>
                  <a:txBody>
                    <a:bodyPr/>
                    <a:lstStyle/>
                    <a:p>
                      <a:pPr marL="0" marR="0" algn="ctr">
                        <a:spcBef>
                          <a:spcPts val="0"/>
                        </a:spcBef>
                        <a:spcAft>
                          <a:spcPts val="0"/>
                        </a:spcAft>
                      </a:pPr>
                      <a:r>
                        <a:rPr lang="sk-SK" sz="1200">
                          <a:effectLst/>
                        </a:rPr>
                        <a:t>4</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Retail and Recreation</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dirty="0">
                          <a:effectLst/>
                        </a:rPr>
                        <a:t>(-) 6%</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4228794045"/>
                  </a:ext>
                </a:extLst>
              </a:tr>
              <a:tr h="248048">
                <a:tc>
                  <a:txBody>
                    <a:bodyPr/>
                    <a:lstStyle/>
                    <a:p>
                      <a:pPr marL="0" marR="0" algn="ctr">
                        <a:spcBef>
                          <a:spcPts val="0"/>
                        </a:spcBef>
                        <a:spcAft>
                          <a:spcPts val="0"/>
                        </a:spcAft>
                      </a:pPr>
                      <a:r>
                        <a:rPr lang="sk-SK" sz="1200">
                          <a:effectLst/>
                        </a:rPr>
                        <a:t>5</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Grocery &amp; Pharmacy </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 2%</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3604408693"/>
                  </a:ext>
                </a:extLst>
              </a:tr>
              <a:tr h="248048">
                <a:tc>
                  <a:txBody>
                    <a:bodyPr/>
                    <a:lstStyle/>
                    <a:p>
                      <a:pPr marL="0" marR="0" algn="ctr">
                        <a:spcBef>
                          <a:spcPts val="0"/>
                        </a:spcBef>
                        <a:spcAft>
                          <a:spcPts val="0"/>
                        </a:spcAft>
                      </a:pPr>
                      <a:r>
                        <a:rPr lang="sk-SK" sz="1200">
                          <a:effectLst/>
                        </a:rPr>
                        <a:t>6</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a:effectLst/>
                        </a:rPr>
                        <a:t>Park</a:t>
                      </a:r>
                      <a:endParaRPr lang="en-US" sz="12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sk-SK" sz="1200" dirty="0">
                          <a:effectLst/>
                        </a:rPr>
                        <a:t>(-) 8%</a:t>
                      </a:r>
                      <a:endParaRPr lang="en-US"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tc>
                <a:extLst>
                  <a:ext uri="{0D108BD9-81ED-4DB2-BD59-A6C34878D82A}">
                    <a16:rowId xmlns:a16="http://schemas.microsoft.com/office/drawing/2014/main" val="1093928993"/>
                  </a:ext>
                </a:extLst>
              </a:tr>
            </a:tbl>
          </a:graphicData>
        </a:graphic>
      </p:graphicFrame>
      <p:sp>
        <p:nvSpPr>
          <p:cNvPr id="5" name="Content Placeholder 2">
            <a:extLst>
              <a:ext uri="{FF2B5EF4-FFF2-40B4-BE49-F238E27FC236}">
                <a16:creationId xmlns:a16="http://schemas.microsoft.com/office/drawing/2014/main" id="{8C615E27-BB3D-F74B-9611-32196A0C661A}"/>
              </a:ext>
            </a:extLst>
          </p:cNvPr>
          <p:cNvSpPr txBox="1">
            <a:spLocks/>
          </p:cNvSpPr>
          <p:nvPr/>
        </p:nvSpPr>
        <p:spPr>
          <a:xfrm>
            <a:off x="838200" y="5013325"/>
            <a:ext cx="10515600" cy="993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6" name="Rectangle 5">
            <a:extLst>
              <a:ext uri="{FF2B5EF4-FFF2-40B4-BE49-F238E27FC236}">
                <a16:creationId xmlns:a16="http://schemas.microsoft.com/office/drawing/2014/main" id="{BD295215-9949-7E46-B706-E68F9EB1BC9D}"/>
              </a:ext>
            </a:extLst>
          </p:cNvPr>
          <p:cNvSpPr/>
          <p:nvPr/>
        </p:nvSpPr>
        <p:spPr>
          <a:xfrm>
            <a:off x="454025" y="4778868"/>
            <a:ext cx="5003800" cy="1384995"/>
          </a:xfrm>
          <a:prstGeom prst="rect">
            <a:avLst/>
          </a:prstGeom>
        </p:spPr>
        <p:txBody>
          <a:bodyPr wrap="square">
            <a:spAutoFit/>
          </a:bodyPr>
          <a:lstStyle/>
          <a:p>
            <a:pPr indent="457200" algn="just"/>
            <a:r>
              <a:rPr lang="en-US" sz="1200" dirty="0">
                <a:solidFill>
                  <a:schemeClr val="bg1"/>
                </a:solidFill>
                <a:latin typeface="Times New Roman" panose="02020603050405020304" pitchFamily="18" charset="0"/>
                <a:ea typeface="Times New Roman" panose="02020603050405020304" pitchFamily="18" charset="0"/>
              </a:rPr>
              <a:t>The results of analysis society mobility index show that the average society  mobility index in workplaces has decreased by 20% compared to the baseline period, on the contrary average society mobility index in residential has increased by 11% compared to  baseline period. This represents change in daily mobility after WFH (Work From Home) is applied. There has been an increase in society activity at home and a decrease in society activity at work since the </a:t>
            </a:r>
            <a:r>
              <a:rPr lang="en-US" sz="1200" dirty="0" err="1">
                <a:solidFill>
                  <a:schemeClr val="bg1"/>
                </a:solidFill>
                <a:latin typeface="Times New Roman" panose="02020603050405020304" pitchFamily="18" charset="0"/>
                <a:ea typeface="Times New Roman" panose="02020603050405020304" pitchFamily="18" charset="0"/>
              </a:rPr>
              <a:t>covid</a:t>
            </a:r>
            <a:r>
              <a:rPr lang="en-US" sz="1200" dirty="0">
                <a:solidFill>
                  <a:schemeClr val="bg1"/>
                </a:solidFill>
                <a:latin typeface="Times New Roman" panose="02020603050405020304" pitchFamily="18" charset="0"/>
                <a:ea typeface="Times New Roman" panose="02020603050405020304" pitchFamily="18" charset="0"/>
              </a:rPr>
              <a:t> 19 pandemic to transition period </a:t>
            </a:r>
            <a:r>
              <a:rPr lang="en-US" sz="1200" dirty="0" err="1">
                <a:solidFill>
                  <a:schemeClr val="bg1"/>
                </a:solidFill>
                <a:latin typeface="Times New Roman" panose="02020603050405020304" pitchFamily="18" charset="0"/>
                <a:ea typeface="Times New Roman" panose="02020603050405020304" pitchFamily="18" charset="0"/>
              </a:rPr>
              <a:t>covid</a:t>
            </a:r>
            <a:r>
              <a:rPr lang="en-US" sz="1200" dirty="0">
                <a:solidFill>
                  <a:schemeClr val="bg1"/>
                </a:solidFill>
                <a:latin typeface="Times New Roman" panose="02020603050405020304" pitchFamily="18" charset="0"/>
                <a:ea typeface="Times New Roman" panose="02020603050405020304" pitchFamily="18" charset="0"/>
              </a:rPr>
              <a:t> 19 pandemic</a:t>
            </a:r>
            <a:endParaRPr lang="en-US" sz="1200" dirty="0">
              <a:solidFill>
                <a:schemeClr val="bg1"/>
              </a:solidFill>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id="{EE9C16EE-267A-6642-9C19-C95CA7D7A148}"/>
              </a:ext>
            </a:extLst>
          </p:cNvPr>
          <p:cNvSpPr/>
          <p:nvPr/>
        </p:nvSpPr>
        <p:spPr>
          <a:xfrm>
            <a:off x="6096000" y="2549387"/>
            <a:ext cx="5003800" cy="1754326"/>
          </a:xfrm>
          <a:prstGeom prst="rect">
            <a:avLst/>
          </a:prstGeom>
        </p:spPr>
        <p:txBody>
          <a:bodyPr wrap="square">
            <a:spAutoFit/>
          </a:bodyPr>
          <a:lstStyle/>
          <a:p>
            <a:pPr indent="457200" algn="just"/>
            <a:r>
              <a:rPr lang="sk-SK" sz="1200" dirty="0" err="1">
                <a:solidFill>
                  <a:schemeClr val="bg1"/>
                </a:solidFill>
              </a:rPr>
              <a:t>The</a:t>
            </a:r>
            <a:r>
              <a:rPr lang="sk-SK" sz="1200" dirty="0">
                <a:solidFill>
                  <a:schemeClr val="bg1"/>
                </a:solidFill>
              </a:rPr>
              <a:t> </a:t>
            </a:r>
            <a:r>
              <a:rPr lang="sk-SK" sz="1200" dirty="0" err="1">
                <a:solidFill>
                  <a:schemeClr val="bg1"/>
                </a:solidFill>
              </a:rPr>
              <a:t>average</a:t>
            </a:r>
            <a:r>
              <a:rPr lang="sk-SK" sz="1200" dirty="0">
                <a:solidFill>
                  <a:schemeClr val="bg1"/>
                </a:solidFill>
              </a:rPr>
              <a:t> society mobility index in  </a:t>
            </a:r>
            <a:r>
              <a:rPr lang="sk-SK" sz="1200" dirty="0" err="1">
                <a:solidFill>
                  <a:schemeClr val="bg1"/>
                </a:solidFill>
              </a:rPr>
              <a:t>retail</a:t>
            </a:r>
            <a:r>
              <a:rPr lang="sk-SK" sz="1200" dirty="0">
                <a:solidFill>
                  <a:schemeClr val="bg1"/>
                </a:solidFill>
              </a:rPr>
              <a:t> &amp; </a:t>
            </a:r>
            <a:r>
              <a:rPr lang="sk-SK" sz="1200" dirty="0" err="1">
                <a:solidFill>
                  <a:schemeClr val="bg1"/>
                </a:solidFill>
              </a:rPr>
              <a:t>recreation</a:t>
            </a:r>
            <a:r>
              <a:rPr lang="sk-SK" sz="1200" dirty="0">
                <a:solidFill>
                  <a:schemeClr val="bg1"/>
                </a:solidFill>
              </a:rPr>
              <a:t>, </a:t>
            </a:r>
            <a:r>
              <a:rPr lang="sk-SK" sz="1200" dirty="0" err="1">
                <a:solidFill>
                  <a:schemeClr val="bg1"/>
                </a:solidFill>
              </a:rPr>
              <a:t>grocery</a:t>
            </a:r>
            <a:r>
              <a:rPr lang="sk-SK" sz="1200" dirty="0">
                <a:solidFill>
                  <a:schemeClr val="bg1"/>
                </a:solidFill>
              </a:rPr>
              <a:t> &amp; </a:t>
            </a:r>
            <a:r>
              <a:rPr lang="sk-SK" sz="1200" dirty="0" err="1">
                <a:solidFill>
                  <a:schemeClr val="bg1"/>
                </a:solidFill>
              </a:rPr>
              <a:t>pharmachy</a:t>
            </a:r>
            <a:r>
              <a:rPr lang="sk-SK" sz="1200" dirty="0">
                <a:solidFill>
                  <a:schemeClr val="bg1"/>
                </a:solidFill>
              </a:rPr>
              <a:t> and </a:t>
            </a:r>
            <a:r>
              <a:rPr lang="sk-SK" sz="1200" dirty="0" err="1">
                <a:solidFill>
                  <a:schemeClr val="bg1"/>
                </a:solidFill>
              </a:rPr>
              <a:t>parks</a:t>
            </a:r>
            <a:r>
              <a:rPr lang="sk-SK" sz="1200" dirty="0">
                <a:solidFill>
                  <a:schemeClr val="bg1"/>
                </a:solidFill>
              </a:rPr>
              <a:t> </a:t>
            </a:r>
            <a:r>
              <a:rPr lang="sk-SK" sz="1200" dirty="0" err="1">
                <a:solidFill>
                  <a:schemeClr val="bg1"/>
                </a:solidFill>
              </a:rPr>
              <a:t>also</a:t>
            </a:r>
            <a:r>
              <a:rPr lang="sk-SK" sz="1200" dirty="0">
                <a:solidFill>
                  <a:schemeClr val="bg1"/>
                </a:solidFill>
              </a:rPr>
              <a:t> </a:t>
            </a:r>
            <a:r>
              <a:rPr lang="sk-SK" sz="1200" dirty="0" err="1">
                <a:solidFill>
                  <a:schemeClr val="bg1"/>
                </a:solidFill>
              </a:rPr>
              <a:t>decreased</a:t>
            </a:r>
            <a:r>
              <a:rPr lang="sk-SK" sz="1200" dirty="0">
                <a:solidFill>
                  <a:schemeClr val="bg1"/>
                </a:solidFill>
              </a:rPr>
              <a:t> by 6%, 2% and 8% </a:t>
            </a:r>
            <a:r>
              <a:rPr lang="sk-SK" sz="1200" dirty="0" err="1">
                <a:solidFill>
                  <a:schemeClr val="bg1"/>
                </a:solidFill>
              </a:rPr>
              <a:t>respectively</a:t>
            </a:r>
            <a:r>
              <a:rPr lang="sk-SK" sz="1200" dirty="0">
                <a:solidFill>
                  <a:schemeClr val="bg1"/>
                </a:solidFill>
              </a:rPr>
              <a:t> </a:t>
            </a:r>
            <a:r>
              <a:rPr lang="sk-SK" sz="1200" dirty="0" err="1">
                <a:solidFill>
                  <a:schemeClr val="bg1"/>
                </a:solidFill>
              </a:rPr>
              <a:t>compared</a:t>
            </a:r>
            <a:r>
              <a:rPr lang="sk-SK" sz="1200" dirty="0">
                <a:solidFill>
                  <a:schemeClr val="bg1"/>
                </a:solidFill>
              </a:rPr>
              <a:t> to </a:t>
            </a:r>
            <a:r>
              <a:rPr lang="sk-SK" sz="1200" dirty="0" err="1">
                <a:solidFill>
                  <a:schemeClr val="bg1"/>
                </a:solidFill>
              </a:rPr>
              <a:t>baseline</a:t>
            </a:r>
            <a:r>
              <a:rPr lang="sk-SK" sz="1200" dirty="0">
                <a:solidFill>
                  <a:schemeClr val="bg1"/>
                </a:solidFill>
              </a:rPr>
              <a:t> </a:t>
            </a:r>
            <a:r>
              <a:rPr lang="sk-SK" sz="1200" dirty="0" err="1">
                <a:solidFill>
                  <a:schemeClr val="bg1"/>
                </a:solidFill>
              </a:rPr>
              <a:t>period</a:t>
            </a:r>
            <a:r>
              <a:rPr lang="sk-SK" sz="1200" dirty="0">
                <a:solidFill>
                  <a:schemeClr val="bg1"/>
                </a:solidFill>
              </a:rPr>
              <a:t>. </a:t>
            </a:r>
            <a:r>
              <a:rPr lang="sk-SK" sz="1200" dirty="0" err="1">
                <a:solidFill>
                  <a:schemeClr val="bg1"/>
                </a:solidFill>
              </a:rPr>
              <a:t>Decrease</a:t>
            </a:r>
            <a:r>
              <a:rPr lang="sk-SK" sz="1200" dirty="0">
                <a:solidFill>
                  <a:schemeClr val="bg1"/>
                </a:solidFill>
              </a:rPr>
              <a:t> </a:t>
            </a:r>
            <a:r>
              <a:rPr lang="sk-SK" sz="1200" dirty="0" err="1">
                <a:solidFill>
                  <a:schemeClr val="bg1"/>
                </a:solidFill>
              </a:rPr>
              <a:t>visits</a:t>
            </a:r>
            <a:r>
              <a:rPr lang="sk-SK" sz="1200" dirty="0">
                <a:solidFill>
                  <a:schemeClr val="bg1"/>
                </a:solidFill>
              </a:rPr>
              <a:t> in  </a:t>
            </a:r>
            <a:r>
              <a:rPr lang="sk-SK" sz="1200" dirty="0" err="1">
                <a:solidFill>
                  <a:schemeClr val="bg1"/>
                </a:solidFill>
              </a:rPr>
              <a:t>three</a:t>
            </a:r>
            <a:r>
              <a:rPr lang="sk-SK" sz="1200" dirty="0">
                <a:solidFill>
                  <a:schemeClr val="bg1"/>
                </a:solidFill>
              </a:rPr>
              <a:t> </a:t>
            </a:r>
            <a:r>
              <a:rPr lang="sk-SK" sz="1200" dirty="0" err="1">
                <a:solidFill>
                  <a:schemeClr val="bg1"/>
                </a:solidFill>
              </a:rPr>
              <a:t>categories</a:t>
            </a:r>
            <a:r>
              <a:rPr lang="sk-SK" sz="1200" dirty="0">
                <a:solidFill>
                  <a:schemeClr val="bg1"/>
                </a:solidFill>
              </a:rPr>
              <a:t> of </a:t>
            </a:r>
            <a:r>
              <a:rPr lang="sk-SK" sz="1200" dirty="0" err="1">
                <a:solidFill>
                  <a:schemeClr val="bg1"/>
                </a:solidFill>
              </a:rPr>
              <a:t>places</a:t>
            </a:r>
            <a:r>
              <a:rPr lang="sk-SK" sz="1200" dirty="0">
                <a:solidFill>
                  <a:schemeClr val="bg1"/>
                </a:solidFill>
              </a:rPr>
              <a:t> </a:t>
            </a:r>
            <a:r>
              <a:rPr lang="sk-SK" sz="1200" dirty="0" err="1">
                <a:solidFill>
                  <a:schemeClr val="bg1"/>
                </a:solidFill>
              </a:rPr>
              <a:t>visits</a:t>
            </a:r>
            <a:r>
              <a:rPr lang="sk-SK" sz="1200" dirty="0">
                <a:solidFill>
                  <a:schemeClr val="bg1"/>
                </a:solidFill>
              </a:rPr>
              <a:t> </a:t>
            </a:r>
            <a:r>
              <a:rPr lang="sk-SK" sz="1200" dirty="0" err="1">
                <a:solidFill>
                  <a:schemeClr val="bg1"/>
                </a:solidFill>
              </a:rPr>
              <a:t>indicates</a:t>
            </a:r>
            <a:r>
              <a:rPr lang="sk-SK" sz="1200" dirty="0">
                <a:solidFill>
                  <a:schemeClr val="bg1"/>
                </a:solidFill>
              </a:rPr>
              <a:t> </a:t>
            </a:r>
            <a:r>
              <a:rPr lang="sk-SK" sz="1200" dirty="0" err="1">
                <a:solidFill>
                  <a:schemeClr val="bg1"/>
                </a:solidFill>
              </a:rPr>
              <a:t>that</a:t>
            </a:r>
            <a:r>
              <a:rPr lang="sk-SK" sz="1200" dirty="0">
                <a:solidFill>
                  <a:schemeClr val="bg1"/>
                </a:solidFill>
              </a:rPr>
              <a:t> society </a:t>
            </a:r>
            <a:r>
              <a:rPr lang="sk-SK" sz="1200" dirty="0" err="1">
                <a:solidFill>
                  <a:schemeClr val="bg1"/>
                </a:solidFill>
              </a:rPr>
              <a:t>still</a:t>
            </a:r>
            <a:r>
              <a:rPr lang="sk-SK" sz="1200" dirty="0">
                <a:solidFill>
                  <a:schemeClr val="bg1"/>
                </a:solidFill>
              </a:rPr>
              <a:t> </a:t>
            </a:r>
            <a:r>
              <a:rPr lang="sk-SK" sz="1200" dirty="0" err="1">
                <a:solidFill>
                  <a:schemeClr val="bg1"/>
                </a:solidFill>
              </a:rPr>
              <a:t>limits</a:t>
            </a:r>
            <a:r>
              <a:rPr lang="sk-SK" sz="1200" dirty="0">
                <a:solidFill>
                  <a:schemeClr val="bg1"/>
                </a:solidFill>
              </a:rPr>
              <a:t> </a:t>
            </a:r>
            <a:r>
              <a:rPr lang="sk-SK" sz="1200" dirty="0" err="1">
                <a:solidFill>
                  <a:schemeClr val="bg1"/>
                </a:solidFill>
              </a:rPr>
              <a:t>some</a:t>
            </a:r>
            <a:r>
              <a:rPr lang="sk-SK" sz="1200" dirty="0">
                <a:solidFill>
                  <a:schemeClr val="bg1"/>
                </a:solidFill>
              </a:rPr>
              <a:t> </a:t>
            </a:r>
            <a:r>
              <a:rPr lang="sk-SK" sz="1200" dirty="0" err="1">
                <a:solidFill>
                  <a:schemeClr val="bg1"/>
                </a:solidFill>
              </a:rPr>
              <a:t>activities</a:t>
            </a:r>
            <a:r>
              <a:rPr lang="sk-SK" sz="1200" dirty="0">
                <a:solidFill>
                  <a:schemeClr val="bg1"/>
                </a:solidFill>
              </a:rPr>
              <a:t> </a:t>
            </a:r>
            <a:r>
              <a:rPr lang="sk-SK" sz="1200" dirty="0" err="1">
                <a:solidFill>
                  <a:schemeClr val="bg1"/>
                </a:solidFill>
              </a:rPr>
              <a:t>outside</a:t>
            </a:r>
            <a:r>
              <a:rPr lang="sk-SK" sz="1200" dirty="0">
                <a:solidFill>
                  <a:schemeClr val="bg1"/>
                </a:solidFill>
              </a:rPr>
              <a:t> </a:t>
            </a:r>
            <a:r>
              <a:rPr lang="sk-SK" sz="1200" dirty="0" err="1">
                <a:solidFill>
                  <a:schemeClr val="bg1"/>
                </a:solidFill>
              </a:rPr>
              <a:t>home</a:t>
            </a:r>
            <a:r>
              <a:rPr lang="sk-SK" sz="1200" dirty="0">
                <a:solidFill>
                  <a:schemeClr val="bg1"/>
                </a:solidFill>
              </a:rPr>
              <a:t>, </a:t>
            </a:r>
            <a:r>
              <a:rPr lang="sk-SK" sz="1200" dirty="0" err="1">
                <a:solidFill>
                  <a:schemeClr val="bg1"/>
                </a:solidFill>
              </a:rPr>
              <a:t>although</a:t>
            </a:r>
            <a:r>
              <a:rPr lang="sk-SK" sz="1200" dirty="0">
                <a:solidFill>
                  <a:schemeClr val="bg1"/>
                </a:solidFill>
              </a:rPr>
              <a:t> </a:t>
            </a:r>
            <a:r>
              <a:rPr lang="sk-SK" sz="1200" dirty="0" err="1">
                <a:solidFill>
                  <a:schemeClr val="bg1"/>
                </a:solidFill>
              </a:rPr>
              <a:t>the</a:t>
            </a:r>
            <a:r>
              <a:rPr lang="sk-SK" sz="1200" dirty="0">
                <a:solidFill>
                  <a:schemeClr val="bg1"/>
                </a:solidFill>
              </a:rPr>
              <a:t> </a:t>
            </a:r>
            <a:r>
              <a:rPr lang="sk-SK" sz="1200" dirty="0" err="1">
                <a:solidFill>
                  <a:schemeClr val="bg1"/>
                </a:solidFill>
              </a:rPr>
              <a:t>decrease</a:t>
            </a:r>
            <a:r>
              <a:rPr lang="sk-SK" sz="1200" dirty="0">
                <a:solidFill>
                  <a:schemeClr val="bg1"/>
                </a:solidFill>
              </a:rPr>
              <a:t> in </a:t>
            </a:r>
            <a:r>
              <a:rPr lang="sk-SK" sz="1200" dirty="0" err="1">
                <a:solidFill>
                  <a:schemeClr val="bg1"/>
                </a:solidFill>
              </a:rPr>
              <a:t>average</a:t>
            </a:r>
            <a:r>
              <a:rPr lang="sk-SK" sz="1200" dirty="0">
                <a:solidFill>
                  <a:schemeClr val="bg1"/>
                </a:solidFill>
              </a:rPr>
              <a:t> society mobility index </a:t>
            </a:r>
            <a:r>
              <a:rPr lang="sk-SK" sz="1200" dirty="0" err="1">
                <a:solidFill>
                  <a:schemeClr val="bg1"/>
                </a:solidFill>
              </a:rPr>
              <a:t>is</a:t>
            </a:r>
            <a:r>
              <a:rPr lang="sk-SK" sz="1200" dirty="0">
                <a:solidFill>
                  <a:schemeClr val="bg1"/>
                </a:solidFill>
              </a:rPr>
              <a:t> </a:t>
            </a:r>
            <a:r>
              <a:rPr lang="sk-SK" sz="1200" dirty="0" err="1">
                <a:solidFill>
                  <a:schemeClr val="bg1"/>
                </a:solidFill>
              </a:rPr>
              <a:t>quite</a:t>
            </a:r>
            <a:r>
              <a:rPr lang="sk-SK" sz="1200" dirty="0">
                <a:solidFill>
                  <a:schemeClr val="bg1"/>
                </a:solidFill>
              </a:rPr>
              <a:t> </a:t>
            </a:r>
            <a:r>
              <a:rPr lang="sk-SK" sz="1200" dirty="0" err="1">
                <a:solidFill>
                  <a:schemeClr val="bg1"/>
                </a:solidFill>
              </a:rPr>
              <a:t>small</a:t>
            </a:r>
            <a:r>
              <a:rPr lang="sk-SK" sz="1200" dirty="0">
                <a:solidFill>
                  <a:schemeClr val="bg1"/>
                </a:solidFill>
              </a:rPr>
              <a:t> </a:t>
            </a:r>
            <a:r>
              <a:rPr lang="sk-SK" sz="1200" dirty="0" err="1">
                <a:solidFill>
                  <a:schemeClr val="bg1"/>
                </a:solidFill>
              </a:rPr>
              <a:t>compared</a:t>
            </a:r>
            <a:r>
              <a:rPr lang="sk-SK" sz="1200" dirty="0">
                <a:solidFill>
                  <a:schemeClr val="bg1"/>
                </a:solidFill>
              </a:rPr>
              <a:t> to </a:t>
            </a:r>
            <a:r>
              <a:rPr lang="sk-SK" sz="1200" dirty="0" err="1">
                <a:solidFill>
                  <a:schemeClr val="bg1"/>
                </a:solidFill>
              </a:rPr>
              <a:t>baseline</a:t>
            </a:r>
            <a:r>
              <a:rPr lang="sk-SK" sz="1200" dirty="0">
                <a:solidFill>
                  <a:schemeClr val="bg1"/>
                </a:solidFill>
              </a:rPr>
              <a:t> </a:t>
            </a:r>
            <a:r>
              <a:rPr lang="sk-SK" sz="1200" dirty="0" err="1">
                <a:solidFill>
                  <a:schemeClr val="bg1"/>
                </a:solidFill>
              </a:rPr>
              <a:t>period</a:t>
            </a:r>
            <a:r>
              <a:rPr lang="sk-SK" sz="1200" dirty="0">
                <a:solidFill>
                  <a:schemeClr val="bg1"/>
                </a:solidFill>
              </a:rPr>
              <a:t>. </a:t>
            </a:r>
            <a:r>
              <a:rPr lang="sk-SK" sz="1200" dirty="0" err="1">
                <a:solidFill>
                  <a:schemeClr val="bg1"/>
                </a:solidFill>
              </a:rPr>
              <a:t>During</a:t>
            </a:r>
            <a:r>
              <a:rPr lang="sk-SK" sz="1200" dirty="0">
                <a:solidFill>
                  <a:schemeClr val="bg1"/>
                </a:solidFill>
              </a:rPr>
              <a:t> </a:t>
            </a:r>
            <a:r>
              <a:rPr lang="sk-SK" sz="1200" dirty="0" err="1">
                <a:solidFill>
                  <a:schemeClr val="bg1"/>
                </a:solidFill>
              </a:rPr>
              <a:t>the</a:t>
            </a:r>
            <a:r>
              <a:rPr lang="sk-SK" sz="1200" dirty="0">
                <a:solidFill>
                  <a:schemeClr val="bg1"/>
                </a:solidFill>
              </a:rPr>
              <a:t> </a:t>
            </a:r>
            <a:r>
              <a:rPr lang="sk-SK" sz="1200" dirty="0" err="1">
                <a:solidFill>
                  <a:schemeClr val="bg1"/>
                </a:solidFill>
              </a:rPr>
              <a:t>transition</a:t>
            </a:r>
            <a:r>
              <a:rPr lang="sk-SK" sz="1200" dirty="0">
                <a:solidFill>
                  <a:schemeClr val="bg1"/>
                </a:solidFill>
              </a:rPr>
              <a:t> </a:t>
            </a:r>
            <a:r>
              <a:rPr lang="sk-SK" sz="1200" dirty="0" err="1">
                <a:solidFill>
                  <a:schemeClr val="bg1"/>
                </a:solidFill>
              </a:rPr>
              <a:t>covid</a:t>
            </a:r>
            <a:r>
              <a:rPr lang="sk-SK" sz="1200" dirty="0">
                <a:solidFill>
                  <a:schemeClr val="bg1"/>
                </a:solidFill>
              </a:rPr>
              <a:t> 19 </a:t>
            </a:r>
            <a:r>
              <a:rPr lang="sk-SK" sz="1200" dirty="0" err="1">
                <a:solidFill>
                  <a:schemeClr val="bg1"/>
                </a:solidFill>
              </a:rPr>
              <a:t>pandemic</a:t>
            </a:r>
            <a:r>
              <a:rPr lang="sk-SK" sz="1200" dirty="0">
                <a:solidFill>
                  <a:schemeClr val="bg1"/>
                </a:solidFill>
              </a:rPr>
              <a:t>, </a:t>
            </a:r>
            <a:r>
              <a:rPr lang="sk-SK" sz="1200" dirty="0" err="1">
                <a:solidFill>
                  <a:schemeClr val="bg1"/>
                </a:solidFill>
              </a:rPr>
              <a:t>people</a:t>
            </a:r>
            <a:r>
              <a:rPr lang="sk-SK" sz="1200" dirty="0">
                <a:solidFill>
                  <a:schemeClr val="bg1"/>
                </a:solidFill>
              </a:rPr>
              <a:t> </a:t>
            </a:r>
            <a:r>
              <a:rPr lang="sk-SK" sz="1200" dirty="0" err="1">
                <a:solidFill>
                  <a:schemeClr val="bg1"/>
                </a:solidFill>
              </a:rPr>
              <a:t>have</a:t>
            </a:r>
            <a:r>
              <a:rPr lang="sk-SK" sz="1200" dirty="0">
                <a:solidFill>
                  <a:schemeClr val="bg1"/>
                </a:solidFill>
              </a:rPr>
              <a:t> </a:t>
            </a:r>
            <a:r>
              <a:rPr lang="sk-SK" sz="1200" dirty="0" err="1">
                <a:solidFill>
                  <a:schemeClr val="bg1"/>
                </a:solidFill>
              </a:rPr>
              <a:t>many</a:t>
            </a:r>
            <a:r>
              <a:rPr lang="sk-SK" sz="1200" dirty="0">
                <a:solidFill>
                  <a:schemeClr val="bg1"/>
                </a:solidFill>
              </a:rPr>
              <a:t> </a:t>
            </a:r>
            <a:r>
              <a:rPr lang="sk-SK" sz="1200" dirty="0" err="1">
                <a:solidFill>
                  <a:schemeClr val="bg1"/>
                </a:solidFill>
              </a:rPr>
              <a:t>choices</a:t>
            </a:r>
            <a:r>
              <a:rPr lang="sk-SK" sz="1200" dirty="0">
                <a:solidFill>
                  <a:schemeClr val="bg1"/>
                </a:solidFill>
              </a:rPr>
              <a:t> to </a:t>
            </a:r>
            <a:r>
              <a:rPr lang="sk-SK" sz="1200" dirty="0" err="1">
                <a:solidFill>
                  <a:schemeClr val="bg1"/>
                </a:solidFill>
              </a:rPr>
              <a:t>fulfill</a:t>
            </a:r>
            <a:r>
              <a:rPr lang="sk-SK" sz="1200" dirty="0">
                <a:solidFill>
                  <a:schemeClr val="bg1"/>
                </a:solidFill>
              </a:rPr>
              <a:t> </a:t>
            </a:r>
            <a:r>
              <a:rPr lang="sk-SK" sz="1200" dirty="0" err="1">
                <a:solidFill>
                  <a:schemeClr val="bg1"/>
                </a:solidFill>
              </a:rPr>
              <a:t>their</a:t>
            </a:r>
            <a:r>
              <a:rPr lang="sk-SK" sz="1200" dirty="0">
                <a:solidFill>
                  <a:schemeClr val="bg1"/>
                </a:solidFill>
              </a:rPr>
              <a:t> </a:t>
            </a:r>
            <a:r>
              <a:rPr lang="sk-SK" sz="1200" dirty="0" err="1">
                <a:solidFill>
                  <a:schemeClr val="bg1"/>
                </a:solidFill>
              </a:rPr>
              <a:t>daily</a:t>
            </a:r>
            <a:r>
              <a:rPr lang="sk-SK" sz="1200" dirty="0">
                <a:solidFill>
                  <a:schemeClr val="bg1"/>
                </a:solidFill>
              </a:rPr>
              <a:t> </a:t>
            </a:r>
            <a:r>
              <a:rPr lang="sk-SK" sz="1200" dirty="0" err="1">
                <a:solidFill>
                  <a:schemeClr val="bg1"/>
                </a:solidFill>
              </a:rPr>
              <a:t>needs</a:t>
            </a:r>
            <a:r>
              <a:rPr lang="sk-SK" sz="1200" dirty="0">
                <a:solidFill>
                  <a:schemeClr val="bg1"/>
                </a:solidFill>
              </a:rPr>
              <a:t>, </a:t>
            </a:r>
            <a:r>
              <a:rPr lang="sk-SK" sz="1200" dirty="0" err="1">
                <a:solidFill>
                  <a:schemeClr val="bg1"/>
                </a:solidFill>
              </a:rPr>
              <a:t>namely</a:t>
            </a:r>
            <a:r>
              <a:rPr lang="sk-SK" sz="1200" dirty="0">
                <a:solidFill>
                  <a:schemeClr val="bg1"/>
                </a:solidFill>
              </a:rPr>
              <a:t> </a:t>
            </a:r>
            <a:r>
              <a:rPr lang="sk-SK" sz="1200" dirty="0" err="1">
                <a:solidFill>
                  <a:schemeClr val="bg1"/>
                </a:solidFill>
              </a:rPr>
              <a:t>using</a:t>
            </a:r>
            <a:r>
              <a:rPr lang="sk-SK" sz="1200" dirty="0">
                <a:solidFill>
                  <a:schemeClr val="bg1"/>
                </a:solidFill>
              </a:rPr>
              <a:t> </a:t>
            </a:r>
            <a:r>
              <a:rPr lang="sk-SK" sz="1200" dirty="0" err="1">
                <a:solidFill>
                  <a:schemeClr val="bg1"/>
                </a:solidFill>
              </a:rPr>
              <a:t>various</a:t>
            </a:r>
            <a:r>
              <a:rPr lang="sk-SK" sz="1200" dirty="0">
                <a:solidFill>
                  <a:schemeClr val="bg1"/>
                </a:solidFill>
              </a:rPr>
              <a:t> online </a:t>
            </a:r>
            <a:r>
              <a:rPr lang="sk-SK" sz="1200" dirty="0" err="1">
                <a:solidFill>
                  <a:schemeClr val="bg1"/>
                </a:solidFill>
              </a:rPr>
              <a:t>shopping</a:t>
            </a:r>
            <a:r>
              <a:rPr lang="sk-SK" sz="1200" dirty="0">
                <a:solidFill>
                  <a:schemeClr val="bg1"/>
                </a:solidFill>
              </a:rPr>
              <a:t> </a:t>
            </a:r>
            <a:r>
              <a:rPr lang="sk-SK" sz="1200" dirty="0" err="1">
                <a:solidFill>
                  <a:schemeClr val="bg1"/>
                </a:solidFill>
              </a:rPr>
              <a:t>platforms</a:t>
            </a:r>
            <a:r>
              <a:rPr lang="sk-SK" sz="1200" dirty="0">
                <a:solidFill>
                  <a:schemeClr val="bg1"/>
                </a:solidFill>
              </a:rPr>
              <a:t>. </a:t>
            </a:r>
            <a:r>
              <a:rPr lang="sk-SK" sz="1200" dirty="0" err="1">
                <a:solidFill>
                  <a:schemeClr val="bg1"/>
                </a:solidFill>
              </a:rPr>
              <a:t>People</a:t>
            </a:r>
            <a:r>
              <a:rPr lang="sk-SK" sz="1200" dirty="0">
                <a:solidFill>
                  <a:schemeClr val="bg1"/>
                </a:solidFill>
              </a:rPr>
              <a:t> as </a:t>
            </a:r>
            <a:r>
              <a:rPr lang="sk-SK" sz="1200" dirty="0" err="1">
                <a:solidFill>
                  <a:schemeClr val="bg1"/>
                </a:solidFill>
              </a:rPr>
              <a:t>consumers</a:t>
            </a:r>
            <a:r>
              <a:rPr lang="sk-SK" sz="1200" dirty="0">
                <a:solidFill>
                  <a:schemeClr val="bg1"/>
                </a:solidFill>
              </a:rPr>
              <a:t> </a:t>
            </a:r>
            <a:r>
              <a:rPr lang="sk-SK" sz="1200" dirty="0" err="1">
                <a:solidFill>
                  <a:schemeClr val="bg1"/>
                </a:solidFill>
              </a:rPr>
              <a:t>can</a:t>
            </a:r>
            <a:r>
              <a:rPr lang="sk-SK" sz="1200" dirty="0">
                <a:solidFill>
                  <a:schemeClr val="bg1"/>
                </a:solidFill>
              </a:rPr>
              <a:t> </a:t>
            </a:r>
            <a:r>
              <a:rPr lang="sk-SK" sz="1200" dirty="0" err="1">
                <a:solidFill>
                  <a:schemeClr val="bg1"/>
                </a:solidFill>
              </a:rPr>
              <a:t>stay</a:t>
            </a:r>
            <a:r>
              <a:rPr lang="sk-SK" sz="1200" dirty="0">
                <a:solidFill>
                  <a:schemeClr val="bg1"/>
                </a:solidFill>
              </a:rPr>
              <a:t> at </a:t>
            </a:r>
            <a:r>
              <a:rPr lang="sk-SK" sz="1200" dirty="0" err="1">
                <a:solidFill>
                  <a:schemeClr val="bg1"/>
                </a:solidFill>
              </a:rPr>
              <a:t>home</a:t>
            </a:r>
            <a:r>
              <a:rPr lang="sk-SK" sz="1200" dirty="0">
                <a:solidFill>
                  <a:schemeClr val="bg1"/>
                </a:solidFill>
              </a:rPr>
              <a:t> to </a:t>
            </a:r>
            <a:r>
              <a:rPr lang="sk-SK" sz="1200" dirty="0" err="1">
                <a:solidFill>
                  <a:schemeClr val="bg1"/>
                </a:solidFill>
              </a:rPr>
              <a:t>avoid</a:t>
            </a:r>
            <a:r>
              <a:rPr lang="sk-SK" sz="1200" dirty="0">
                <a:solidFill>
                  <a:schemeClr val="bg1"/>
                </a:solidFill>
              </a:rPr>
              <a:t> </a:t>
            </a:r>
            <a:r>
              <a:rPr lang="sk-SK" sz="1200" dirty="0" err="1">
                <a:solidFill>
                  <a:schemeClr val="bg1"/>
                </a:solidFill>
              </a:rPr>
              <a:t>meeting</a:t>
            </a:r>
            <a:r>
              <a:rPr lang="sk-SK" sz="1200" dirty="0">
                <a:solidFill>
                  <a:schemeClr val="bg1"/>
                </a:solidFill>
              </a:rPr>
              <a:t> </a:t>
            </a:r>
            <a:r>
              <a:rPr lang="sk-SK" sz="1200" dirty="0" err="1">
                <a:solidFill>
                  <a:schemeClr val="bg1"/>
                </a:solidFill>
              </a:rPr>
              <a:t>many</a:t>
            </a:r>
            <a:r>
              <a:rPr lang="sk-SK" sz="1200" dirty="0">
                <a:solidFill>
                  <a:schemeClr val="bg1"/>
                </a:solidFill>
              </a:rPr>
              <a:t> </a:t>
            </a:r>
            <a:r>
              <a:rPr lang="sk-SK" sz="1200" dirty="0" err="1">
                <a:solidFill>
                  <a:schemeClr val="bg1"/>
                </a:solidFill>
              </a:rPr>
              <a:t>people</a:t>
            </a:r>
            <a:r>
              <a:rPr lang="sk-SK" sz="1200" dirty="0">
                <a:solidFill>
                  <a:schemeClr val="bg1"/>
                </a:solidFill>
              </a:rPr>
              <a:t> </a:t>
            </a:r>
            <a:r>
              <a:rPr lang="sk-SK" sz="1200" dirty="0" err="1">
                <a:solidFill>
                  <a:schemeClr val="bg1"/>
                </a:solidFill>
              </a:rPr>
              <a:t>but</a:t>
            </a:r>
            <a:r>
              <a:rPr lang="sk-SK" sz="1200" dirty="0">
                <a:solidFill>
                  <a:schemeClr val="bg1"/>
                </a:solidFill>
              </a:rPr>
              <a:t> </a:t>
            </a:r>
            <a:r>
              <a:rPr lang="sk-SK" sz="1200" dirty="0" err="1">
                <a:solidFill>
                  <a:schemeClr val="bg1"/>
                </a:solidFill>
              </a:rPr>
              <a:t>their</a:t>
            </a:r>
            <a:r>
              <a:rPr lang="sk-SK" sz="1200" dirty="0">
                <a:solidFill>
                  <a:schemeClr val="bg1"/>
                </a:solidFill>
              </a:rPr>
              <a:t> </a:t>
            </a:r>
            <a:r>
              <a:rPr lang="sk-SK" sz="1200" dirty="0" err="1">
                <a:solidFill>
                  <a:schemeClr val="bg1"/>
                </a:solidFill>
              </a:rPr>
              <a:t>daily</a:t>
            </a:r>
            <a:r>
              <a:rPr lang="sk-SK" sz="1200" dirty="0">
                <a:solidFill>
                  <a:schemeClr val="bg1"/>
                </a:solidFill>
              </a:rPr>
              <a:t> </a:t>
            </a:r>
            <a:r>
              <a:rPr lang="sk-SK" sz="1200" dirty="0" err="1">
                <a:solidFill>
                  <a:schemeClr val="bg1"/>
                </a:solidFill>
              </a:rPr>
              <a:t>needs</a:t>
            </a:r>
            <a:r>
              <a:rPr lang="sk-SK" sz="1200" dirty="0">
                <a:solidFill>
                  <a:schemeClr val="bg1"/>
                </a:solidFill>
              </a:rPr>
              <a:t> are </a:t>
            </a:r>
            <a:r>
              <a:rPr lang="sk-SK" sz="1200" dirty="0" err="1">
                <a:solidFill>
                  <a:schemeClr val="bg1"/>
                </a:solidFill>
              </a:rPr>
              <a:t>still</a:t>
            </a:r>
            <a:r>
              <a:rPr lang="sk-SK" sz="1200" dirty="0">
                <a:solidFill>
                  <a:schemeClr val="bg1"/>
                </a:solidFill>
              </a:rPr>
              <a:t> met.</a:t>
            </a:r>
            <a:r>
              <a:rPr lang="en-US" sz="1200" dirty="0">
                <a:solidFill>
                  <a:schemeClr val="bg1"/>
                </a:solidFill>
                <a:effectLst/>
              </a:rPr>
              <a:t> </a:t>
            </a:r>
            <a:endParaRPr lang="en-US" sz="1200" dirty="0">
              <a:solidFill>
                <a:schemeClr val="bg1"/>
              </a:solidFill>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id="{C4E4D007-49C0-3549-8712-492F7480ABAF}"/>
              </a:ext>
            </a:extLst>
          </p:cNvPr>
          <p:cNvSpPr/>
          <p:nvPr/>
        </p:nvSpPr>
        <p:spPr>
          <a:xfrm>
            <a:off x="6227761" y="4764217"/>
            <a:ext cx="4737101" cy="1200329"/>
          </a:xfrm>
          <a:prstGeom prst="rect">
            <a:avLst/>
          </a:prstGeom>
        </p:spPr>
        <p:txBody>
          <a:bodyPr wrap="square">
            <a:spAutoFit/>
          </a:bodyPr>
          <a:lstStyle/>
          <a:p>
            <a:pPr indent="457200" algn="just"/>
            <a:r>
              <a:rPr lang="en-US" sz="1200" dirty="0">
                <a:solidFill>
                  <a:schemeClr val="bg1"/>
                </a:solidFill>
              </a:rPr>
              <a:t>The average society mobility index for transit stations decreased by 32% compared to baseline period. This shows that society prefers to use private vehicles and limits use of public transportation, in addition to decrease in  average society mobility index in transit stations is due to the large-scale social restriction policies implemented by the government to restrict people from traveling outside city.</a:t>
            </a:r>
          </a:p>
        </p:txBody>
      </p:sp>
    </p:spTree>
    <p:extLst>
      <p:ext uri="{BB962C8B-B14F-4D97-AF65-F5344CB8AC3E}">
        <p14:creationId xmlns:p14="http://schemas.microsoft.com/office/powerpoint/2010/main" val="2939263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DF6E-A1D7-7F45-90E4-0CC291DC5381}"/>
              </a:ext>
            </a:extLst>
          </p:cNvPr>
          <p:cNvSpPr>
            <a:spLocks noGrp="1"/>
          </p:cNvSpPr>
          <p:nvPr>
            <p:ph type="title"/>
          </p:nvPr>
        </p:nvSpPr>
        <p:spPr>
          <a:xfrm>
            <a:off x="304800" y="593725"/>
            <a:ext cx="4254500" cy="1325563"/>
          </a:xfrm>
        </p:spPr>
        <p:txBody>
          <a:bodyPr/>
          <a:lstStyle/>
          <a:p>
            <a:r>
              <a:rPr lang="en-US" dirty="0">
                <a:solidFill>
                  <a:schemeClr val="bg1"/>
                </a:solidFill>
              </a:rPr>
              <a:t>Discussion</a:t>
            </a:r>
          </a:p>
        </p:txBody>
      </p:sp>
      <p:graphicFrame>
        <p:nvGraphicFramePr>
          <p:cNvPr id="5" name="Diagram 4">
            <a:extLst>
              <a:ext uri="{FF2B5EF4-FFF2-40B4-BE49-F238E27FC236}">
                <a16:creationId xmlns:a16="http://schemas.microsoft.com/office/drawing/2014/main" id="{06D949F9-6BB8-AC45-86A6-BEBF0F0E04FF}"/>
              </a:ext>
            </a:extLst>
          </p:cNvPr>
          <p:cNvGraphicFramePr/>
          <p:nvPr>
            <p:extLst>
              <p:ext uri="{D42A27DB-BD31-4B8C-83A1-F6EECF244321}">
                <p14:modId xmlns:p14="http://schemas.microsoft.com/office/powerpoint/2010/main" val="3580519783"/>
              </p:ext>
            </p:extLst>
          </p:nvPr>
        </p:nvGraphicFramePr>
        <p:xfrm>
          <a:off x="304800" y="1849702"/>
          <a:ext cx="7480300" cy="44145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4403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01CF1-C025-8B49-AB33-DE57635BE7C9}"/>
              </a:ext>
            </a:extLst>
          </p:cNvPr>
          <p:cNvSpPr>
            <a:spLocks noGrp="1"/>
          </p:cNvSpPr>
          <p:nvPr>
            <p:ph type="title"/>
          </p:nvPr>
        </p:nvSpPr>
        <p:spPr>
          <a:xfrm>
            <a:off x="355600" y="685006"/>
            <a:ext cx="4203700" cy="1169988"/>
          </a:xfrm>
        </p:spPr>
        <p:txBody>
          <a:bodyPr/>
          <a:lstStyle/>
          <a:p>
            <a:r>
              <a:rPr lang="en-US" dirty="0">
                <a:solidFill>
                  <a:schemeClr val="bg1"/>
                </a:solidFill>
              </a:rPr>
              <a:t>Conclusion</a:t>
            </a:r>
          </a:p>
        </p:txBody>
      </p:sp>
      <p:sp>
        <p:nvSpPr>
          <p:cNvPr id="6" name="Rounded Rectangle 5">
            <a:extLst>
              <a:ext uri="{FF2B5EF4-FFF2-40B4-BE49-F238E27FC236}">
                <a16:creationId xmlns:a16="http://schemas.microsoft.com/office/drawing/2014/main" id="{9E8F987B-C439-4E4D-9C13-A089DDB869F4}"/>
              </a:ext>
            </a:extLst>
          </p:cNvPr>
          <p:cNvSpPr/>
          <p:nvPr/>
        </p:nvSpPr>
        <p:spPr>
          <a:xfrm>
            <a:off x="177800" y="2159000"/>
            <a:ext cx="9385300" cy="336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dirty="0" err="1"/>
              <a:t>The</a:t>
            </a:r>
            <a:r>
              <a:rPr lang="sk-SK" dirty="0"/>
              <a:t> </a:t>
            </a:r>
            <a:r>
              <a:rPr lang="sk-SK" dirty="0" err="1"/>
              <a:t>results</a:t>
            </a:r>
            <a:r>
              <a:rPr lang="sk-SK" dirty="0"/>
              <a:t> of society mobility index </a:t>
            </a:r>
            <a:r>
              <a:rPr lang="sk-SK" dirty="0" err="1"/>
              <a:t>analysis</a:t>
            </a:r>
            <a:r>
              <a:rPr lang="sk-SK" dirty="0"/>
              <a:t> show </a:t>
            </a:r>
            <a:r>
              <a:rPr lang="sk-SK" dirty="0" err="1"/>
              <a:t>that</a:t>
            </a:r>
            <a:r>
              <a:rPr lang="sk-SK" dirty="0"/>
              <a:t> </a:t>
            </a:r>
            <a:r>
              <a:rPr lang="sk-SK" dirty="0" err="1"/>
              <a:t>average</a:t>
            </a:r>
            <a:r>
              <a:rPr lang="sk-SK" dirty="0"/>
              <a:t> society  mobility index in </a:t>
            </a:r>
            <a:r>
              <a:rPr lang="sk-SK" dirty="0" err="1"/>
              <a:t>workplaces</a:t>
            </a:r>
            <a:r>
              <a:rPr lang="sk-SK" dirty="0"/>
              <a:t> has </a:t>
            </a:r>
            <a:r>
              <a:rPr lang="sk-SK" dirty="0" err="1"/>
              <a:t>decreased</a:t>
            </a:r>
            <a:r>
              <a:rPr lang="sk-SK" dirty="0"/>
              <a:t> by 20% </a:t>
            </a:r>
            <a:r>
              <a:rPr lang="sk-SK" dirty="0" err="1"/>
              <a:t>compared</a:t>
            </a:r>
            <a:r>
              <a:rPr lang="sk-SK" dirty="0"/>
              <a:t> to </a:t>
            </a:r>
            <a:r>
              <a:rPr lang="sk-SK" dirty="0" err="1"/>
              <a:t>the</a:t>
            </a:r>
            <a:r>
              <a:rPr lang="sk-SK" dirty="0"/>
              <a:t> </a:t>
            </a:r>
            <a:r>
              <a:rPr lang="sk-SK" dirty="0" err="1"/>
              <a:t>baseline</a:t>
            </a:r>
            <a:r>
              <a:rPr lang="sk-SK" dirty="0"/>
              <a:t> </a:t>
            </a:r>
            <a:r>
              <a:rPr lang="sk-SK" dirty="0" err="1"/>
              <a:t>period</a:t>
            </a:r>
            <a:r>
              <a:rPr lang="sk-SK" dirty="0"/>
              <a:t>, on </a:t>
            </a:r>
            <a:r>
              <a:rPr lang="sk-SK" dirty="0" err="1"/>
              <a:t>the</a:t>
            </a:r>
            <a:r>
              <a:rPr lang="sk-SK" dirty="0"/>
              <a:t> </a:t>
            </a:r>
            <a:r>
              <a:rPr lang="sk-SK" dirty="0" err="1"/>
              <a:t>contrary</a:t>
            </a:r>
            <a:r>
              <a:rPr lang="sk-SK" dirty="0"/>
              <a:t> </a:t>
            </a:r>
            <a:r>
              <a:rPr lang="sk-SK" dirty="0" err="1"/>
              <a:t>average</a:t>
            </a:r>
            <a:r>
              <a:rPr lang="sk-SK" dirty="0"/>
              <a:t> society mobility index in </a:t>
            </a:r>
            <a:r>
              <a:rPr lang="sk-SK" dirty="0" err="1"/>
              <a:t>residential</a:t>
            </a:r>
            <a:r>
              <a:rPr lang="sk-SK" dirty="0"/>
              <a:t> has </a:t>
            </a:r>
            <a:r>
              <a:rPr lang="sk-SK" dirty="0" err="1"/>
              <a:t>increased</a:t>
            </a:r>
            <a:r>
              <a:rPr lang="sk-SK" dirty="0"/>
              <a:t> by 12% </a:t>
            </a:r>
            <a:r>
              <a:rPr lang="sk-SK" dirty="0" err="1"/>
              <a:t>compared</a:t>
            </a:r>
            <a:r>
              <a:rPr lang="sk-SK" dirty="0"/>
              <a:t> to  </a:t>
            </a:r>
            <a:r>
              <a:rPr lang="sk-SK" dirty="0" err="1"/>
              <a:t>baseline</a:t>
            </a:r>
            <a:r>
              <a:rPr lang="sk-SK" dirty="0"/>
              <a:t> </a:t>
            </a:r>
            <a:r>
              <a:rPr lang="sk-SK" dirty="0" err="1"/>
              <a:t>period</a:t>
            </a:r>
            <a:r>
              <a:rPr lang="sk-SK" dirty="0"/>
              <a:t>. </a:t>
            </a:r>
            <a:r>
              <a:rPr lang="sk-SK" dirty="0" err="1"/>
              <a:t>The</a:t>
            </a:r>
            <a:r>
              <a:rPr lang="sk-SK" dirty="0"/>
              <a:t> </a:t>
            </a:r>
            <a:r>
              <a:rPr lang="sk-SK" dirty="0" err="1"/>
              <a:t>average</a:t>
            </a:r>
            <a:r>
              <a:rPr lang="sk-SK" dirty="0"/>
              <a:t> society mobility index in  </a:t>
            </a:r>
            <a:r>
              <a:rPr lang="sk-SK" dirty="0" err="1"/>
              <a:t>retail</a:t>
            </a:r>
            <a:r>
              <a:rPr lang="sk-SK" dirty="0"/>
              <a:t> &amp; </a:t>
            </a:r>
            <a:r>
              <a:rPr lang="sk-SK" dirty="0" err="1"/>
              <a:t>recreation</a:t>
            </a:r>
            <a:r>
              <a:rPr lang="sk-SK" dirty="0"/>
              <a:t>, </a:t>
            </a:r>
            <a:r>
              <a:rPr lang="sk-SK" dirty="0" err="1"/>
              <a:t>grocery</a:t>
            </a:r>
            <a:r>
              <a:rPr lang="sk-SK" dirty="0"/>
              <a:t> &amp; </a:t>
            </a:r>
            <a:r>
              <a:rPr lang="sk-SK" dirty="0" err="1"/>
              <a:t>pharmachy</a:t>
            </a:r>
            <a:r>
              <a:rPr lang="sk-SK" dirty="0"/>
              <a:t> and </a:t>
            </a:r>
            <a:r>
              <a:rPr lang="sk-SK" dirty="0" err="1"/>
              <a:t>parks</a:t>
            </a:r>
            <a:r>
              <a:rPr lang="sk-SK" dirty="0"/>
              <a:t> </a:t>
            </a:r>
            <a:r>
              <a:rPr lang="sk-SK" dirty="0" err="1"/>
              <a:t>also</a:t>
            </a:r>
            <a:r>
              <a:rPr lang="sk-SK" dirty="0"/>
              <a:t> </a:t>
            </a:r>
            <a:r>
              <a:rPr lang="sk-SK" dirty="0" err="1"/>
              <a:t>decreased</a:t>
            </a:r>
            <a:r>
              <a:rPr lang="sk-SK" dirty="0"/>
              <a:t> by 5%, 6% and 8% </a:t>
            </a:r>
            <a:r>
              <a:rPr lang="sk-SK" dirty="0" err="1"/>
              <a:t>respectively</a:t>
            </a:r>
            <a:r>
              <a:rPr lang="sk-SK" dirty="0"/>
              <a:t> </a:t>
            </a:r>
            <a:r>
              <a:rPr lang="sk-SK" dirty="0" err="1"/>
              <a:t>compared</a:t>
            </a:r>
            <a:r>
              <a:rPr lang="sk-SK" dirty="0"/>
              <a:t> to </a:t>
            </a:r>
            <a:r>
              <a:rPr lang="sk-SK" dirty="0" err="1"/>
              <a:t>baseline</a:t>
            </a:r>
            <a:r>
              <a:rPr lang="sk-SK" dirty="0"/>
              <a:t> </a:t>
            </a:r>
            <a:r>
              <a:rPr lang="sk-SK" dirty="0" err="1"/>
              <a:t>period</a:t>
            </a:r>
            <a:r>
              <a:rPr lang="sk-SK" dirty="0"/>
              <a:t>. </a:t>
            </a:r>
            <a:r>
              <a:rPr lang="sk-SK" dirty="0" err="1"/>
              <a:t>The</a:t>
            </a:r>
            <a:r>
              <a:rPr lang="sk-SK" dirty="0"/>
              <a:t> </a:t>
            </a:r>
            <a:r>
              <a:rPr lang="sk-SK" dirty="0" err="1"/>
              <a:t>decline</a:t>
            </a:r>
            <a:r>
              <a:rPr lang="sk-SK" dirty="0"/>
              <a:t> in </a:t>
            </a:r>
            <a:r>
              <a:rPr lang="sk-SK" dirty="0" err="1"/>
              <a:t>average</a:t>
            </a:r>
            <a:r>
              <a:rPr lang="sk-SK" dirty="0"/>
              <a:t> society mobility index </a:t>
            </a:r>
            <a:r>
              <a:rPr lang="sk-SK" dirty="0" err="1"/>
              <a:t>was</a:t>
            </a:r>
            <a:r>
              <a:rPr lang="sk-SK" dirty="0"/>
              <a:t> </a:t>
            </a:r>
            <a:r>
              <a:rPr lang="sk-SK" dirty="0" err="1"/>
              <a:t>greatest</a:t>
            </a:r>
            <a:r>
              <a:rPr lang="sk-SK" dirty="0"/>
              <a:t> in </a:t>
            </a:r>
            <a:r>
              <a:rPr lang="sk-SK" dirty="0" err="1"/>
              <a:t>visits</a:t>
            </a:r>
            <a:r>
              <a:rPr lang="sk-SK" dirty="0"/>
              <a:t> to </a:t>
            </a:r>
            <a:r>
              <a:rPr lang="sk-SK" dirty="0" err="1"/>
              <a:t>transit</a:t>
            </a:r>
            <a:r>
              <a:rPr lang="sk-SK" dirty="0"/>
              <a:t> </a:t>
            </a:r>
            <a:r>
              <a:rPr lang="sk-SK" dirty="0" err="1"/>
              <a:t>stations</a:t>
            </a:r>
            <a:r>
              <a:rPr lang="sk-SK" dirty="0"/>
              <a:t>. </a:t>
            </a:r>
            <a:r>
              <a:rPr lang="sk-SK" dirty="0" err="1"/>
              <a:t>Transit</a:t>
            </a:r>
            <a:r>
              <a:rPr lang="sk-SK" dirty="0"/>
              <a:t> </a:t>
            </a:r>
            <a:r>
              <a:rPr lang="sk-SK" dirty="0" err="1"/>
              <a:t>stations</a:t>
            </a:r>
            <a:r>
              <a:rPr lang="sk-SK" dirty="0"/>
              <a:t> </a:t>
            </a:r>
            <a:r>
              <a:rPr lang="sk-SK" dirty="0" err="1"/>
              <a:t>include</a:t>
            </a:r>
            <a:r>
              <a:rPr lang="sk-SK" dirty="0"/>
              <a:t> </a:t>
            </a:r>
            <a:r>
              <a:rPr lang="sk-SK" dirty="0" err="1"/>
              <a:t>train</a:t>
            </a:r>
            <a:r>
              <a:rPr lang="sk-SK" dirty="0"/>
              <a:t> </a:t>
            </a:r>
            <a:r>
              <a:rPr lang="sk-SK" dirty="0" err="1"/>
              <a:t>stations</a:t>
            </a:r>
            <a:r>
              <a:rPr lang="sk-SK" dirty="0"/>
              <a:t>, </a:t>
            </a:r>
            <a:r>
              <a:rPr lang="sk-SK" dirty="0" err="1"/>
              <a:t>terminals</a:t>
            </a:r>
            <a:r>
              <a:rPr lang="sk-SK" dirty="0"/>
              <a:t> and </a:t>
            </a:r>
            <a:r>
              <a:rPr lang="sk-SK" dirty="0" err="1"/>
              <a:t>airports</a:t>
            </a:r>
            <a:r>
              <a:rPr lang="sk-SK" dirty="0"/>
              <a:t>. </a:t>
            </a:r>
            <a:r>
              <a:rPr lang="sk-SK" dirty="0" err="1"/>
              <a:t>The</a:t>
            </a:r>
            <a:r>
              <a:rPr lang="sk-SK" dirty="0"/>
              <a:t> </a:t>
            </a:r>
            <a:r>
              <a:rPr lang="sk-SK" dirty="0" err="1"/>
              <a:t>average</a:t>
            </a:r>
            <a:r>
              <a:rPr lang="sk-SK" dirty="0"/>
              <a:t> society mobility index </a:t>
            </a:r>
            <a:r>
              <a:rPr lang="sk-SK" dirty="0" err="1"/>
              <a:t>for</a:t>
            </a:r>
            <a:r>
              <a:rPr lang="sk-SK" dirty="0"/>
              <a:t> </a:t>
            </a:r>
            <a:r>
              <a:rPr lang="sk-SK" dirty="0" err="1"/>
              <a:t>transit</a:t>
            </a:r>
            <a:r>
              <a:rPr lang="sk-SK" dirty="0"/>
              <a:t> </a:t>
            </a:r>
            <a:r>
              <a:rPr lang="sk-SK" dirty="0" err="1"/>
              <a:t>stations</a:t>
            </a:r>
            <a:r>
              <a:rPr lang="sk-SK" dirty="0"/>
              <a:t> </a:t>
            </a:r>
            <a:r>
              <a:rPr lang="sk-SK" dirty="0" err="1"/>
              <a:t>decreased</a:t>
            </a:r>
            <a:r>
              <a:rPr lang="sk-SK" dirty="0"/>
              <a:t> by 32% </a:t>
            </a:r>
            <a:r>
              <a:rPr lang="sk-SK" dirty="0" err="1"/>
              <a:t>compared</a:t>
            </a:r>
            <a:r>
              <a:rPr lang="sk-SK" dirty="0"/>
              <a:t> to </a:t>
            </a:r>
            <a:r>
              <a:rPr lang="sk-SK" dirty="0" err="1"/>
              <a:t>baseline</a:t>
            </a:r>
            <a:r>
              <a:rPr lang="sk-SK" dirty="0"/>
              <a:t> </a:t>
            </a:r>
            <a:r>
              <a:rPr lang="sk-SK" dirty="0" err="1"/>
              <a:t>period</a:t>
            </a:r>
            <a:r>
              <a:rPr lang="sk-SK" dirty="0"/>
              <a:t>. </a:t>
            </a:r>
            <a:r>
              <a:rPr lang="sk-SK" dirty="0" err="1"/>
              <a:t>Based</a:t>
            </a:r>
            <a:r>
              <a:rPr lang="sk-SK" dirty="0"/>
              <a:t> on </a:t>
            </a:r>
            <a:r>
              <a:rPr lang="sk-SK" dirty="0" err="1"/>
              <a:t>the</a:t>
            </a:r>
            <a:r>
              <a:rPr lang="sk-SK" dirty="0"/>
              <a:t> </a:t>
            </a:r>
            <a:r>
              <a:rPr lang="sk-SK" dirty="0" err="1"/>
              <a:t>results</a:t>
            </a:r>
            <a:r>
              <a:rPr lang="sk-SK" dirty="0"/>
              <a:t> of  society mobility index </a:t>
            </a:r>
            <a:r>
              <a:rPr lang="sk-SK" dirty="0" err="1"/>
              <a:t>analysis</a:t>
            </a:r>
            <a:r>
              <a:rPr lang="sk-SK" dirty="0"/>
              <a:t>, </a:t>
            </a:r>
            <a:r>
              <a:rPr lang="sk-SK" dirty="0" err="1"/>
              <a:t>there</a:t>
            </a:r>
            <a:r>
              <a:rPr lang="sk-SK" dirty="0"/>
              <a:t> </a:t>
            </a:r>
            <a:r>
              <a:rPr lang="sk-SK" dirty="0" err="1"/>
              <a:t>was</a:t>
            </a:r>
            <a:r>
              <a:rPr lang="sk-SK" dirty="0"/>
              <a:t> a </a:t>
            </a:r>
            <a:r>
              <a:rPr lang="sk-SK" dirty="0" err="1"/>
              <a:t>significant</a:t>
            </a:r>
            <a:r>
              <a:rPr lang="sk-SK" dirty="0"/>
              <a:t> change in society mobility index in East Java </a:t>
            </a:r>
            <a:r>
              <a:rPr lang="sk-SK" dirty="0" err="1"/>
              <a:t>during</a:t>
            </a:r>
            <a:r>
              <a:rPr lang="sk-SK" dirty="0"/>
              <a:t>  </a:t>
            </a:r>
            <a:r>
              <a:rPr lang="sk-SK" dirty="0" err="1"/>
              <a:t>transition</a:t>
            </a:r>
            <a:r>
              <a:rPr lang="sk-SK" dirty="0"/>
              <a:t> </a:t>
            </a:r>
            <a:r>
              <a:rPr lang="sk-SK" dirty="0" err="1"/>
              <a:t>period</a:t>
            </a:r>
            <a:r>
              <a:rPr lang="sk-SK" dirty="0"/>
              <a:t> </a:t>
            </a:r>
            <a:r>
              <a:rPr lang="sk-SK" dirty="0" err="1"/>
              <a:t>compared</a:t>
            </a:r>
            <a:r>
              <a:rPr lang="sk-SK" dirty="0"/>
              <a:t> to </a:t>
            </a:r>
            <a:r>
              <a:rPr lang="sk-SK" dirty="0" err="1"/>
              <a:t>baseline</a:t>
            </a:r>
            <a:r>
              <a:rPr lang="sk-SK" dirty="0"/>
              <a:t> </a:t>
            </a:r>
            <a:r>
              <a:rPr lang="sk-SK" dirty="0" err="1"/>
              <a:t>period</a:t>
            </a:r>
            <a:r>
              <a:rPr lang="sk-SK" dirty="0"/>
              <a:t>.</a:t>
            </a:r>
            <a:endParaRPr lang="en-US" dirty="0"/>
          </a:p>
          <a:p>
            <a:pPr algn="ctr"/>
            <a:endParaRPr lang="en-US" dirty="0"/>
          </a:p>
        </p:txBody>
      </p:sp>
    </p:spTree>
    <p:extLst>
      <p:ext uri="{BB962C8B-B14F-4D97-AF65-F5344CB8AC3E}">
        <p14:creationId xmlns:p14="http://schemas.microsoft.com/office/powerpoint/2010/main" val="701280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B716E-1FD0-2B4A-A3D8-F30B0D24B33B}"/>
              </a:ext>
            </a:extLst>
          </p:cNvPr>
          <p:cNvSpPr>
            <a:spLocks noGrp="1"/>
          </p:cNvSpPr>
          <p:nvPr>
            <p:ph type="title"/>
          </p:nvPr>
        </p:nvSpPr>
        <p:spPr>
          <a:xfrm>
            <a:off x="838200" y="2616201"/>
            <a:ext cx="10515600" cy="1766888"/>
          </a:xfrm>
        </p:spPr>
        <p:txBody>
          <a:bodyPr>
            <a:noAutofit/>
          </a:bodyPr>
          <a:lstStyle/>
          <a:p>
            <a:pPr algn="ctr"/>
            <a:r>
              <a:rPr lang="sk-SK" sz="2800" dirty="0" err="1">
                <a:solidFill>
                  <a:schemeClr val="bg1"/>
                </a:solidFill>
              </a:rPr>
              <a:t>Thanks</a:t>
            </a:r>
            <a:r>
              <a:rPr lang="sk-SK" sz="2800" dirty="0">
                <a:solidFill>
                  <a:schemeClr val="bg1"/>
                </a:solidFill>
              </a:rPr>
              <a:t> to </a:t>
            </a:r>
            <a:r>
              <a:rPr lang="sk-SK" sz="2800" dirty="0" err="1">
                <a:solidFill>
                  <a:schemeClr val="bg1"/>
                </a:solidFill>
              </a:rPr>
              <a:t>Muhammadiyah</a:t>
            </a:r>
            <a:r>
              <a:rPr lang="sk-SK" sz="2800" dirty="0">
                <a:solidFill>
                  <a:schemeClr val="bg1"/>
                </a:solidFill>
              </a:rPr>
              <a:t> </a:t>
            </a:r>
            <a:r>
              <a:rPr lang="sk-SK" sz="2800" dirty="0" err="1">
                <a:solidFill>
                  <a:schemeClr val="bg1"/>
                </a:solidFill>
              </a:rPr>
              <a:t>University</a:t>
            </a:r>
            <a:r>
              <a:rPr lang="sk-SK" sz="2800" dirty="0">
                <a:solidFill>
                  <a:schemeClr val="bg1"/>
                </a:solidFill>
              </a:rPr>
              <a:t> </a:t>
            </a:r>
            <a:r>
              <a:rPr lang="sk-SK" sz="2800" dirty="0" err="1">
                <a:solidFill>
                  <a:schemeClr val="bg1"/>
                </a:solidFill>
              </a:rPr>
              <a:t>Sidoarjo</a:t>
            </a:r>
            <a:r>
              <a:rPr lang="sk-SK" sz="2800" dirty="0">
                <a:solidFill>
                  <a:schemeClr val="bg1"/>
                </a:solidFill>
              </a:rPr>
              <a:t> </a:t>
            </a:r>
            <a:r>
              <a:rPr lang="sk-SK" sz="2800" dirty="0" err="1">
                <a:solidFill>
                  <a:schemeClr val="bg1"/>
                </a:solidFill>
              </a:rPr>
              <a:t>for</a:t>
            </a:r>
            <a:r>
              <a:rPr lang="sk-SK" sz="2800" dirty="0">
                <a:solidFill>
                  <a:schemeClr val="bg1"/>
                </a:solidFill>
              </a:rPr>
              <a:t> </a:t>
            </a:r>
            <a:r>
              <a:rPr lang="sk-SK" sz="2800" dirty="0" err="1">
                <a:solidFill>
                  <a:schemeClr val="bg1"/>
                </a:solidFill>
              </a:rPr>
              <a:t>support</a:t>
            </a:r>
            <a:r>
              <a:rPr lang="sk-SK" sz="2800" dirty="0">
                <a:solidFill>
                  <a:schemeClr val="bg1"/>
                </a:solidFill>
              </a:rPr>
              <a:t> </a:t>
            </a:r>
            <a:r>
              <a:rPr lang="sk-SK" sz="2800" dirty="0" err="1">
                <a:solidFill>
                  <a:schemeClr val="bg1"/>
                </a:solidFill>
              </a:rPr>
              <a:t>this</a:t>
            </a:r>
            <a:r>
              <a:rPr lang="sk-SK" sz="2800" dirty="0">
                <a:solidFill>
                  <a:schemeClr val="bg1"/>
                </a:solidFill>
              </a:rPr>
              <a:t> </a:t>
            </a:r>
            <a:r>
              <a:rPr lang="sk-SK" sz="2800" dirty="0" err="1">
                <a:solidFill>
                  <a:schemeClr val="bg1"/>
                </a:solidFill>
              </a:rPr>
              <a:t>article</a:t>
            </a:r>
            <a:r>
              <a:rPr lang="sk-SK" sz="2800" dirty="0">
                <a:solidFill>
                  <a:schemeClr val="bg1"/>
                </a:solidFill>
              </a:rPr>
              <a:t>. </a:t>
            </a:r>
            <a:r>
              <a:rPr lang="sk-SK" sz="2800" dirty="0" err="1">
                <a:solidFill>
                  <a:schemeClr val="bg1"/>
                </a:solidFill>
              </a:rPr>
              <a:t>Hopefully</a:t>
            </a:r>
            <a:r>
              <a:rPr lang="sk-SK" sz="2800" dirty="0">
                <a:solidFill>
                  <a:schemeClr val="bg1"/>
                </a:solidFill>
              </a:rPr>
              <a:t> </a:t>
            </a:r>
            <a:r>
              <a:rPr lang="sk-SK" sz="2800" dirty="0" err="1">
                <a:solidFill>
                  <a:schemeClr val="bg1"/>
                </a:solidFill>
              </a:rPr>
              <a:t>this</a:t>
            </a:r>
            <a:r>
              <a:rPr lang="sk-SK" sz="2800" dirty="0">
                <a:solidFill>
                  <a:schemeClr val="bg1"/>
                </a:solidFill>
              </a:rPr>
              <a:t> </a:t>
            </a:r>
            <a:r>
              <a:rPr lang="sk-SK" sz="2800" dirty="0" err="1">
                <a:solidFill>
                  <a:schemeClr val="bg1"/>
                </a:solidFill>
              </a:rPr>
              <a:t>research</a:t>
            </a:r>
            <a:r>
              <a:rPr lang="sk-SK" sz="2800" dirty="0">
                <a:solidFill>
                  <a:schemeClr val="bg1"/>
                </a:solidFill>
              </a:rPr>
              <a:t> </a:t>
            </a:r>
            <a:r>
              <a:rPr lang="sk-SK" sz="2800" dirty="0" err="1">
                <a:solidFill>
                  <a:schemeClr val="bg1"/>
                </a:solidFill>
              </a:rPr>
              <a:t>is</a:t>
            </a:r>
            <a:r>
              <a:rPr lang="sk-SK" sz="2800" dirty="0">
                <a:solidFill>
                  <a:schemeClr val="bg1"/>
                </a:solidFill>
              </a:rPr>
              <a:t> </a:t>
            </a:r>
            <a:r>
              <a:rPr lang="sk-SK" sz="2800" dirty="0" err="1">
                <a:solidFill>
                  <a:schemeClr val="bg1"/>
                </a:solidFill>
              </a:rPr>
              <a:t>useful</a:t>
            </a:r>
            <a:r>
              <a:rPr lang="sk-SK" sz="2800" dirty="0">
                <a:solidFill>
                  <a:schemeClr val="bg1"/>
                </a:solidFill>
              </a:rPr>
              <a:t> </a:t>
            </a:r>
            <a:r>
              <a:rPr lang="sk-SK" sz="2800" dirty="0" err="1">
                <a:solidFill>
                  <a:schemeClr val="bg1"/>
                </a:solidFill>
              </a:rPr>
              <a:t>specially</a:t>
            </a:r>
            <a:r>
              <a:rPr lang="sk-SK" sz="2800" dirty="0">
                <a:solidFill>
                  <a:schemeClr val="bg1"/>
                </a:solidFill>
              </a:rPr>
              <a:t> </a:t>
            </a:r>
            <a:r>
              <a:rPr lang="sk-SK" sz="2800" dirty="0" err="1">
                <a:solidFill>
                  <a:schemeClr val="bg1"/>
                </a:solidFill>
              </a:rPr>
              <a:t>for</a:t>
            </a:r>
            <a:r>
              <a:rPr lang="sk-SK" sz="2800" dirty="0">
                <a:solidFill>
                  <a:schemeClr val="bg1"/>
                </a:solidFill>
              </a:rPr>
              <a:t> </a:t>
            </a:r>
            <a:r>
              <a:rPr lang="sk-SK" sz="2800" dirty="0" err="1">
                <a:solidFill>
                  <a:schemeClr val="bg1"/>
                </a:solidFill>
              </a:rPr>
              <a:t>handling</a:t>
            </a:r>
            <a:r>
              <a:rPr lang="sk-SK" sz="2800" dirty="0">
                <a:solidFill>
                  <a:schemeClr val="bg1"/>
                </a:solidFill>
              </a:rPr>
              <a:t> </a:t>
            </a:r>
            <a:r>
              <a:rPr lang="sk-SK" sz="2800" dirty="0" err="1">
                <a:solidFill>
                  <a:schemeClr val="bg1"/>
                </a:solidFill>
              </a:rPr>
              <a:t>the</a:t>
            </a:r>
            <a:r>
              <a:rPr lang="sk-SK" sz="2800" dirty="0">
                <a:solidFill>
                  <a:schemeClr val="bg1"/>
                </a:solidFill>
              </a:rPr>
              <a:t> </a:t>
            </a:r>
            <a:r>
              <a:rPr lang="sk-SK" sz="2800" dirty="0" err="1">
                <a:solidFill>
                  <a:schemeClr val="bg1"/>
                </a:solidFill>
              </a:rPr>
              <a:t>effect</a:t>
            </a:r>
            <a:r>
              <a:rPr lang="sk-SK" sz="2800" dirty="0">
                <a:solidFill>
                  <a:schemeClr val="bg1"/>
                </a:solidFill>
              </a:rPr>
              <a:t> of </a:t>
            </a:r>
            <a:r>
              <a:rPr lang="sk-SK" sz="2800" dirty="0" err="1">
                <a:solidFill>
                  <a:schemeClr val="bg1"/>
                </a:solidFill>
              </a:rPr>
              <a:t>covid</a:t>
            </a:r>
            <a:r>
              <a:rPr lang="sk-SK" sz="2800" dirty="0">
                <a:solidFill>
                  <a:schemeClr val="bg1"/>
                </a:solidFill>
              </a:rPr>
              <a:t> 19 </a:t>
            </a:r>
            <a:r>
              <a:rPr lang="sk-SK" sz="2800" dirty="0" err="1">
                <a:solidFill>
                  <a:schemeClr val="bg1"/>
                </a:solidFill>
              </a:rPr>
              <a:t>facing</a:t>
            </a:r>
            <a:r>
              <a:rPr lang="sk-SK" sz="2800" dirty="0">
                <a:solidFill>
                  <a:schemeClr val="bg1"/>
                </a:solidFill>
              </a:rPr>
              <a:t> new </a:t>
            </a:r>
            <a:r>
              <a:rPr lang="sk-SK" sz="2800" dirty="0" err="1">
                <a:solidFill>
                  <a:schemeClr val="bg1"/>
                </a:solidFill>
              </a:rPr>
              <a:t>normal</a:t>
            </a:r>
            <a:r>
              <a:rPr lang="sk-SK" sz="2800" dirty="0">
                <a:solidFill>
                  <a:schemeClr val="bg1"/>
                </a:solidFill>
              </a:rPr>
              <a:t> </a:t>
            </a:r>
            <a:r>
              <a:rPr lang="sk-SK" sz="2800" dirty="0" err="1">
                <a:solidFill>
                  <a:schemeClr val="bg1"/>
                </a:solidFill>
              </a:rPr>
              <a:t>activity</a:t>
            </a:r>
            <a:r>
              <a:rPr lang="sk-SK" sz="2800" dirty="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1630286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1415</Words>
  <Application>Microsoft Macintosh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American Typewriter</vt:lpstr>
      <vt:lpstr>Arial</vt:lpstr>
      <vt:lpstr>Calibri</vt:lpstr>
      <vt:lpstr>Calibri Light</vt:lpstr>
      <vt:lpstr>Times New Roman</vt:lpstr>
      <vt:lpstr>Office Theme</vt:lpstr>
      <vt:lpstr>Society Mobility Index Analysis during Transition Period of Covid-19 Pandemic in East Java</vt:lpstr>
      <vt:lpstr> Introduction </vt:lpstr>
      <vt:lpstr> Introduction </vt:lpstr>
      <vt:lpstr>PowerPoint Presentation</vt:lpstr>
      <vt:lpstr>Result</vt:lpstr>
      <vt:lpstr>Discussion</vt:lpstr>
      <vt:lpstr>Conclusion</vt:lpstr>
      <vt:lpstr>Thanks to Muhammadiyah University Sidoarjo for support this article. Hopefully this research is useful specially for handling the effect of covid 19 facing new normal activity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Society Mobility Index Analysis during Transition Period of Covid-19 Pandemic in East Java</dc:title>
  <dc:creator>Microsoft Office User</dc:creator>
  <cp:lastModifiedBy>Microsoft Office User</cp:lastModifiedBy>
  <cp:revision>11</cp:revision>
  <dcterms:created xsi:type="dcterms:W3CDTF">2020-11-09T22:33:10Z</dcterms:created>
  <dcterms:modified xsi:type="dcterms:W3CDTF">2020-11-10T06:08:19Z</dcterms:modified>
</cp:coreProperties>
</file>