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91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150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AD705-2488-4355-81CB-87478A9A15CB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A227A-D815-49E6-8C26-BA6486B8E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3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Selamat</a:t>
            </a:r>
            <a:r>
              <a:rPr lang="en-US" baseline="0" dirty="0"/>
              <a:t> </a:t>
            </a:r>
            <a:r>
              <a:rPr lang="en-US" baseline="0" dirty="0" err="1"/>
              <a:t>siang</a:t>
            </a:r>
            <a:r>
              <a:rPr lang="en-US" baseline="0" dirty="0"/>
              <a:t>, </a:t>
            </a:r>
            <a:r>
              <a:rPr lang="en-US" baseline="0" dirty="0" err="1"/>
              <a:t>Hari</a:t>
            </a:r>
            <a:r>
              <a:rPr lang="en-US" baseline="0" dirty="0"/>
              <a:t> </a:t>
            </a:r>
            <a:r>
              <a:rPr lang="en-US" baseline="0" dirty="0" err="1"/>
              <a:t>ini</a:t>
            </a:r>
            <a:r>
              <a:rPr lang="en-US" baseline="0" dirty="0"/>
              <a:t> </a:t>
            </a:r>
            <a:r>
              <a:rPr lang="en-US" baseline="0" dirty="0" err="1"/>
              <a:t>kita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belajar</a:t>
            </a:r>
            <a:r>
              <a:rPr lang="en-US" baseline="0" dirty="0"/>
              <a:t>  </a:t>
            </a:r>
            <a:r>
              <a:rPr lang="en-US" baseline="0" dirty="0" err="1"/>
              <a:t>kuliah</a:t>
            </a:r>
            <a:r>
              <a:rPr lang="en-US" baseline="0" dirty="0"/>
              <a:t> Kimia </a:t>
            </a:r>
            <a:r>
              <a:rPr lang="en-US" baseline="0" dirty="0" err="1"/>
              <a:t>Fisika</a:t>
            </a:r>
            <a:r>
              <a:rPr lang="en-US" baseline="0" dirty="0"/>
              <a:t>, </a:t>
            </a:r>
            <a:r>
              <a:rPr lang="en-US" baseline="0" dirty="0" err="1"/>
              <a:t>bersama</a:t>
            </a:r>
            <a:r>
              <a:rPr lang="en-US" baseline="0" dirty="0"/>
              <a:t> </a:t>
            </a:r>
            <a:r>
              <a:rPr lang="en-US" baseline="0" dirty="0" err="1"/>
              <a:t>saya</a:t>
            </a:r>
            <a:r>
              <a:rPr lang="en-US" baseline="0" dirty="0"/>
              <a:t> </a:t>
            </a:r>
            <a:r>
              <a:rPr lang="en-US" baseline="0" dirty="0" err="1"/>
              <a:t>Dwi</a:t>
            </a:r>
            <a:r>
              <a:rPr lang="en-US" baseline="0" dirty="0"/>
              <a:t> </a:t>
            </a:r>
            <a:r>
              <a:rPr lang="en-US" baseline="0" dirty="0" err="1"/>
              <a:t>Kemala</a:t>
            </a:r>
            <a:r>
              <a:rPr lang="en-US" baseline="0" dirty="0"/>
              <a:t> </a:t>
            </a:r>
            <a:r>
              <a:rPr lang="en-US" baseline="0" dirty="0" err="1"/>
              <a:t>Putri</a:t>
            </a:r>
            <a:r>
              <a:rPr lang="en-US" baseline="0" dirty="0"/>
              <a:t>. </a:t>
            </a:r>
            <a:r>
              <a:rPr lang="en-US" baseline="0" dirty="0" err="1"/>
              <a:t>Saya</a:t>
            </a:r>
            <a:r>
              <a:rPr lang="en-US" baseline="0" dirty="0"/>
              <a:t> </a:t>
            </a:r>
            <a:r>
              <a:rPr lang="en-US" baseline="0" dirty="0" err="1"/>
              <a:t>biasa</a:t>
            </a:r>
            <a:r>
              <a:rPr lang="en-US" baseline="0" dirty="0"/>
              <a:t> </a:t>
            </a:r>
            <a:r>
              <a:rPr lang="en-US" baseline="0" dirty="0" err="1"/>
              <a:t>dipanggil</a:t>
            </a:r>
            <a:r>
              <a:rPr lang="en-US" baseline="0" dirty="0"/>
              <a:t> </a:t>
            </a:r>
            <a:r>
              <a:rPr lang="en-US" baseline="0" dirty="0" err="1"/>
              <a:t>Dwi</a:t>
            </a:r>
            <a:r>
              <a:rPr lang="en-US" baseline="0" dirty="0"/>
              <a:t>. </a:t>
            </a:r>
            <a:r>
              <a:rPr lang="en-US" baseline="0" dirty="0" err="1"/>
              <a:t>Jadi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14 kali </a:t>
            </a:r>
            <a:r>
              <a:rPr lang="en-US" baseline="0" dirty="0" err="1"/>
              <a:t>pertemuan</a:t>
            </a:r>
            <a:r>
              <a:rPr lang="en-US" baseline="0" dirty="0"/>
              <a:t> </a:t>
            </a:r>
            <a:r>
              <a:rPr lang="en-US" baseline="0" dirty="0" err="1"/>
              <a:t>kedepan</a:t>
            </a:r>
            <a:r>
              <a:rPr lang="en-US" baseline="0" dirty="0"/>
              <a:t> </a:t>
            </a:r>
            <a:r>
              <a:rPr lang="en-US" baseline="0" dirty="0" err="1"/>
              <a:t>kuliah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fisika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diampu</a:t>
            </a:r>
            <a:r>
              <a:rPr lang="en-US" baseline="0" dirty="0"/>
              <a:t> </a:t>
            </a:r>
            <a:r>
              <a:rPr lang="en-US" baseline="0" dirty="0" err="1"/>
              <a:t>oleh</a:t>
            </a:r>
            <a:r>
              <a:rPr lang="en-US" baseline="0" dirty="0"/>
              <a:t> </a:t>
            </a:r>
            <a:r>
              <a:rPr lang="en-US" baseline="0" dirty="0" err="1"/>
              <a:t>saya</a:t>
            </a:r>
            <a:r>
              <a:rPr lang="en-US" baseline="0" dirty="0"/>
              <a:t>. </a:t>
            </a:r>
            <a:r>
              <a:rPr lang="en-US" baseline="0" dirty="0" err="1"/>
              <a:t>Oke</a:t>
            </a:r>
            <a:r>
              <a:rPr lang="en-US" baseline="0" dirty="0"/>
              <a:t>, </a:t>
            </a:r>
            <a:r>
              <a:rPr lang="en-US" baseline="0" dirty="0" err="1"/>
              <a:t>Sebelum</a:t>
            </a:r>
            <a:r>
              <a:rPr lang="en-US" baseline="0" dirty="0"/>
              <a:t> </a:t>
            </a:r>
            <a:r>
              <a:rPr lang="en-US" baseline="0" dirty="0" err="1"/>
              <a:t>kita</a:t>
            </a:r>
            <a:r>
              <a:rPr lang="en-US" baseline="0" dirty="0"/>
              <a:t> </a:t>
            </a:r>
            <a:r>
              <a:rPr lang="en-US" baseline="0" dirty="0" err="1"/>
              <a:t>masuk</a:t>
            </a:r>
            <a:r>
              <a:rPr lang="en-US" baseline="0" dirty="0"/>
              <a:t> </a:t>
            </a:r>
            <a:r>
              <a:rPr lang="en-US" baseline="0" dirty="0" err="1"/>
              <a:t>ke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terlebih</a:t>
            </a:r>
            <a:r>
              <a:rPr lang="en-US" baseline="0" dirty="0"/>
              <a:t> </a:t>
            </a:r>
            <a:r>
              <a:rPr lang="en-US" baseline="0" dirty="0" err="1"/>
              <a:t>dahulu</a:t>
            </a:r>
            <a:r>
              <a:rPr lang="en-US" baseline="0" dirty="0"/>
              <a:t> </a:t>
            </a:r>
            <a:r>
              <a:rPr lang="en-US" baseline="0" dirty="0" err="1"/>
              <a:t>kita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membahas</a:t>
            </a:r>
            <a:r>
              <a:rPr lang="en-US" baseline="0" dirty="0"/>
              <a:t> </a:t>
            </a:r>
            <a:r>
              <a:rPr lang="en-US" baseline="0" dirty="0" err="1"/>
              <a:t>apa</a:t>
            </a:r>
            <a:r>
              <a:rPr lang="en-US" baseline="0" dirty="0"/>
              <a:t> </a:t>
            </a:r>
            <a:r>
              <a:rPr lang="en-US" baseline="0" dirty="0" err="1"/>
              <a:t>itu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fisika</a:t>
            </a:r>
            <a:r>
              <a:rPr lang="en-US" baseline="0" dirty="0"/>
              <a:t>. Kimia </a:t>
            </a:r>
            <a:r>
              <a:rPr lang="en-US" baseline="0" dirty="0" err="1"/>
              <a:t>fisika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cabang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ilmu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kimia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mempelajari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fenomena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makroskopik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mikroskopik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atom, sub-atom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partikel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kimia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berdasarkan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prinsip-prinsip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konsep-konsep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fisika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A227A-D815-49E6-8C26-BA6486B8E2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82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bahas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fisika</a:t>
            </a:r>
            <a:r>
              <a:rPr lang="en-US" dirty="0"/>
              <a:t>. Kita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berkenalan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. </a:t>
            </a:r>
            <a:r>
              <a:rPr lang="en-US" dirty="0" err="1"/>
              <a:t>Oke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baseline="0" dirty="0"/>
              <a:t> </a:t>
            </a:r>
            <a:r>
              <a:rPr lang="en-US" baseline="0" dirty="0" err="1"/>
              <a:t>alam</a:t>
            </a:r>
            <a:r>
              <a:rPr lang="en-US" baseline="0" dirty="0"/>
              <a:t> yang </a:t>
            </a:r>
            <a:r>
              <a:rPr lang="en-US" baseline="0" dirty="0" err="1"/>
              <a:t>secara</a:t>
            </a:r>
            <a:r>
              <a:rPr lang="en-US" baseline="0" dirty="0"/>
              <a:t> </a:t>
            </a:r>
            <a:r>
              <a:rPr lang="en-US" baseline="0" dirty="0" err="1"/>
              <a:t>garis</a:t>
            </a:r>
            <a:r>
              <a:rPr lang="en-US" baseline="0" dirty="0"/>
              <a:t> </a:t>
            </a:r>
            <a:r>
              <a:rPr lang="en-US" baseline="0" dirty="0" err="1"/>
              <a:t>besar</a:t>
            </a:r>
            <a:r>
              <a:rPr lang="en-US" baseline="0" dirty="0"/>
              <a:t> </a:t>
            </a:r>
            <a:r>
              <a:rPr lang="en-US" baseline="0" dirty="0" err="1"/>
              <a:t>mempelajari</a:t>
            </a:r>
            <a:r>
              <a:rPr lang="en-US" baseline="0" dirty="0"/>
              <a:t> </a:t>
            </a:r>
            <a:r>
              <a:rPr lang="en-US" baseline="0" dirty="0" err="1"/>
              <a:t>tentang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. </a:t>
            </a:r>
            <a:r>
              <a:rPr lang="en-US" baseline="0" dirty="0" err="1"/>
              <a:t>Apa</a:t>
            </a:r>
            <a:r>
              <a:rPr lang="en-US" baseline="0" dirty="0"/>
              <a:t> </a:t>
            </a:r>
            <a:r>
              <a:rPr lang="en-US" baseline="0" dirty="0" err="1"/>
              <a:t>itu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?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membutuhkan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ruang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yang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jumlahnya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diukur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massa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Dari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dibahas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terkait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struktur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susunan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perubahan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menyertai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pembentukan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A227A-D815-49E6-8C26-BA6486B8E2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7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Setelah</a:t>
            </a:r>
            <a:r>
              <a:rPr lang="en-US" baseline="0" dirty="0"/>
              <a:t> </a:t>
            </a:r>
            <a:r>
              <a:rPr lang="en-US" baseline="0" dirty="0" err="1"/>
              <a:t>berbicara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, </a:t>
            </a:r>
            <a:r>
              <a:rPr lang="en-US" baseline="0" dirty="0" err="1"/>
              <a:t>tentu</a:t>
            </a:r>
            <a:r>
              <a:rPr lang="en-US" baseline="0" dirty="0"/>
              <a:t> </a:t>
            </a:r>
            <a:r>
              <a:rPr lang="en-US" baseline="0" dirty="0" err="1"/>
              <a:t>kita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membahas</a:t>
            </a:r>
            <a:r>
              <a:rPr lang="en-US" baseline="0" dirty="0"/>
              <a:t> </a:t>
            </a:r>
            <a:r>
              <a:rPr lang="en-US" baseline="0" dirty="0" err="1"/>
              <a:t>mengenai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. </a:t>
            </a:r>
            <a:r>
              <a:rPr lang="en-US" baseline="0" dirty="0" err="1"/>
              <a:t>Pertanyaannya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, </a:t>
            </a:r>
            <a:r>
              <a:rPr lang="en-US" baseline="0" dirty="0" err="1"/>
              <a:t>apa</a:t>
            </a:r>
            <a:r>
              <a:rPr lang="en-US" baseline="0" dirty="0"/>
              <a:t> </a:t>
            </a:r>
            <a:r>
              <a:rPr lang="en-US" baseline="0" dirty="0" err="1"/>
              <a:t>sih</a:t>
            </a:r>
            <a:r>
              <a:rPr lang="en-US" baseline="0" dirty="0"/>
              <a:t> yang </a:t>
            </a:r>
            <a:r>
              <a:rPr lang="en-US" baseline="0" dirty="0" err="1"/>
              <a:t>dimaksud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?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  <a:r>
              <a:rPr lang="en-US" baseline="0" dirty="0"/>
              <a:t> </a:t>
            </a:r>
            <a:r>
              <a:rPr lang="en-US" baseline="0" dirty="0" err="1"/>
              <a:t>Sehingga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berbeda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fisika</a:t>
            </a:r>
            <a:r>
              <a:rPr lang="en-US" baseline="0" dirty="0"/>
              <a:t>. </a:t>
            </a:r>
            <a:r>
              <a:rPr lang="en-US" baseline="0" dirty="0" err="1"/>
              <a:t>Apabila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merekasikan</a:t>
            </a:r>
            <a:r>
              <a:rPr lang="en-US" baseline="0" dirty="0"/>
              <a:t> </a:t>
            </a:r>
            <a:r>
              <a:rPr lang="en-US" baseline="0" dirty="0" err="1"/>
              <a:t>dua</a:t>
            </a:r>
            <a:r>
              <a:rPr lang="en-US" baseline="0" dirty="0"/>
              <a:t> </a:t>
            </a:r>
            <a:r>
              <a:rPr lang="en-US" baseline="0" dirty="0" err="1"/>
              <a:t>senyawa</a:t>
            </a:r>
            <a:r>
              <a:rPr lang="en-US" baseline="0" dirty="0"/>
              <a:t> yang </a:t>
            </a:r>
            <a:r>
              <a:rPr lang="en-US" baseline="0" dirty="0" err="1"/>
              <a:t>berbeda</a:t>
            </a:r>
            <a:r>
              <a:rPr lang="en-US" baseline="0" dirty="0"/>
              <a:t> </a:t>
            </a:r>
            <a:r>
              <a:rPr lang="en-US" baseline="0" dirty="0" err="1"/>
              <a:t>membentuk</a:t>
            </a:r>
            <a:r>
              <a:rPr lang="en-US" baseline="0" dirty="0"/>
              <a:t> </a:t>
            </a:r>
            <a:r>
              <a:rPr lang="en-US" baseline="0" dirty="0" err="1"/>
              <a:t>senyawa</a:t>
            </a:r>
            <a:r>
              <a:rPr lang="en-US" baseline="0" dirty="0"/>
              <a:t> </a:t>
            </a:r>
            <a:r>
              <a:rPr lang="en-US" baseline="0" dirty="0" err="1"/>
              <a:t>baru</a:t>
            </a:r>
            <a:r>
              <a:rPr lang="en-US" baseline="0" dirty="0"/>
              <a:t>, </a:t>
            </a:r>
            <a:r>
              <a:rPr lang="en-US" baseline="0" dirty="0" err="1"/>
              <a:t>apabila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fisika</a:t>
            </a:r>
            <a:r>
              <a:rPr lang="en-US" baseline="0" dirty="0"/>
              <a:t> </a:t>
            </a:r>
            <a:r>
              <a:rPr lang="en-US" baseline="0" dirty="0" err="1"/>
              <a:t>maka</a:t>
            </a:r>
            <a:r>
              <a:rPr lang="en-US" baseline="0" dirty="0"/>
              <a:t> </a:t>
            </a:r>
            <a:r>
              <a:rPr lang="en-US" baseline="0" dirty="0" err="1"/>
              <a:t>ketika</a:t>
            </a:r>
            <a:r>
              <a:rPr lang="en-US" baseline="0" dirty="0"/>
              <a:t> </a:t>
            </a:r>
            <a:r>
              <a:rPr lang="en-US" baseline="0" dirty="0" err="1"/>
              <a:t>senyawa</a:t>
            </a:r>
            <a:r>
              <a:rPr lang="en-US" baseline="0" dirty="0"/>
              <a:t> yang </a:t>
            </a:r>
            <a:r>
              <a:rPr lang="en-US" baseline="0" dirty="0" err="1"/>
              <a:t>berbeda</a:t>
            </a:r>
            <a:r>
              <a:rPr lang="en-US" baseline="0" dirty="0"/>
              <a:t> </a:t>
            </a:r>
            <a:r>
              <a:rPr lang="en-US" baseline="0" dirty="0" err="1"/>
              <a:t>direaksikan</a:t>
            </a:r>
            <a:r>
              <a:rPr lang="en-US" baseline="0" dirty="0"/>
              <a:t> </a:t>
            </a:r>
            <a:r>
              <a:rPr lang="en-US" baseline="0" dirty="0" err="1"/>
              <a:t>tidak</a:t>
            </a:r>
            <a:r>
              <a:rPr lang="en-US" baseline="0" dirty="0"/>
              <a:t> </a:t>
            </a:r>
            <a:r>
              <a:rPr lang="en-US" baseline="0" dirty="0" err="1"/>
              <a:t>menghasilkan</a:t>
            </a:r>
            <a:r>
              <a:rPr lang="en-US" baseline="0" dirty="0"/>
              <a:t> </a:t>
            </a:r>
            <a:r>
              <a:rPr lang="en-US" baseline="0" dirty="0" err="1"/>
              <a:t>senyawa</a:t>
            </a:r>
            <a:r>
              <a:rPr lang="en-US" baseline="0" dirty="0"/>
              <a:t> </a:t>
            </a:r>
            <a:r>
              <a:rPr lang="en-US" baseline="0" dirty="0" err="1"/>
              <a:t>baru</a:t>
            </a:r>
            <a:r>
              <a:rPr lang="en-US" baseline="0" dirty="0"/>
              <a:t>. </a:t>
            </a:r>
            <a:r>
              <a:rPr lang="en-US" baseline="0" dirty="0" err="1"/>
              <a:t>Sebagai</a:t>
            </a:r>
            <a:r>
              <a:rPr lang="en-US" baseline="0" dirty="0"/>
              <a:t> </a:t>
            </a:r>
            <a:r>
              <a:rPr lang="en-US" baseline="0" dirty="0" err="1"/>
              <a:t>contoh</a:t>
            </a:r>
            <a:r>
              <a:rPr lang="en-US" baseline="0" dirty="0"/>
              <a:t> </a:t>
            </a:r>
            <a:r>
              <a:rPr lang="en-US" baseline="0" dirty="0" err="1"/>
              <a:t>reaksi</a:t>
            </a:r>
            <a:r>
              <a:rPr lang="en-US" baseline="0" dirty="0"/>
              <a:t> </a:t>
            </a:r>
            <a:r>
              <a:rPr lang="en-US" baseline="0" dirty="0" err="1"/>
              <a:t>kimia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baseline="0" dirty="0" err="1"/>
              <a:t>logam</a:t>
            </a:r>
            <a:r>
              <a:rPr lang="en-US" baseline="0" dirty="0"/>
              <a:t> </a:t>
            </a:r>
            <a:r>
              <a:rPr lang="en-US" baseline="0" dirty="0" err="1"/>
              <a:t>natrium</a:t>
            </a:r>
            <a:r>
              <a:rPr lang="en-US" baseline="0" dirty="0"/>
              <a:t>. </a:t>
            </a:r>
            <a:r>
              <a:rPr lang="en-US" baseline="0" dirty="0" err="1"/>
              <a:t>Logam</a:t>
            </a:r>
            <a:r>
              <a:rPr lang="en-US" baseline="0" dirty="0"/>
              <a:t> </a:t>
            </a:r>
            <a:r>
              <a:rPr lang="en-US" baseline="0" dirty="0" err="1"/>
              <a:t>natrium</a:t>
            </a:r>
            <a:r>
              <a:rPr lang="en-US" baseline="0" dirty="0"/>
              <a:t> </a:t>
            </a:r>
            <a:r>
              <a:rPr lang="en-US" baseline="0" dirty="0" err="1"/>
              <a:t>apabla</a:t>
            </a:r>
            <a:r>
              <a:rPr lang="en-US" baseline="0" dirty="0"/>
              <a:t> </a:t>
            </a:r>
            <a:r>
              <a:rPr lang="en-US" baseline="0" dirty="0" err="1"/>
              <a:t>bereaksi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oksigen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hidrogen</a:t>
            </a:r>
            <a:r>
              <a:rPr lang="en-US" baseline="0" dirty="0"/>
              <a:t> yang </a:t>
            </a:r>
            <a:r>
              <a:rPr lang="en-US" baseline="0" dirty="0" err="1"/>
              <a:t>ada</a:t>
            </a:r>
            <a:r>
              <a:rPr lang="en-US" baseline="0" dirty="0"/>
              <a:t> di </a:t>
            </a:r>
            <a:r>
              <a:rPr lang="en-US" baseline="0" dirty="0" err="1"/>
              <a:t>udara</a:t>
            </a:r>
            <a:r>
              <a:rPr lang="en-US" baseline="0" dirty="0"/>
              <a:t>, </a:t>
            </a:r>
            <a:r>
              <a:rPr lang="en-US" baseline="0" dirty="0" err="1"/>
              <a:t>maka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membentuk</a:t>
            </a:r>
            <a:r>
              <a:rPr lang="en-US" baseline="0" dirty="0"/>
              <a:t> </a:t>
            </a:r>
            <a:r>
              <a:rPr lang="en-US" baseline="0" dirty="0" err="1"/>
              <a:t>lapisan</a:t>
            </a:r>
            <a:r>
              <a:rPr lang="en-US" baseline="0" dirty="0"/>
              <a:t> yang </a:t>
            </a:r>
            <a:r>
              <a:rPr lang="en-US" baseline="0" dirty="0" err="1"/>
              <a:t>keras</a:t>
            </a:r>
            <a:r>
              <a:rPr lang="en-US" baseline="0" dirty="0"/>
              <a:t>, </a:t>
            </a:r>
            <a:r>
              <a:rPr lang="en-US" baseline="0" dirty="0" err="1"/>
              <a:t>atau</a:t>
            </a:r>
            <a:r>
              <a:rPr lang="en-US" baseline="0" dirty="0"/>
              <a:t> yang </a:t>
            </a:r>
            <a:r>
              <a:rPr lang="en-US" baseline="0" dirty="0" err="1"/>
              <a:t>dikenal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NaOH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A227A-D815-49E6-8C26-BA6486B8E2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7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pengelompokan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.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bisa</a:t>
            </a:r>
            <a:r>
              <a:rPr lang="en-US" baseline="0" dirty="0"/>
              <a:t> </a:t>
            </a:r>
            <a:r>
              <a:rPr lang="en-US" baseline="0" dirty="0" err="1"/>
              <a:t>terbagi</a:t>
            </a:r>
            <a:r>
              <a:rPr lang="en-US" baseline="0" dirty="0"/>
              <a:t> </a:t>
            </a:r>
            <a:r>
              <a:rPr lang="en-US" baseline="0" dirty="0" err="1"/>
              <a:t>atas</a:t>
            </a:r>
            <a:r>
              <a:rPr lang="en-US" baseline="0" dirty="0"/>
              <a:t> </a:t>
            </a:r>
            <a:r>
              <a:rPr lang="en-US" baseline="0" dirty="0" err="1"/>
              <a:t>tiga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yaitu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, </a:t>
            </a:r>
            <a:r>
              <a:rPr lang="en-US" baseline="0" dirty="0" err="1"/>
              <a:t>cair</a:t>
            </a:r>
            <a:r>
              <a:rPr lang="en-US" baseline="0" dirty="0"/>
              <a:t>, </a:t>
            </a:r>
            <a:r>
              <a:rPr lang="en-US" baseline="0" dirty="0" err="1"/>
              <a:t>dan</a:t>
            </a:r>
            <a:r>
              <a:rPr lang="en-US" baseline="0" dirty="0"/>
              <a:t> gas. </a:t>
            </a:r>
            <a:r>
              <a:rPr lang="en-US" baseline="0" dirty="0" err="1"/>
              <a:t>Contoh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baseline="0" dirty="0" err="1"/>
              <a:t>balok</a:t>
            </a:r>
            <a:r>
              <a:rPr lang="en-US" baseline="0" dirty="0"/>
              <a:t> </a:t>
            </a:r>
            <a:r>
              <a:rPr lang="en-US" baseline="0" dirty="0" err="1"/>
              <a:t>es</a:t>
            </a:r>
            <a:r>
              <a:rPr lang="en-US" baseline="0" dirty="0"/>
              <a:t>. </a:t>
            </a:r>
            <a:r>
              <a:rPr lang="en-US" baseline="0" dirty="0" err="1"/>
              <a:t>Ciri-ciri</a:t>
            </a:r>
            <a:r>
              <a:rPr lang="en-US" baseline="0" dirty="0"/>
              <a:t> </a:t>
            </a:r>
            <a:r>
              <a:rPr lang="en-US" baseline="0" dirty="0" err="1"/>
              <a:t>dari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 </a:t>
            </a:r>
            <a:r>
              <a:rPr lang="en-US" baseline="0" dirty="0" err="1"/>
              <a:t>itu</a:t>
            </a:r>
            <a:r>
              <a:rPr lang="en-US" baseline="0" dirty="0"/>
              <a:t> </a:t>
            </a:r>
            <a:r>
              <a:rPr lang="en-US" baseline="0" dirty="0" err="1"/>
              <a:t>sendiri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baseline="0" dirty="0" err="1"/>
              <a:t>bentuk</a:t>
            </a:r>
            <a:r>
              <a:rPr lang="en-US" baseline="0" dirty="0"/>
              <a:t> ……..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kedua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baseline="0" dirty="0" err="1"/>
              <a:t>cair</a:t>
            </a:r>
            <a:r>
              <a:rPr lang="en-US" baseline="0" dirty="0"/>
              <a:t>. </a:t>
            </a:r>
            <a:r>
              <a:rPr lang="en-US" baseline="0" dirty="0" err="1"/>
              <a:t>Contohnya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</a:t>
            </a:r>
            <a:r>
              <a:rPr lang="en-US" baseline="0" dirty="0" err="1"/>
              <a:t>larutan</a:t>
            </a:r>
            <a:r>
              <a:rPr lang="en-US" baseline="0" dirty="0"/>
              <a:t>. </a:t>
            </a:r>
            <a:r>
              <a:rPr lang="en-US" baseline="0" dirty="0" err="1"/>
              <a:t>Karakteristik</a:t>
            </a:r>
            <a:r>
              <a:rPr lang="en-US" baseline="0" dirty="0"/>
              <a:t> </a:t>
            </a:r>
            <a:r>
              <a:rPr lang="en-US" baseline="0" dirty="0" err="1"/>
              <a:t>cairan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…….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terakhir</a:t>
            </a:r>
            <a:r>
              <a:rPr lang="en-US" baseline="0" dirty="0"/>
              <a:t> </a:t>
            </a:r>
            <a:r>
              <a:rPr lang="en-US" baseline="0" dirty="0" err="1"/>
              <a:t>adalah</a:t>
            </a:r>
            <a:r>
              <a:rPr lang="en-US" baseline="0" dirty="0"/>
              <a:t> gas. </a:t>
            </a:r>
            <a:r>
              <a:rPr lang="en-US" baseline="0" dirty="0" err="1"/>
              <a:t>Karakteristik</a:t>
            </a:r>
            <a:r>
              <a:rPr lang="en-US" baseline="0" dirty="0"/>
              <a:t> gas…….</a:t>
            </a:r>
          </a:p>
          <a:p>
            <a:r>
              <a:rPr lang="en-US" baseline="0" dirty="0"/>
              <a:t>Nah </a:t>
            </a:r>
            <a:r>
              <a:rPr lang="en-US" baseline="0" dirty="0" err="1"/>
              <a:t>ini</a:t>
            </a:r>
            <a:r>
              <a:rPr lang="en-US" baseline="0" dirty="0"/>
              <a:t> </a:t>
            </a:r>
            <a:r>
              <a:rPr lang="en-US" baseline="0" dirty="0" err="1"/>
              <a:t>merupakan</a:t>
            </a:r>
            <a:r>
              <a:rPr lang="en-US" baseline="0" dirty="0"/>
              <a:t> </a:t>
            </a:r>
            <a:r>
              <a:rPr lang="en-US" baseline="0" dirty="0" err="1"/>
              <a:t>struktur</a:t>
            </a:r>
            <a:r>
              <a:rPr lang="en-US" baseline="0" dirty="0"/>
              <a:t> </a:t>
            </a:r>
            <a:r>
              <a:rPr lang="en-US" baseline="0" dirty="0" err="1"/>
              <a:t>dari</a:t>
            </a:r>
            <a:r>
              <a:rPr lang="en-US" baseline="0" dirty="0"/>
              <a:t> </a:t>
            </a:r>
            <a:r>
              <a:rPr lang="en-US" baseline="0" dirty="0" err="1"/>
              <a:t>masing-masing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tadi</a:t>
            </a:r>
            <a:r>
              <a:rPr lang="en-US" baseline="0" dirty="0"/>
              <a:t>. </a:t>
            </a:r>
            <a:r>
              <a:rPr lang="en-US" baseline="0" dirty="0" err="1"/>
              <a:t>Dapat</a:t>
            </a:r>
            <a:r>
              <a:rPr lang="en-US" baseline="0" dirty="0"/>
              <a:t> </a:t>
            </a:r>
            <a:r>
              <a:rPr lang="en-US" baseline="0" dirty="0" err="1"/>
              <a:t>dilihat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, </a:t>
            </a:r>
            <a:r>
              <a:rPr lang="en-US" baseline="0" dirty="0" err="1"/>
              <a:t>strukturnya</a:t>
            </a:r>
            <a:r>
              <a:rPr lang="en-US" baseline="0" dirty="0"/>
              <a:t> </a:t>
            </a:r>
            <a:r>
              <a:rPr lang="en-US" baseline="0" dirty="0" err="1"/>
              <a:t>sangat</a:t>
            </a:r>
            <a:r>
              <a:rPr lang="en-US" baseline="0" dirty="0"/>
              <a:t> </a:t>
            </a:r>
            <a:r>
              <a:rPr lang="en-US" baseline="0" dirty="0" err="1"/>
              <a:t>rapat</a:t>
            </a:r>
            <a:r>
              <a:rPr lang="en-US" baseline="0" dirty="0"/>
              <a:t> </a:t>
            </a:r>
            <a:r>
              <a:rPr lang="en-US" baseline="0" dirty="0" err="1"/>
              <a:t>sehingga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sulit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bergerak</a:t>
            </a:r>
            <a:r>
              <a:rPr lang="en-US" baseline="0" dirty="0"/>
              <a:t>, </a:t>
            </a:r>
            <a:r>
              <a:rPr lang="en-US" baseline="0" dirty="0" err="1"/>
              <a:t>itulah</a:t>
            </a:r>
            <a:r>
              <a:rPr lang="en-US" baseline="0" dirty="0"/>
              <a:t> </a:t>
            </a:r>
            <a:r>
              <a:rPr lang="en-US" baseline="0" dirty="0" err="1"/>
              <a:t>kenapa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 </a:t>
            </a:r>
            <a:r>
              <a:rPr lang="en-US" baseline="0" dirty="0" err="1"/>
              <a:t>sulit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dapat</a:t>
            </a:r>
            <a:r>
              <a:rPr lang="en-US" baseline="0" dirty="0"/>
              <a:t> </a:t>
            </a:r>
            <a:r>
              <a:rPr lang="en-US" baseline="0" dirty="0" err="1"/>
              <a:t>pengaruh</a:t>
            </a:r>
            <a:r>
              <a:rPr lang="en-US" baseline="0" dirty="0"/>
              <a:t> </a:t>
            </a:r>
            <a:r>
              <a:rPr lang="en-US" baseline="0" dirty="0" err="1"/>
              <a:t>dari</a:t>
            </a:r>
            <a:r>
              <a:rPr lang="en-US" baseline="0" dirty="0"/>
              <a:t> </a:t>
            </a:r>
            <a:r>
              <a:rPr lang="en-US" baseline="0" dirty="0" err="1"/>
              <a:t>luar</a:t>
            </a:r>
            <a:r>
              <a:rPr lang="en-US" baseline="0" dirty="0"/>
              <a:t> </a:t>
            </a:r>
            <a:r>
              <a:rPr lang="en-US" baseline="0" dirty="0" err="1"/>
              <a:t>sehingga</a:t>
            </a:r>
            <a:r>
              <a:rPr lang="en-US" baseline="0" dirty="0"/>
              <a:t> </a:t>
            </a:r>
            <a:r>
              <a:rPr lang="en-US" baseline="0" dirty="0" err="1"/>
              <a:t>bentuk</a:t>
            </a:r>
            <a:r>
              <a:rPr lang="en-US" baseline="0" dirty="0"/>
              <a:t> </a:t>
            </a:r>
            <a:r>
              <a:rPr lang="en-US" baseline="0" dirty="0" err="1"/>
              <a:t>dan</a:t>
            </a:r>
            <a:r>
              <a:rPr lang="en-US" baseline="0" dirty="0"/>
              <a:t> </a:t>
            </a:r>
            <a:r>
              <a:rPr lang="en-US" baseline="0" dirty="0" err="1"/>
              <a:t>volumenya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tetap</a:t>
            </a:r>
            <a:r>
              <a:rPr lang="en-US" baseline="0" dirty="0"/>
              <a:t>. </a:t>
            </a:r>
            <a:r>
              <a:rPr lang="en-US" baseline="0" dirty="0" err="1"/>
              <a:t>Sedngakn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cair</a:t>
            </a:r>
            <a:r>
              <a:rPr lang="en-US" baseline="0" dirty="0"/>
              <a:t>, </a:t>
            </a:r>
            <a:r>
              <a:rPr lang="en-US" baseline="0" dirty="0" err="1"/>
              <a:t>lebih</a:t>
            </a:r>
            <a:r>
              <a:rPr lang="en-US" baseline="0" dirty="0"/>
              <a:t> </a:t>
            </a:r>
            <a:r>
              <a:rPr lang="en-US" baseline="0" dirty="0" err="1"/>
              <a:t>fleksibel</a:t>
            </a:r>
            <a:r>
              <a:rPr lang="en-US" baseline="0" dirty="0"/>
              <a:t>. </a:t>
            </a:r>
            <a:r>
              <a:rPr lang="en-US" baseline="0" dirty="0" err="1"/>
              <a:t>Ikatan</a:t>
            </a:r>
            <a:r>
              <a:rPr lang="en-US" baseline="0" dirty="0"/>
              <a:t> </a:t>
            </a:r>
            <a:r>
              <a:rPr lang="en-US" baseline="0" dirty="0" err="1"/>
              <a:t>nya</a:t>
            </a:r>
            <a:r>
              <a:rPr lang="en-US" baseline="0" dirty="0"/>
              <a:t> </a:t>
            </a:r>
            <a:r>
              <a:rPr lang="en-US" baseline="0" dirty="0" err="1"/>
              <a:t>tidak</a:t>
            </a:r>
            <a:r>
              <a:rPr lang="en-US" baseline="0" dirty="0"/>
              <a:t> </a:t>
            </a:r>
            <a:r>
              <a:rPr lang="en-US" baseline="0" dirty="0" err="1"/>
              <a:t>sekuat</a:t>
            </a:r>
            <a:r>
              <a:rPr lang="en-US" baseline="0" dirty="0"/>
              <a:t> </a:t>
            </a:r>
            <a:r>
              <a:rPr lang="en-US" baseline="0" dirty="0" err="1"/>
              <a:t>ikatan</a:t>
            </a:r>
            <a:r>
              <a:rPr lang="en-US" baseline="0" dirty="0"/>
              <a:t> </a:t>
            </a:r>
            <a:r>
              <a:rPr lang="en-US" baseline="0" dirty="0" err="1"/>
              <a:t>zat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, </a:t>
            </a:r>
            <a:r>
              <a:rPr lang="en-US" baseline="0" dirty="0" err="1"/>
              <a:t>sehingga</a:t>
            </a:r>
            <a:r>
              <a:rPr lang="en-US" baseline="0" dirty="0"/>
              <a:t> </a:t>
            </a:r>
            <a:r>
              <a:rPr lang="en-US" baseline="0" dirty="0" err="1"/>
              <a:t>cairan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lebih</a:t>
            </a:r>
            <a:r>
              <a:rPr lang="en-US" baseline="0" dirty="0"/>
              <a:t> </a:t>
            </a:r>
            <a:r>
              <a:rPr lang="en-US" baseline="0" dirty="0" err="1"/>
              <a:t>bisa</a:t>
            </a:r>
            <a:r>
              <a:rPr lang="en-US" baseline="0" dirty="0"/>
              <a:t> </a:t>
            </a:r>
            <a:r>
              <a:rPr lang="en-US" baseline="0" dirty="0" err="1"/>
              <a:t>bergerak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mengikuti</a:t>
            </a:r>
            <a:r>
              <a:rPr lang="en-US" baseline="0" dirty="0"/>
              <a:t> </a:t>
            </a:r>
            <a:r>
              <a:rPr lang="en-US" baseline="0" dirty="0" err="1"/>
              <a:t>bentuk</a:t>
            </a:r>
            <a:r>
              <a:rPr lang="en-US" baseline="0" dirty="0"/>
              <a:t> </a:t>
            </a:r>
            <a:r>
              <a:rPr lang="en-US" baseline="0" dirty="0" err="1"/>
              <a:t>wadahnya</a:t>
            </a:r>
            <a:r>
              <a:rPr lang="en-US" baseline="0" dirty="0"/>
              <a:t>. Dan </a:t>
            </a:r>
            <a:r>
              <a:rPr lang="en-US" baseline="0" dirty="0" err="1"/>
              <a:t>ini</a:t>
            </a:r>
            <a:r>
              <a:rPr lang="en-US" baseline="0" dirty="0"/>
              <a:t> </a:t>
            </a:r>
            <a:r>
              <a:rPr lang="en-US" baseline="0" dirty="0" err="1"/>
              <a:t>struktur</a:t>
            </a:r>
            <a:r>
              <a:rPr lang="en-US" baseline="0" dirty="0"/>
              <a:t> </a:t>
            </a:r>
            <a:r>
              <a:rPr lang="en-US" baseline="0" dirty="0" err="1"/>
              <a:t>ikatan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gas, </a:t>
            </a:r>
            <a:r>
              <a:rPr lang="en-US" baseline="0" dirty="0" err="1"/>
              <a:t>sangat</a:t>
            </a:r>
            <a:r>
              <a:rPr lang="en-US" baseline="0" dirty="0"/>
              <a:t> </a:t>
            </a:r>
            <a:r>
              <a:rPr lang="en-US" baseline="0" dirty="0" err="1"/>
              <a:t>tidak</a:t>
            </a:r>
            <a:r>
              <a:rPr lang="en-US" baseline="0" dirty="0"/>
              <a:t> </a:t>
            </a:r>
            <a:r>
              <a:rPr lang="en-US" baseline="0" dirty="0" err="1"/>
              <a:t>beraturan</a:t>
            </a:r>
            <a:r>
              <a:rPr lang="en-US" baseline="0" dirty="0"/>
              <a:t>. </a:t>
            </a:r>
            <a:r>
              <a:rPr lang="en-US" baseline="0" dirty="0" err="1"/>
              <a:t>Sehingga</a:t>
            </a:r>
            <a:r>
              <a:rPr lang="en-US" baseline="0" dirty="0"/>
              <a:t> gas </a:t>
            </a:r>
            <a:r>
              <a:rPr lang="en-US" baseline="0" dirty="0" err="1"/>
              <a:t>cenderung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mengisi</a:t>
            </a:r>
            <a:r>
              <a:rPr lang="en-US" baseline="0" dirty="0"/>
              <a:t> </a:t>
            </a:r>
            <a:r>
              <a:rPr lang="en-US" baseline="0" dirty="0" err="1"/>
              <a:t>seluruh</a:t>
            </a:r>
            <a:r>
              <a:rPr lang="en-US" baseline="0" dirty="0"/>
              <a:t> </a:t>
            </a:r>
            <a:r>
              <a:rPr lang="en-US" baseline="0" dirty="0" err="1"/>
              <a:t>ruang</a:t>
            </a:r>
            <a:r>
              <a:rPr lang="en-US" baseline="0" dirty="0"/>
              <a:t> yang </a:t>
            </a:r>
            <a:r>
              <a:rPr lang="en-US" baseline="0" dirty="0" err="1"/>
              <a:t>ada</a:t>
            </a:r>
            <a:r>
              <a:rPr lang="en-US" baseline="0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A227A-D815-49E6-8C26-BA6486B8E28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1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baseline="0" dirty="0"/>
              <a:t> </a:t>
            </a:r>
            <a:r>
              <a:rPr lang="en-US" baseline="0" dirty="0" err="1"/>
              <a:t>perubahan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</a:t>
            </a:r>
            <a:r>
              <a:rPr lang="en-US" baseline="0" dirty="0" err="1"/>
              <a:t>zat</a:t>
            </a:r>
            <a:r>
              <a:rPr lang="en-US" baseline="0" dirty="0"/>
              <a:t>. </a:t>
            </a:r>
            <a:r>
              <a:rPr lang="en-US" baseline="0" dirty="0" err="1"/>
              <a:t>Karena</a:t>
            </a:r>
            <a:r>
              <a:rPr lang="en-US" baseline="0" dirty="0"/>
              <a:t> </a:t>
            </a:r>
            <a:r>
              <a:rPr lang="en-US" baseline="0" dirty="0" err="1"/>
              <a:t>tadi</a:t>
            </a:r>
            <a:r>
              <a:rPr lang="en-US" baseline="0" dirty="0"/>
              <a:t> </a:t>
            </a:r>
            <a:r>
              <a:rPr lang="en-US" baseline="0" dirty="0" err="1"/>
              <a:t>ada</a:t>
            </a:r>
            <a:r>
              <a:rPr lang="en-US" baseline="0" dirty="0"/>
              <a:t> </a:t>
            </a:r>
            <a:r>
              <a:rPr lang="en-US" baseline="0" dirty="0" err="1"/>
              <a:t>tiga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gas </a:t>
            </a:r>
            <a:r>
              <a:rPr lang="en-US" baseline="0" dirty="0" err="1"/>
              <a:t>yaitu</a:t>
            </a:r>
            <a:r>
              <a:rPr lang="en-US" baseline="0" dirty="0"/>
              <a:t> gas </a:t>
            </a:r>
            <a:r>
              <a:rPr lang="en-US" baseline="0" dirty="0" err="1"/>
              <a:t>cair</a:t>
            </a:r>
            <a:r>
              <a:rPr lang="en-US" baseline="0" dirty="0"/>
              <a:t> </a:t>
            </a:r>
            <a:r>
              <a:rPr lang="en-US" baseline="0" dirty="0" err="1"/>
              <a:t>dan</a:t>
            </a:r>
            <a:r>
              <a:rPr lang="en-US" baseline="0" dirty="0"/>
              <a:t> </a:t>
            </a:r>
            <a:r>
              <a:rPr lang="en-US" baseline="0" dirty="0" err="1"/>
              <a:t>padat</a:t>
            </a:r>
            <a:r>
              <a:rPr lang="en-US" baseline="0" dirty="0"/>
              <a:t>. </a:t>
            </a:r>
            <a:r>
              <a:rPr lang="en-US" baseline="0" dirty="0" err="1"/>
              <a:t>Disini</a:t>
            </a:r>
            <a:r>
              <a:rPr lang="en-US" baseline="0" dirty="0"/>
              <a:t> </a:t>
            </a:r>
            <a:r>
              <a:rPr lang="en-US" baseline="0" dirty="0" err="1"/>
              <a:t>dapat</a:t>
            </a:r>
            <a:r>
              <a:rPr lang="en-US" baseline="0" dirty="0"/>
              <a:t> </a:t>
            </a:r>
            <a:r>
              <a:rPr lang="en-US" baseline="0" dirty="0" err="1"/>
              <a:t>dilihat</a:t>
            </a:r>
            <a:r>
              <a:rPr lang="en-US" baseline="0" dirty="0"/>
              <a:t> </a:t>
            </a:r>
            <a:r>
              <a:rPr lang="en-US" baseline="0" dirty="0" err="1"/>
              <a:t>bentuk</a:t>
            </a:r>
            <a:r>
              <a:rPr lang="en-US" baseline="0" dirty="0"/>
              <a:t> </a:t>
            </a:r>
            <a:r>
              <a:rPr lang="en-US" baseline="0" dirty="0" err="1"/>
              <a:t>perubahan</a:t>
            </a:r>
            <a:r>
              <a:rPr lang="en-US" baseline="0" dirty="0"/>
              <a:t> </a:t>
            </a:r>
            <a:r>
              <a:rPr lang="en-US" baseline="0" dirty="0" err="1"/>
              <a:t>wujud</a:t>
            </a:r>
            <a:r>
              <a:rPr lang="en-US" baseline="0" dirty="0"/>
              <a:t> gas </a:t>
            </a:r>
            <a:r>
              <a:rPr lang="en-US" baseline="0" dirty="0" err="1"/>
              <a:t>beserta</a:t>
            </a:r>
            <a:r>
              <a:rPr lang="en-US" baseline="0" dirty="0"/>
              <a:t> </a:t>
            </a:r>
            <a:r>
              <a:rPr lang="en-US" baseline="0" dirty="0" err="1"/>
              <a:t>nama</a:t>
            </a:r>
            <a:r>
              <a:rPr lang="en-US" baseline="0" dirty="0"/>
              <a:t> proses </a:t>
            </a:r>
            <a:r>
              <a:rPr lang="en-US" baseline="0" dirty="0" err="1"/>
              <a:t>perubahannya</a:t>
            </a:r>
            <a:r>
              <a:rPr lang="en-US" baseline="0" dirty="0"/>
              <a:t>. </a:t>
            </a:r>
            <a:r>
              <a:rPr lang="en-US" baseline="0" dirty="0" err="1"/>
              <a:t>Dapat</a:t>
            </a:r>
            <a:r>
              <a:rPr lang="en-US" baseline="0" dirty="0"/>
              <a:t> </a:t>
            </a:r>
            <a:r>
              <a:rPr lang="en-US" baseline="0" dirty="0" err="1"/>
              <a:t>dilihat</a:t>
            </a:r>
            <a:r>
              <a:rPr lang="en-US" baseline="0" dirty="0"/>
              <a:t>, proses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warna</a:t>
            </a:r>
            <a:r>
              <a:rPr lang="en-US" baseline="0" dirty="0"/>
              <a:t> </a:t>
            </a:r>
            <a:r>
              <a:rPr lang="en-US" baseline="0" dirty="0" err="1"/>
              <a:t>merah</a:t>
            </a:r>
            <a:r>
              <a:rPr lang="en-US" baseline="0" dirty="0"/>
              <a:t> </a:t>
            </a:r>
            <a:r>
              <a:rPr lang="en-US" baseline="0" dirty="0" err="1"/>
              <a:t>menandakan</a:t>
            </a:r>
            <a:r>
              <a:rPr lang="en-US" baseline="0" dirty="0"/>
              <a:t> </a:t>
            </a:r>
            <a:r>
              <a:rPr lang="en-US" baseline="0" dirty="0" err="1"/>
              <a:t>perubahan</a:t>
            </a:r>
            <a:r>
              <a:rPr lang="en-US" baseline="0" dirty="0"/>
              <a:t> yang </a:t>
            </a:r>
            <a:r>
              <a:rPr lang="en-US" baseline="0" dirty="0" err="1"/>
              <a:t>terjadi</a:t>
            </a:r>
            <a:r>
              <a:rPr lang="en-US" baseline="0" dirty="0"/>
              <a:t> </a:t>
            </a:r>
            <a:r>
              <a:rPr lang="en-US" baseline="0" dirty="0" err="1"/>
              <a:t>membutuhkan</a:t>
            </a:r>
            <a:r>
              <a:rPr lang="en-US" baseline="0" dirty="0"/>
              <a:t> </a:t>
            </a:r>
            <a:r>
              <a:rPr lang="en-US" baseline="0" dirty="0" err="1"/>
              <a:t>panas</a:t>
            </a:r>
            <a:r>
              <a:rPr lang="en-US" baseline="0" dirty="0"/>
              <a:t> </a:t>
            </a:r>
            <a:r>
              <a:rPr lang="en-US" baseline="0" dirty="0" err="1"/>
              <a:t>atau</a:t>
            </a:r>
            <a:r>
              <a:rPr lang="en-US" baseline="0" dirty="0"/>
              <a:t> </a:t>
            </a:r>
            <a:r>
              <a:rPr lang="en-US" baseline="0" dirty="0" err="1"/>
              <a:t>kalor</a:t>
            </a:r>
            <a:r>
              <a:rPr lang="en-US" baseline="0" dirty="0"/>
              <a:t>, </a:t>
            </a:r>
            <a:r>
              <a:rPr lang="en-US" baseline="0" dirty="0" err="1"/>
              <a:t>sementara</a:t>
            </a:r>
            <a:r>
              <a:rPr lang="en-US" baseline="0" dirty="0"/>
              <a:t> proses </a:t>
            </a:r>
            <a:r>
              <a:rPr lang="en-US" baseline="0" dirty="0" err="1"/>
              <a:t>dengan</a:t>
            </a:r>
            <a:r>
              <a:rPr lang="en-US" baseline="0" dirty="0"/>
              <a:t> </a:t>
            </a:r>
            <a:r>
              <a:rPr lang="en-US" baseline="0" dirty="0" err="1"/>
              <a:t>warna</a:t>
            </a:r>
            <a:r>
              <a:rPr lang="en-US" baseline="0" dirty="0"/>
              <a:t> </a:t>
            </a:r>
            <a:r>
              <a:rPr lang="en-US" baseline="0" dirty="0" err="1"/>
              <a:t>putih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melepaskan</a:t>
            </a:r>
            <a:r>
              <a:rPr lang="en-US" baseline="0" dirty="0"/>
              <a:t> </a:t>
            </a:r>
            <a:r>
              <a:rPr lang="en-US" baseline="0" dirty="0" err="1"/>
              <a:t>kalor</a:t>
            </a:r>
            <a:r>
              <a:rPr lang="en-US" baseline="0" dirty="0"/>
              <a:t>. </a:t>
            </a:r>
            <a:r>
              <a:rPr lang="en-US" baseline="0" dirty="0" err="1"/>
              <a:t>Sebagai</a:t>
            </a:r>
            <a:r>
              <a:rPr lang="en-US" baseline="0" dirty="0"/>
              <a:t> </a:t>
            </a:r>
            <a:r>
              <a:rPr lang="en-US" baseline="0" dirty="0" err="1"/>
              <a:t>contoh</a:t>
            </a:r>
            <a:r>
              <a:rPr lang="en-US" baseline="0" dirty="0"/>
              <a:t> : </a:t>
            </a:r>
            <a:r>
              <a:rPr lang="en-US" baseline="0" dirty="0" err="1"/>
              <a:t>Es</a:t>
            </a:r>
            <a:r>
              <a:rPr lang="en-US" baseline="0" dirty="0"/>
              <a:t> </a:t>
            </a:r>
            <a:r>
              <a:rPr lang="en-US" baseline="0" dirty="0" err="1"/>
              <a:t>mencair</a:t>
            </a:r>
            <a:r>
              <a:rPr lang="en-US" baseline="0" dirty="0"/>
              <a:t> </a:t>
            </a:r>
            <a:r>
              <a:rPr lang="en-US" baseline="0" dirty="0" err="1"/>
              <a:t>menjadi</a:t>
            </a:r>
            <a:r>
              <a:rPr lang="en-US" baseline="0" dirty="0"/>
              <a:t> </a:t>
            </a:r>
            <a:r>
              <a:rPr lang="en-US" baseline="0" dirty="0" err="1"/>
              <a:t>cairan</a:t>
            </a:r>
            <a:r>
              <a:rPr lang="en-US" baseline="0" dirty="0"/>
              <a:t> </a:t>
            </a:r>
            <a:r>
              <a:rPr lang="en-US" baseline="0" dirty="0" err="1"/>
              <a:t>membuthkan</a:t>
            </a:r>
            <a:r>
              <a:rPr lang="en-US" baseline="0" dirty="0"/>
              <a:t> </a:t>
            </a:r>
            <a:r>
              <a:rPr lang="en-US" baseline="0" dirty="0" err="1"/>
              <a:t>panas</a:t>
            </a:r>
            <a:r>
              <a:rPr lang="en-US" baseline="0" dirty="0"/>
              <a:t>, </a:t>
            </a:r>
            <a:r>
              <a:rPr lang="en-US" baseline="0" dirty="0" err="1"/>
              <a:t>sedangkan</a:t>
            </a:r>
            <a:r>
              <a:rPr lang="en-US" baseline="0" dirty="0"/>
              <a:t> </a:t>
            </a:r>
            <a:r>
              <a:rPr lang="en-US" baseline="0" dirty="0" err="1"/>
              <a:t>cairan</a:t>
            </a:r>
            <a:r>
              <a:rPr lang="en-US" baseline="0" dirty="0"/>
              <a:t> </a:t>
            </a:r>
            <a:r>
              <a:rPr lang="en-US" baseline="0" dirty="0" err="1"/>
              <a:t>akan</a:t>
            </a:r>
            <a:r>
              <a:rPr lang="en-US" baseline="0" dirty="0"/>
              <a:t> </a:t>
            </a:r>
            <a:r>
              <a:rPr lang="en-US" baseline="0" dirty="0" err="1"/>
              <a:t>melepaskan</a:t>
            </a:r>
            <a:r>
              <a:rPr lang="en-US" baseline="0" dirty="0"/>
              <a:t> </a:t>
            </a:r>
            <a:r>
              <a:rPr lang="en-US" baseline="0" dirty="0" err="1"/>
              <a:t>panas</a:t>
            </a:r>
            <a:r>
              <a:rPr lang="en-US" baseline="0" dirty="0"/>
              <a:t> </a:t>
            </a:r>
            <a:r>
              <a:rPr lang="en-US" baseline="0" dirty="0" err="1"/>
              <a:t>atau</a:t>
            </a:r>
            <a:r>
              <a:rPr lang="en-US" baseline="0" dirty="0"/>
              <a:t> </a:t>
            </a:r>
            <a:r>
              <a:rPr lang="en-US" baseline="0" dirty="0" err="1"/>
              <a:t>energi</a:t>
            </a:r>
            <a:r>
              <a:rPr lang="en-US" baseline="0" dirty="0"/>
              <a:t> </a:t>
            </a:r>
            <a:r>
              <a:rPr lang="en-US" baseline="0" dirty="0" err="1"/>
              <a:t>ke</a:t>
            </a:r>
            <a:r>
              <a:rPr lang="en-US" baseline="0" dirty="0"/>
              <a:t> </a:t>
            </a:r>
            <a:r>
              <a:rPr lang="en-US" baseline="0" dirty="0" err="1"/>
              <a:t>lingkungan</a:t>
            </a:r>
            <a:r>
              <a:rPr lang="en-US" baseline="0" dirty="0"/>
              <a:t> </a:t>
            </a:r>
            <a:r>
              <a:rPr lang="en-US" baseline="0" dirty="0" err="1"/>
              <a:t>untuk</a:t>
            </a:r>
            <a:r>
              <a:rPr lang="en-US" baseline="0" dirty="0"/>
              <a:t> </a:t>
            </a:r>
            <a:r>
              <a:rPr lang="en-US" baseline="0" dirty="0" err="1"/>
              <a:t>bisa</a:t>
            </a:r>
            <a:r>
              <a:rPr lang="en-US" baseline="0" dirty="0"/>
              <a:t> </a:t>
            </a:r>
            <a:r>
              <a:rPr lang="en-US" baseline="0" dirty="0" err="1"/>
              <a:t>menjadi</a:t>
            </a:r>
            <a:r>
              <a:rPr lang="en-US" baseline="0" dirty="0"/>
              <a:t> </a:t>
            </a:r>
            <a:r>
              <a:rPr lang="en-US" baseline="0" dirty="0" err="1"/>
              <a:t>es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 err="1"/>
              <a:t>Demikian</a:t>
            </a:r>
            <a:r>
              <a:rPr lang="en-US" baseline="0" dirty="0"/>
              <a:t> </a:t>
            </a:r>
            <a:r>
              <a:rPr lang="en-US" baseline="0" dirty="0" err="1"/>
              <a:t>materi</a:t>
            </a:r>
            <a:r>
              <a:rPr lang="en-US" baseline="0" dirty="0"/>
              <a:t> </a:t>
            </a:r>
            <a:r>
              <a:rPr lang="en-US" baseline="0" dirty="0" err="1"/>
              <a:t>kita</a:t>
            </a:r>
            <a:r>
              <a:rPr lang="en-US" baseline="0" dirty="0"/>
              <a:t> </a:t>
            </a:r>
            <a:r>
              <a:rPr lang="en-US" baseline="0" dirty="0" err="1"/>
              <a:t>hari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A227A-D815-49E6-8C26-BA6486B8E28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2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3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5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4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2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4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8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8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6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356A-A307-4D18-8EE1-35B15AEE5149}" type="datetimeFigureOut">
              <a:rPr lang="en-US" smtClean="0"/>
              <a:pPr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44DF6-58E9-46EC-B34C-3C6909A47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1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81887" y="990600"/>
            <a:ext cx="6583729" cy="1143000"/>
          </a:xfrm>
          <a:prstGeom prst="roundRect">
            <a:avLst/>
          </a:prstGeom>
          <a:scene3d>
            <a:camera prst="orthographicFront"/>
            <a:lightRig rig="brightRoom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Poor Richard" panose="02080502050505020702" pitchFamily="18" charset="0"/>
              </a:rPr>
              <a:t>Kimia </a:t>
            </a:r>
            <a:r>
              <a:rPr lang="en-US" sz="6000" b="1" cap="all" dirty="0" err="1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Poor Richard" panose="02080502050505020702" pitchFamily="18" charset="0"/>
              </a:rPr>
              <a:t>fisika</a:t>
            </a:r>
            <a:endParaRPr lang="en-US" sz="60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Poor Richard" panose="02080502050505020702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3657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 : </a:t>
            </a:r>
            <a:r>
              <a:rPr lang="en-US" b="1" dirty="0" err="1"/>
              <a:t>Dwi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Putri</a:t>
            </a:r>
            <a:r>
              <a:rPr lang="en-US" b="1" dirty="0"/>
              <a:t>, MT</a:t>
            </a:r>
          </a:p>
        </p:txBody>
      </p:sp>
    </p:spTree>
    <p:extLst>
      <p:ext uri="{BB962C8B-B14F-4D97-AF65-F5344CB8AC3E}">
        <p14:creationId xmlns:p14="http://schemas.microsoft.com/office/powerpoint/2010/main" val="21775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PENGENALAN ILMU KIMIA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62300" y="1219200"/>
            <a:ext cx="2743200" cy="742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latin typeface="+mj-lt"/>
                <a:cs typeface="Arial" pitchFamily="34" charset="0"/>
              </a:rPr>
              <a:t>ILMU KIMIA</a:t>
            </a:r>
            <a:endParaRPr lang="en-US" sz="34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2935069"/>
            <a:ext cx="1828800" cy="646331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+mj-lt"/>
                <a:cs typeface="Arial" pitchFamily="34" charset="0"/>
              </a:rPr>
              <a:t>Materi</a:t>
            </a:r>
            <a:r>
              <a:rPr lang="en-US" sz="3600" dirty="0"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6" name="Striped Right Arrow 5"/>
          <p:cNvSpPr/>
          <p:nvPr/>
        </p:nvSpPr>
        <p:spPr>
          <a:xfrm rot="5400000">
            <a:off x="3998357" y="2173843"/>
            <a:ext cx="685800" cy="605314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43400" y="3657600"/>
            <a:ext cx="0" cy="7633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724400" y="2057400"/>
            <a:ext cx="3200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cs typeface="Arial" pitchFamily="34" charset="0"/>
              </a:rPr>
              <a:t>ilmu</a:t>
            </a:r>
            <a:r>
              <a:rPr lang="en-US" sz="2200" dirty="0">
                <a:cs typeface="Arial" pitchFamily="34" charset="0"/>
              </a:rPr>
              <a:t> </a:t>
            </a:r>
            <a:r>
              <a:rPr lang="en-US" sz="2200" dirty="0" err="1">
                <a:cs typeface="Arial" pitchFamily="34" charset="0"/>
              </a:rPr>
              <a:t>pengetahuan</a:t>
            </a:r>
            <a:r>
              <a:rPr lang="en-US" sz="2200" dirty="0">
                <a:cs typeface="Arial" pitchFamily="34" charset="0"/>
              </a:rPr>
              <a:t> </a:t>
            </a:r>
            <a:r>
              <a:rPr lang="en-US" sz="2200" dirty="0" err="1">
                <a:cs typeface="Arial" pitchFamily="34" charset="0"/>
              </a:rPr>
              <a:t>alam</a:t>
            </a:r>
            <a:r>
              <a:rPr lang="en-US" sz="2200" dirty="0">
                <a:cs typeface="Arial" pitchFamily="34" charset="0"/>
              </a:rPr>
              <a:t> yang </a:t>
            </a:r>
            <a:r>
              <a:rPr lang="en-US" sz="2200" dirty="0" err="1">
                <a:cs typeface="Arial" pitchFamily="34" charset="0"/>
              </a:rPr>
              <a:t>mempelajari</a:t>
            </a:r>
            <a:r>
              <a:rPr lang="en-US" sz="2200" dirty="0">
                <a:cs typeface="Arial" pitchFamily="34" charset="0"/>
              </a:rPr>
              <a:t> </a:t>
            </a:r>
            <a:r>
              <a:rPr lang="en-US" sz="2200" dirty="0" err="1">
                <a:cs typeface="Arial" pitchFamily="34" charset="0"/>
              </a:rPr>
              <a:t>tentang</a:t>
            </a:r>
            <a:r>
              <a:rPr lang="en-US" sz="2200" dirty="0">
                <a:cs typeface="Arial" pitchFamily="34" charset="0"/>
              </a:rPr>
              <a:t> 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4419600" y="373380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Arial" pitchFamily="34" charset="0"/>
              </a:rPr>
              <a:t>meliputi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1752600" y="445014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materi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Susunan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materi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Sifat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materi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serta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menyertainya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1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10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Reaksi</a:t>
            </a:r>
            <a:r>
              <a:rPr lang="en-US" dirty="0">
                <a:solidFill>
                  <a:schemeClr val="bg1"/>
                </a:solidFill>
              </a:rPr>
              <a:t> Kimia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3794" name="Picture 2" descr="E:\ATIP\Kimia Dasar\Logam 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488" y="3581400"/>
            <a:ext cx="2819400" cy="2114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92979" y="4191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err="1"/>
              <a:t>Logam</a:t>
            </a:r>
            <a:r>
              <a:rPr lang="en-US" dirty="0"/>
              <a:t> Na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H</a:t>
            </a:r>
            <a:r>
              <a:rPr lang="en-US" baseline="-25000" dirty="0"/>
              <a:t>2</a:t>
            </a:r>
            <a:r>
              <a:rPr lang="en-US" dirty="0"/>
              <a:t>O di </a:t>
            </a:r>
            <a:r>
              <a:rPr lang="en-US" dirty="0" err="1"/>
              <a:t>udara</a:t>
            </a:r>
            <a:r>
              <a:rPr lang="en-US" dirty="0"/>
              <a:t>. </a:t>
            </a:r>
          </a:p>
        </p:txBody>
      </p:sp>
      <p:sp>
        <p:nvSpPr>
          <p:cNvPr id="4" name="Oval 3"/>
          <p:cNvSpPr/>
          <p:nvPr/>
        </p:nvSpPr>
        <p:spPr>
          <a:xfrm>
            <a:off x="838200" y="1832264"/>
            <a:ext cx="1752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Senyawa</a:t>
            </a:r>
            <a:r>
              <a:rPr lang="en-US" dirty="0">
                <a:solidFill>
                  <a:schemeClr val="tx1"/>
                </a:solidFill>
              </a:rPr>
              <a:t> A</a:t>
            </a:r>
          </a:p>
        </p:txBody>
      </p:sp>
      <p:sp>
        <p:nvSpPr>
          <p:cNvPr id="7" name="Plus 6"/>
          <p:cNvSpPr/>
          <p:nvPr/>
        </p:nvSpPr>
        <p:spPr>
          <a:xfrm>
            <a:off x="2895600" y="1891640"/>
            <a:ext cx="609600" cy="685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02083" y="1832264"/>
            <a:ext cx="1752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Senyawa</a:t>
            </a:r>
            <a:r>
              <a:rPr lang="en-US" dirty="0">
                <a:solidFill>
                  <a:schemeClr val="tx1"/>
                </a:solidFill>
              </a:rPr>
              <a:t> B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867400" y="2079914"/>
            <a:ext cx="723900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848599" y="1832264"/>
            <a:ext cx="1752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Senyawa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/>
      <p:bldP spid="4" grpId="0" animBg="1"/>
      <p:bldP spid="7" grpId="0" animBg="1"/>
      <p:bldP spid="10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Pengelompokan </a:t>
            </a:r>
            <a:r>
              <a:rPr lang="en-US" dirty="0" err="1">
                <a:solidFill>
                  <a:schemeClr val="bg1"/>
                </a:solidFill>
              </a:rPr>
              <a:t>Wujud</a:t>
            </a:r>
            <a:r>
              <a:rPr lang="id-ID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</a:t>
            </a:r>
            <a:r>
              <a:rPr lang="id-ID" dirty="0">
                <a:solidFill>
                  <a:schemeClr val="bg1"/>
                </a:solidFill>
              </a:rPr>
              <a:t>ateri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99" b="10680"/>
          <a:stretch>
            <a:fillRect/>
          </a:stretch>
        </p:blipFill>
        <p:spPr bwMode="auto">
          <a:xfrm>
            <a:off x="1323975" y="4572000"/>
            <a:ext cx="782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53299" b="1068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03937" y="1028700"/>
            <a:ext cx="2735263" cy="3543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chemeClr val="tx1"/>
                </a:solidFill>
              </a:rPr>
              <a:t>Gas 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id-ID" sz="1600" b="1" dirty="0">
                <a:solidFill>
                  <a:schemeClr val="tx1"/>
                </a:solidFill>
              </a:rPr>
              <a:t>Baik bentuk dan volumenya tidak tetap dan akan mengisi seluruh</a:t>
            </a:r>
          </a:p>
          <a:p>
            <a:pPr>
              <a:defRPr/>
            </a:pPr>
            <a:r>
              <a:rPr lang="id-ID" sz="1600" b="1" dirty="0">
                <a:solidFill>
                  <a:schemeClr val="tx1"/>
                </a:solidFill>
              </a:rPr>
              <a:t>ruang yang ditempatinya</a:t>
            </a:r>
            <a:r>
              <a:rPr lang="id-ID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3275012" y="1014413"/>
            <a:ext cx="2736850" cy="3543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Cair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id-ID" sz="1600" b="1" dirty="0">
                <a:solidFill>
                  <a:schemeClr val="tx1"/>
                </a:solidFill>
              </a:rPr>
              <a:t>Bentuknya selalu berubah sesuai dengan tempatnya, volume zat</a:t>
            </a:r>
          </a:p>
          <a:p>
            <a:pPr>
              <a:defRPr/>
            </a:pPr>
            <a:r>
              <a:rPr lang="id-ID" sz="1600" b="1" dirty="0">
                <a:solidFill>
                  <a:schemeClr val="tx1"/>
                </a:solidFill>
              </a:rPr>
              <a:t>cair adalah tetap.</a:t>
            </a: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442912" y="1028700"/>
            <a:ext cx="2735263" cy="3543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Padat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id-ID" sz="1600" b="1" dirty="0">
                <a:solidFill>
                  <a:schemeClr val="tx1"/>
                </a:solidFill>
              </a:rPr>
              <a:t>Bentuk dan volumenya tetap, selama tidak ada pengaruh dari luar.</a:t>
            </a: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  <a:p>
            <a:pPr>
              <a:defRPr/>
            </a:pPr>
            <a:endParaRPr lang="id-ID" dirty="0"/>
          </a:p>
        </p:txBody>
      </p:sp>
      <p:pic>
        <p:nvPicPr>
          <p:cNvPr id="11" name="Picture 10" descr="SAVE05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1" r="48344" b="10994"/>
          <a:stretch>
            <a:fillRect/>
          </a:stretch>
        </p:blipFill>
        <p:spPr bwMode="auto">
          <a:xfrm>
            <a:off x="3856743" y="3254154"/>
            <a:ext cx="1755070" cy="116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6" y="2968402"/>
            <a:ext cx="1579562" cy="141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11"/>
          <a:stretch>
            <a:fillRect/>
          </a:stretch>
        </p:blipFill>
        <p:spPr bwMode="auto">
          <a:xfrm>
            <a:off x="6601445" y="3089773"/>
            <a:ext cx="1551955" cy="140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3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P</a:t>
            </a:r>
            <a:r>
              <a:rPr lang="en-US" dirty="0" err="1">
                <a:solidFill>
                  <a:schemeClr val="bg1"/>
                </a:solidFill>
              </a:rPr>
              <a:t>erubahan</a:t>
            </a:r>
            <a:r>
              <a:rPr lang="id-ID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Wujud</a:t>
            </a:r>
            <a:r>
              <a:rPr lang="id-ID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Zat</a:t>
            </a:r>
            <a:endParaRPr lang="en-US" dirty="0"/>
          </a:p>
        </p:txBody>
      </p:sp>
      <p:pic>
        <p:nvPicPr>
          <p:cNvPr id="2052" name="Picture 4" descr="https://arifkristanta.files.wordpress.com/2012/10/perubahan-wuju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"/>
          <a:stretch/>
        </p:blipFill>
        <p:spPr bwMode="auto">
          <a:xfrm>
            <a:off x="1600200" y="1120876"/>
            <a:ext cx="5791200" cy="52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91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617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Poor Richard</vt:lpstr>
      <vt:lpstr>Wingdings</vt:lpstr>
      <vt:lpstr>Office Theme</vt:lpstr>
      <vt:lpstr>PowerPoint Presentation</vt:lpstr>
      <vt:lpstr>PENGENALAN ILMU KIMIA</vt:lpstr>
      <vt:lpstr>Reaksi Kimia</vt:lpstr>
      <vt:lpstr>Pengelompokan Wujud Materi</vt:lpstr>
      <vt:lpstr>Perubahan Wujud Zat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Silabus Kimia Dasar</dc:title>
  <dc:creator>Rera Aga Salihat</dc:creator>
  <cp:lastModifiedBy>GL503GE</cp:lastModifiedBy>
  <cp:revision>172</cp:revision>
  <dcterms:created xsi:type="dcterms:W3CDTF">2015-08-31T23:02:06Z</dcterms:created>
  <dcterms:modified xsi:type="dcterms:W3CDTF">2020-08-04T09:11:07Z</dcterms:modified>
</cp:coreProperties>
</file>