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4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5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6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5"/>
    <p:sldMasterId id="2147483668" r:id="rId6"/>
    <p:sldMasterId id="2147483672" r:id="rId7"/>
    <p:sldMasterId id="2147483678" r:id="rId8"/>
    <p:sldMasterId id="2147483683" r:id="rId9"/>
    <p:sldMasterId id="2147483688" r:id="rId10"/>
    <p:sldMasterId id="2147483693" r:id="rId11"/>
  </p:sldMasterIdLst>
  <p:notesMasterIdLst>
    <p:notesMasterId r:id="rId15"/>
  </p:notesMasterIdLst>
  <p:sldIdLst>
    <p:sldId id="256" r:id="rId12"/>
    <p:sldId id="272" r:id="rId13"/>
    <p:sldId id="271" r:id="rId14"/>
  </p:sldIdLst>
  <p:sldSz cx="12192000" cy="6858000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3"/>
  </p:normalViewPr>
  <p:slideViewPr>
    <p:cSldViewPr snapToGrid="0" snapToObjects="1">
      <p:cViewPr varScale="1">
        <p:scale>
          <a:sx n="107" d="100"/>
          <a:sy n="107" d="100"/>
        </p:scale>
        <p:origin x="7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4.xml"/><Relationship Id="rId13" Type="http://schemas.openxmlformats.org/officeDocument/2006/relationships/slide" Target="slides/slide2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1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Master" Target="slideMasters/slideMaster7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Master" Target="slideMasters/slideMaster6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5.xml"/><Relationship Id="rId14" Type="http://schemas.openxmlformats.org/officeDocument/2006/relationships/slide" Target="slides/slide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CB9316-63D6-45F3-B6A8-BE415E739234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F1E8234-0EE8-4C98-9B79-04CE4A0EA4C5}">
      <dgm:prSet/>
      <dgm:spPr/>
      <dgm:t>
        <a:bodyPr/>
        <a:lstStyle/>
        <a:p>
          <a:r>
            <a:rPr lang="en-US"/>
            <a:t>Some thoughts…</a:t>
          </a:r>
        </a:p>
      </dgm:t>
    </dgm:pt>
    <dgm:pt modelId="{3A1DE786-B315-4257-A974-78859C3B0283}" type="parTrans" cxnId="{98BBAAD7-112B-4C1D-A14A-13D9CF2DA059}">
      <dgm:prSet/>
      <dgm:spPr/>
      <dgm:t>
        <a:bodyPr/>
        <a:lstStyle/>
        <a:p>
          <a:endParaRPr lang="en-US"/>
        </a:p>
      </dgm:t>
    </dgm:pt>
    <dgm:pt modelId="{5D453D5D-CD6C-47C9-8A8C-29EEA0B9E453}" type="sibTrans" cxnId="{98BBAAD7-112B-4C1D-A14A-13D9CF2DA059}">
      <dgm:prSet/>
      <dgm:spPr/>
      <dgm:t>
        <a:bodyPr/>
        <a:lstStyle/>
        <a:p>
          <a:endParaRPr lang="en-US"/>
        </a:p>
      </dgm:t>
    </dgm:pt>
    <dgm:pt modelId="{6B407AAC-916F-4466-BB89-D14C589FBB59}">
      <dgm:prSet/>
      <dgm:spPr/>
      <dgm:t>
        <a:bodyPr/>
        <a:lstStyle/>
        <a:p>
          <a:r>
            <a:rPr lang="en-US"/>
            <a:t>Systems are online</a:t>
          </a:r>
        </a:p>
      </dgm:t>
    </dgm:pt>
    <dgm:pt modelId="{63ABFF27-20E6-4A37-B463-C3B5AB6DA433}" type="parTrans" cxnId="{5608F618-D5C1-480E-9097-32B5B1D0FAD4}">
      <dgm:prSet/>
      <dgm:spPr/>
      <dgm:t>
        <a:bodyPr/>
        <a:lstStyle/>
        <a:p>
          <a:endParaRPr lang="en-US"/>
        </a:p>
      </dgm:t>
    </dgm:pt>
    <dgm:pt modelId="{DD42E2AD-DC48-4A59-86CE-8A80A802218A}" type="sibTrans" cxnId="{5608F618-D5C1-480E-9097-32B5B1D0FAD4}">
      <dgm:prSet/>
      <dgm:spPr/>
      <dgm:t>
        <a:bodyPr/>
        <a:lstStyle/>
        <a:p>
          <a:endParaRPr lang="en-US"/>
        </a:p>
      </dgm:t>
    </dgm:pt>
    <dgm:pt modelId="{93A707F6-571C-4FDC-8B84-66E497577D52}">
      <dgm:prSet/>
      <dgm:spPr/>
      <dgm:t>
        <a:bodyPr/>
        <a:lstStyle/>
        <a:p>
          <a:r>
            <a:rPr lang="en-US"/>
            <a:t>Processes may involve a mix of online and interactions</a:t>
          </a:r>
        </a:p>
      </dgm:t>
    </dgm:pt>
    <dgm:pt modelId="{1D370264-E930-4056-ADFB-7D8B9BDA5AA7}" type="parTrans" cxnId="{37009BE7-4416-46FD-868C-3D59CF7AE5AA}">
      <dgm:prSet/>
      <dgm:spPr/>
      <dgm:t>
        <a:bodyPr/>
        <a:lstStyle/>
        <a:p>
          <a:endParaRPr lang="en-US"/>
        </a:p>
      </dgm:t>
    </dgm:pt>
    <dgm:pt modelId="{61B39AC0-A95C-472E-B7E4-A1B1DA1BE825}" type="sibTrans" cxnId="{37009BE7-4416-46FD-868C-3D59CF7AE5AA}">
      <dgm:prSet/>
      <dgm:spPr/>
      <dgm:t>
        <a:bodyPr/>
        <a:lstStyle/>
        <a:p>
          <a:endParaRPr lang="en-US"/>
        </a:p>
      </dgm:t>
    </dgm:pt>
    <dgm:pt modelId="{67BAAEE1-AE0F-41DC-B722-3A97B0CA82B9}">
      <dgm:prSet/>
      <dgm:spPr/>
      <dgm:t>
        <a:bodyPr/>
        <a:lstStyle/>
        <a:p>
          <a:r>
            <a:rPr lang="en-US"/>
            <a:t>Is speed an issue</a:t>
          </a:r>
        </a:p>
      </dgm:t>
    </dgm:pt>
    <dgm:pt modelId="{2653A638-BF85-4BC0-998E-677E738A373C}" type="parTrans" cxnId="{20E0BF04-42B5-4878-9231-89B63AB35912}">
      <dgm:prSet/>
      <dgm:spPr/>
      <dgm:t>
        <a:bodyPr/>
        <a:lstStyle/>
        <a:p>
          <a:endParaRPr lang="en-US"/>
        </a:p>
      </dgm:t>
    </dgm:pt>
    <dgm:pt modelId="{F02A7150-5637-4A6D-BFA4-F3CEEB8BF9BE}" type="sibTrans" cxnId="{20E0BF04-42B5-4878-9231-89B63AB35912}">
      <dgm:prSet/>
      <dgm:spPr/>
      <dgm:t>
        <a:bodyPr/>
        <a:lstStyle/>
        <a:p>
          <a:endParaRPr lang="en-US"/>
        </a:p>
      </dgm:t>
    </dgm:pt>
    <dgm:pt modelId="{1D7D1BAC-FEB4-4D24-8028-3C902215BAC1}">
      <dgm:prSet/>
      <dgm:spPr/>
      <dgm:t>
        <a:bodyPr/>
        <a:lstStyle/>
        <a:p>
          <a:r>
            <a:rPr lang="en-US"/>
            <a:t>Are there things in workflows or systems that have been shown to be good, challemnges , things to be fed back for improvement?</a:t>
          </a:r>
        </a:p>
      </dgm:t>
    </dgm:pt>
    <dgm:pt modelId="{3DEDBB40-6B93-4908-B8A3-E510E4E34833}" type="parTrans" cxnId="{9A2DAB8E-9FEF-4066-8637-7522B8BC17BE}">
      <dgm:prSet/>
      <dgm:spPr/>
      <dgm:t>
        <a:bodyPr/>
        <a:lstStyle/>
        <a:p>
          <a:endParaRPr lang="en-US"/>
        </a:p>
      </dgm:t>
    </dgm:pt>
    <dgm:pt modelId="{3CA4F79A-021B-4217-957E-60BEE7E0904C}" type="sibTrans" cxnId="{9A2DAB8E-9FEF-4066-8637-7522B8BC17BE}">
      <dgm:prSet/>
      <dgm:spPr/>
      <dgm:t>
        <a:bodyPr/>
        <a:lstStyle/>
        <a:p>
          <a:endParaRPr lang="en-US"/>
        </a:p>
      </dgm:t>
    </dgm:pt>
    <dgm:pt modelId="{3BE5B864-91D1-47F7-9B44-A10B1DC88961}" type="pres">
      <dgm:prSet presAssocID="{EFCB9316-63D6-45F3-B6A8-BE415E739234}" presName="root" presStyleCnt="0">
        <dgm:presLayoutVars>
          <dgm:dir/>
          <dgm:resizeHandles val="exact"/>
        </dgm:presLayoutVars>
      </dgm:prSet>
      <dgm:spPr/>
    </dgm:pt>
    <dgm:pt modelId="{C238F124-8DAD-478A-AACD-8B701BE1907E}" type="pres">
      <dgm:prSet presAssocID="{0F1E8234-0EE8-4C98-9B79-04CE4A0EA4C5}" presName="compNode" presStyleCnt="0"/>
      <dgm:spPr/>
    </dgm:pt>
    <dgm:pt modelId="{118BD607-7A45-484C-98EF-59F744C1136D}" type="pres">
      <dgm:prSet presAssocID="{0F1E8234-0EE8-4C98-9B79-04CE4A0EA4C5}" presName="bgRect" presStyleLbl="bgShp" presStyleIdx="0" presStyleCnt="5"/>
      <dgm:spPr/>
    </dgm:pt>
    <dgm:pt modelId="{C0E055B4-A681-4CA1-A49F-DAB21ED10F5B}" type="pres">
      <dgm:prSet presAssocID="{0F1E8234-0EE8-4C98-9B79-04CE4A0EA4C5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0569590C-1D0E-40BC-8402-30BE040DFD9B}" type="pres">
      <dgm:prSet presAssocID="{0F1E8234-0EE8-4C98-9B79-04CE4A0EA4C5}" presName="spaceRect" presStyleCnt="0"/>
      <dgm:spPr/>
    </dgm:pt>
    <dgm:pt modelId="{5E189CC7-AAF0-497E-BB2E-E1AE3761018F}" type="pres">
      <dgm:prSet presAssocID="{0F1E8234-0EE8-4C98-9B79-04CE4A0EA4C5}" presName="parTx" presStyleLbl="revTx" presStyleIdx="0" presStyleCnt="5">
        <dgm:presLayoutVars>
          <dgm:chMax val="0"/>
          <dgm:chPref val="0"/>
        </dgm:presLayoutVars>
      </dgm:prSet>
      <dgm:spPr/>
    </dgm:pt>
    <dgm:pt modelId="{6AC77793-E9D7-4089-9846-52F7EF749BB1}" type="pres">
      <dgm:prSet presAssocID="{5D453D5D-CD6C-47C9-8A8C-29EEA0B9E453}" presName="sibTrans" presStyleCnt="0"/>
      <dgm:spPr/>
    </dgm:pt>
    <dgm:pt modelId="{71D911FD-2BAF-4A32-A916-4FE6DDCA242E}" type="pres">
      <dgm:prSet presAssocID="{6B407AAC-916F-4466-BB89-D14C589FBB59}" presName="compNode" presStyleCnt="0"/>
      <dgm:spPr/>
    </dgm:pt>
    <dgm:pt modelId="{A2C6037C-B146-4050-9911-CB89788E4835}" type="pres">
      <dgm:prSet presAssocID="{6B407AAC-916F-4466-BB89-D14C589FBB59}" presName="bgRect" presStyleLbl="bgShp" presStyleIdx="1" presStyleCnt="5"/>
      <dgm:spPr/>
    </dgm:pt>
    <dgm:pt modelId="{4A5FF3B2-E71C-4456-AC67-3790326486CF}" type="pres">
      <dgm:prSet presAssocID="{6B407AAC-916F-4466-BB89-D14C589FBB59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aptop"/>
        </a:ext>
      </dgm:extLst>
    </dgm:pt>
    <dgm:pt modelId="{FB05C6E2-BD2B-4AB5-9CCD-1193C45D56FC}" type="pres">
      <dgm:prSet presAssocID="{6B407AAC-916F-4466-BB89-D14C589FBB59}" presName="spaceRect" presStyleCnt="0"/>
      <dgm:spPr/>
    </dgm:pt>
    <dgm:pt modelId="{36BCC967-9DBC-40E9-AB52-E23838B94BF7}" type="pres">
      <dgm:prSet presAssocID="{6B407AAC-916F-4466-BB89-D14C589FBB59}" presName="parTx" presStyleLbl="revTx" presStyleIdx="1" presStyleCnt="5">
        <dgm:presLayoutVars>
          <dgm:chMax val="0"/>
          <dgm:chPref val="0"/>
        </dgm:presLayoutVars>
      </dgm:prSet>
      <dgm:spPr/>
    </dgm:pt>
    <dgm:pt modelId="{5BD6D928-09A1-41FA-B526-21B271CEC92D}" type="pres">
      <dgm:prSet presAssocID="{DD42E2AD-DC48-4A59-86CE-8A80A802218A}" presName="sibTrans" presStyleCnt="0"/>
      <dgm:spPr/>
    </dgm:pt>
    <dgm:pt modelId="{9FFEF714-6819-4E62-B6B5-EA65EA28EF51}" type="pres">
      <dgm:prSet presAssocID="{93A707F6-571C-4FDC-8B84-66E497577D52}" presName="compNode" presStyleCnt="0"/>
      <dgm:spPr/>
    </dgm:pt>
    <dgm:pt modelId="{424A6931-5C16-450B-9A5E-61A0CB49E3B8}" type="pres">
      <dgm:prSet presAssocID="{93A707F6-571C-4FDC-8B84-66E497577D52}" presName="bgRect" presStyleLbl="bgShp" presStyleIdx="2" presStyleCnt="5"/>
      <dgm:spPr/>
    </dgm:pt>
    <dgm:pt modelId="{512F19A2-8F56-43B3-B8C2-9000A260E9D4}" type="pres">
      <dgm:prSet presAssocID="{93A707F6-571C-4FDC-8B84-66E497577D52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ars"/>
        </a:ext>
      </dgm:extLst>
    </dgm:pt>
    <dgm:pt modelId="{8C1A6827-C9C5-49A9-A282-84ACD9D26BC7}" type="pres">
      <dgm:prSet presAssocID="{93A707F6-571C-4FDC-8B84-66E497577D52}" presName="spaceRect" presStyleCnt="0"/>
      <dgm:spPr/>
    </dgm:pt>
    <dgm:pt modelId="{B23ADD4C-0AC7-4C3A-9B1E-D1F443664D21}" type="pres">
      <dgm:prSet presAssocID="{93A707F6-571C-4FDC-8B84-66E497577D52}" presName="parTx" presStyleLbl="revTx" presStyleIdx="2" presStyleCnt="5">
        <dgm:presLayoutVars>
          <dgm:chMax val="0"/>
          <dgm:chPref val="0"/>
        </dgm:presLayoutVars>
      </dgm:prSet>
      <dgm:spPr/>
    </dgm:pt>
    <dgm:pt modelId="{B27BEEB4-45EA-445D-9A1B-36CCD4804F17}" type="pres">
      <dgm:prSet presAssocID="{61B39AC0-A95C-472E-B7E4-A1B1DA1BE825}" presName="sibTrans" presStyleCnt="0"/>
      <dgm:spPr/>
    </dgm:pt>
    <dgm:pt modelId="{D309A83C-1141-403F-ADD5-026F8B481AB1}" type="pres">
      <dgm:prSet presAssocID="{67BAAEE1-AE0F-41DC-B722-3A97B0CA82B9}" presName="compNode" presStyleCnt="0"/>
      <dgm:spPr/>
    </dgm:pt>
    <dgm:pt modelId="{B7663C1F-F5FA-4F49-BFE4-2558A63A2988}" type="pres">
      <dgm:prSet presAssocID="{67BAAEE1-AE0F-41DC-B722-3A97B0CA82B9}" presName="bgRect" presStyleLbl="bgShp" presStyleIdx="3" presStyleCnt="5"/>
      <dgm:spPr/>
    </dgm:pt>
    <dgm:pt modelId="{AD549031-479F-417A-814C-E7679B688C3F}" type="pres">
      <dgm:prSet presAssocID="{67BAAEE1-AE0F-41DC-B722-3A97B0CA82B9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peed Bump"/>
        </a:ext>
      </dgm:extLst>
    </dgm:pt>
    <dgm:pt modelId="{4F415565-C971-4006-9614-061B2B6DB07A}" type="pres">
      <dgm:prSet presAssocID="{67BAAEE1-AE0F-41DC-B722-3A97B0CA82B9}" presName="spaceRect" presStyleCnt="0"/>
      <dgm:spPr/>
    </dgm:pt>
    <dgm:pt modelId="{DE60B6EE-7975-4DE1-886B-B50942D85CD2}" type="pres">
      <dgm:prSet presAssocID="{67BAAEE1-AE0F-41DC-B722-3A97B0CA82B9}" presName="parTx" presStyleLbl="revTx" presStyleIdx="3" presStyleCnt="5">
        <dgm:presLayoutVars>
          <dgm:chMax val="0"/>
          <dgm:chPref val="0"/>
        </dgm:presLayoutVars>
      </dgm:prSet>
      <dgm:spPr/>
    </dgm:pt>
    <dgm:pt modelId="{8A4C17F3-3B6E-43CF-B433-D99BEEC4D44C}" type="pres">
      <dgm:prSet presAssocID="{F02A7150-5637-4A6D-BFA4-F3CEEB8BF9BE}" presName="sibTrans" presStyleCnt="0"/>
      <dgm:spPr/>
    </dgm:pt>
    <dgm:pt modelId="{3F71FEC4-1E77-4906-95E9-687851E76EA9}" type="pres">
      <dgm:prSet presAssocID="{1D7D1BAC-FEB4-4D24-8028-3C902215BAC1}" presName="compNode" presStyleCnt="0"/>
      <dgm:spPr/>
    </dgm:pt>
    <dgm:pt modelId="{AE10382F-A17D-4331-9B04-9AD7E44113E0}" type="pres">
      <dgm:prSet presAssocID="{1D7D1BAC-FEB4-4D24-8028-3C902215BAC1}" presName="bgRect" presStyleLbl="bgShp" presStyleIdx="4" presStyleCnt="5"/>
      <dgm:spPr/>
    </dgm:pt>
    <dgm:pt modelId="{CEA3A3F0-F4BA-46A6-9E13-0E99E0B27D05}" type="pres">
      <dgm:prSet presAssocID="{1D7D1BAC-FEB4-4D24-8028-3C902215BAC1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79987033-571F-48DB-9FFF-FED7B4BB650D}" type="pres">
      <dgm:prSet presAssocID="{1D7D1BAC-FEB4-4D24-8028-3C902215BAC1}" presName="spaceRect" presStyleCnt="0"/>
      <dgm:spPr/>
    </dgm:pt>
    <dgm:pt modelId="{9EECFFA7-8C85-4DEC-B04C-6C2F1C8FE3C2}" type="pres">
      <dgm:prSet presAssocID="{1D7D1BAC-FEB4-4D24-8028-3C902215BAC1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20E0BF04-42B5-4878-9231-89B63AB35912}" srcId="{EFCB9316-63D6-45F3-B6A8-BE415E739234}" destId="{67BAAEE1-AE0F-41DC-B722-3A97B0CA82B9}" srcOrd="3" destOrd="0" parTransId="{2653A638-BF85-4BC0-998E-677E738A373C}" sibTransId="{F02A7150-5637-4A6D-BFA4-F3CEEB8BF9BE}"/>
    <dgm:cxn modelId="{5608F618-D5C1-480E-9097-32B5B1D0FAD4}" srcId="{EFCB9316-63D6-45F3-B6A8-BE415E739234}" destId="{6B407AAC-916F-4466-BB89-D14C589FBB59}" srcOrd="1" destOrd="0" parTransId="{63ABFF27-20E6-4A37-B463-C3B5AB6DA433}" sibTransId="{DD42E2AD-DC48-4A59-86CE-8A80A802218A}"/>
    <dgm:cxn modelId="{48C7C947-9E82-4716-8036-605DF4CE1170}" type="presOf" srcId="{1D7D1BAC-FEB4-4D24-8028-3C902215BAC1}" destId="{9EECFFA7-8C85-4DEC-B04C-6C2F1C8FE3C2}" srcOrd="0" destOrd="0" presId="urn:microsoft.com/office/officeart/2018/2/layout/IconVerticalSolidList"/>
    <dgm:cxn modelId="{F0B4924F-A691-42DE-83D5-3E5ECEE51F8F}" type="presOf" srcId="{67BAAEE1-AE0F-41DC-B722-3A97B0CA82B9}" destId="{DE60B6EE-7975-4DE1-886B-B50942D85CD2}" srcOrd="0" destOrd="0" presId="urn:microsoft.com/office/officeart/2018/2/layout/IconVerticalSolidList"/>
    <dgm:cxn modelId="{4BEE6453-3136-4D82-9697-7B730CA1928C}" type="presOf" srcId="{0F1E8234-0EE8-4C98-9B79-04CE4A0EA4C5}" destId="{5E189CC7-AAF0-497E-BB2E-E1AE3761018F}" srcOrd="0" destOrd="0" presId="urn:microsoft.com/office/officeart/2018/2/layout/IconVerticalSolidList"/>
    <dgm:cxn modelId="{9A2DAB8E-9FEF-4066-8637-7522B8BC17BE}" srcId="{EFCB9316-63D6-45F3-B6A8-BE415E739234}" destId="{1D7D1BAC-FEB4-4D24-8028-3C902215BAC1}" srcOrd="4" destOrd="0" parTransId="{3DEDBB40-6B93-4908-B8A3-E510E4E34833}" sibTransId="{3CA4F79A-021B-4217-957E-60BEE7E0904C}"/>
    <dgm:cxn modelId="{2464C99E-C258-46CC-B0E6-54FE7D62051A}" type="presOf" srcId="{6B407AAC-916F-4466-BB89-D14C589FBB59}" destId="{36BCC967-9DBC-40E9-AB52-E23838B94BF7}" srcOrd="0" destOrd="0" presId="urn:microsoft.com/office/officeart/2018/2/layout/IconVerticalSolidList"/>
    <dgm:cxn modelId="{32AE5ABF-3865-4E06-95D9-97A50928D848}" type="presOf" srcId="{EFCB9316-63D6-45F3-B6A8-BE415E739234}" destId="{3BE5B864-91D1-47F7-9B44-A10B1DC88961}" srcOrd="0" destOrd="0" presId="urn:microsoft.com/office/officeart/2018/2/layout/IconVerticalSolidList"/>
    <dgm:cxn modelId="{98BBAAD7-112B-4C1D-A14A-13D9CF2DA059}" srcId="{EFCB9316-63D6-45F3-B6A8-BE415E739234}" destId="{0F1E8234-0EE8-4C98-9B79-04CE4A0EA4C5}" srcOrd="0" destOrd="0" parTransId="{3A1DE786-B315-4257-A974-78859C3B0283}" sibTransId="{5D453D5D-CD6C-47C9-8A8C-29EEA0B9E453}"/>
    <dgm:cxn modelId="{37009BE7-4416-46FD-868C-3D59CF7AE5AA}" srcId="{EFCB9316-63D6-45F3-B6A8-BE415E739234}" destId="{93A707F6-571C-4FDC-8B84-66E497577D52}" srcOrd="2" destOrd="0" parTransId="{1D370264-E930-4056-ADFB-7D8B9BDA5AA7}" sibTransId="{61B39AC0-A95C-472E-B7E4-A1B1DA1BE825}"/>
    <dgm:cxn modelId="{91EA18ED-DE1F-404F-9EA6-2BED605371F9}" type="presOf" srcId="{93A707F6-571C-4FDC-8B84-66E497577D52}" destId="{B23ADD4C-0AC7-4C3A-9B1E-D1F443664D21}" srcOrd="0" destOrd="0" presId="urn:microsoft.com/office/officeart/2018/2/layout/IconVerticalSolidList"/>
    <dgm:cxn modelId="{2D48EA62-0AF1-42B7-A4B9-82351DCA9EAB}" type="presParOf" srcId="{3BE5B864-91D1-47F7-9B44-A10B1DC88961}" destId="{C238F124-8DAD-478A-AACD-8B701BE1907E}" srcOrd="0" destOrd="0" presId="urn:microsoft.com/office/officeart/2018/2/layout/IconVerticalSolidList"/>
    <dgm:cxn modelId="{38116A17-AC9C-405D-967A-203779D70D49}" type="presParOf" srcId="{C238F124-8DAD-478A-AACD-8B701BE1907E}" destId="{118BD607-7A45-484C-98EF-59F744C1136D}" srcOrd="0" destOrd="0" presId="urn:microsoft.com/office/officeart/2018/2/layout/IconVerticalSolidList"/>
    <dgm:cxn modelId="{E29EAC4F-3F93-4D2E-9EF5-F980DD9B4990}" type="presParOf" srcId="{C238F124-8DAD-478A-AACD-8B701BE1907E}" destId="{C0E055B4-A681-4CA1-A49F-DAB21ED10F5B}" srcOrd="1" destOrd="0" presId="urn:microsoft.com/office/officeart/2018/2/layout/IconVerticalSolidList"/>
    <dgm:cxn modelId="{68BBC781-32D2-4D8E-BFEF-7FB2D9AD5BE5}" type="presParOf" srcId="{C238F124-8DAD-478A-AACD-8B701BE1907E}" destId="{0569590C-1D0E-40BC-8402-30BE040DFD9B}" srcOrd="2" destOrd="0" presId="urn:microsoft.com/office/officeart/2018/2/layout/IconVerticalSolidList"/>
    <dgm:cxn modelId="{BD1EB293-8516-45D1-AA21-FBD5685E1C18}" type="presParOf" srcId="{C238F124-8DAD-478A-AACD-8B701BE1907E}" destId="{5E189CC7-AAF0-497E-BB2E-E1AE3761018F}" srcOrd="3" destOrd="0" presId="urn:microsoft.com/office/officeart/2018/2/layout/IconVerticalSolidList"/>
    <dgm:cxn modelId="{F7847F34-4D1A-4689-80FC-C547507F0720}" type="presParOf" srcId="{3BE5B864-91D1-47F7-9B44-A10B1DC88961}" destId="{6AC77793-E9D7-4089-9846-52F7EF749BB1}" srcOrd="1" destOrd="0" presId="urn:microsoft.com/office/officeart/2018/2/layout/IconVerticalSolidList"/>
    <dgm:cxn modelId="{15A71552-39EB-4B16-AD24-7910F8DD89D8}" type="presParOf" srcId="{3BE5B864-91D1-47F7-9B44-A10B1DC88961}" destId="{71D911FD-2BAF-4A32-A916-4FE6DDCA242E}" srcOrd="2" destOrd="0" presId="urn:microsoft.com/office/officeart/2018/2/layout/IconVerticalSolidList"/>
    <dgm:cxn modelId="{CC0BA4B4-CEDB-4897-9A32-4C9ED0C74473}" type="presParOf" srcId="{71D911FD-2BAF-4A32-A916-4FE6DDCA242E}" destId="{A2C6037C-B146-4050-9911-CB89788E4835}" srcOrd="0" destOrd="0" presId="urn:microsoft.com/office/officeart/2018/2/layout/IconVerticalSolidList"/>
    <dgm:cxn modelId="{682BAC0A-720B-41E1-89F3-0D0672E70AD0}" type="presParOf" srcId="{71D911FD-2BAF-4A32-A916-4FE6DDCA242E}" destId="{4A5FF3B2-E71C-4456-AC67-3790326486CF}" srcOrd="1" destOrd="0" presId="urn:microsoft.com/office/officeart/2018/2/layout/IconVerticalSolidList"/>
    <dgm:cxn modelId="{6CC90F5E-CAF2-4302-A114-1A7438F6EC8C}" type="presParOf" srcId="{71D911FD-2BAF-4A32-A916-4FE6DDCA242E}" destId="{FB05C6E2-BD2B-4AB5-9CCD-1193C45D56FC}" srcOrd="2" destOrd="0" presId="urn:microsoft.com/office/officeart/2018/2/layout/IconVerticalSolidList"/>
    <dgm:cxn modelId="{6550FF31-BFAE-481F-97E9-93F1F281BBF0}" type="presParOf" srcId="{71D911FD-2BAF-4A32-A916-4FE6DDCA242E}" destId="{36BCC967-9DBC-40E9-AB52-E23838B94BF7}" srcOrd="3" destOrd="0" presId="urn:microsoft.com/office/officeart/2018/2/layout/IconVerticalSolidList"/>
    <dgm:cxn modelId="{918A1373-E343-49DE-8231-7FF1AE067B3D}" type="presParOf" srcId="{3BE5B864-91D1-47F7-9B44-A10B1DC88961}" destId="{5BD6D928-09A1-41FA-B526-21B271CEC92D}" srcOrd="3" destOrd="0" presId="urn:microsoft.com/office/officeart/2018/2/layout/IconVerticalSolidList"/>
    <dgm:cxn modelId="{C29D4A84-C3BB-42A5-83C1-50FD2E75DF00}" type="presParOf" srcId="{3BE5B864-91D1-47F7-9B44-A10B1DC88961}" destId="{9FFEF714-6819-4E62-B6B5-EA65EA28EF51}" srcOrd="4" destOrd="0" presId="urn:microsoft.com/office/officeart/2018/2/layout/IconVerticalSolidList"/>
    <dgm:cxn modelId="{BCECFA0A-B933-48F8-AB68-415773E8C40D}" type="presParOf" srcId="{9FFEF714-6819-4E62-B6B5-EA65EA28EF51}" destId="{424A6931-5C16-450B-9A5E-61A0CB49E3B8}" srcOrd="0" destOrd="0" presId="urn:microsoft.com/office/officeart/2018/2/layout/IconVerticalSolidList"/>
    <dgm:cxn modelId="{527257D6-E2D4-4C2F-B6E8-F982DE52A928}" type="presParOf" srcId="{9FFEF714-6819-4E62-B6B5-EA65EA28EF51}" destId="{512F19A2-8F56-43B3-B8C2-9000A260E9D4}" srcOrd="1" destOrd="0" presId="urn:microsoft.com/office/officeart/2018/2/layout/IconVerticalSolidList"/>
    <dgm:cxn modelId="{A7A949B7-694E-46CB-B926-05498E003F90}" type="presParOf" srcId="{9FFEF714-6819-4E62-B6B5-EA65EA28EF51}" destId="{8C1A6827-C9C5-49A9-A282-84ACD9D26BC7}" srcOrd="2" destOrd="0" presId="urn:microsoft.com/office/officeart/2018/2/layout/IconVerticalSolidList"/>
    <dgm:cxn modelId="{940F1ECE-FA8C-4DC0-B05F-C6892D031FBF}" type="presParOf" srcId="{9FFEF714-6819-4E62-B6B5-EA65EA28EF51}" destId="{B23ADD4C-0AC7-4C3A-9B1E-D1F443664D21}" srcOrd="3" destOrd="0" presId="urn:microsoft.com/office/officeart/2018/2/layout/IconVerticalSolidList"/>
    <dgm:cxn modelId="{7FFAE860-FCB5-4ED0-BA3B-8357021902A0}" type="presParOf" srcId="{3BE5B864-91D1-47F7-9B44-A10B1DC88961}" destId="{B27BEEB4-45EA-445D-9A1B-36CCD4804F17}" srcOrd="5" destOrd="0" presId="urn:microsoft.com/office/officeart/2018/2/layout/IconVerticalSolidList"/>
    <dgm:cxn modelId="{DB3AAA98-0022-4616-9B6D-8F8AD6DDF7FD}" type="presParOf" srcId="{3BE5B864-91D1-47F7-9B44-A10B1DC88961}" destId="{D309A83C-1141-403F-ADD5-026F8B481AB1}" srcOrd="6" destOrd="0" presId="urn:microsoft.com/office/officeart/2018/2/layout/IconVerticalSolidList"/>
    <dgm:cxn modelId="{C7ABF390-20A5-4F17-98F8-FADE7C0E29AC}" type="presParOf" srcId="{D309A83C-1141-403F-ADD5-026F8B481AB1}" destId="{B7663C1F-F5FA-4F49-BFE4-2558A63A2988}" srcOrd="0" destOrd="0" presId="urn:microsoft.com/office/officeart/2018/2/layout/IconVerticalSolidList"/>
    <dgm:cxn modelId="{3DC07728-5D4A-4197-8943-AC46CF148BA9}" type="presParOf" srcId="{D309A83C-1141-403F-ADD5-026F8B481AB1}" destId="{AD549031-479F-417A-814C-E7679B688C3F}" srcOrd="1" destOrd="0" presId="urn:microsoft.com/office/officeart/2018/2/layout/IconVerticalSolidList"/>
    <dgm:cxn modelId="{9BE5AC7D-0E35-4CB5-92A6-8767D8B0E630}" type="presParOf" srcId="{D309A83C-1141-403F-ADD5-026F8B481AB1}" destId="{4F415565-C971-4006-9614-061B2B6DB07A}" srcOrd="2" destOrd="0" presId="urn:microsoft.com/office/officeart/2018/2/layout/IconVerticalSolidList"/>
    <dgm:cxn modelId="{A7F8A361-9E6A-4F0C-87D4-AAC9705F7CD3}" type="presParOf" srcId="{D309A83C-1141-403F-ADD5-026F8B481AB1}" destId="{DE60B6EE-7975-4DE1-886B-B50942D85CD2}" srcOrd="3" destOrd="0" presId="urn:microsoft.com/office/officeart/2018/2/layout/IconVerticalSolidList"/>
    <dgm:cxn modelId="{B6EB31DD-8E5B-421E-B4CA-EE609FA21123}" type="presParOf" srcId="{3BE5B864-91D1-47F7-9B44-A10B1DC88961}" destId="{8A4C17F3-3B6E-43CF-B433-D99BEEC4D44C}" srcOrd="7" destOrd="0" presId="urn:microsoft.com/office/officeart/2018/2/layout/IconVerticalSolidList"/>
    <dgm:cxn modelId="{2FB1C03C-0E23-4687-AA9B-CBEA7F8F13CB}" type="presParOf" srcId="{3BE5B864-91D1-47F7-9B44-A10B1DC88961}" destId="{3F71FEC4-1E77-4906-95E9-687851E76EA9}" srcOrd="8" destOrd="0" presId="urn:microsoft.com/office/officeart/2018/2/layout/IconVerticalSolidList"/>
    <dgm:cxn modelId="{B0993749-0D3A-4FC4-8B86-37C899D6A04E}" type="presParOf" srcId="{3F71FEC4-1E77-4906-95E9-687851E76EA9}" destId="{AE10382F-A17D-4331-9B04-9AD7E44113E0}" srcOrd="0" destOrd="0" presId="urn:microsoft.com/office/officeart/2018/2/layout/IconVerticalSolidList"/>
    <dgm:cxn modelId="{8915BD28-0A56-4552-A53A-00E046432117}" type="presParOf" srcId="{3F71FEC4-1E77-4906-95E9-687851E76EA9}" destId="{CEA3A3F0-F4BA-46A6-9E13-0E99E0B27D05}" srcOrd="1" destOrd="0" presId="urn:microsoft.com/office/officeart/2018/2/layout/IconVerticalSolidList"/>
    <dgm:cxn modelId="{54F3E3C1-3101-4C46-8FD6-7760AE6099DD}" type="presParOf" srcId="{3F71FEC4-1E77-4906-95E9-687851E76EA9}" destId="{79987033-571F-48DB-9FFF-FED7B4BB650D}" srcOrd="2" destOrd="0" presId="urn:microsoft.com/office/officeart/2018/2/layout/IconVerticalSolidList"/>
    <dgm:cxn modelId="{E967471D-D6EC-4647-BE29-6537E8D58D95}" type="presParOf" srcId="{3F71FEC4-1E77-4906-95E9-687851E76EA9}" destId="{9EECFFA7-8C85-4DEC-B04C-6C2F1C8FE3C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8BD607-7A45-484C-98EF-59F744C1136D}">
      <dsp:nvSpPr>
        <dsp:cNvPr id="0" name=""/>
        <dsp:cNvSpPr/>
      </dsp:nvSpPr>
      <dsp:spPr>
        <a:xfrm>
          <a:off x="0" y="3139"/>
          <a:ext cx="8691035" cy="66869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E055B4-A681-4CA1-A49F-DAB21ED10F5B}">
      <dsp:nvSpPr>
        <dsp:cNvPr id="0" name=""/>
        <dsp:cNvSpPr/>
      </dsp:nvSpPr>
      <dsp:spPr>
        <a:xfrm>
          <a:off x="202281" y="153596"/>
          <a:ext cx="367784" cy="36778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189CC7-AAF0-497E-BB2E-E1AE3761018F}">
      <dsp:nvSpPr>
        <dsp:cNvPr id="0" name=""/>
        <dsp:cNvSpPr/>
      </dsp:nvSpPr>
      <dsp:spPr>
        <a:xfrm>
          <a:off x="772348" y="3139"/>
          <a:ext cx="7918686" cy="66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771" tIns="70771" rIns="70771" bIns="70771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Some thoughts…</a:t>
          </a:r>
        </a:p>
      </dsp:txBody>
      <dsp:txXfrm>
        <a:off x="772348" y="3139"/>
        <a:ext cx="7918686" cy="668699"/>
      </dsp:txXfrm>
    </dsp:sp>
    <dsp:sp modelId="{A2C6037C-B146-4050-9911-CB89788E4835}">
      <dsp:nvSpPr>
        <dsp:cNvPr id="0" name=""/>
        <dsp:cNvSpPr/>
      </dsp:nvSpPr>
      <dsp:spPr>
        <a:xfrm>
          <a:off x="0" y="839014"/>
          <a:ext cx="8691035" cy="66869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5FF3B2-E71C-4456-AC67-3790326486CF}">
      <dsp:nvSpPr>
        <dsp:cNvPr id="0" name=""/>
        <dsp:cNvSpPr/>
      </dsp:nvSpPr>
      <dsp:spPr>
        <a:xfrm>
          <a:off x="202281" y="989471"/>
          <a:ext cx="367784" cy="36778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BCC967-9DBC-40E9-AB52-E23838B94BF7}">
      <dsp:nvSpPr>
        <dsp:cNvPr id="0" name=""/>
        <dsp:cNvSpPr/>
      </dsp:nvSpPr>
      <dsp:spPr>
        <a:xfrm>
          <a:off x="772348" y="839014"/>
          <a:ext cx="7918686" cy="66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771" tIns="70771" rIns="70771" bIns="70771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Systems are online</a:t>
          </a:r>
        </a:p>
      </dsp:txBody>
      <dsp:txXfrm>
        <a:off x="772348" y="839014"/>
        <a:ext cx="7918686" cy="668699"/>
      </dsp:txXfrm>
    </dsp:sp>
    <dsp:sp modelId="{424A6931-5C16-450B-9A5E-61A0CB49E3B8}">
      <dsp:nvSpPr>
        <dsp:cNvPr id="0" name=""/>
        <dsp:cNvSpPr/>
      </dsp:nvSpPr>
      <dsp:spPr>
        <a:xfrm>
          <a:off x="0" y="1674888"/>
          <a:ext cx="8691035" cy="66869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2F19A2-8F56-43B3-B8C2-9000A260E9D4}">
      <dsp:nvSpPr>
        <dsp:cNvPr id="0" name=""/>
        <dsp:cNvSpPr/>
      </dsp:nvSpPr>
      <dsp:spPr>
        <a:xfrm>
          <a:off x="202281" y="1825346"/>
          <a:ext cx="367784" cy="36778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3ADD4C-0AC7-4C3A-9B1E-D1F443664D21}">
      <dsp:nvSpPr>
        <dsp:cNvPr id="0" name=""/>
        <dsp:cNvSpPr/>
      </dsp:nvSpPr>
      <dsp:spPr>
        <a:xfrm>
          <a:off x="772348" y="1674888"/>
          <a:ext cx="7918686" cy="66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771" tIns="70771" rIns="70771" bIns="70771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Processes may involve a mix of online and interactions</a:t>
          </a:r>
        </a:p>
      </dsp:txBody>
      <dsp:txXfrm>
        <a:off x="772348" y="1674888"/>
        <a:ext cx="7918686" cy="668699"/>
      </dsp:txXfrm>
    </dsp:sp>
    <dsp:sp modelId="{B7663C1F-F5FA-4F49-BFE4-2558A63A2988}">
      <dsp:nvSpPr>
        <dsp:cNvPr id="0" name=""/>
        <dsp:cNvSpPr/>
      </dsp:nvSpPr>
      <dsp:spPr>
        <a:xfrm>
          <a:off x="0" y="2510763"/>
          <a:ext cx="8691035" cy="66869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549031-479F-417A-814C-E7679B688C3F}">
      <dsp:nvSpPr>
        <dsp:cNvPr id="0" name=""/>
        <dsp:cNvSpPr/>
      </dsp:nvSpPr>
      <dsp:spPr>
        <a:xfrm>
          <a:off x="202281" y="2661220"/>
          <a:ext cx="367784" cy="36778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60B6EE-7975-4DE1-886B-B50942D85CD2}">
      <dsp:nvSpPr>
        <dsp:cNvPr id="0" name=""/>
        <dsp:cNvSpPr/>
      </dsp:nvSpPr>
      <dsp:spPr>
        <a:xfrm>
          <a:off x="772348" y="2510763"/>
          <a:ext cx="7918686" cy="66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771" tIns="70771" rIns="70771" bIns="70771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Is speed an issue</a:t>
          </a:r>
        </a:p>
      </dsp:txBody>
      <dsp:txXfrm>
        <a:off x="772348" y="2510763"/>
        <a:ext cx="7918686" cy="668699"/>
      </dsp:txXfrm>
    </dsp:sp>
    <dsp:sp modelId="{AE10382F-A17D-4331-9B04-9AD7E44113E0}">
      <dsp:nvSpPr>
        <dsp:cNvPr id="0" name=""/>
        <dsp:cNvSpPr/>
      </dsp:nvSpPr>
      <dsp:spPr>
        <a:xfrm>
          <a:off x="0" y="3346637"/>
          <a:ext cx="8691035" cy="66869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A3A3F0-F4BA-46A6-9E13-0E99E0B27D05}">
      <dsp:nvSpPr>
        <dsp:cNvPr id="0" name=""/>
        <dsp:cNvSpPr/>
      </dsp:nvSpPr>
      <dsp:spPr>
        <a:xfrm>
          <a:off x="202281" y="3497095"/>
          <a:ext cx="367784" cy="36778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ECFFA7-8C85-4DEC-B04C-6C2F1C8FE3C2}">
      <dsp:nvSpPr>
        <dsp:cNvPr id="0" name=""/>
        <dsp:cNvSpPr/>
      </dsp:nvSpPr>
      <dsp:spPr>
        <a:xfrm>
          <a:off x="772348" y="3346637"/>
          <a:ext cx="7918686" cy="66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771" tIns="70771" rIns="70771" bIns="70771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Are there things in workflows or systems that have been shown to be good, challemnges , things to be fed back for improvement?</a:t>
          </a:r>
        </a:p>
      </dsp:txBody>
      <dsp:txXfrm>
        <a:off x="772348" y="3346637"/>
        <a:ext cx="7918686" cy="6686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656076-CFBA-E341-80CD-93DD031375C7}" type="datetimeFigureOut">
              <a:rPr lang="en-US" smtClean="0"/>
              <a:t>3/30/20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D3CDC4-31F5-154B-9138-32CB9FF33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37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D3CDC4-31F5-154B-9138-32CB9FF339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462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D3CDC4-31F5-154B-9138-32CB9FF339D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019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hyperlink" Target="mailto:customerservices@jisc.ac.uk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4" Type="http://schemas.openxmlformats.org/officeDocument/2006/relationships/hyperlink" Target="../Communications/Open%20Repositories%202019/jisc.ac.uk" TargetMode="Externa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isc.ac.uk/" TargetMode="External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- JA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07121-3DEE-AD4C-A4FA-0321B9D14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366" y="3026178"/>
            <a:ext cx="8691036" cy="455429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100000"/>
              </a:lnSpc>
              <a:defRPr sz="3200" b="1" i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FCF199EC-0CC6-E249-9E07-19DB95DAD6DF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78366" y="3818238"/>
            <a:ext cx="8691036" cy="34098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267" b="0" i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69373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2">
          <p15:clr>
            <a:srgbClr val="FBAE40"/>
          </p15:clr>
        </p15:guide>
        <p15:guide id="2" pos="4332">
          <p15:clr>
            <a:srgbClr val="FBAE40"/>
          </p15:clr>
        </p15:guide>
        <p15:guide id="3" orient="horz" pos="18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BLE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1DE75C-9D45-4CFA-BB77-7A8A519AF23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Insert full bleed image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058BCC-7A26-6A42-AA87-525F6042C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Jisc UK ORCID Members Day 2019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5973A5-CA9C-1043-A3DA-4ED6E6C46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AF65-ABD8-9745-9161-1D3466EAFE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67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07121-3DEE-AD4C-A4FA-0321B9D14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366" y="452967"/>
            <a:ext cx="8691036" cy="455429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100000"/>
              </a:lnSpc>
              <a:defRPr sz="3200" b="1" i="0"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2AD00-41ED-1D4B-8053-AD09A51DA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Jisc UK ORCID Members Day 2019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45B74-E028-E24B-BE9C-E0C09F0D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AF65-ABD8-9745-9161-1D3466EAFE0E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FCF199EC-0CC6-E249-9E07-19DB95DAD6DF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78366" y="1396350"/>
            <a:ext cx="8691036" cy="34098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267" b="0" i="0"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7B377CF-2490-426A-9D9B-C329528E1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367" y="1906075"/>
            <a:ext cx="8691035" cy="4018477"/>
          </a:xfrm>
          <a:prstGeom prst="rect">
            <a:avLst/>
          </a:prstGeom>
        </p:spPr>
        <p:txBody>
          <a:bodyPr lIns="0" tIns="0" rIns="0" bIns="0"/>
          <a:lstStyle>
            <a:lvl1pPr marL="120648" indent="-120648" defTabSz="359991">
              <a:lnSpc>
                <a:spcPct val="100000"/>
              </a:lnSpc>
              <a:tabLst/>
              <a:defRPr sz="1600" b="0" i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  <a:lvl2pPr marL="241294" indent="-120648" defTabSz="359991">
              <a:lnSpc>
                <a:spcPct val="100000"/>
              </a:lnSpc>
              <a:tabLst/>
              <a:defRPr sz="1600" b="0" i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2pPr>
            <a:lvl3pPr marL="355591" indent="-114297" defTabSz="359991">
              <a:lnSpc>
                <a:spcPct val="100000"/>
              </a:lnSpc>
              <a:tabLst/>
              <a:defRPr sz="1600" b="0" i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3pPr>
            <a:lvl4pPr marL="476239" indent="-120648" defTabSz="359991">
              <a:lnSpc>
                <a:spcPct val="100000"/>
              </a:lnSpc>
              <a:tabLst/>
              <a:defRPr sz="1600" b="0" i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4pPr>
            <a:lvl5pPr marL="596885" indent="-120648" defTabSz="359991">
              <a:lnSpc>
                <a:spcPct val="100000"/>
              </a:lnSpc>
              <a:tabLst/>
              <a:defRPr sz="1600" b="0" i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93504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94">
          <p15:clr>
            <a:srgbClr val="FBAE40"/>
          </p15:clr>
        </p15:guide>
        <p15:guide id="2" pos="4332">
          <p15:clr>
            <a:srgbClr val="FBAE40"/>
          </p15:clr>
        </p15:guide>
        <p15:guide id="3" orient="horz" pos="78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&amp;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07121-3DEE-AD4C-A4FA-0321B9D14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366" y="452967"/>
            <a:ext cx="8691036" cy="455429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100000"/>
              </a:lnSpc>
              <a:defRPr sz="3200" b="1" i="0"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2AD00-41ED-1D4B-8053-AD09A51DA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04573" y="6165033"/>
            <a:ext cx="4653792" cy="480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Jisc UK ORCID Members Day 2019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45B74-E028-E24B-BE9C-E0C09F0D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AF65-ABD8-9745-9161-1D3466EAFE0E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FCF199EC-0CC6-E249-9E07-19DB95DAD6DF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78367" y="1396350"/>
            <a:ext cx="5279999" cy="34098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267" b="0" i="0"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26B2469B-2939-42D6-B420-11D52295C3C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256774" y="1460360"/>
            <a:ext cx="5124213" cy="461826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0">
            <a:solidFill>
              <a:schemeClr val="bg1">
                <a:lumMod val="95000"/>
              </a:schemeClr>
            </a:solidFill>
            <a:miter lim="800000"/>
          </a:ln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/ infographic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33DA8FA-7150-4DC1-8728-AA9FC6E697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368" y="1906075"/>
            <a:ext cx="5279997" cy="4018477"/>
          </a:xfrm>
          <a:prstGeom prst="rect">
            <a:avLst/>
          </a:prstGeom>
        </p:spPr>
        <p:txBody>
          <a:bodyPr lIns="0" tIns="0" rIns="0" bIns="0"/>
          <a:lstStyle>
            <a:lvl1pPr marL="120648" indent="-120648" defTabSz="359991">
              <a:lnSpc>
                <a:spcPct val="100000"/>
              </a:lnSpc>
              <a:tabLst/>
              <a:defRPr sz="1600" b="0" i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  <a:lvl2pPr marL="241294" indent="-120648" defTabSz="359991">
              <a:lnSpc>
                <a:spcPct val="100000"/>
              </a:lnSpc>
              <a:tabLst/>
              <a:defRPr sz="1600" b="0" i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2pPr>
            <a:lvl3pPr marL="355591" indent="-114297" defTabSz="359991">
              <a:lnSpc>
                <a:spcPct val="100000"/>
              </a:lnSpc>
              <a:tabLst/>
              <a:defRPr sz="1600" b="0" i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3pPr>
            <a:lvl4pPr marL="476239" indent="-120648" defTabSz="359991">
              <a:lnSpc>
                <a:spcPct val="100000"/>
              </a:lnSpc>
              <a:tabLst/>
              <a:defRPr sz="1600" b="0" i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4pPr>
            <a:lvl5pPr marL="596885" indent="-120648" defTabSz="359991">
              <a:lnSpc>
                <a:spcPct val="100000"/>
              </a:lnSpc>
              <a:tabLst/>
              <a:defRPr sz="1600" b="0" i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264356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94">
          <p15:clr>
            <a:srgbClr val="FBAE40"/>
          </p15:clr>
        </p15:guide>
        <p15:guide id="2" pos="4332">
          <p15:clr>
            <a:srgbClr val="FBAE40"/>
          </p15:clr>
        </p15:guide>
        <p15:guide id="3" orient="horz" pos="78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07121-3DEE-AD4C-A4FA-0321B9D14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366" y="452967"/>
            <a:ext cx="8691036" cy="455429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100000"/>
              </a:lnSpc>
              <a:defRPr sz="3200" b="1" i="0"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2AD00-41ED-1D4B-8053-AD09A51DA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04573" y="6165033"/>
            <a:ext cx="4653792" cy="480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Jisc UK ORCID Members Day 2019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45B74-E028-E24B-BE9C-E0C09F0D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AF65-ABD8-9745-9161-1D3466EAFE0E}" type="slidenum">
              <a:rPr lang="en-GB" smtClean="0"/>
              <a:t>‹#›</a:t>
            </a:fld>
            <a:endParaRPr lang="en-GB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26B2469B-2939-42D6-B420-11D52295C3C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42611" y="1460360"/>
            <a:ext cx="10838376" cy="461826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0">
            <a:solidFill>
              <a:schemeClr val="bg1">
                <a:lumMod val="95000"/>
              </a:schemeClr>
            </a:solidFill>
            <a:miter lim="800000"/>
          </a:ln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/ infographic</a:t>
            </a:r>
          </a:p>
        </p:txBody>
      </p:sp>
    </p:spTree>
    <p:extLst>
      <p:ext uri="{BB962C8B-B14F-4D97-AF65-F5344CB8AC3E}">
        <p14:creationId xmlns:p14="http://schemas.microsoft.com/office/powerpoint/2010/main" val="15695275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94">
          <p15:clr>
            <a:srgbClr val="FBAE40"/>
          </p15:clr>
        </p15:guide>
        <p15:guide id="2" pos="4332">
          <p15:clr>
            <a:srgbClr val="FBAE40"/>
          </p15:clr>
        </p15:guide>
        <p15:guide id="3" orient="horz" pos="78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- N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07121-3DEE-AD4C-A4FA-0321B9D14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366" y="3026178"/>
            <a:ext cx="8691036" cy="455429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100000"/>
              </a:lnSpc>
              <a:defRPr sz="3200" b="1" i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FCF199EC-0CC6-E249-9E07-19DB95DAD6DF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78366" y="3818238"/>
            <a:ext cx="8691036" cy="34098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267" b="0" i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11177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2">
          <p15:clr>
            <a:srgbClr val="FBAE40"/>
          </p15:clr>
        </p15:guide>
        <p15:guide id="2" pos="4332">
          <p15:clr>
            <a:srgbClr val="FBAE40"/>
          </p15:clr>
        </p15:guide>
        <p15:guide id="3" orient="horz" pos="1892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OLUMN - N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07121-3DEE-AD4C-A4FA-0321B9D14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366" y="452967"/>
            <a:ext cx="8691036" cy="455429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100000"/>
              </a:lnSpc>
              <a:defRPr sz="3200" b="1" i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543DD-043A-7743-A914-4BD35CA1C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367" y="1906075"/>
            <a:ext cx="8691035" cy="4018477"/>
          </a:xfrm>
          <a:prstGeom prst="rect">
            <a:avLst/>
          </a:prstGeom>
        </p:spPr>
        <p:txBody>
          <a:bodyPr lIns="0" tIns="0" rIns="0" bIns="0"/>
          <a:lstStyle>
            <a:lvl1pPr marL="120648" indent="-120648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  <a:lvl2pPr marL="241294" indent="-120648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2pPr>
            <a:lvl3pPr marL="355591" indent="-114297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3pPr>
            <a:lvl4pPr marL="476239" indent="-120648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4pPr>
            <a:lvl5pPr marL="596885" indent="-120648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2AD00-41ED-1D4B-8053-AD09A51DA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Jisc UK ORCID Members Day 2019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45B74-E028-E24B-BE9C-E0C09F0D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AF65-ABD8-9745-9161-1D3466EAFE0E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FCF199EC-0CC6-E249-9E07-19DB95DAD6DF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78366" y="1396350"/>
            <a:ext cx="8691036" cy="34098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267" b="0" i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01894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94">
          <p15:clr>
            <a:srgbClr val="FBAE40"/>
          </p15:clr>
        </p15:guide>
        <p15:guide id="2" pos="4332">
          <p15:clr>
            <a:srgbClr val="FBAE40"/>
          </p15:clr>
        </p15:guide>
        <p15:guide id="3" orient="horz" pos="78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&amp; GRAPHIC - N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07121-3DEE-AD4C-A4FA-0321B9D14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366" y="452967"/>
            <a:ext cx="8691036" cy="455429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100000"/>
              </a:lnSpc>
              <a:defRPr sz="3200" b="1" i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543DD-043A-7743-A914-4BD35CA1C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368" y="1906075"/>
            <a:ext cx="5279997" cy="4018477"/>
          </a:xfrm>
          <a:prstGeom prst="rect">
            <a:avLst/>
          </a:prstGeom>
        </p:spPr>
        <p:txBody>
          <a:bodyPr lIns="0" tIns="0" rIns="0" bIns="0"/>
          <a:lstStyle>
            <a:lvl1pPr marL="120648" indent="-120648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  <a:lvl2pPr marL="241294" indent="-120648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2pPr>
            <a:lvl3pPr marL="355591" indent="-114297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3pPr>
            <a:lvl4pPr marL="476239" indent="-120648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4pPr>
            <a:lvl5pPr marL="596885" indent="-120648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2AD00-41ED-1D4B-8053-AD09A51DA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04573" y="6165033"/>
            <a:ext cx="4653792" cy="480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Jisc UK ORCID Members Day 2019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45B74-E028-E24B-BE9C-E0C09F0D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AF65-ABD8-9745-9161-1D3466EAFE0E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FCF199EC-0CC6-E249-9E07-19DB95DAD6DF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78367" y="1396350"/>
            <a:ext cx="5279999" cy="34098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267" b="0" i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26B2469B-2939-42D6-B420-11D52295C3C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256774" y="1460360"/>
            <a:ext cx="5124213" cy="461826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0">
            <a:solidFill>
              <a:schemeClr val="bg1">
                <a:lumMod val="95000"/>
              </a:schemeClr>
            </a:solidFill>
            <a:miter lim="800000"/>
          </a:ln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/ infographic</a:t>
            </a:r>
          </a:p>
        </p:txBody>
      </p:sp>
    </p:spTree>
    <p:extLst>
      <p:ext uri="{BB962C8B-B14F-4D97-AF65-F5344CB8AC3E}">
        <p14:creationId xmlns:p14="http://schemas.microsoft.com/office/powerpoint/2010/main" val="11188347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94">
          <p15:clr>
            <a:srgbClr val="FBAE40"/>
          </p15:clr>
        </p15:guide>
        <p15:guide id="2" pos="4332">
          <p15:clr>
            <a:srgbClr val="FBAE40"/>
          </p15:clr>
        </p15:guide>
        <p15:guide id="3" orient="horz" pos="78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 - N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07121-3DEE-AD4C-A4FA-0321B9D14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366" y="452967"/>
            <a:ext cx="8691036" cy="455429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100000"/>
              </a:lnSpc>
              <a:defRPr sz="3200" b="1" i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2AD00-41ED-1D4B-8053-AD09A51DA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04573" y="6165033"/>
            <a:ext cx="4653792" cy="480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Jisc UK ORCID Members Day 2019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45B74-E028-E24B-BE9C-E0C09F0D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AF65-ABD8-9745-9161-1D3466EAFE0E}" type="slidenum">
              <a:rPr lang="en-GB" smtClean="0"/>
              <a:t>‹#›</a:t>
            </a:fld>
            <a:endParaRPr lang="en-GB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26B2469B-2939-42D6-B420-11D52295C3C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42611" y="1460360"/>
            <a:ext cx="10838376" cy="461826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0">
            <a:solidFill>
              <a:schemeClr val="bg1">
                <a:lumMod val="95000"/>
              </a:schemeClr>
            </a:solidFill>
            <a:miter lim="800000"/>
          </a:ln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/ infographic</a:t>
            </a:r>
          </a:p>
        </p:txBody>
      </p:sp>
    </p:spTree>
    <p:extLst>
      <p:ext uri="{BB962C8B-B14F-4D97-AF65-F5344CB8AC3E}">
        <p14:creationId xmlns:p14="http://schemas.microsoft.com/office/powerpoint/2010/main" val="7946164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94">
          <p15:clr>
            <a:srgbClr val="FBAE40"/>
          </p15:clr>
        </p15:guide>
        <p15:guide id="2" pos="4332">
          <p15:clr>
            <a:srgbClr val="FBAE40"/>
          </p15:clr>
        </p15:guide>
        <p15:guide id="3" orient="horz" pos="78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07121-3DEE-AD4C-A4FA-0321B9D14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366" y="3026178"/>
            <a:ext cx="8691036" cy="455429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100000"/>
              </a:lnSpc>
              <a:defRPr sz="3200" b="1" i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FCF199EC-0CC6-E249-9E07-19DB95DAD6DF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78366" y="3818238"/>
            <a:ext cx="8691036" cy="34098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267" b="0" i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24388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2">
          <p15:clr>
            <a:srgbClr val="FBAE40"/>
          </p15:clr>
        </p15:guide>
        <p15:guide id="2" pos="4332">
          <p15:clr>
            <a:srgbClr val="FBAE40"/>
          </p15:clr>
        </p15:guide>
        <p15:guide id="3" orient="horz" pos="1892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OLUMN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07121-3DEE-AD4C-A4FA-0321B9D14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366" y="452967"/>
            <a:ext cx="8691036" cy="455429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100000"/>
              </a:lnSpc>
              <a:defRPr sz="3200" b="1" i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2AD00-41ED-1D4B-8053-AD09A51DA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04573" y="6165033"/>
            <a:ext cx="4855960" cy="48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Jisc UK ORCID Members Day 2019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45B74-E028-E24B-BE9C-E0C09F0D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8368" y="6165035"/>
            <a:ext cx="264145" cy="480000"/>
          </a:xfrm>
          <a:prstGeom prst="rect">
            <a:avLst/>
          </a:prstGeom>
        </p:spPr>
        <p:txBody>
          <a:bodyPr/>
          <a:lstStyle/>
          <a:p>
            <a:fld id="{0BD7AF65-ABD8-9745-9161-1D3466EAFE0E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FCF199EC-0CC6-E249-9E07-19DB95DAD6DF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78366" y="1396350"/>
            <a:ext cx="8691036" cy="34098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267" b="0" i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BBF1310-C6E8-4747-8F27-E8B3BAE2C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367" y="1906075"/>
            <a:ext cx="8691035" cy="4018477"/>
          </a:xfrm>
          <a:prstGeom prst="rect">
            <a:avLst/>
          </a:prstGeom>
        </p:spPr>
        <p:txBody>
          <a:bodyPr lIns="0" tIns="0" rIns="0" bIns="0"/>
          <a:lstStyle>
            <a:lvl1pPr marL="120648" indent="-120648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  <a:lvl2pPr marL="241294" indent="-120648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2pPr>
            <a:lvl3pPr marL="355591" indent="-114297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3pPr>
            <a:lvl4pPr marL="476239" indent="-120648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4pPr>
            <a:lvl5pPr marL="596885" indent="-120648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453189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94">
          <p15:clr>
            <a:srgbClr val="FBAE40"/>
          </p15:clr>
        </p15:guide>
        <p15:guide id="2" pos="4332">
          <p15:clr>
            <a:srgbClr val="FBAE40"/>
          </p15:clr>
        </p15:guide>
        <p15:guide id="3" orient="horz" pos="78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NGLE COLUMN - JA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07121-3DEE-AD4C-A4FA-0321B9D14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366" y="452967"/>
            <a:ext cx="8691036" cy="455429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100000"/>
              </a:lnSpc>
              <a:defRPr sz="3200" b="1" i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2AD00-41ED-1D4B-8053-AD09A51DA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04573" y="6165033"/>
            <a:ext cx="4855960" cy="48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45B74-E028-E24B-BE9C-E0C09F0D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8368" y="6165035"/>
            <a:ext cx="264145" cy="480000"/>
          </a:xfrm>
          <a:prstGeom prst="rect">
            <a:avLst/>
          </a:prstGeom>
        </p:spPr>
        <p:txBody>
          <a:bodyPr/>
          <a:lstStyle/>
          <a:p>
            <a:fld id="{7045F8E9-C229-C044-9AD3-102D24E907D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FCF199EC-0CC6-E249-9E07-19DB95DAD6DF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78366" y="1396350"/>
            <a:ext cx="8691036" cy="34098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267" b="0" i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7370905-EA8F-408C-AF88-BA9535B1D7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367" y="1906075"/>
            <a:ext cx="8691035" cy="4018477"/>
          </a:xfrm>
          <a:prstGeom prst="rect">
            <a:avLst/>
          </a:prstGeom>
        </p:spPr>
        <p:txBody>
          <a:bodyPr lIns="0" tIns="0" rIns="0" bIns="0"/>
          <a:lstStyle>
            <a:lvl1pPr marL="120648" indent="-120648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  <a:lvl2pPr marL="241294" indent="-120648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2pPr>
            <a:lvl3pPr marL="355591" indent="-114297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3pPr>
            <a:lvl4pPr marL="476239" indent="-120648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4pPr>
            <a:lvl5pPr marL="596885" indent="-120648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9854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94">
          <p15:clr>
            <a:srgbClr val="FBAE40"/>
          </p15:clr>
        </p15:guide>
        <p15:guide id="2" pos="4332">
          <p15:clr>
            <a:srgbClr val="FBAE40"/>
          </p15:clr>
        </p15:guide>
        <p15:guide id="3" orient="horz" pos="78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&amp; GRAPHIC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07121-3DEE-AD4C-A4FA-0321B9D14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366" y="452967"/>
            <a:ext cx="8691036" cy="455429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100000"/>
              </a:lnSpc>
              <a:defRPr sz="3200" b="1" i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2AD00-41ED-1D4B-8053-AD09A51DA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04573" y="6165033"/>
            <a:ext cx="4653792" cy="480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Jisc UK ORCID Members Day 2019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45B74-E028-E24B-BE9C-E0C09F0D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AF65-ABD8-9745-9161-1D3466EAFE0E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FCF199EC-0CC6-E249-9E07-19DB95DAD6DF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78367" y="1396350"/>
            <a:ext cx="5279999" cy="34098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267" b="0" i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26B2469B-2939-42D6-B420-11D52295C3C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256774" y="1460360"/>
            <a:ext cx="5124213" cy="461826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0">
            <a:solidFill>
              <a:schemeClr val="bg1">
                <a:lumMod val="95000"/>
              </a:schemeClr>
            </a:solidFill>
            <a:miter lim="800000"/>
          </a:ln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/ infographic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368455E-248E-4A62-84CB-1504411DD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368" y="1906075"/>
            <a:ext cx="5279997" cy="4018477"/>
          </a:xfrm>
          <a:prstGeom prst="rect">
            <a:avLst/>
          </a:prstGeom>
        </p:spPr>
        <p:txBody>
          <a:bodyPr lIns="0" tIns="0" rIns="0" bIns="0"/>
          <a:lstStyle>
            <a:lvl1pPr marL="120648" indent="-120648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  <a:lvl2pPr marL="241294" indent="-120648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2pPr>
            <a:lvl3pPr marL="355591" indent="-114297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3pPr>
            <a:lvl4pPr marL="476239" indent="-120648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4pPr>
            <a:lvl5pPr marL="596885" indent="-120648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212199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94">
          <p15:clr>
            <a:srgbClr val="FBAE40"/>
          </p15:clr>
        </p15:guide>
        <p15:guide id="2" pos="4332">
          <p15:clr>
            <a:srgbClr val="FBAE40"/>
          </p15:clr>
        </p15:guide>
        <p15:guide id="3" orient="horz" pos="78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07121-3DEE-AD4C-A4FA-0321B9D14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366" y="452967"/>
            <a:ext cx="8691036" cy="455429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100000"/>
              </a:lnSpc>
              <a:defRPr sz="3200" b="1" i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2AD00-41ED-1D4B-8053-AD09A51DA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04573" y="6165033"/>
            <a:ext cx="4653792" cy="480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Jisc UK ORCID Members Day 2019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45B74-E028-E24B-BE9C-E0C09F0D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AF65-ABD8-9745-9161-1D3466EAFE0E}" type="slidenum">
              <a:rPr lang="en-GB" smtClean="0"/>
              <a:t>‹#›</a:t>
            </a:fld>
            <a:endParaRPr lang="en-GB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26B2469B-2939-42D6-B420-11D52295C3C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42611" y="1460360"/>
            <a:ext cx="10838376" cy="461826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0">
            <a:solidFill>
              <a:schemeClr val="bg1">
                <a:lumMod val="95000"/>
              </a:schemeClr>
            </a:solidFill>
            <a:miter lim="800000"/>
          </a:ln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/ infographic</a:t>
            </a:r>
          </a:p>
        </p:txBody>
      </p:sp>
    </p:spTree>
    <p:extLst>
      <p:ext uri="{BB962C8B-B14F-4D97-AF65-F5344CB8AC3E}">
        <p14:creationId xmlns:p14="http://schemas.microsoft.com/office/powerpoint/2010/main" val="3321213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94">
          <p15:clr>
            <a:srgbClr val="FBAE40"/>
          </p15:clr>
        </p15:guide>
        <p15:guide id="2" pos="4332">
          <p15:clr>
            <a:srgbClr val="FBAE40"/>
          </p15:clr>
        </p15:guide>
        <p15:guide id="3" orient="horz" pos="78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- GR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07121-3DEE-AD4C-A4FA-0321B9D14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366" y="3026178"/>
            <a:ext cx="8691036" cy="455429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100000"/>
              </a:lnSpc>
              <a:defRPr sz="3200" b="1" i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FCF199EC-0CC6-E249-9E07-19DB95DAD6DF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78366" y="3818238"/>
            <a:ext cx="8691036" cy="34098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267" b="0" i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76881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2">
          <p15:clr>
            <a:srgbClr val="FBAE40"/>
          </p15:clr>
        </p15:guide>
        <p15:guide id="2" pos="4332">
          <p15:clr>
            <a:srgbClr val="FBAE40"/>
          </p15:clr>
        </p15:guide>
        <p15:guide id="3" orient="horz" pos="1892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OLUMN - GR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07121-3DEE-AD4C-A4FA-0321B9D14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366" y="452967"/>
            <a:ext cx="8691036" cy="455429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100000"/>
              </a:lnSpc>
              <a:defRPr sz="3200" b="1" i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2AD00-41ED-1D4B-8053-AD09A51DA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04573" y="6165033"/>
            <a:ext cx="4855960" cy="48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Jisc UK ORCID Members Day 2019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45B74-E028-E24B-BE9C-E0C09F0D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8368" y="6165035"/>
            <a:ext cx="264145" cy="480000"/>
          </a:xfrm>
          <a:prstGeom prst="rect">
            <a:avLst/>
          </a:prstGeom>
        </p:spPr>
        <p:txBody>
          <a:bodyPr/>
          <a:lstStyle/>
          <a:p>
            <a:fld id="{0BD7AF65-ABD8-9745-9161-1D3466EAFE0E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FCF199EC-0CC6-E249-9E07-19DB95DAD6DF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78366" y="1396350"/>
            <a:ext cx="8691036" cy="34098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267" b="0" i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02810A4-96FB-42BF-AA7B-3057FF99A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367" y="1906075"/>
            <a:ext cx="8691035" cy="4018477"/>
          </a:xfrm>
          <a:prstGeom prst="rect">
            <a:avLst/>
          </a:prstGeom>
        </p:spPr>
        <p:txBody>
          <a:bodyPr lIns="0" tIns="0" rIns="0" bIns="0"/>
          <a:lstStyle>
            <a:lvl1pPr marL="120648" indent="-120648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  <a:lvl2pPr marL="241294" indent="-120648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2pPr>
            <a:lvl3pPr marL="355591" indent="-114297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3pPr>
            <a:lvl4pPr marL="476239" indent="-120648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4pPr>
            <a:lvl5pPr marL="596885" indent="-120648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470761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94">
          <p15:clr>
            <a:srgbClr val="FBAE40"/>
          </p15:clr>
        </p15:guide>
        <p15:guide id="2" pos="4332">
          <p15:clr>
            <a:srgbClr val="FBAE40"/>
          </p15:clr>
        </p15:guide>
        <p15:guide id="3" orient="horz" pos="78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&amp; GRAPHIC - GR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07121-3DEE-AD4C-A4FA-0321B9D14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366" y="452967"/>
            <a:ext cx="8691036" cy="455429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100000"/>
              </a:lnSpc>
              <a:defRPr sz="3200" b="1" i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2AD00-41ED-1D4B-8053-AD09A51DA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04573" y="6165033"/>
            <a:ext cx="4653792" cy="480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Jisc UK ORCID Members Day 2019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45B74-E028-E24B-BE9C-E0C09F0D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AF65-ABD8-9745-9161-1D3466EAFE0E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FCF199EC-0CC6-E249-9E07-19DB95DAD6DF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78367" y="1396350"/>
            <a:ext cx="5279999" cy="34098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267" b="0" i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26B2469B-2939-42D6-B420-11D52295C3C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256774" y="1460360"/>
            <a:ext cx="5124213" cy="461826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0">
            <a:solidFill>
              <a:schemeClr val="bg1">
                <a:lumMod val="95000"/>
              </a:schemeClr>
            </a:solidFill>
            <a:miter lim="800000"/>
          </a:ln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/ infographic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235B841-1D1F-46DF-839D-40ADD4D36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368" y="1906075"/>
            <a:ext cx="5279997" cy="4018477"/>
          </a:xfrm>
          <a:prstGeom prst="rect">
            <a:avLst/>
          </a:prstGeom>
        </p:spPr>
        <p:txBody>
          <a:bodyPr lIns="0" tIns="0" rIns="0" bIns="0"/>
          <a:lstStyle>
            <a:lvl1pPr marL="120648" indent="-120648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  <a:lvl2pPr marL="241294" indent="-120648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2pPr>
            <a:lvl3pPr marL="355591" indent="-114297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3pPr>
            <a:lvl4pPr marL="476239" indent="-120648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4pPr>
            <a:lvl5pPr marL="596885" indent="-120648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818679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94">
          <p15:clr>
            <a:srgbClr val="FBAE40"/>
          </p15:clr>
        </p15:guide>
        <p15:guide id="2" pos="4332">
          <p15:clr>
            <a:srgbClr val="FBAE40"/>
          </p15:clr>
        </p15:guide>
        <p15:guide id="3" orient="horz" pos="78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 - GR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07121-3DEE-AD4C-A4FA-0321B9D14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366" y="452967"/>
            <a:ext cx="8691036" cy="455429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100000"/>
              </a:lnSpc>
              <a:defRPr sz="3200" b="1" i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2AD00-41ED-1D4B-8053-AD09A51DA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04573" y="6165033"/>
            <a:ext cx="4653792" cy="480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Jisc UK ORCID Members Day 2019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45B74-E028-E24B-BE9C-E0C09F0D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AF65-ABD8-9745-9161-1D3466EAFE0E}" type="slidenum">
              <a:rPr lang="en-GB" smtClean="0"/>
              <a:t>‹#›</a:t>
            </a:fld>
            <a:endParaRPr lang="en-GB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26B2469B-2939-42D6-B420-11D52295C3C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42611" y="1460360"/>
            <a:ext cx="10838376" cy="461826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0">
            <a:solidFill>
              <a:schemeClr val="bg1">
                <a:lumMod val="95000"/>
              </a:schemeClr>
            </a:solidFill>
            <a:miter lim="800000"/>
          </a:ln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/ infographic</a:t>
            </a:r>
          </a:p>
        </p:txBody>
      </p:sp>
    </p:spTree>
    <p:extLst>
      <p:ext uri="{BB962C8B-B14F-4D97-AF65-F5344CB8AC3E}">
        <p14:creationId xmlns:p14="http://schemas.microsoft.com/office/powerpoint/2010/main" val="26324998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94">
          <p15:clr>
            <a:srgbClr val="FBAE40"/>
          </p15:clr>
        </p15:guide>
        <p15:guide id="2" pos="4332">
          <p15:clr>
            <a:srgbClr val="FBAE40"/>
          </p15:clr>
        </p15:guide>
        <p15:guide id="3" orient="horz" pos="78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- PALE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07121-3DEE-AD4C-A4FA-0321B9D14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366" y="3026178"/>
            <a:ext cx="8691036" cy="455429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100000"/>
              </a:lnSpc>
              <a:defRPr sz="3200" b="1" i="0">
                <a:solidFill>
                  <a:schemeClr val="tx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FCF199EC-0CC6-E249-9E07-19DB95DAD6DF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78366" y="3818238"/>
            <a:ext cx="8691036" cy="34098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267" b="0" i="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386407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2">
          <p15:clr>
            <a:srgbClr val="FBAE40"/>
          </p15:clr>
        </p15:guide>
        <p15:guide id="2" pos="4332">
          <p15:clr>
            <a:srgbClr val="FBAE40"/>
          </p15:clr>
        </p15:guide>
        <p15:guide id="3" orient="horz" pos="1892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OLUMN - PALE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07121-3DEE-AD4C-A4FA-0321B9D14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366" y="452967"/>
            <a:ext cx="8691036" cy="455429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100000"/>
              </a:lnSpc>
              <a:defRPr sz="3200" b="1" i="0">
                <a:solidFill>
                  <a:schemeClr val="tx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2AD00-41ED-1D4B-8053-AD09A51DA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Jisc UK ORCID Members Day 2019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45B74-E028-E24B-BE9C-E0C09F0D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BD7AF65-ABD8-9745-9161-1D3466EAFE0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FCF199EC-0CC6-E249-9E07-19DB95DAD6DF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78366" y="1396350"/>
            <a:ext cx="8691036" cy="34098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267" b="0" i="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DA157DE-7020-4FC1-84EC-74C89F24A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367" y="1906075"/>
            <a:ext cx="8691035" cy="4018477"/>
          </a:xfrm>
          <a:prstGeom prst="rect">
            <a:avLst/>
          </a:prstGeom>
        </p:spPr>
        <p:txBody>
          <a:bodyPr lIns="0" tIns="0" rIns="0" bIns="0"/>
          <a:lstStyle>
            <a:lvl1pPr marL="120648" indent="-120648" defTabSz="359991">
              <a:lnSpc>
                <a:spcPct val="100000"/>
              </a:lnSpc>
              <a:tabLst/>
              <a:defRPr sz="1600" b="0" i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  <a:lvl2pPr marL="241294" indent="-120648" defTabSz="359991">
              <a:lnSpc>
                <a:spcPct val="100000"/>
              </a:lnSpc>
              <a:tabLst/>
              <a:defRPr sz="1600" b="0" i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2pPr>
            <a:lvl3pPr marL="355591" indent="-114297" defTabSz="359991">
              <a:lnSpc>
                <a:spcPct val="100000"/>
              </a:lnSpc>
              <a:tabLst/>
              <a:defRPr sz="1600" b="0" i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3pPr>
            <a:lvl4pPr marL="476239" indent="-120648" defTabSz="359991">
              <a:lnSpc>
                <a:spcPct val="100000"/>
              </a:lnSpc>
              <a:tabLst/>
              <a:defRPr sz="1600" b="0" i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4pPr>
            <a:lvl5pPr marL="596885" indent="-120648" defTabSz="359991">
              <a:lnSpc>
                <a:spcPct val="100000"/>
              </a:lnSpc>
              <a:tabLst/>
              <a:defRPr sz="1600" b="0" i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636219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94">
          <p15:clr>
            <a:srgbClr val="FBAE40"/>
          </p15:clr>
        </p15:guide>
        <p15:guide id="2" pos="4332">
          <p15:clr>
            <a:srgbClr val="FBAE40"/>
          </p15:clr>
        </p15:guide>
        <p15:guide id="3" orient="horz" pos="78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&amp; GRAPHIC - PALE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07121-3DEE-AD4C-A4FA-0321B9D14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366" y="452967"/>
            <a:ext cx="8691036" cy="455429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100000"/>
              </a:lnSpc>
              <a:defRPr sz="3200" b="1" i="0">
                <a:solidFill>
                  <a:schemeClr val="tx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2AD00-41ED-1D4B-8053-AD09A51DA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04573" y="6165033"/>
            <a:ext cx="4653792" cy="4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Jisc UK ORCID Members Day 2019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45B74-E028-E24B-BE9C-E0C09F0D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BD7AF65-ABD8-9745-9161-1D3466EAFE0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FCF199EC-0CC6-E249-9E07-19DB95DAD6DF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78367" y="1396350"/>
            <a:ext cx="5279999" cy="34098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267" b="0" i="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26B2469B-2939-42D6-B420-11D52295C3C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256774" y="1460360"/>
            <a:ext cx="5124213" cy="461826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0">
            <a:solidFill>
              <a:schemeClr val="bg1">
                <a:lumMod val="95000"/>
              </a:schemeClr>
            </a:solidFill>
            <a:miter lim="800000"/>
          </a:ln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/ infographic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C013441-BF5B-4FB2-9553-87D53D6A7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368" y="1906075"/>
            <a:ext cx="5279997" cy="4018477"/>
          </a:xfrm>
          <a:prstGeom prst="rect">
            <a:avLst/>
          </a:prstGeom>
        </p:spPr>
        <p:txBody>
          <a:bodyPr lIns="0" tIns="0" rIns="0" bIns="0"/>
          <a:lstStyle>
            <a:lvl1pPr marL="120648" indent="-120648" defTabSz="359991">
              <a:lnSpc>
                <a:spcPct val="100000"/>
              </a:lnSpc>
              <a:tabLst/>
              <a:defRPr sz="1600" b="0" i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  <a:lvl2pPr marL="241294" indent="-120648" defTabSz="359991">
              <a:lnSpc>
                <a:spcPct val="100000"/>
              </a:lnSpc>
              <a:tabLst/>
              <a:defRPr sz="1600" b="0" i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2pPr>
            <a:lvl3pPr marL="355591" indent="-114297" defTabSz="359991">
              <a:lnSpc>
                <a:spcPct val="100000"/>
              </a:lnSpc>
              <a:tabLst/>
              <a:defRPr sz="1600" b="0" i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3pPr>
            <a:lvl4pPr marL="476239" indent="-120648" defTabSz="359991">
              <a:lnSpc>
                <a:spcPct val="100000"/>
              </a:lnSpc>
              <a:tabLst/>
              <a:defRPr sz="1600" b="0" i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4pPr>
            <a:lvl5pPr marL="596885" indent="-120648" defTabSz="359991">
              <a:lnSpc>
                <a:spcPct val="100000"/>
              </a:lnSpc>
              <a:tabLst/>
              <a:defRPr sz="1600" b="0" i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74269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94">
          <p15:clr>
            <a:srgbClr val="FBAE40"/>
          </p15:clr>
        </p15:guide>
        <p15:guide id="2" pos="4332">
          <p15:clr>
            <a:srgbClr val="FBAE40"/>
          </p15:clr>
        </p15:guide>
        <p15:guide id="3" orient="horz" pos="78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 - PALE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07121-3DEE-AD4C-A4FA-0321B9D14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366" y="452967"/>
            <a:ext cx="8691036" cy="455429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100000"/>
              </a:lnSpc>
              <a:defRPr sz="3200" b="1" i="0">
                <a:solidFill>
                  <a:schemeClr val="tx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2AD00-41ED-1D4B-8053-AD09A51DA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04573" y="6165033"/>
            <a:ext cx="5183932" cy="480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Jisc UK ORCID Members Day 2019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45B74-E028-E24B-BE9C-E0C09F0D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AF65-ABD8-9745-9161-1D3466EAFE0E}" type="slidenum">
              <a:rPr lang="en-GB" smtClean="0"/>
              <a:t>‹#›</a:t>
            </a:fld>
            <a:endParaRPr lang="en-GB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26B2469B-2939-42D6-B420-11D52295C3C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42611" y="1460360"/>
            <a:ext cx="10838376" cy="461826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0">
            <a:solidFill>
              <a:schemeClr val="bg1">
                <a:lumMod val="95000"/>
              </a:schemeClr>
            </a:solidFill>
            <a:miter lim="800000"/>
          </a:ln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/ infographic</a:t>
            </a:r>
          </a:p>
        </p:txBody>
      </p:sp>
    </p:spTree>
    <p:extLst>
      <p:ext uri="{BB962C8B-B14F-4D97-AF65-F5344CB8AC3E}">
        <p14:creationId xmlns:p14="http://schemas.microsoft.com/office/powerpoint/2010/main" val="1736544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94">
          <p15:clr>
            <a:srgbClr val="FBAE40"/>
          </p15:clr>
        </p15:guide>
        <p15:guide id="2" pos="4332">
          <p15:clr>
            <a:srgbClr val="FBAE40"/>
          </p15:clr>
        </p15:guide>
        <p15:guide id="3" orient="horz" pos="78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 &amp; GRAPHIC - JA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07121-3DEE-AD4C-A4FA-0321B9D14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366" y="452967"/>
            <a:ext cx="8691036" cy="455429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100000"/>
              </a:lnSpc>
              <a:defRPr sz="3200" b="1" i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2AD00-41ED-1D4B-8053-AD09A51DA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04573" y="6165033"/>
            <a:ext cx="4653792" cy="4800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45B74-E028-E24B-BE9C-E0C09F0D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F8E9-C229-C044-9AD3-102D24E907D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FCF199EC-0CC6-E249-9E07-19DB95DAD6DF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78367" y="1396350"/>
            <a:ext cx="5279999" cy="34098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267" b="0" i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26B2469B-2939-42D6-B420-11D52295C3C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256774" y="1460360"/>
            <a:ext cx="5124213" cy="461826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0">
            <a:solidFill>
              <a:schemeClr val="bg1">
                <a:lumMod val="95000"/>
              </a:schemeClr>
            </a:solidFill>
            <a:miter lim="800000"/>
          </a:ln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/ infographic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5CB3130-9E98-460A-9004-89B1D0644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368" y="1906075"/>
            <a:ext cx="5279997" cy="4018477"/>
          </a:xfrm>
          <a:prstGeom prst="rect">
            <a:avLst/>
          </a:prstGeom>
        </p:spPr>
        <p:txBody>
          <a:bodyPr lIns="0" tIns="0" rIns="0" bIns="0"/>
          <a:lstStyle>
            <a:lvl1pPr marL="355591" indent="-245527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  <a:lvl2pPr marL="478355" indent="-357708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2pPr>
            <a:lvl3pPr marL="601118" indent="-359824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3pPr>
            <a:lvl4pPr marL="709066" indent="-353475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4pPr>
            <a:lvl5pPr marL="833946" indent="-357708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3965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94">
          <p15:clr>
            <a:srgbClr val="FBAE40"/>
          </p15:clr>
        </p15:guide>
        <p15:guide id="2" pos="4332">
          <p15:clr>
            <a:srgbClr val="FBAE40"/>
          </p15:clr>
        </p15:guide>
        <p15:guide id="3" orient="horz" pos="78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99_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356350"/>
            <a:ext cx="2844800" cy="37253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0312492"/>
      </p:ext>
    </p:extLst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OLUMN - JA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07121-3DEE-AD4C-A4FA-0321B9D14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366" y="452967"/>
            <a:ext cx="8691036" cy="455429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100000"/>
              </a:lnSpc>
              <a:defRPr sz="3200" b="1" i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2AD00-41ED-1D4B-8053-AD09A51DA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04573" y="6165033"/>
            <a:ext cx="4855960" cy="48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Open Repositories 2019 – Jisc UK ORCID Consortium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45B74-E028-E24B-BE9C-E0C09F0D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8368" y="6165035"/>
            <a:ext cx="264145" cy="480000"/>
          </a:xfrm>
          <a:prstGeom prst="rect">
            <a:avLst/>
          </a:prstGeom>
        </p:spPr>
        <p:txBody>
          <a:bodyPr/>
          <a:lstStyle/>
          <a:p>
            <a:fld id="{0BD7AF65-ABD8-9745-9161-1D3466EAFE0E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FCF199EC-0CC6-E249-9E07-19DB95DAD6DF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78366" y="1396350"/>
            <a:ext cx="8691036" cy="34098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267" b="0" i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7370905-EA8F-408C-AF88-BA9535B1D7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367" y="1906075"/>
            <a:ext cx="8691035" cy="4018477"/>
          </a:xfrm>
          <a:prstGeom prst="rect">
            <a:avLst/>
          </a:prstGeom>
        </p:spPr>
        <p:txBody>
          <a:bodyPr lIns="0" tIns="0" rIns="0" bIns="0"/>
          <a:lstStyle>
            <a:lvl1pPr marL="120648" indent="-120648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  <a:lvl2pPr marL="241294" indent="-120648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2pPr>
            <a:lvl3pPr marL="355591" indent="-114297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3pPr>
            <a:lvl4pPr marL="476239" indent="-120648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4pPr>
            <a:lvl5pPr marL="596885" indent="-120648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2862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94">
          <p15:clr>
            <a:srgbClr val="FBAE40"/>
          </p15:clr>
        </p15:guide>
        <p15:guide id="2" pos="4332">
          <p15:clr>
            <a:srgbClr val="FBAE40"/>
          </p15:clr>
        </p15:guide>
        <p15:guide id="3" orient="horz" pos="781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&amp; GRAPHIC - JA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07121-3DEE-AD4C-A4FA-0321B9D14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366" y="452967"/>
            <a:ext cx="8691036" cy="455429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100000"/>
              </a:lnSpc>
              <a:defRPr sz="3200" b="1" i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2AD00-41ED-1D4B-8053-AD09A51DA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04573" y="6165033"/>
            <a:ext cx="4653792" cy="480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Open Repositories 2019 – Jisc UK ORCID Consortium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45B74-E028-E24B-BE9C-E0C09F0D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AF65-ABD8-9745-9161-1D3466EAFE0E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FCF199EC-0CC6-E249-9E07-19DB95DAD6DF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78367" y="1396350"/>
            <a:ext cx="5279999" cy="34098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267" b="0" i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26B2469B-2939-42D6-B420-11D52295C3C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256774" y="1460360"/>
            <a:ext cx="5124213" cy="461826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0">
            <a:solidFill>
              <a:schemeClr val="bg1">
                <a:lumMod val="95000"/>
              </a:schemeClr>
            </a:solidFill>
            <a:miter lim="800000"/>
          </a:ln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/ infographic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5CB3130-9E98-460A-9004-89B1D0644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368" y="1906075"/>
            <a:ext cx="5279997" cy="4018477"/>
          </a:xfrm>
          <a:prstGeom prst="rect">
            <a:avLst/>
          </a:prstGeom>
        </p:spPr>
        <p:txBody>
          <a:bodyPr lIns="0" tIns="0" rIns="0" bIns="0"/>
          <a:lstStyle>
            <a:lvl1pPr marL="355591" indent="-245527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  <a:lvl2pPr marL="478355" indent="-357708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2pPr>
            <a:lvl3pPr marL="601118" indent="-359824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3pPr>
            <a:lvl4pPr marL="709066" indent="-353475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4pPr>
            <a:lvl5pPr marL="833946" indent="-357708" defTabSz="359991">
              <a:lnSpc>
                <a:spcPct val="100000"/>
              </a:lnSpc>
              <a:tabLst/>
              <a:defRPr sz="1600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476306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94">
          <p15:clr>
            <a:srgbClr val="FBAE40"/>
          </p15:clr>
        </p15:guide>
        <p15:guide id="2" pos="4332">
          <p15:clr>
            <a:srgbClr val="FBAE40"/>
          </p15:clr>
        </p15:guide>
        <p15:guide id="3" orient="horz" pos="781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 - JA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07121-3DEE-AD4C-A4FA-0321B9D14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366" y="452967"/>
            <a:ext cx="8691036" cy="455429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100000"/>
              </a:lnSpc>
              <a:defRPr sz="3200" b="1" i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2AD00-41ED-1D4B-8053-AD09A51DA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04573" y="6165035"/>
            <a:ext cx="4653792" cy="480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Open Repositories 2019 – Jisc UK ORCID Consortium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45B74-E028-E24B-BE9C-E0C09F0D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AF65-ABD8-9745-9161-1D3466EAFE0E}" type="slidenum">
              <a:rPr lang="en-GB" smtClean="0"/>
              <a:t>‹#›</a:t>
            </a:fld>
            <a:endParaRPr lang="en-GB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26B2469B-2939-42D6-B420-11D52295C3C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42611" y="1460360"/>
            <a:ext cx="10838376" cy="461826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0">
            <a:solidFill>
              <a:schemeClr val="bg1">
                <a:lumMod val="95000"/>
              </a:schemeClr>
            </a:solidFill>
            <a:miter lim="800000"/>
          </a:ln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/ infographic</a:t>
            </a:r>
          </a:p>
        </p:txBody>
      </p:sp>
    </p:spTree>
    <p:extLst>
      <p:ext uri="{BB962C8B-B14F-4D97-AF65-F5344CB8AC3E}">
        <p14:creationId xmlns:p14="http://schemas.microsoft.com/office/powerpoint/2010/main" val="35219342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94">
          <p15:clr>
            <a:srgbClr val="FBAE40"/>
          </p15:clr>
        </p15:guide>
        <p15:guide id="2" pos="4332">
          <p15:clr>
            <a:srgbClr val="FBAE40"/>
          </p15:clr>
        </p15:guide>
        <p15:guide id="3" orient="horz" pos="781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- JA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07121-3DEE-AD4C-A4FA-0321B9D14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366" y="3026178"/>
            <a:ext cx="8691036" cy="455429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100000"/>
              </a:lnSpc>
              <a:defRPr sz="3200" b="1" i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FCF199EC-0CC6-E249-9E07-19DB95DAD6DF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78366" y="3818238"/>
            <a:ext cx="8691036" cy="34098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267" b="0" i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125549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2">
          <p15:clr>
            <a:srgbClr val="FBAE40"/>
          </p15:clr>
        </p15:guide>
        <p15:guide id="2" pos="4332">
          <p15:clr>
            <a:srgbClr val="FBAE40"/>
          </p15:clr>
        </p15:guide>
        <p15:guide id="3" orient="horz" pos="1892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5B9F8-7CAC-A44A-9859-EB70B220E7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F99B3E-0F9C-994D-9A8E-D047369F1A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50058E-860D-9944-9580-646FE9E7D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3CA9F-B8FB-F84C-AD83-15F98BBF5A08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34C107-4429-4F49-AB2C-4B2028415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AC81B1-B358-6143-9D1D-C6E15BC91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F8E9-C229-C044-9AD3-102D24E90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4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PHIC - JA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07121-3DEE-AD4C-A4FA-0321B9D14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366" y="452967"/>
            <a:ext cx="8691036" cy="455429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100000"/>
              </a:lnSpc>
              <a:defRPr sz="3200" b="1" i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2AD00-41ED-1D4B-8053-AD09A51DA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04573" y="6165035"/>
            <a:ext cx="4653792" cy="4800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45B74-E028-E24B-BE9C-E0C09F0D9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F8E9-C229-C044-9AD3-102D24E907D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26B2469B-2939-42D6-B420-11D52295C3C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42611" y="1460360"/>
            <a:ext cx="10838376" cy="461826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0">
            <a:solidFill>
              <a:schemeClr val="bg1">
                <a:lumMod val="95000"/>
              </a:schemeClr>
            </a:solidFill>
            <a:miter lim="800000"/>
          </a:ln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/ infographic</a:t>
            </a:r>
          </a:p>
        </p:txBody>
      </p:sp>
    </p:spTree>
    <p:extLst>
      <p:ext uri="{BB962C8B-B14F-4D97-AF65-F5344CB8AC3E}">
        <p14:creationId xmlns:p14="http://schemas.microsoft.com/office/powerpoint/2010/main" val="3038615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94">
          <p15:clr>
            <a:srgbClr val="FBAE40"/>
          </p15:clr>
        </p15:guide>
        <p15:guide id="2" pos="4332">
          <p15:clr>
            <a:srgbClr val="FBAE40"/>
          </p15:clr>
        </p15:guide>
        <p15:guide id="3" orient="horz" pos="78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6D90F-3CB0-DE46-8ABA-AF3433DB83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3EFED8-DF77-C348-A20B-19B3428B19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204ABD-45A5-4144-BAB2-7C5D0E6C4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3CA9F-B8FB-F84C-AD83-15F98BBF5A08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8C8AE5-0A55-D54A-9CF9-096EBEA17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EF00B8-A1E1-D34B-911F-3A11C97A8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F8E9-C229-C044-9AD3-102D24E90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300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3239D9C-EA5C-4DDB-ACFA-8E457CD8E0F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Insert background image (via slide master)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007121-3DEE-AD4C-A4FA-0321B9D146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8366" y="3994515"/>
            <a:ext cx="7165081" cy="455429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100000"/>
              </a:lnSpc>
              <a:defRPr sz="4133" b="1" i="0">
                <a:solidFill>
                  <a:schemeClr val="tx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r>
              <a:rPr lang="en-US"/>
              <a:t>Click to edit Master title style (white or black text)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543DD-043A-7743-A914-4BD35CA1C68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169401" y="452968"/>
            <a:ext cx="2544232" cy="723304"/>
          </a:xfrm>
          <a:prstGeom prst="rect">
            <a:avLst/>
          </a:prstGeom>
        </p:spPr>
        <p:txBody>
          <a:bodyPr lIns="0" tIns="0" rIns="0" bIns="0"/>
          <a:lstStyle>
            <a:lvl1pPr marL="49212" indent="0" algn="r" defTabSz="359991">
              <a:lnSpc>
                <a:spcPct val="100000"/>
              </a:lnSpc>
              <a:buNone/>
              <a:tabLst/>
              <a:defRPr sz="1333" b="0" i="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  <a:lvl2pPr marL="185733" indent="0" defTabSz="359991">
              <a:lnSpc>
                <a:spcPct val="100000"/>
              </a:lnSpc>
              <a:buNone/>
              <a:tabLst/>
              <a:defRPr sz="1333" b="0" i="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2pPr>
            <a:lvl3pPr marL="360352" indent="0" defTabSz="359991">
              <a:lnSpc>
                <a:spcPct val="100000"/>
              </a:lnSpc>
              <a:buNone/>
              <a:tabLst/>
              <a:defRPr sz="1333" b="0" i="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3pPr>
            <a:lvl4pPr marL="536561" indent="0" defTabSz="359991">
              <a:lnSpc>
                <a:spcPct val="100000"/>
              </a:lnSpc>
              <a:buNone/>
              <a:tabLst/>
              <a:defRPr sz="1333" b="0" i="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4pPr>
            <a:lvl5pPr marL="711182" indent="0" defTabSz="359991">
              <a:lnSpc>
                <a:spcPct val="100000"/>
              </a:lnSpc>
              <a:buNone/>
              <a:tabLst/>
              <a:defRPr sz="1333" b="0" i="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5pPr>
          </a:lstStyle>
          <a:p>
            <a:pPr lvl="0"/>
            <a:r>
              <a:rPr lang="en-US"/>
              <a:t>Date / publication (white/black)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FCF199EC-0CC6-E249-9E07-19DB95DAD6DF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78366" y="5473802"/>
            <a:ext cx="8691036" cy="34098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267" b="0" i="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 (white or black text)</a:t>
            </a:r>
          </a:p>
        </p:txBody>
      </p:sp>
    </p:spTree>
    <p:extLst>
      <p:ext uri="{BB962C8B-B14F-4D97-AF65-F5344CB8AC3E}">
        <p14:creationId xmlns:p14="http://schemas.microsoft.com/office/powerpoint/2010/main" val="35301329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2">
          <p15:clr>
            <a:srgbClr val="FBAE40"/>
          </p15:clr>
        </p15:guide>
        <p15:guide id="2" pos="4332">
          <p15:clr>
            <a:srgbClr val="FBAE40"/>
          </p15:clr>
        </p15:guide>
        <p15:guide id="3" orient="horz" pos="189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GNOFF / B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95C3DB1F-2F5F-4A41-8446-2FC2ADB977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1061" t="86" r="17143"/>
          <a:stretch/>
        </p:blipFill>
        <p:spPr>
          <a:xfrm>
            <a:off x="4808024" y="0"/>
            <a:ext cx="7383976" cy="685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848E224-0843-40D6-A276-7E4F01A610D6}"/>
              </a:ext>
            </a:extLst>
          </p:cNvPr>
          <p:cNvSpPr/>
          <p:nvPr userDrawn="1"/>
        </p:nvSpPr>
        <p:spPr>
          <a:xfrm>
            <a:off x="1169" y="0"/>
            <a:ext cx="4855960" cy="6857997"/>
          </a:xfrm>
          <a:prstGeom prst="rect">
            <a:avLst/>
          </a:prstGeom>
          <a:solidFill>
            <a:srgbClr val="F8A800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B83C6179-DD0A-490F-BDCC-39DCE0DD2EF1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78366" y="1379838"/>
            <a:ext cx="4129585" cy="34098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267" b="0" i="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789889-646E-4B2E-9D5C-573B0D05460D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478366" y="1867962"/>
            <a:ext cx="4129585" cy="34098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267" b="0" i="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02652D3B-FC2F-4D4C-BC2F-484950BD270E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478366" y="2353749"/>
            <a:ext cx="4129585" cy="34098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267" b="0" i="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19" name="Straight Connector 15">
            <a:extLst>
              <a:ext uri="{FF2B5EF4-FFF2-40B4-BE49-F238E27FC236}">
                <a16:creationId xmlns:a16="http://schemas.microsoft.com/office/drawing/2014/main" id="{87C38241-24AF-4CE0-980A-71A16D93C1C4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487940" y="2999317"/>
            <a:ext cx="3936000" cy="0"/>
          </a:xfrm>
          <a:prstGeom prst="line">
            <a:avLst/>
          </a:prstGeom>
          <a:noFill/>
          <a:ln w="6350">
            <a:solidFill>
              <a:srgbClr val="2C384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71A88A6C-BDD3-4D52-BD09-C40E6D3C83A6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487941" y="3290974"/>
            <a:ext cx="4129585" cy="34098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One </a:t>
            </a:r>
            <a:r>
              <a:rPr lang="en-GB" err="1"/>
              <a:t>Castlepark</a:t>
            </a:r>
            <a:r>
              <a:rPr lang="en-GB"/>
              <a:t> Tower Hill Bristol BS2 0JA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E1AA825B-E050-4FEA-9752-6FAEE5EBA666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487941" y="3798770"/>
            <a:ext cx="4129585" cy="34098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T 020 3697 5800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A582BB2-CAF7-4EC8-851F-180E70D5FB8B}"/>
              </a:ext>
            </a:extLst>
          </p:cNvPr>
          <p:cNvSpPr txBox="1"/>
          <p:nvPr userDrawn="1"/>
        </p:nvSpPr>
        <p:spPr>
          <a:xfrm>
            <a:off x="487941" y="4407878"/>
            <a:ext cx="333222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>
                <a:solidFill>
                  <a:srgbClr val="2A4898"/>
                </a:solidFill>
                <a:latin typeface="Roboto Medium" panose="02000000000000000000" pitchFamily="2" charset="0"/>
                <a:ea typeface="Roboto Medium" panose="02000000000000000000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help@jisc.ac.uk</a:t>
            </a:r>
            <a:endParaRPr lang="en-GB" sz="1600">
              <a:solidFill>
                <a:srgbClr val="2A4898"/>
              </a:solidFill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DDF8DAE-180A-4A80-948F-DF49A8732151}"/>
              </a:ext>
            </a:extLst>
          </p:cNvPr>
          <p:cNvSpPr txBox="1"/>
          <p:nvPr userDrawn="1"/>
        </p:nvSpPr>
        <p:spPr>
          <a:xfrm>
            <a:off x="487941" y="4816257"/>
            <a:ext cx="333222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>
                <a:solidFill>
                  <a:srgbClr val="2A4898"/>
                </a:solidFill>
                <a:latin typeface="Roboto Medium" panose="02000000000000000000" pitchFamily="2" charset="0"/>
                <a:ea typeface="Roboto Medium" panose="02000000000000000000" pitchFamily="2" charset="0"/>
                <a:hlinkClick r:id="rId4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Ukorcidsupport.jisc.ac.uk</a:t>
            </a:r>
            <a:endParaRPr lang="en-GB" sz="1600">
              <a:solidFill>
                <a:srgbClr val="2A4898"/>
              </a:solidFill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193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siness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" descr="deletem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" y="774703"/>
            <a:ext cx="9878484" cy="608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12"/>
          <p:cNvGrpSpPr>
            <a:grpSpLocks/>
          </p:cNvGrpSpPr>
          <p:nvPr userDrawn="1"/>
        </p:nvGrpSpPr>
        <p:grpSpPr bwMode="auto">
          <a:xfrm>
            <a:off x="3361268" y="5221817"/>
            <a:ext cx="5173133" cy="395816"/>
            <a:chOff x="3448050" y="5069250"/>
            <a:chExt cx="5467350" cy="396000"/>
          </a:xfrm>
        </p:grpSpPr>
        <p:sp>
          <p:nvSpPr>
            <p:cNvPr id="9" name="TextBox 13"/>
            <p:cNvSpPr txBox="1">
              <a:spLocks noChangeArrowheads="1"/>
            </p:cNvSpPr>
            <p:nvPr userDrawn="1"/>
          </p:nvSpPr>
          <p:spPr bwMode="auto">
            <a:xfrm>
              <a:off x="3448050" y="5069250"/>
              <a:ext cx="5467350" cy="39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1300">
                  <a:solidFill>
                    <a:schemeClr val="tx1"/>
                  </a:solidFill>
                  <a:latin typeface="Corbel" panose="020B0503020204020204" pitchFamily="34" charset="0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Corbel" panose="020B0503020204020204" pitchFamily="34" charset="0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Corbel" panose="020B0503020204020204" pitchFamily="34" charset="0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Corbel" panose="020B0503020204020204" pitchFamily="34" charset="0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Corbel" panose="020B0503020204020204" pitchFamily="34" charset="0"/>
                </a:defRPr>
              </a:lvl5pPr>
              <a:lvl6pPr marL="2514600" indent="-228600" defTabSz="685800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orbel" panose="020B0503020204020204" pitchFamily="34" charset="0"/>
                </a:defRPr>
              </a:lvl6pPr>
              <a:lvl7pPr marL="2971800" indent="-228600" defTabSz="685800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orbel" panose="020B0503020204020204" pitchFamily="34" charset="0"/>
                </a:defRPr>
              </a:lvl7pPr>
              <a:lvl8pPr marL="3429000" indent="-228600" defTabSz="685800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orbel" panose="020B0503020204020204" pitchFamily="34" charset="0"/>
                </a:defRPr>
              </a:lvl8pPr>
              <a:lvl9pPr marL="3886200" indent="-228600" defTabSz="685800" fontAlgn="base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orbel" panose="020B0503020204020204" pitchFamily="34" charset="0"/>
                </a:defRPr>
              </a:lvl9pPr>
            </a:lstStyle>
            <a:p>
              <a:pPr defTabSz="914354"/>
              <a:r>
                <a:rPr lang="en-GB" altLang="en-US" sz="2400" b="1">
                  <a:solidFill>
                    <a:srgbClr val="E85E12"/>
                  </a:solidFill>
                </a:rPr>
                <a:t>jisc.ac.uk</a:t>
              </a:r>
            </a:p>
          </p:txBody>
        </p:sp>
        <p:sp>
          <p:nvSpPr>
            <p:cNvPr id="10" name="Rectangle 9">
              <a:hlinkClick r:id="rId3"/>
            </p:cNvPr>
            <p:cNvSpPr/>
            <p:nvPr userDrawn="1"/>
          </p:nvSpPr>
          <p:spPr>
            <a:xfrm>
              <a:off x="3448050" y="5069250"/>
              <a:ext cx="5467350" cy="396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/>
            <a:lstStyle/>
            <a:p>
              <a:pPr algn="ctr" defTabSz="914354">
                <a:defRPr/>
              </a:pPr>
              <a:endParaRPr lang="en-GB" sz="1351">
                <a:solidFill>
                  <a:srgbClr val="FFFFFF"/>
                </a:solidFill>
              </a:endParaRPr>
            </a:p>
          </p:txBody>
        </p:sp>
      </p:grpSp>
      <p:cxnSp>
        <p:nvCxnSpPr>
          <p:cNvPr id="11" name="Straight Connector 15"/>
          <p:cNvCxnSpPr>
            <a:cxnSpLocks noChangeShapeType="1"/>
          </p:cNvCxnSpPr>
          <p:nvPr userDrawn="1"/>
        </p:nvCxnSpPr>
        <p:spPr bwMode="auto">
          <a:xfrm>
            <a:off x="287869" y="6496051"/>
            <a:ext cx="11616267" cy="0"/>
          </a:xfrm>
          <a:prstGeom prst="line">
            <a:avLst/>
          </a:prstGeom>
          <a:noFill/>
          <a:ln w="6350" algn="ctr">
            <a:solidFill>
              <a:srgbClr val="2C3841"/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5702" y="-3174"/>
            <a:ext cx="8208433" cy="596900"/>
          </a:xfrm>
          <a:prstGeom prst="rect">
            <a:avLst/>
          </a:prstGeom>
        </p:spPr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3362327" y="2886161"/>
            <a:ext cx="5172076" cy="332399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>
              <a:buNone/>
              <a:defRPr sz="2400" b="1" baseline="0"/>
            </a:lvl1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3362327" y="3600982"/>
            <a:ext cx="5172076" cy="332399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>
              <a:buNone/>
              <a:defRPr sz="2400" b="0" baseline="0"/>
            </a:lvl1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3362327" y="4052898"/>
            <a:ext cx="5172076" cy="332399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>
              <a:buNone/>
              <a:defRPr sz="2400" b="0" baseline="0"/>
            </a:lvl1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7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3362327" y="4504814"/>
            <a:ext cx="5172076" cy="332399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>
              <a:buNone/>
              <a:defRPr sz="2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2" name="Date Placeholder 2"/>
          <p:cNvSpPr>
            <a:spLocks noGrp="1"/>
          </p:cNvSpPr>
          <p:nvPr>
            <p:ph type="dt" sz="half" idx="18"/>
          </p:nvPr>
        </p:nvSpPr>
        <p:spPr>
          <a:xfrm>
            <a:off x="287869" y="6497037"/>
            <a:ext cx="958851" cy="21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9"/>
          </p:nvPr>
        </p:nvSpPr>
        <p:spPr>
          <a:xfrm>
            <a:off x="1246720" y="6497039"/>
            <a:ext cx="9698565" cy="21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Jisc UK ORCID Members Day 2019 </a:t>
            </a:r>
          </a:p>
        </p:txBody>
      </p:sp>
      <p:sp>
        <p:nvSpPr>
          <p:cNvPr id="18" name="Slide Number Placeholder 4"/>
          <p:cNvSpPr>
            <a:spLocks noGrp="1"/>
          </p:cNvSpPr>
          <p:nvPr>
            <p:ph type="sldNum" sz="quarter" idx="20"/>
          </p:nvPr>
        </p:nvSpPr>
        <p:spPr>
          <a:xfrm>
            <a:off x="10945286" y="6497037"/>
            <a:ext cx="958849" cy="21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6D11E-9E44-48AE-B90F-A24DB324121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052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07121-3DEE-AD4C-A4FA-0321B9D14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366" y="3026178"/>
            <a:ext cx="8691036" cy="455429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100000"/>
              </a:lnSpc>
              <a:defRPr sz="3200" b="1" i="0">
                <a:solidFill>
                  <a:schemeClr val="tx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FCF199EC-0CC6-E249-9E07-19DB95DAD6DF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78366" y="3818238"/>
            <a:ext cx="8691036" cy="34098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267" b="0" i="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507403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2">
          <p15:clr>
            <a:srgbClr val="FBAE40"/>
          </p15:clr>
        </p15:guide>
        <p15:guide id="2" pos="4332">
          <p15:clr>
            <a:srgbClr val="FBAE40"/>
          </p15:clr>
        </p15:guide>
        <p15:guide id="3" orient="horz" pos="189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emf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.emf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.emf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21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1.emf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2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26B64CD-437F-144F-B319-1E6313FE97C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AB38EC2-F3F4-E14E-9022-4C2CF884E42B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73633" y="6165033"/>
            <a:ext cx="480000" cy="480000"/>
          </a:xfrm>
          <a:prstGeom prst="rect">
            <a:avLst/>
          </a:prstGeom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C3DE752-DA70-4A19-9AB8-AE44F462F8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04573" y="6165033"/>
            <a:ext cx="4855960" cy="4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67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B78059FF-A7D0-4A2E-A9BF-F03CA6FA84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78368" y="6165035"/>
            <a:ext cx="264145" cy="480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1067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</a:lstStyle>
          <a:p>
            <a:fld id="{7045F8E9-C229-C044-9AD3-102D24E90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895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7" r:id="rId5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26">
          <p15:clr>
            <a:srgbClr val="F26B43"/>
          </p15:clr>
        </p15:guide>
        <p15:guide id="2" pos="5534">
          <p15:clr>
            <a:srgbClr val="F26B43"/>
          </p15:clr>
        </p15:guide>
        <p15:guide id="3" orient="horz" pos="214">
          <p15:clr>
            <a:srgbClr val="F26B43"/>
          </p15:clr>
        </p15:guide>
        <p15:guide id="4" orient="horz" pos="3026">
          <p15:clr>
            <a:srgbClr val="F26B43"/>
          </p15:clr>
        </p15:guide>
        <p15:guide id="5" orient="horz" pos="2799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AB38EC2-F3F4-E14E-9022-4C2CF884E42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8367" y="452967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968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</p:sldLayoutIdLst>
  <p:hf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26">
          <p15:clr>
            <a:srgbClr val="F26B43"/>
          </p15:clr>
        </p15:guide>
        <p15:guide id="2" pos="5534">
          <p15:clr>
            <a:srgbClr val="F26B43"/>
          </p15:clr>
        </p15:guide>
        <p15:guide id="3" orient="horz" pos="214">
          <p15:clr>
            <a:srgbClr val="F26B43"/>
          </p15:clr>
        </p15:guide>
        <p15:guide id="4" orient="horz" pos="3026">
          <p15:clr>
            <a:srgbClr val="F26B43"/>
          </p15:clr>
        </p15:guide>
        <p15:guide id="5" orient="horz" pos="2799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196694-0793-1D46-AAAF-030136BD6B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04573" y="6165033"/>
            <a:ext cx="4855960" cy="4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67" b="0" i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</a:lstStyle>
          <a:p>
            <a:r>
              <a:rPr lang="en-GB"/>
              <a:t>Jisc UK ORCID Members Day 2019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1F8D01-65AC-4142-B408-57E68E4C01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78368" y="6165035"/>
            <a:ext cx="264145" cy="480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1067" b="0" i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</a:lstStyle>
          <a:p>
            <a:fld id="{0BD7AF65-ABD8-9745-9161-1D3466EAFE0E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AB38EC2-F3F4-E14E-9022-4C2CF884E42B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73633" y="6165033"/>
            <a:ext cx="480000" cy="4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891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26">
          <p15:clr>
            <a:srgbClr val="F26B43"/>
          </p15:clr>
        </p15:guide>
        <p15:guide id="2" pos="5534">
          <p15:clr>
            <a:srgbClr val="F26B43"/>
          </p15:clr>
        </p15:guide>
        <p15:guide id="3" orient="horz" pos="214">
          <p15:clr>
            <a:srgbClr val="F26B43"/>
          </p15:clr>
        </p15:guide>
        <p15:guide id="4" orient="horz" pos="3026">
          <p15:clr>
            <a:srgbClr val="F26B43"/>
          </p15:clr>
        </p15:guide>
        <p15:guide id="5" orient="horz" pos="2799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26B64CD-437F-144F-B319-1E6313FE97C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196694-0793-1D46-AAAF-030136BD6B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04573" y="6165033"/>
            <a:ext cx="4855960" cy="4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67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</a:lstStyle>
          <a:p>
            <a:r>
              <a:rPr lang="en-GB"/>
              <a:t>Jisc UK ORCID Members Day 2019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1F8D01-65AC-4142-B408-57E68E4C01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78368" y="6165035"/>
            <a:ext cx="264145" cy="480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1067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</a:lstStyle>
          <a:p>
            <a:fld id="{0BD7AF65-ABD8-9745-9161-1D3466EAFE0E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AB38EC2-F3F4-E14E-9022-4C2CF884E42B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73633" y="6165033"/>
            <a:ext cx="480000" cy="4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120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</p:sldLayoutIdLst>
  <p:hf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26">
          <p15:clr>
            <a:srgbClr val="F26B43"/>
          </p15:clr>
        </p15:guide>
        <p15:guide id="2" pos="5534">
          <p15:clr>
            <a:srgbClr val="F26B43"/>
          </p15:clr>
        </p15:guide>
        <p15:guide id="3" orient="horz" pos="214">
          <p15:clr>
            <a:srgbClr val="F26B43"/>
          </p15:clr>
        </p15:guide>
        <p15:guide id="4" orient="horz" pos="3026">
          <p15:clr>
            <a:srgbClr val="F26B43"/>
          </p15:clr>
        </p15:guide>
        <p15:guide id="5" orient="horz" pos="2799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26B64CD-437F-144F-B319-1E6313FE97C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AB38EC2-F3F4-E14E-9022-4C2CF884E42B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73633" y="6165033"/>
            <a:ext cx="480000" cy="480000"/>
          </a:xfrm>
          <a:prstGeom prst="rect">
            <a:avLst/>
          </a:prstGeom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C3DE752-DA70-4A19-9AB8-AE44F462F8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04573" y="6165033"/>
            <a:ext cx="4855960" cy="4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67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</a:lstStyle>
          <a:p>
            <a:r>
              <a:rPr lang="en-GB"/>
              <a:t>Jisc UK ORCID Members Day 2019 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B78059FF-A7D0-4A2E-A9BF-F03CA6FA84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78368" y="6165035"/>
            <a:ext cx="264145" cy="480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1067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</a:lstStyle>
          <a:p>
            <a:fld id="{0BD7AF65-ABD8-9745-9161-1D3466EAFE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879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</p:sldLayoutIdLst>
  <p:hf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26">
          <p15:clr>
            <a:srgbClr val="F26B43"/>
          </p15:clr>
        </p15:guide>
        <p15:guide id="2" pos="5534">
          <p15:clr>
            <a:srgbClr val="F26B43"/>
          </p15:clr>
        </p15:guide>
        <p15:guide id="3" orient="horz" pos="214">
          <p15:clr>
            <a:srgbClr val="F26B43"/>
          </p15:clr>
        </p15:guide>
        <p15:guide id="4" orient="horz" pos="3026">
          <p15:clr>
            <a:srgbClr val="F26B43"/>
          </p15:clr>
        </p15:guide>
        <p15:guide id="5" orient="horz" pos="2799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26B64CD-437F-144F-B319-1E6313FE97C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AB38EC2-F3F4-E14E-9022-4C2CF884E42B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73633" y="6165033"/>
            <a:ext cx="480000" cy="480000"/>
          </a:xfrm>
          <a:prstGeom prst="rect">
            <a:avLst/>
          </a:prstGeom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C3DE752-DA70-4A19-9AB8-AE44F462F8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04573" y="6165033"/>
            <a:ext cx="4855960" cy="4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67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</a:lstStyle>
          <a:p>
            <a:r>
              <a:rPr lang="en-GB"/>
              <a:t>Jisc UK ORCID Members Day 2019 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B78059FF-A7D0-4A2E-A9BF-F03CA6FA84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78368" y="6165035"/>
            <a:ext cx="264145" cy="480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1067" b="0" i="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</a:lstStyle>
          <a:p>
            <a:fld id="{0BD7AF65-ABD8-9745-9161-1D3466EAFE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5007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</p:sldLayoutIdLst>
  <p:hf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26">
          <p15:clr>
            <a:srgbClr val="F26B43"/>
          </p15:clr>
        </p15:guide>
        <p15:guide id="2" pos="5534">
          <p15:clr>
            <a:srgbClr val="F26B43"/>
          </p15:clr>
        </p15:guide>
        <p15:guide id="3" orient="horz" pos="214">
          <p15:clr>
            <a:srgbClr val="F26B43"/>
          </p15:clr>
        </p15:guide>
        <p15:guide id="4" orient="horz" pos="3026">
          <p15:clr>
            <a:srgbClr val="F26B43"/>
          </p15:clr>
        </p15:guide>
        <p15:guide id="5" orient="horz" pos="2799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26B64CD-437F-144F-B319-1E6313FE97C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196694-0793-1D46-AAAF-030136BD6B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04573" y="6165033"/>
            <a:ext cx="4855960" cy="4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67" b="0" i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</a:lstStyle>
          <a:p>
            <a:r>
              <a:rPr lang="en-GB"/>
              <a:t>Jisc UK ORCID Members Day 2019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1F8D01-65AC-4142-B408-57E68E4C01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78368" y="6165035"/>
            <a:ext cx="264145" cy="480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1067" b="0" i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</a:lstStyle>
          <a:p>
            <a:fld id="{0BD7AF65-ABD8-9745-9161-1D3466EAFE0E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AB38EC2-F3F4-E14E-9022-4C2CF884E42B}"/>
              </a:ext>
            </a:extLst>
          </p:cNvPr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73633" y="6165033"/>
            <a:ext cx="480000" cy="4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663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16" r:id="rId10"/>
  </p:sldLayoutIdLst>
  <p:hf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26">
          <p15:clr>
            <a:srgbClr val="F26B43"/>
          </p15:clr>
        </p15:guide>
        <p15:guide id="2" pos="5534">
          <p15:clr>
            <a:srgbClr val="F26B43"/>
          </p15:clr>
        </p15:guide>
        <p15:guide id="3" orient="horz" pos="214">
          <p15:clr>
            <a:srgbClr val="F26B43"/>
          </p15:clr>
        </p15:guide>
        <p15:guide id="4" orient="horz" pos="3026">
          <p15:clr>
            <a:srgbClr val="F26B43"/>
          </p15:clr>
        </p15:guide>
        <p15:guide id="5" orient="horz" pos="279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F0B62-D9FE-D74F-B67B-515D7621DA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noProof="0" dirty="0">
                <a:solidFill>
                  <a:schemeClr val="bg1"/>
                </a:solidFill>
              </a:rPr>
              <a:t>ORCID in a time of #</a:t>
            </a:r>
            <a:r>
              <a:rPr lang="en-GB" noProof="0" dirty="0" err="1">
                <a:solidFill>
                  <a:schemeClr val="bg1"/>
                </a:solidFill>
              </a:rPr>
              <a:t>onlinepivot</a:t>
            </a:r>
            <a:endParaRPr lang="en-GB" noProof="0" dirty="0">
              <a:solidFill>
                <a:schemeClr val="bg1"/>
              </a:solidFill>
            </a:endParaRP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83CC7947-1BEE-4B4C-856B-F5B8844D9D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624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FB8185D-3A0D-0540-8C26-894A92E48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366" y="452967"/>
            <a:ext cx="8691036" cy="45542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Discussion</a:t>
            </a:r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316E97C-EC71-414D-AFCC-9FB213F96410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78366" y="1396350"/>
            <a:ext cx="8691036" cy="340988"/>
          </a:xfrm>
        </p:spPr>
        <p:txBody>
          <a:bodyPr anchor="t">
            <a:normAutofit/>
          </a:bodyPr>
          <a:lstStyle/>
          <a:p>
            <a:r>
              <a:rPr lang="en-US" dirty="0"/>
              <a:t>What is easier / more challenging while we are all Online / WFH?</a:t>
            </a:r>
          </a:p>
        </p:txBody>
      </p:sp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4CEDFFC2-5FE2-44AB-B870-1F5DD5CB2A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7074257"/>
              </p:ext>
            </p:extLst>
          </p:nvPr>
        </p:nvGraphicFramePr>
        <p:xfrm>
          <a:off x="478367" y="1906075"/>
          <a:ext cx="8691035" cy="40184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48165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5AA9D643-125C-E544-A937-5E783B4E3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Contact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8C7CFED-0B26-2449-9DFD-CFF3FFAF423B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/>
              <a:t>Dr Adam Vials Moore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8D17F79-CB80-5541-A9F4-A6DE90622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</a:rPr>
              <a:t>UK ORCID senior community engagement and technical lead </a:t>
            </a:r>
          </a:p>
          <a:p>
            <a:r>
              <a:rPr lang="en-US" sz="2400" dirty="0" err="1">
                <a:latin typeface="Roboto" panose="02000000000000000000" pitchFamily="2" charset="0"/>
                <a:ea typeface="Roboto" panose="02000000000000000000" pitchFamily="2" charset="0"/>
              </a:rPr>
              <a:t>adam.vialsmoore@jisc.ac.uk</a:t>
            </a:r>
            <a:endParaRPr lang="en-US" sz="24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</a:rPr>
              <a:t>@</a:t>
            </a:r>
            <a:r>
              <a:rPr lang="en-US" sz="2400" dirty="0" err="1">
                <a:latin typeface="Roboto" panose="02000000000000000000" pitchFamily="2" charset="0"/>
                <a:ea typeface="Roboto" panose="02000000000000000000" pitchFamily="2" charset="0"/>
              </a:rPr>
              <a:t>adam</a:t>
            </a: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</a:rPr>
              <a:t>__</a:t>
            </a:r>
            <a:r>
              <a:rPr lang="en-US" sz="2400" dirty="0" err="1">
                <a:latin typeface="Roboto" panose="02000000000000000000" pitchFamily="2" charset="0"/>
                <a:ea typeface="Roboto" panose="02000000000000000000" pitchFamily="2" charset="0"/>
              </a:rPr>
              <a:t>moore</a:t>
            </a:r>
            <a:endParaRPr lang="en-US" sz="24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endParaRPr lang="en-US" sz="24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CCFD10D-1F2E-1743-8276-18253BC8B925}"/>
              </a:ext>
            </a:extLst>
          </p:cNvPr>
          <p:cNvSpPr txBox="1"/>
          <p:nvPr/>
        </p:nvSpPr>
        <p:spPr>
          <a:xfrm>
            <a:off x="6433636" y="1275673"/>
            <a:ext cx="39290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Monica Duke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44AA0EB-D8AC-5E43-B7FA-A39F01CD58DD}"/>
              </a:ext>
            </a:extLst>
          </p:cNvPr>
          <p:cNvSpPr txBox="1"/>
          <p:nvPr/>
        </p:nvSpPr>
        <p:spPr>
          <a:xfrm>
            <a:off x="6586538" y="1800763"/>
            <a:ext cx="474252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UK ORCID senior community engagement and technical lead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Monica.Duke@jisc.ac.uk</a:t>
            </a:r>
            <a:endParaRPr lang="en-US" sz="24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@</a:t>
            </a:r>
            <a:r>
              <a:rPr lang="en-US" sz="24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mbonett</a:t>
            </a:r>
            <a:endParaRPr lang="en-US" sz="24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226068"/>
      </p:ext>
    </p:extLst>
  </p:cSld>
  <p:clrMapOvr>
    <a:masterClrMapping/>
  </p:clrMapOvr>
</p:sld>
</file>

<file path=ppt/theme/theme1.xml><?xml version="1.0" encoding="utf-8"?>
<a:theme xmlns:a="http://schemas.openxmlformats.org/drawingml/2006/main" name="JADE">
  <a:themeElements>
    <a:clrScheme name="JISC REBRAND PALETTE 2018">
      <a:dk1>
        <a:srgbClr val="000000"/>
      </a:dk1>
      <a:lt1>
        <a:sysClr val="window" lastClr="FFFFFF"/>
      </a:lt1>
      <a:dk2>
        <a:srgbClr val="CE0F69"/>
      </a:dk2>
      <a:lt2>
        <a:srgbClr val="E62645"/>
      </a:lt2>
      <a:accent1>
        <a:srgbClr val="0D224C"/>
      </a:accent1>
      <a:accent2>
        <a:srgbClr val="00857D"/>
      </a:accent2>
      <a:accent3>
        <a:srgbClr val="6D2077"/>
      </a:accent3>
      <a:accent4>
        <a:srgbClr val="8E1558"/>
      </a:accent4>
      <a:accent5>
        <a:srgbClr val="007DBA"/>
      </a:accent5>
      <a:accent6>
        <a:srgbClr val="F8A800"/>
      </a:accent6>
      <a:hlink>
        <a:srgbClr val="2A4B98"/>
      </a:hlink>
      <a:folHlink>
        <a:srgbClr val="51258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isc PPT (SAMPLE) Dec18_1.0.potx" id="{D5151A46-9555-4BA2-B467-A2A5CC974621}" vid="{4822E6A3-2CD0-4913-8EF2-26C2A94D86BA}"/>
    </a:ext>
  </a:extLst>
</a:theme>
</file>

<file path=ppt/theme/theme2.xml><?xml version="1.0" encoding="utf-8"?>
<a:theme xmlns:a="http://schemas.openxmlformats.org/drawingml/2006/main" name="COVER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isc PPT (SAMPLE) Dec18_1.0.potx" id="{D5151A46-9555-4BA2-B467-A2A5CC974621}" vid="{5B31EDD9-8F40-495B-83DC-4C97A8D63F2D}"/>
    </a:ext>
  </a:extLst>
</a:theme>
</file>

<file path=ppt/theme/theme3.xml><?xml version="1.0" encoding="utf-8"?>
<a:theme xmlns:a="http://schemas.openxmlformats.org/drawingml/2006/main" name="PLAIN">
  <a:themeElements>
    <a:clrScheme name="JISC REBRAND PALETTE 2018">
      <a:dk1>
        <a:srgbClr val="000000"/>
      </a:dk1>
      <a:lt1>
        <a:sysClr val="window" lastClr="FFFFFF"/>
      </a:lt1>
      <a:dk2>
        <a:srgbClr val="CE0F69"/>
      </a:dk2>
      <a:lt2>
        <a:srgbClr val="E62645"/>
      </a:lt2>
      <a:accent1>
        <a:srgbClr val="0D224C"/>
      </a:accent1>
      <a:accent2>
        <a:srgbClr val="00857D"/>
      </a:accent2>
      <a:accent3>
        <a:srgbClr val="6D2077"/>
      </a:accent3>
      <a:accent4>
        <a:srgbClr val="8E1558"/>
      </a:accent4>
      <a:accent5>
        <a:srgbClr val="007DBA"/>
      </a:accent5>
      <a:accent6>
        <a:srgbClr val="F8A800"/>
      </a:accent6>
      <a:hlink>
        <a:srgbClr val="2A4B98"/>
      </a:hlink>
      <a:folHlink>
        <a:srgbClr val="51258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isc PPT (SAMPLE) Dec18_1.0.potx" id="{D5151A46-9555-4BA2-B467-A2A5CC974621}" vid="{3DF0C307-4DE0-41F8-9527-3943FE12DCAC}"/>
    </a:ext>
  </a:extLst>
</a:theme>
</file>

<file path=ppt/theme/theme4.xml><?xml version="1.0" encoding="utf-8"?>
<a:theme xmlns:a="http://schemas.openxmlformats.org/drawingml/2006/main" name="NAVY">
  <a:themeElements>
    <a:clrScheme name="JISC REBRAND PALETTE 2018">
      <a:dk1>
        <a:srgbClr val="000000"/>
      </a:dk1>
      <a:lt1>
        <a:sysClr val="window" lastClr="FFFFFF"/>
      </a:lt1>
      <a:dk2>
        <a:srgbClr val="CE0F69"/>
      </a:dk2>
      <a:lt2>
        <a:srgbClr val="E62645"/>
      </a:lt2>
      <a:accent1>
        <a:srgbClr val="0D224C"/>
      </a:accent1>
      <a:accent2>
        <a:srgbClr val="00857D"/>
      </a:accent2>
      <a:accent3>
        <a:srgbClr val="6D2077"/>
      </a:accent3>
      <a:accent4>
        <a:srgbClr val="8E1558"/>
      </a:accent4>
      <a:accent5>
        <a:srgbClr val="007DBA"/>
      </a:accent5>
      <a:accent6>
        <a:srgbClr val="F8A800"/>
      </a:accent6>
      <a:hlink>
        <a:srgbClr val="2A4B98"/>
      </a:hlink>
      <a:folHlink>
        <a:srgbClr val="51258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isc PPT (SAMPLE) Dec18_1.0.potx" id="{D5151A46-9555-4BA2-B467-A2A5CC974621}" vid="{C9A83031-9499-4AEF-81FC-225FFF08549D}"/>
    </a:ext>
  </a:extLst>
</a:theme>
</file>

<file path=ppt/theme/theme5.xml><?xml version="1.0" encoding="utf-8"?>
<a:theme xmlns:a="http://schemas.openxmlformats.org/drawingml/2006/main" name="PURPLE">
  <a:themeElements>
    <a:clrScheme name="JISC REBRAND PALETTE 2018">
      <a:dk1>
        <a:srgbClr val="000000"/>
      </a:dk1>
      <a:lt1>
        <a:sysClr val="window" lastClr="FFFFFF"/>
      </a:lt1>
      <a:dk2>
        <a:srgbClr val="CE0F69"/>
      </a:dk2>
      <a:lt2>
        <a:srgbClr val="E62645"/>
      </a:lt2>
      <a:accent1>
        <a:srgbClr val="0D224C"/>
      </a:accent1>
      <a:accent2>
        <a:srgbClr val="00857D"/>
      </a:accent2>
      <a:accent3>
        <a:srgbClr val="6D2077"/>
      </a:accent3>
      <a:accent4>
        <a:srgbClr val="8E1558"/>
      </a:accent4>
      <a:accent5>
        <a:srgbClr val="007DBA"/>
      </a:accent5>
      <a:accent6>
        <a:srgbClr val="F8A800"/>
      </a:accent6>
      <a:hlink>
        <a:srgbClr val="2A4B98"/>
      </a:hlink>
      <a:folHlink>
        <a:srgbClr val="51258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isc PPT (SAMPLE) Dec18_1.0.potx" id="{D5151A46-9555-4BA2-B467-A2A5CC974621}" vid="{5B3B72A7-0E40-464A-A268-D2B3B0D88B5A}"/>
    </a:ext>
  </a:extLst>
</a:theme>
</file>

<file path=ppt/theme/theme6.xml><?xml version="1.0" encoding="utf-8"?>
<a:theme xmlns:a="http://schemas.openxmlformats.org/drawingml/2006/main" name="GRAPE">
  <a:themeElements>
    <a:clrScheme name="JISC REBRAND PALETTE 2018">
      <a:dk1>
        <a:srgbClr val="000000"/>
      </a:dk1>
      <a:lt1>
        <a:sysClr val="window" lastClr="FFFFFF"/>
      </a:lt1>
      <a:dk2>
        <a:srgbClr val="CE0F69"/>
      </a:dk2>
      <a:lt2>
        <a:srgbClr val="E62645"/>
      </a:lt2>
      <a:accent1>
        <a:srgbClr val="0D224C"/>
      </a:accent1>
      <a:accent2>
        <a:srgbClr val="00857D"/>
      </a:accent2>
      <a:accent3>
        <a:srgbClr val="6D2077"/>
      </a:accent3>
      <a:accent4>
        <a:srgbClr val="8E1558"/>
      </a:accent4>
      <a:accent5>
        <a:srgbClr val="007DBA"/>
      </a:accent5>
      <a:accent6>
        <a:srgbClr val="F8A800"/>
      </a:accent6>
      <a:hlink>
        <a:srgbClr val="2A4B98"/>
      </a:hlink>
      <a:folHlink>
        <a:srgbClr val="51258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isc PPT (SAMPLE) Dec18_1.0.potx" id="{D5151A46-9555-4BA2-B467-A2A5CC974621}" vid="{7FD02C73-1BC0-43B3-988C-A9A62E36AA7D}"/>
    </a:ext>
  </a:extLst>
</a:theme>
</file>

<file path=ppt/theme/theme7.xml><?xml version="1.0" encoding="utf-8"?>
<a:theme xmlns:a="http://schemas.openxmlformats.org/drawingml/2006/main" name="PALE YELLOW">
  <a:themeElements>
    <a:clrScheme name="JISC REBRAND PALETTE 2018">
      <a:dk1>
        <a:srgbClr val="000000"/>
      </a:dk1>
      <a:lt1>
        <a:sysClr val="window" lastClr="FFFFFF"/>
      </a:lt1>
      <a:dk2>
        <a:srgbClr val="CE0F69"/>
      </a:dk2>
      <a:lt2>
        <a:srgbClr val="E62645"/>
      </a:lt2>
      <a:accent1>
        <a:srgbClr val="0D224C"/>
      </a:accent1>
      <a:accent2>
        <a:srgbClr val="00857D"/>
      </a:accent2>
      <a:accent3>
        <a:srgbClr val="6D2077"/>
      </a:accent3>
      <a:accent4>
        <a:srgbClr val="8E1558"/>
      </a:accent4>
      <a:accent5>
        <a:srgbClr val="007DBA"/>
      </a:accent5>
      <a:accent6>
        <a:srgbClr val="F8A800"/>
      </a:accent6>
      <a:hlink>
        <a:srgbClr val="2A4B98"/>
      </a:hlink>
      <a:folHlink>
        <a:srgbClr val="51258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isc PPT (SAMPLE) Dec18_1.0.potx" id="{D5151A46-9555-4BA2-B467-A2A5CC974621}" vid="{F6B2D6D5-21BC-41AF-9DEC-0B8B6F0AAD12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9C536358F6BA4C835026F657C2C882" ma:contentTypeVersion="6" ma:contentTypeDescription="Create a new document." ma:contentTypeScope="" ma:versionID="45bba2a4b827ac00e939bf74017593c1">
  <xsd:schema xmlns:xsd="http://www.w3.org/2001/XMLSchema" xmlns:xs="http://www.w3.org/2001/XMLSchema" xmlns:p="http://schemas.microsoft.com/office/2006/metadata/properties" xmlns:ns2="c87bf44a-c598-49e4-b33e-afc16160d959" xmlns:ns3="8d2d24f7-5808-4f48-b7ce-79c47de6a162" targetNamespace="http://schemas.microsoft.com/office/2006/metadata/properties" ma:root="true" ma:fieldsID="cc87eed1e60a6b126fb5c1ff3e50a1fb" ns2:_="" ns3:_="">
    <xsd:import namespace="c87bf44a-c598-49e4-b33e-afc16160d959"/>
    <xsd:import namespace="8d2d24f7-5808-4f48-b7ce-79c47de6a16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7bf44a-c598-49e4-b33e-afc16160d95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2d24f7-5808-4f48-b7ce-79c47de6a1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?mso-contentType ?>
<SharedContentType xmlns="Microsoft.SharePoint.Taxonomy.ContentTypeSync" SourceId="79c6cfb5-50bc-4fca-81ee-f60fcea9a646" ContentTypeId="0x0101" PreviousValue="false"/>
</file>

<file path=customXml/itemProps1.xml><?xml version="1.0" encoding="utf-8"?>
<ds:datastoreItem xmlns:ds="http://schemas.openxmlformats.org/officeDocument/2006/customXml" ds:itemID="{F40BE75A-F089-4680-9CE3-4B833BAA4A0F}">
  <ds:schemaRefs>
    <ds:schemaRef ds:uri="8d2d24f7-5808-4f48-b7ce-79c47de6a162"/>
    <ds:schemaRef ds:uri="c87bf44a-c598-49e4-b33e-afc16160d95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E3F86DCA-B193-4277-93D0-0E37BCDADDF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06C02D-405F-4351-9DB9-C25E50DCD7BB}">
  <ds:schemaRefs>
    <ds:schemaRef ds:uri="http://purl.org/dc/dcmitype/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www.w3.org/XML/1998/namespace"/>
    <ds:schemaRef ds:uri="c87bf44a-c598-49e4-b33e-afc16160d959"/>
    <ds:schemaRef ds:uri="http://purl.org/dc/elements/1.1/"/>
    <ds:schemaRef ds:uri="8d2d24f7-5808-4f48-b7ce-79c47de6a162"/>
    <ds:schemaRef ds:uri="http://schemas.microsoft.com/office/infopath/2007/PartnerControls"/>
    <ds:schemaRef ds:uri="http://schemas.microsoft.com/office/2006/metadata/properties"/>
  </ds:schemaRefs>
</ds:datastoreItem>
</file>

<file path=customXml/itemProps4.xml><?xml version="1.0" encoding="utf-8"?>
<ds:datastoreItem xmlns:ds="http://schemas.openxmlformats.org/officeDocument/2006/customXml" ds:itemID="{F773E938-F936-4485-A344-6E7D2F4257BA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1331</TotalTime>
  <Words>115</Words>
  <Application>Microsoft Macintosh PowerPoint</Application>
  <PresentationFormat>Widescreen</PresentationFormat>
  <Paragraphs>20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3</vt:i4>
      </vt:variant>
    </vt:vector>
  </HeadingPairs>
  <TitlesOfParts>
    <vt:vector size="17" baseType="lpstr">
      <vt:lpstr>Arial</vt:lpstr>
      <vt:lpstr>Calibri</vt:lpstr>
      <vt:lpstr>Corbel</vt:lpstr>
      <vt:lpstr>Roboto</vt:lpstr>
      <vt:lpstr>Roboto Black</vt:lpstr>
      <vt:lpstr>Roboto Light</vt:lpstr>
      <vt:lpstr>Roboto Medium</vt:lpstr>
      <vt:lpstr>JADE</vt:lpstr>
      <vt:lpstr>COVERS</vt:lpstr>
      <vt:lpstr>PLAIN</vt:lpstr>
      <vt:lpstr>NAVY</vt:lpstr>
      <vt:lpstr>PURPLE</vt:lpstr>
      <vt:lpstr>GRAPE</vt:lpstr>
      <vt:lpstr>PALE YELLOW</vt:lpstr>
      <vt:lpstr>ORCID in a time of #onlinepivot</vt:lpstr>
      <vt:lpstr>Discussion</vt:lpstr>
      <vt:lpstr>Contact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ORCID in a time of #onlinepivot</dc:title>
  <dc:creator>Adam Vials Moore</dc:creator>
  <cp:lastModifiedBy>Adam Vials Moore</cp:lastModifiedBy>
  <cp:revision>3</cp:revision>
  <dcterms:created xsi:type="dcterms:W3CDTF">2020-03-30T10:44:12Z</dcterms:created>
  <dcterms:modified xsi:type="dcterms:W3CDTF">2020-03-31T08:55:47Z</dcterms:modified>
</cp:coreProperties>
</file>