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7" r:id="rId3"/>
    <p:sldId id="26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1783"/>
    <a:srgbClr val="BCEEFA"/>
    <a:srgbClr val="96E5F8"/>
    <a:srgbClr val="A9EAF9"/>
    <a:srgbClr val="201B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97506E-B602-4F85-93F5-32FB54236D18}" v="1" dt="2022-11-03T09:13:04.4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1833" autoAdjust="0"/>
  </p:normalViewPr>
  <p:slideViewPr>
    <p:cSldViewPr snapToGrid="0">
      <p:cViewPr varScale="1">
        <p:scale>
          <a:sx n="104" d="100"/>
          <a:sy n="104" d="100"/>
        </p:scale>
        <p:origin x="882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arty, Kat (DLSLtd,RAL,CEO)" userId="9bac0979-e583-4065-8c60-25292b26bb22" providerId="ADAL" clId="{16BC039B-3AF0-40E1-AF97-0AB6BBC9D52D}"/>
    <pc:docChg chg="undo custSel addSld delSld modSld">
      <pc:chgData name="Roarty, Kat (DLSLtd,RAL,CEO)" userId="9bac0979-e583-4065-8c60-25292b26bb22" providerId="ADAL" clId="{16BC039B-3AF0-40E1-AF97-0AB6BBC9D52D}" dt="2022-11-03T09:10:07.685" v="1156" actId="6549"/>
      <pc:docMkLst>
        <pc:docMk/>
      </pc:docMkLst>
      <pc:sldChg chg="modSp mod">
        <pc:chgData name="Roarty, Kat (DLSLtd,RAL,CEO)" userId="9bac0979-e583-4065-8c60-25292b26bb22" providerId="ADAL" clId="{16BC039B-3AF0-40E1-AF97-0AB6BBC9D52D}" dt="2022-11-03T09:10:07.685" v="1156" actId="6549"/>
        <pc:sldMkLst>
          <pc:docMk/>
          <pc:sldMk cId="3275619462" sldId="256"/>
        </pc:sldMkLst>
        <pc:spChg chg="mod">
          <ac:chgData name="Roarty, Kat (DLSLtd,RAL,CEO)" userId="9bac0979-e583-4065-8c60-25292b26bb22" providerId="ADAL" clId="{16BC039B-3AF0-40E1-AF97-0AB6BBC9D52D}" dt="2022-11-03T09:10:07.685" v="1156" actId="6549"/>
          <ac:spMkLst>
            <pc:docMk/>
            <pc:sldMk cId="3275619462" sldId="256"/>
            <ac:spMk id="5" creationId="{97869BC7-55C3-4AB9-9F2D-531E096A6D85}"/>
          </ac:spMkLst>
        </pc:spChg>
      </pc:sldChg>
      <pc:sldChg chg="modSp mod">
        <pc:chgData name="Roarty, Kat (DLSLtd,RAL,CEO)" userId="9bac0979-e583-4065-8c60-25292b26bb22" providerId="ADAL" clId="{16BC039B-3AF0-40E1-AF97-0AB6BBC9D52D}" dt="2022-09-16T08:53:15.870" v="1038" actId="20577"/>
        <pc:sldMkLst>
          <pc:docMk/>
          <pc:sldMk cId="3509889116" sldId="267"/>
        </pc:sldMkLst>
        <pc:spChg chg="mod">
          <ac:chgData name="Roarty, Kat (DLSLtd,RAL,CEO)" userId="9bac0979-e583-4065-8c60-25292b26bb22" providerId="ADAL" clId="{16BC039B-3AF0-40E1-AF97-0AB6BBC9D52D}" dt="2022-07-26T07:45:57.745" v="84" actId="20577"/>
          <ac:spMkLst>
            <pc:docMk/>
            <pc:sldMk cId="3509889116" sldId="267"/>
            <ac:spMk id="5" creationId="{480EF522-E931-4BD2-9267-30C692DEF655}"/>
          </ac:spMkLst>
        </pc:spChg>
        <pc:spChg chg="mod">
          <ac:chgData name="Roarty, Kat (DLSLtd,RAL,CEO)" userId="9bac0979-e583-4065-8c60-25292b26bb22" providerId="ADAL" clId="{16BC039B-3AF0-40E1-AF97-0AB6BBC9D52D}" dt="2022-09-16T08:53:15.870" v="1038" actId="20577"/>
          <ac:spMkLst>
            <pc:docMk/>
            <pc:sldMk cId="3509889116" sldId="267"/>
            <ac:spMk id="6" creationId="{8C083448-CE56-4E8B-A17B-F90879CABFE6}"/>
          </ac:spMkLst>
        </pc:spChg>
      </pc:sldChg>
      <pc:sldChg chg="new del">
        <pc:chgData name="Roarty, Kat (DLSLtd,RAL,CEO)" userId="9bac0979-e583-4065-8c60-25292b26bb22" providerId="ADAL" clId="{16BC039B-3AF0-40E1-AF97-0AB6BBC9D52D}" dt="2022-07-26T07:46:11.179" v="86" actId="47"/>
        <pc:sldMkLst>
          <pc:docMk/>
          <pc:sldMk cId="364818660" sldId="268"/>
        </pc:sldMkLst>
      </pc:sldChg>
      <pc:sldChg chg="modSp add del mod">
        <pc:chgData name="Roarty, Kat (DLSLtd,RAL,CEO)" userId="9bac0979-e583-4065-8c60-25292b26bb22" providerId="ADAL" clId="{16BC039B-3AF0-40E1-AF97-0AB6BBC9D52D}" dt="2022-07-26T07:50:47.679" v="214" actId="47"/>
        <pc:sldMkLst>
          <pc:docMk/>
          <pc:sldMk cId="4280498882" sldId="268"/>
        </pc:sldMkLst>
        <pc:spChg chg="mod">
          <ac:chgData name="Roarty, Kat (DLSLtd,RAL,CEO)" userId="9bac0979-e583-4065-8c60-25292b26bb22" providerId="ADAL" clId="{16BC039B-3AF0-40E1-AF97-0AB6BBC9D52D}" dt="2022-07-26T07:46:17.596" v="93" actId="20577"/>
          <ac:spMkLst>
            <pc:docMk/>
            <pc:sldMk cId="4280498882" sldId="268"/>
            <ac:spMk id="5" creationId="{480EF522-E931-4BD2-9267-30C692DEF655}"/>
          </ac:spMkLst>
        </pc:spChg>
        <pc:spChg chg="mod">
          <ac:chgData name="Roarty, Kat (DLSLtd,RAL,CEO)" userId="9bac0979-e583-4065-8c60-25292b26bb22" providerId="ADAL" clId="{16BC039B-3AF0-40E1-AF97-0AB6BBC9D52D}" dt="2022-07-26T07:49:12.863" v="157" actId="6549"/>
          <ac:spMkLst>
            <pc:docMk/>
            <pc:sldMk cId="4280498882" sldId="268"/>
            <ac:spMk id="6" creationId="{8C083448-CE56-4E8B-A17B-F90879CABFE6}"/>
          </ac:spMkLst>
        </pc:spChg>
      </pc:sldChg>
      <pc:sldChg chg="addSp delSp modSp add mod">
        <pc:chgData name="Roarty, Kat (DLSLtd,RAL,CEO)" userId="9bac0979-e583-4065-8c60-25292b26bb22" providerId="ADAL" clId="{16BC039B-3AF0-40E1-AF97-0AB6BBC9D52D}" dt="2022-09-16T08:54:40.342" v="1104" actId="20577"/>
        <pc:sldMkLst>
          <pc:docMk/>
          <pc:sldMk cId="458455219" sldId="269"/>
        </pc:sldMkLst>
        <pc:spChg chg="del mod">
          <ac:chgData name="Roarty, Kat (DLSLtd,RAL,CEO)" userId="9bac0979-e583-4065-8c60-25292b26bb22" providerId="ADAL" clId="{16BC039B-3AF0-40E1-AF97-0AB6BBC9D52D}" dt="2022-07-26T07:50:11.375" v="204" actId="478"/>
          <ac:spMkLst>
            <pc:docMk/>
            <pc:sldMk cId="458455219" sldId="269"/>
            <ac:spMk id="6" creationId="{8C083448-CE56-4E8B-A17B-F90879CABFE6}"/>
          </ac:spMkLst>
        </pc:spChg>
        <pc:spChg chg="add mod">
          <ac:chgData name="Roarty, Kat (DLSLtd,RAL,CEO)" userId="9bac0979-e583-4065-8c60-25292b26bb22" providerId="ADAL" clId="{16BC039B-3AF0-40E1-AF97-0AB6BBC9D52D}" dt="2022-09-16T08:54:40.342" v="1104" actId="20577"/>
          <ac:spMkLst>
            <pc:docMk/>
            <pc:sldMk cId="458455219" sldId="269"/>
            <ac:spMk id="7" creationId="{B84D9D5D-B034-394C-6B48-A810B579E1A0}"/>
          </ac:spMkLst>
        </pc:spChg>
      </pc:sldChg>
    </pc:docChg>
  </pc:docChgLst>
  <pc:docChgLst>
    <pc:chgData name="Roarty, Kat (DLSLtd,RAL,CEO)" userId="9bac0979-e583-4065-8c60-25292b26bb22" providerId="ADAL" clId="{C497506E-B602-4F85-93F5-32FB54236D18}"/>
    <pc:docChg chg="undo custSel addSld delSld modSld modMainMaster">
      <pc:chgData name="Roarty, Kat (DLSLtd,RAL,CEO)" userId="9bac0979-e583-4065-8c60-25292b26bb22" providerId="ADAL" clId="{C497506E-B602-4F85-93F5-32FB54236D18}" dt="2022-11-03T09:44:32.819" v="597" actId="6549"/>
      <pc:docMkLst>
        <pc:docMk/>
      </pc:docMkLst>
      <pc:sldChg chg="modSp mod">
        <pc:chgData name="Roarty, Kat (DLSLtd,RAL,CEO)" userId="9bac0979-e583-4065-8c60-25292b26bb22" providerId="ADAL" clId="{C497506E-B602-4F85-93F5-32FB54236D18}" dt="2022-11-03T09:20:36.484" v="584" actId="5793"/>
        <pc:sldMkLst>
          <pc:docMk/>
          <pc:sldMk cId="3509889116" sldId="267"/>
        </pc:sldMkLst>
        <pc:spChg chg="mod">
          <ac:chgData name="Roarty, Kat (DLSLtd,RAL,CEO)" userId="9bac0979-e583-4065-8c60-25292b26bb22" providerId="ADAL" clId="{C497506E-B602-4F85-93F5-32FB54236D18}" dt="2022-11-03T09:20:36.484" v="584" actId="5793"/>
          <ac:spMkLst>
            <pc:docMk/>
            <pc:sldMk cId="3509889116" sldId="267"/>
            <ac:spMk id="6" creationId="{8C083448-CE56-4E8B-A17B-F90879CABFE6}"/>
          </ac:spMkLst>
        </pc:spChg>
      </pc:sldChg>
      <pc:sldChg chg="modSp mod">
        <pc:chgData name="Roarty, Kat (DLSLtd,RAL,CEO)" userId="9bac0979-e583-4065-8c60-25292b26bb22" providerId="ADAL" clId="{C497506E-B602-4F85-93F5-32FB54236D18}" dt="2022-11-03T09:44:32.819" v="597" actId="6549"/>
        <pc:sldMkLst>
          <pc:docMk/>
          <pc:sldMk cId="458455219" sldId="269"/>
        </pc:sldMkLst>
        <pc:spChg chg="mod">
          <ac:chgData name="Roarty, Kat (DLSLtd,RAL,CEO)" userId="9bac0979-e583-4065-8c60-25292b26bb22" providerId="ADAL" clId="{C497506E-B602-4F85-93F5-32FB54236D18}" dt="2022-11-03T09:44:32.819" v="597" actId="6549"/>
          <ac:spMkLst>
            <pc:docMk/>
            <pc:sldMk cId="458455219" sldId="269"/>
            <ac:spMk id="7" creationId="{B84D9D5D-B034-394C-6B48-A810B579E1A0}"/>
          </ac:spMkLst>
        </pc:spChg>
      </pc:sldChg>
      <pc:sldChg chg="new del">
        <pc:chgData name="Roarty, Kat (DLSLtd,RAL,CEO)" userId="9bac0979-e583-4065-8c60-25292b26bb22" providerId="ADAL" clId="{C497506E-B602-4F85-93F5-32FB54236D18}" dt="2022-11-03T09:31:06.431" v="588" actId="680"/>
        <pc:sldMkLst>
          <pc:docMk/>
          <pc:sldMk cId="538644090" sldId="270"/>
        </pc:sldMkLst>
      </pc:sldChg>
      <pc:sldMasterChg chg="modSldLayout">
        <pc:chgData name="Roarty, Kat (DLSLtd,RAL,CEO)" userId="9bac0979-e583-4065-8c60-25292b26bb22" providerId="ADAL" clId="{C497506E-B602-4F85-93F5-32FB54236D18}" dt="2022-11-03T09:31:05.921" v="587" actId="1076"/>
        <pc:sldMasterMkLst>
          <pc:docMk/>
          <pc:sldMasterMk cId="773556039" sldId="2147483648"/>
        </pc:sldMasterMkLst>
        <pc:sldLayoutChg chg="modSp mod">
          <pc:chgData name="Roarty, Kat (DLSLtd,RAL,CEO)" userId="9bac0979-e583-4065-8c60-25292b26bb22" providerId="ADAL" clId="{C497506E-B602-4F85-93F5-32FB54236D18}" dt="2022-11-03T09:31:05.921" v="587" actId="1076"/>
          <pc:sldLayoutMkLst>
            <pc:docMk/>
            <pc:sldMasterMk cId="773556039" sldId="2147483648"/>
            <pc:sldLayoutMk cId="1466343097" sldId="2147483650"/>
          </pc:sldLayoutMkLst>
          <pc:picChg chg="mod">
            <ac:chgData name="Roarty, Kat (DLSLtd,RAL,CEO)" userId="9bac0979-e583-4065-8c60-25292b26bb22" providerId="ADAL" clId="{C497506E-B602-4F85-93F5-32FB54236D18}" dt="2022-11-03T09:31:05.921" v="587" actId="1076"/>
            <ac:picMkLst>
              <pc:docMk/>
              <pc:sldMasterMk cId="773556039" sldId="2147483648"/>
              <pc:sldLayoutMk cId="1466343097" sldId="2147483650"/>
              <ac:picMk id="11" creationId="{2EB675CB-03F7-5722-B58A-207014D43939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D6FF7-6DD6-4A2A-8A28-317A7709FFDC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1C813-780B-4360-9190-1985FA6F85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472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1C813-780B-4360-9190-1985FA6F85F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78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1C813-780B-4360-9190-1985FA6F85F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154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5">
            <a:extLst>
              <a:ext uri="{FF2B5EF4-FFF2-40B4-BE49-F238E27FC236}">
                <a16:creationId xmlns:a16="http://schemas.microsoft.com/office/drawing/2014/main" id="{DDDD9FD9-FCE9-44BB-AECA-673406B210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786" y="-2070804"/>
            <a:ext cx="12329786" cy="1076971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F5E6461-1244-4C38-AC7F-6B55CE0BDA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132849"/>
            <a:ext cx="9144000" cy="1463443"/>
          </a:xfrm>
        </p:spPr>
        <p:txBody>
          <a:bodyPr anchor="b"/>
          <a:lstStyle>
            <a:lvl1pPr algn="ctr">
              <a:defRPr sz="6000" b="1">
                <a:solidFill>
                  <a:srgbClr val="201B50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GB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2334DDA-A16E-4C57-B4D3-FD9746152D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21345"/>
            <a:ext cx="9144000" cy="56551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GB" dirty="0"/>
          </a:p>
        </p:txBody>
      </p:sp>
      <p:sp>
        <p:nvSpPr>
          <p:cNvPr id="27" name="Footer Placeholder 5">
            <a:extLst>
              <a:ext uri="{FF2B5EF4-FFF2-40B4-BE49-F238E27FC236}">
                <a16:creationId xmlns:a16="http://schemas.microsoft.com/office/drawing/2014/main" id="{3B3AA881-2647-4D71-A0D6-DA21D0DE9086}"/>
              </a:ext>
            </a:extLst>
          </p:cNvPr>
          <p:cNvSpPr txBox="1">
            <a:spLocks/>
          </p:cNvSpPr>
          <p:nvPr userDrawn="1"/>
        </p:nvSpPr>
        <p:spPr>
          <a:xfrm>
            <a:off x="0" y="6339180"/>
            <a:ext cx="12192000" cy="446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These projects have received funding from the </a:t>
            </a:r>
            <a:r>
              <a:rPr lang="en-GB" sz="900" i="1" dirty="0">
                <a:solidFill>
                  <a:schemeClr val="bg1">
                    <a:lumMod val="50000"/>
                  </a:schemeClr>
                </a:solidFill>
              </a:rPr>
              <a:t>European Union’s Horizon 2020 research and innovation programme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under grant agreements No 857641 and No 823852. </a:t>
            </a:r>
            <a:endParaRPr lang="en-GB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8" name="Picture 2" descr="https://www.efre.nrw.de/fileadmin/Logos/EU-Fo__rderhinweis__EFRE_/EFRE_Foerderhinweis_deutsch_farbig.jpg">
            <a:extLst>
              <a:ext uri="{FF2B5EF4-FFF2-40B4-BE49-F238E27FC236}">
                <a16:creationId xmlns:a16="http://schemas.microsoft.com/office/drawing/2014/main" id="{ED98E1BA-82C8-49F4-9C35-A61B6AB4CCE1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6" t="5797" r="68976" b="7854"/>
          <a:stretch/>
        </p:blipFill>
        <p:spPr bwMode="auto">
          <a:xfrm>
            <a:off x="5761894" y="5921247"/>
            <a:ext cx="668213" cy="44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E84A256A-D37D-2A4B-645B-691BC2C6C6F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461" y="490653"/>
            <a:ext cx="5784866" cy="221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446701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FEA0DD-0892-4675-AB64-13D21C458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 b="1">
                <a:solidFill>
                  <a:srgbClr val="201B50"/>
                </a:solidFill>
                <a:effectLst/>
              </a:defRPr>
            </a:lvl1pPr>
          </a:lstStyle>
          <a:p>
            <a:r>
              <a:rPr lang="fr-FR" dirty="0"/>
              <a:t>Modifiez le style du titre</a:t>
            </a:r>
            <a:endParaRPr lang="en-GB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8FC795-68E2-42BE-866C-B23DFDC6F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F53D9A-9DE8-454B-A23C-53E69DC7E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57572" y="6356350"/>
            <a:ext cx="611480" cy="365125"/>
          </a:xfrm>
        </p:spPr>
        <p:txBody>
          <a:bodyPr/>
          <a:lstStyle>
            <a:lvl1pPr>
              <a:defRPr/>
            </a:lvl1pPr>
          </a:lstStyle>
          <a:p>
            <a:fld id="{AD676D79-DB49-4305-8E2E-7D0B9A1D96D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17CC2C-E2BE-4C0F-9895-D4A207352D1F}"/>
              </a:ext>
            </a:extLst>
          </p:cNvPr>
          <p:cNvSpPr/>
          <p:nvPr userDrawn="1"/>
        </p:nvSpPr>
        <p:spPr>
          <a:xfrm>
            <a:off x="0" y="6208862"/>
            <a:ext cx="7719237" cy="36000"/>
          </a:xfrm>
          <a:prstGeom prst="rect">
            <a:avLst/>
          </a:prstGeom>
          <a:gradFill flip="none" rotWithShape="1">
            <a:gsLst>
              <a:gs pos="90000">
                <a:schemeClr val="accent1">
                  <a:lumMod val="5000"/>
                  <a:lumOff val="95000"/>
                </a:schemeClr>
              </a:gs>
              <a:gs pos="46000">
                <a:srgbClr val="201B5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5C52F6AC-F557-4476-B576-301D5B3CFE97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0"/>
            <a:ext cx="5942308" cy="42893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These projects have received funding from the </a:t>
            </a:r>
            <a:r>
              <a:rPr lang="en-GB" sz="900" i="1" dirty="0">
                <a:solidFill>
                  <a:schemeClr val="bg1">
                    <a:lumMod val="50000"/>
                  </a:schemeClr>
                </a:solidFill>
              </a:rPr>
              <a:t>European Union’s Horizon 2020 research </a:t>
            </a:r>
          </a:p>
          <a:p>
            <a:pPr algn="ctr"/>
            <a:r>
              <a:rPr lang="en-GB" sz="900" i="1" dirty="0">
                <a:solidFill>
                  <a:schemeClr val="bg1">
                    <a:lumMod val="50000"/>
                  </a:schemeClr>
                </a:solidFill>
              </a:rPr>
              <a:t>and innovation programme </a:t>
            </a:r>
            <a:r>
              <a:rPr lang="en-GB" sz="900" dirty="0">
                <a:solidFill>
                  <a:schemeClr val="bg1">
                    <a:lumMod val="50000"/>
                  </a:schemeClr>
                </a:solidFill>
              </a:rPr>
              <a:t>under grant agreements No 857641 and No 823852. </a:t>
            </a:r>
            <a:endParaRPr lang="en-GB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2" descr="https://www.efre.nrw.de/fileadmin/Logos/EU-Fo__rderhinweis__EFRE_/EFRE_Foerderhinweis_deutsch_farbig.jpg">
            <a:extLst>
              <a:ext uri="{FF2B5EF4-FFF2-40B4-BE49-F238E27FC236}">
                <a16:creationId xmlns:a16="http://schemas.microsoft.com/office/drawing/2014/main" id="{4DF28E5F-8DE6-4D7B-B26D-727D17D57EFD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6" t="5797" r="68976" b="7854"/>
          <a:stretch/>
        </p:blipFill>
        <p:spPr bwMode="auto">
          <a:xfrm>
            <a:off x="169987" y="6333010"/>
            <a:ext cx="668213" cy="44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2EB675CB-03F7-5722-B58A-207014D4393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1088" y="5674877"/>
            <a:ext cx="2740925" cy="105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343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C73EB67-5653-48CD-986C-91038E6C2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A1EA1B-F529-416C-8BF5-F2F1FEF9B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8F106A-66A7-4CA4-BCDA-DDEC0731F3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3E7E4-4321-4223-8086-6425ECE8DF3A}" type="datetimeFigureOut">
              <a:rPr lang="en-GB" smtClean="0"/>
              <a:t>03/11/2022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AEFAD3-3569-46DD-9620-1D442B0E9B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B3C96DC-1FC0-472B-ABED-2E088817EB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C1EF1-5E5B-4D03-968A-04EA430F1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556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7869BC7-55C3-4AB9-9F2D-531E096A6D85}"/>
              </a:ext>
            </a:extLst>
          </p:cNvPr>
          <p:cNvSpPr/>
          <p:nvPr/>
        </p:nvSpPr>
        <p:spPr>
          <a:xfrm>
            <a:off x="1708484" y="3429000"/>
            <a:ext cx="877503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spc="90" dirty="0">
                <a:solidFill>
                  <a:srgbClr val="E01783"/>
                </a:solidFill>
              </a:rPr>
              <a:t>Work Package 3 – Public Session</a:t>
            </a:r>
          </a:p>
          <a:p>
            <a:pPr algn="ctr"/>
            <a:endParaRPr lang="en-US" sz="3600" spc="90" dirty="0">
              <a:solidFill>
                <a:srgbClr val="E01783"/>
              </a:solidFill>
            </a:endParaRPr>
          </a:p>
          <a:p>
            <a:pPr algn="ctr"/>
            <a:r>
              <a:rPr lang="en-US" sz="2800" spc="90" dirty="0">
                <a:solidFill>
                  <a:srgbClr val="E01783"/>
                </a:solidFill>
              </a:rPr>
              <a:t>3</a:t>
            </a:r>
            <a:r>
              <a:rPr lang="en-US" sz="2800" spc="90" baseline="30000" dirty="0">
                <a:solidFill>
                  <a:srgbClr val="E01783"/>
                </a:solidFill>
              </a:rPr>
              <a:t>rd</a:t>
            </a:r>
            <a:r>
              <a:rPr lang="en-US" sz="2800" spc="90" dirty="0">
                <a:solidFill>
                  <a:srgbClr val="E01783"/>
                </a:solidFill>
              </a:rPr>
              <a:t> November 2022</a:t>
            </a:r>
            <a:endParaRPr lang="en-US" sz="2800" dirty="0">
              <a:solidFill>
                <a:srgbClr val="E0178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619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80EF522-E931-4BD2-9267-30C692DEF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7310043" cy="44627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E01783"/>
                </a:solidFill>
              </a:rPr>
              <a:t>Housekeeping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8C083448-CE56-4E8B-A17B-F90879CABFE6}"/>
              </a:ext>
            </a:extLst>
          </p:cNvPr>
          <p:cNvSpPr txBox="1">
            <a:spLocks/>
          </p:cNvSpPr>
          <p:nvPr/>
        </p:nvSpPr>
        <p:spPr>
          <a:xfrm>
            <a:off x="457199" y="1041688"/>
            <a:ext cx="11265243" cy="52565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solidFill>
                <a:srgbClr val="201751"/>
              </a:solidFill>
            </a:endParaRPr>
          </a:p>
          <a:p>
            <a:r>
              <a:rPr lang="en-US" sz="2000" dirty="0">
                <a:solidFill>
                  <a:srgbClr val="201751"/>
                </a:solidFill>
              </a:rPr>
              <a:t>We encourage you to submit as many questions as you like, at any time during the presentations. Please submit these via the Q&amp;A function at the bottom of your Zoom screen;</a:t>
            </a:r>
          </a:p>
          <a:p>
            <a:endParaRPr lang="en-US" sz="2000" dirty="0">
              <a:solidFill>
                <a:srgbClr val="201751"/>
              </a:solidFill>
            </a:endParaRPr>
          </a:p>
          <a:p>
            <a:r>
              <a:rPr lang="en-US" sz="2000" dirty="0">
                <a:solidFill>
                  <a:srgbClr val="201751"/>
                </a:solidFill>
              </a:rPr>
              <a:t>You have the option to “up-vote” any questions being asked to give it more importance; </a:t>
            </a:r>
          </a:p>
          <a:p>
            <a:endParaRPr lang="en-US" sz="2000" dirty="0">
              <a:solidFill>
                <a:srgbClr val="201751"/>
              </a:solidFill>
            </a:endParaRPr>
          </a:p>
          <a:p>
            <a:r>
              <a:rPr lang="en-GB" sz="2000" b="1" dirty="0">
                <a:solidFill>
                  <a:srgbClr val="E01783"/>
                </a:solidFill>
              </a:rPr>
              <a:t>Please note this webinar is being recorded </a:t>
            </a:r>
            <a:endParaRPr lang="en-US" sz="2000" dirty="0">
              <a:solidFill>
                <a:srgbClr val="201751"/>
              </a:solidFill>
            </a:endParaRPr>
          </a:p>
          <a:p>
            <a:endParaRPr lang="en-US" sz="2000" dirty="0">
              <a:solidFill>
                <a:srgbClr val="201751"/>
              </a:solidFill>
            </a:endParaRPr>
          </a:p>
          <a:p>
            <a:r>
              <a:rPr lang="en-US" sz="2000" dirty="0">
                <a:solidFill>
                  <a:srgbClr val="201751"/>
                </a:solidFill>
              </a:rPr>
              <a:t>And we will look to make the video available after our event </a:t>
            </a:r>
          </a:p>
          <a:p>
            <a:endParaRPr lang="en-US" sz="2000" dirty="0">
              <a:solidFill>
                <a:srgbClr val="201751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20175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20175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09889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80EF522-E931-4BD2-9267-30C692DEF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7310043" cy="44627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E01783"/>
                </a:solidFill>
              </a:rPr>
              <a:t>Agenda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4D9D5D-B034-394C-6B48-A810B579E1A0}"/>
              </a:ext>
            </a:extLst>
          </p:cNvPr>
          <p:cNvSpPr txBox="1"/>
          <p:nvPr/>
        </p:nvSpPr>
        <p:spPr>
          <a:xfrm>
            <a:off x="364524" y="1054614"/>
            <a:ext cx="11462951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1600" b="1" dirty="0">
              <a:solidFill>
                <a:srgbClr val="E01783"/>
              </a:solidFill>
            </a:endParaRPr>
          </a:p>
          <a:p>
            <a:r>
              <a:rPr lang="en-GB" sz="1600" b="1" dirty="0">
                <a:solidFill>
                  <a:srgbClr val="E01783"/>
                </a:solidFill>
              </a:rPr>
              <a:t>10:00 – 10:05  </a:t>
            </a:r>
            <a:r>
              <a:rPr lang="en-GB" sz="1600" b="1"/>
              <a:t>Welcome 		</a:t>
            </a:r>
            <a:r>
              <a:rPr lang="en-GB" sz="1600" b="1" dirty="0">
                <a:solidFill>
                  <a:srgbClr val="E01783"/>
                </a:solidFill>
              </a:rPr>
              <a:t>		</a:t>
            </a:r>
            <a:r>
              <a:rPr lang="en-GB" sz="1600" b="1">
                <a:solidFill>
                  <a:srgbClr val="E01783"/>
                </a:solidFill>
              </a:rPr>
              <a:t>	Moderator:</a:t>
            </a:r>
            <a:r>
              <a:rPr lang="en-GB" sz="1600"/>
              <a:t> Majid </a:t>
            </a:r>
            <a:r>
              <a:rPr lang="en-GB" sz="1600" dirty="0"/>
              <a:t>Ounsy</a:t>
            </a:r>
          </a:p>
          <a:p>
            <a:endParaRPr lang="en-GB" sz="1600" b="1" dirty="0">
              <a:solidFill>
                <a:srgbClr val="E01783"/>
              </a:solidFill>
            </a:endParaRPr>
          </a:p>
          <a:p>
            <a:endParaRPr lang="en-GB" sz="1600" b="1" dirty="0">
              <a:solidFill>
                <a:srgbClr val="E01783"/>
              </a:solidFill>
            </a:endParaRPr>
          </a:p>
          <a:p>
            <a:r>
              <a:rPr lang="en-GB" sz="1600" b="1" dirty="0">
                <a:solidFill>
                  <a:srgbClr val="E01783"/>
                </a:solidFill>
              </a:rPr>
              <a:t>10:05 – 10:35  </a:t>
            </a:r>
            <a:r>
              <a:rPr lang="en-GB" sz="1600" b="1" dirty="0"/>
              <a:t>Catalogue overview and </a:t>
            </a:r>
            <a:r>
              <a:rPr lang="en-GB" sz="1600" b="1" dirty="0" err="1"/>
              <a:t>SciCAT</a:t>
            </a:r>
            <a:r>
              <a:rPr lang="en-GB" sz="1600" b="1" dirty="0"/>
              <a:t> example implementation </a:t>
            </a:r>
            <a:r>
              <a:rPr lang="en-GB" sz="1600" b="1" dirty="0">
                <a:solidFill>
                  <a:srgbClr val="E01783"/>
                </a:solidFill>
              </a:rPr>
              <a:t>	Speaker: </a:t>
            </a:r>
            <a:r>
              <a:rPr lang="en-GB" sz="1600" dirty="0">
                <a:solidFill>
                  <a:srgbClr val="201751"/>
                </a:solidFill>
              </a:rPr>
              <a:t>Fredrik Bolmsten &amp; Carlo Minotti</a:t>
            </a:r>
          </a:p>
          <a:p>
            <a:endParaRPr lang="en-GB" sz="1600" dirty="0"/>
          </a:p>
          <a:p>
            <a:endParaRPr lang="en-GB" sz="1600" b="1" dirty="0">
              <a:solidFill>
                <a:srgbClr val="E01783"/>
              </a:solidFill>
            </a:endParaRPr>
          </a:p>
          <a:p>
            <a:r>
              <a:rPr lang="en-GB" sz="1600" b="1" dirty="0">
                <a:solidFill>
                  <a:srgbClr val="E01783"/>
                </a:solidFill>
              </a:rPr>
              <a:t>10:35 – 10:55  </a:t>
            </a:r>
            <a:r>
              <a:rPr lang="en-GB" sz="1600" b="1" dirty="0"/>
              <a:t>Added value from ExPaNDS and PaNOSC projects (Demo) </a:t>
            </a:r>
            <a:r>
              <a:rPr lang="en-GB" sz="1600" b="1" dirty="0">
                <a:solidFill>
                  <a:srgbClr val="E01783"/>
                </a:solidFill>
              </a:rPr>
              <a:t>	Speaker: </a:t>
            </a:r>
            <a:r>
              <a:rPr lang="en-GB" sz="1600" dirty="0">
                <a:solidFill>
                  <a:srgbClr val="201751"/>
                </a:solidFill>
              </a:rPr>
              <a:t> Massimiliano </a:t>
            </a:r>
            <a:r>
              <a:rPr lang="en-GB" sz="1600" dirty="0" err="1">
                <a:solidFill>
                  <a:srgbClr val="201751"/>
                </a:solidFill>
              </a:rPr>
              <a:t>Novelli</a:t>
            </a:r>
            <a:endParaRPr lang="en-GB" sz="1600" b="1" dirty="0">
              <a:solidFill>
                <a:srgbClr val="E01783"/>
              </a:solidFill>
            </a:endParaRPr>
          </a:p>
          <a:p>
            <a:endParaRPr lang="en-GB" sz="1600" b="1" dirty="0">
              <a:solidFill>
                <a:srgbClr val="E01783"/>
              </a:solidFill>
            </a:endParaRPr>
          </a:p>
          <a:p>
            <a:endParaRPr lang="en-GB" sz="1600" b="1" dirty="0">
              <a:solidFill>
                <a:srgbClr val="E01783"/>
              </a:solidFill>
            </a:endParaRPr>
          </a:p>
          <a:p>
            <a:r>
              <a:rPr lang="en-GB" sz="1600" b="1" dirty="0">
                <a:solidFill>
                  <a:srgbClr val="E01783"/>
                </a:solidFill>
              </a:rPr>
              <a:t>10:55 – 11:15  </a:t>
            </a:r>
            <a:r>
              <a:rPr lang="en-GB" sz="1600" b="1" dirty="0"/>
              <a:t>Future perspective  </a:t>
            </a:r>
            <a:r>
              <a:rPr lang="en-GB" sz="1600" dirty="0"/>
              <a:t>				</a:t>
            </a:r>
            <a:r>
              <a:rPr lang="en-GB" sz="1600" b="1" dirty="0">
                <a:solidFill>
                  <a:srgbClr val="E01783"/>
                </a:solidFill>
              </a:rPr>
              <a:t>Speaker:</a:t>
            </a:r>
            <a:r>
              <a:rPr lang="en-GB" sz="1600" dirty="0"/>
              <a:t> Tobias Richter &amp; Alun Ashton</a:t>
            </a:r>
            <a:endParaRPr lang="en-GB" sz="1600" dirty="0">
              <a:solidFill>
                <a:srgbClr val="201751"/>
              </a:solidFill>
            </a:endParaRPr>
          </a:p>
          <a:p>
            <a:endParaRPr lang="en-GB" sz="1600" dirty="0">
              <a:solidFill>
                <a:srgbClr val="201751"/>
              </a:solidFill>
            </a:endParaRPr>
          </a:p>
          <a:p>
            <a:endParaRPr lang="en-GB" sz="1600" dirty="0">
              <a:solidFill>
                <a:srgbClr val="201751"/>
              </a:solidFill>
            </a:endParaRPr>
          </a:p>
          <a:p>
            <a:r>
              <a:rPr lang="en-GB" sz="1600" b="1" dirty="0">
                <a:solidFill>
                  <a:srgbClr val="E01783"/>
                </a:solidFill>
              </a:rPr>
              <a:t>11:15 – 11:30  </a:t>
            </a:r>
            <a:r>
              <a:rPr lang="en-GB" sz="1600" b="1" dirty="0"/>
              <a:t>Discussion with Q&amp;A</a:t>
            </a:r>
            <a:r>
              <a:rPr lang="en-GB" sz="1600" b="1" dirty="0">
                <a:solidFill>
                  <a:srgbClr val="E01783"/>
                </a:solidFill>
              </a:rPr>
              <a:t>				Moderator: </a:t>
            </a:r>
            <a:r>
              <a:rPr lang="en-GB" sz="1600" dirty="0"/>
              <a:t>Majid Ounsy</a:t>
            </a:r>
            <a:endParaRPr lang="en-GB" sz="1600" dirty="0">
              <a:solidFill>
                <a:srgbClr val="201751"/>
              </a:solidFill>
            </a:endParaRPr>
          </a:p>
          <a:p>
            <a:endParaRPr lang="en-GB" sz="1400" dirty="0">
              <a:solidFill>
                <a:srgbClr val="2017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4552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167</Words>
  <Application>Microsoft Office PowerPoint</Application>
  <PresentationFormat>Widescreen</PresentationFormat>
  <Paragraphs>32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PowerPoint Presentation</vt:lpstr>
      <vt:lpstr>Housekeeping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François Cesmat</dc:creator>
  <cp:lastModifiedBy>Roarty, Kat (DLSLtd,RAL,CEO)</cp:lastModifiedBy>
  <cp:revision>44</cp:revision>
  <dcterms:created xsi:type="dcterms:W3CDTF">2019-08-21T08:55:54Z</dcterms:created>
  <dcterms:modified xsi:type="dcterms:W3CDTF">2022-11-03T09:44:39Z</dcterms:modified>
</cp:coreProperties>
</file>