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jBbcTSxdjPEAm5L7lj3FhcVbPC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1" name="Google Shape;6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94ff5105b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494ff5105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713990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143000" y="3140399"/>
            <a:ext cx="6858000" cy="668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pic>
        <p:nvPicPr>
          <p:cNvPr id="21" name="Google Shape;2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" y="3895812"/>
            <a:ext cx="8833283" cy="29444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91123" y="-1"/>
            <a:ext cx="3242160" cy="712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pic>
        <p:nvPicPr>
          <p:cNvPr id="29" name="Google Shape;29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4226"/>
            <a:ext cx="732916" cy="588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pic>
        <p:nvPicPr>
          <p:cNvPr id="34" name="Google Shape;34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4226"/>
            <a:ext cx="732916" cy="588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8" name="Google Shape;38;p9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9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pic>
        <p:nvPicPr>
          <p:cNvPr id="44" name="Google Shape;44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4226"/>
            <a:ext cx="732916" cy="588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pic>
        <p:nvPicPr>
          <p:cNvPr id="51" name="Google Shape;5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4226"/>
            <a:ext cx="732916" cy="588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pic>
        <p:nvPicPr>
          <p:cNvPr id="58" name="Google Shape;5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4226"/>
            <a:ext cx="732916" cy="588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>
            <a:alpha val="1960"/>
          </a:schemeClr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cxnSp>
        <p:nvCxnSpPr>
          <p:cNvPr id="11" name="Google Shape;11;p4"/>
          <p:cNvCxnSpPr/>
          <p:nvPr/>
        </p:nvCxnSpPr>
        <p:spPr>
          <a:xfrm>
            <a:off x="8975325" y="0"/>
            <a:ext cx="8878" cy="6858000"/>
          </a:xfrm>
          <a:prstGeom prst="straightConnector1">
            <a:avLst/>
          </a:prstGeom>
          <a:noFill/>
          <a:ln cap="flat" cmpd="sng" w="76200">
            <a:solidFill>
              <a:srgbClr val="8CC63E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" name="Google Shape;12;p4"/>
          <p:cNvCxnSpPr/>
          <p:nvPr/>
        </p:nvCxnSpPr>
        <p:spPr>
          <a:xfrm>
            <a:off x="9083338" y="0"/>
            <a:ext cx="8878" cy="6858000"/>
          </a:xfrm>
          <a:prstGeom prst="straightConnector1">
            <a:avLst/>
          </a:prstGeom>
          <a:noFill/>
          <a:ln cap="flat" cmpd="sng" w="111125">
            <a:solidFill>
              <a:srgbClr val="C7A0C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" name="Google Shape;13;p4"/>
          <p:cNvCxnSpPr/>
          <p:nvPr/>
        </p:nvCxnSpPr>
        <p:spPr>
          <a:xfrm>
            <a:off x="8889507" y="0"/>
            <a:ext cx="8878" cy="6858000"/>
          </a:xfrm>
          <a:prstGeom prst="straightConnector1">
            <a:avLst/>
          </a:prstGeom>
          <a:noFill/>
          <a:ln cap="flat" cmpd="sng" w="76200">
            <a:solidFill>
              <a:srgbClr val="FEC24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4" name="Google Shape;14;p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9615" y="36904"/>
            <a:ext cx="1492952" cy="32822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ctrTitle"/>
          </p:nvPr>
        </p:nvSpPr>
        <p:spPr>
          <a:xfrm>
            <a:off x="685800" y="946897"/>
            <a:ext cx="7772400" cy="21208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r>
              <a:rPr lang="da-DK" sz="5400"/>
              <a:t>Open and citizen science into action taking and activism at HEIs</a:t>
            </a:r>
            <a:endParaRPr sz="5060"/>
          </a:p>
        </p:txBody>
      </p:sp>
      <p:sp>
        <p:nvSpPr>
          <p:cNvPr id="64" name="Google Shape;64;p16"/>
          <p:cNvSpPr txBox="1"/>
          <p:nvPr>
            <p:ph idx="1" type="subTitle"/>
          </p:nvPr>
        </p:nvSpPr>
        <p:spPr>
          <a:xfrm>
            <a:off x="1143000" y="3479965"/>
            <a:ext cx="6858000" cy="668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a-DK"/>
              <a:t>Katerina Zourou, Ph.D. Web2Learn, Greece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idx="1" type="body"/>
          </p:nvPr>
        </p:nvSpPr>
        <p:spPr>
          <a:xfrm>
            <a:off x="685386" y="877717"/>
            <a:ext cx="7773228" cy="6718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2287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da-DK"/>
              <a:t>Challenge: « discourse alignment »</a:t>
            </a:r>
            <a:endParaRPr/>
          </a:p>
          <a:p>
            <a:pPr indent="0" lvl="0" marL="12287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12287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002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0028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70" name="Google Shape;70;p35"/>
          <p:cNvSpPr txBox="1"/>
          <p:nvPr/>
        </p:nvSpPr>
        <p:spPr>
          <a:xfrm>
            <a:off x="685386" y="2151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da-DK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What’s next?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1" name="Google Shape;71;p35"/>
          <p:cNvGrpSpPr/>
          <p:nvPr/>
        </p:nvGrpSpPr>
        <p:grpSpPr>
          <a:xfrm>
            <a:off x="457504" y="2285840"/>
            <a:ext cx="5821679" cy="3383280"/>
            <a:chOff x="137160" y="340359"/>
            <a:chExt cx="5821679" cy="3383280"/>
          </a:xfrm>
        </p:grpSpPr>
        <p:sp>
          <p:nvSpPr>
            <p:cNvPr id="72" name="Google Shape;72;p35"/>
            <p:cNvSpPr/>
            <p:nvPr/>
          </p:nvSpPr>
          <p:spPr>
            <a:xfrm>
              <a:off x="137160" y="340359"/>
              <a:ext cx="3383280" cy="3383280"/>
            </a:xfrm>
            <a:prstGeom prst="ellipse">
              <a:avLst/>
            </a:prstGeom>
            <a:solidFill>
              <a:srgbClr val="599BD5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35"/>
            <p:cNvSpPr txBox="1"/>
            <p:nvPr/>
          </p:nvSpPr>
          <p:spPr>
            <a:xfrm>
              <a:off x="609600" y="739321"/>
              <a:ext cx="1950720" cy="25853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da-DK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Activism (non violent civil disobedience)</a:t>
              </a:r>
              <a:endParaRPr/>
            </a:p>
          </p:txBody>
        </p:sp>
        <p:sp>
          <p:nvSpPr>
            <p:cNvPr id="74" name="Google Shape;74;p35"/>
            <p:cNvSpPr/>
            <p:nvPr/>
          </p:nvSpPr>
          <p:spPr>
            <a:xfrm>
              <a:off x="2575559" y="340359"/>
              <a:ext cx="3383280" cy="3383280"/>
            </a:xfrm>
            <a:prstGeom prst="ellipse">
              <a:avLst/>
            </a:prstGeom>
            <a:solidFill>
              <a:srgbClr val="599BD5">
                <a:alpha val="49803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35"/>
            <p:cNvSpPr txBox="1"/>
            <p:nvPr/>
          </p:nvSpPr>
          <p:spPr>
            <a:xfrm>
              <a:off x="3535680" y="739321"/>
              <a:ext cx="1950720" cy="25853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da-DK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citizen science/ data for advocacy</a:t>
              </a:r>
              <a:endParaRPr/>
            </a:p>
          </p:txBody>
        </p:sp>
      </p:grpSp>
      <p:sp>
        <p:nvSpPr>
          <p:cNvPr id="76" name="Google Shape;76;p35"/>
          <p:cNvSpPr/>
          <p:nvPr/>
        </p:nvSpPr>
        <p:spPr>
          <a:xfrm>
            <a:off x="226143" y="1887814"/>
            <a:ext cx="7383974" cy="4526722"/>
          </a:xfrm>
          <a:prstGeom prst="rect">
            <a:avLst/>
          </a:prstGeom>
          <a:solidFill>
            <a:srgbClr val="FFC000">
              <a:alpha val="7843"/>
            </a:srgbClr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35"/>
          <p:cNvSpPr txBox="1"/>
          <p:nvPr/>
        </p:nvSpPr>
        <p:spPr>
          <a:xfrm>
            <a:off x="5923721" y="2096654"/>
            <a:ext cx="2808605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a-DK" sz="24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RRI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a-DK" sz="24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Active citizenship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494ff5105b_1_0"/>
          <p:cNvSpPr txBox="1"/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-DK"/>
              <a:t>Two tricky questions</a:t>
            </a:r>
            <a:endParaRPr/>
          </a:p>
        </p:txBody>
      </p:sp>
      <p:sp>
        <p:nvSpPr>
          <p:cNvPr id="83" name="Google Shape;83;g1494ff5105b_1_0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da-DK"/>
              <a:t>Does citizen science have a potential to commit to action?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da-DK"/>
              <a:t>Is citizen science too soft as enabler to real action taking?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a-DK"/>
              <a:t>Can citizen science be seen as a form of activism? (activists tend to say no)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0"/>
          <p:cNvSpPr txBox="1"/>
          <p:nvPr>
            <p:ph type="title"/>
          </p:nvPr>
        </p:nvSpPr>
        <p:spPr>
          <a:xfrm>
            <a:off x="460660" y="148889"/>
            <a:ext cx="7886700" cy="8637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da-DK"/>
              <a:t>Two ongoing activities</a:t>
            </a:r>
            <a:endParaRPr/>
          </a:p>
        </p:txBody>
      </p:sp>
      <p:sp>
        <p:nvSpPr>
          <p:cNvPr id="89" name="Google Shape;89;p30"/>
          <p:cNvSpPr txBox="1"/>
          <p:nvPr>
            <p:ph idx="1" type="body"/>
          </p:nvPr>
        </p:nvSpPr>
        <p:spPr>
          <a:xfrm>
            <a:off x="243684" y="1198180"/>
            <a:ext cx="8103676" cy="22308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457200" lvl="0" marL="58007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da-DK"/>
              <a:t>A podcast series with academic activists (Scientist Rebellion OSFuture Austria, Sciences citoyennes), expected November 2022</a:t>
            </a:r>
            <a:endParaRPr/>
          </a:p>
          <a:p>
            <a:pPr indent="-457200" lvl="0" marL="58007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i="1" lang="da-DK"/>
              <a:t>Digital activism and learning transformations</a:t>
            </a:r>
            <a:r>
              <a:rPr i="1" lang="da-DK"/>
              <a:t>, </a:t>
            </a:r>
            <a:r>
              <a:rPr lang="da-DK"/>
              <a:t>Special issue, DMS journal expected Jan. 2023 </a:t>
            </a:r>
            <a:endParaRPr b="1"/>
          </a:p>
        </p:txBody>
      </p:sp>
      <p:pic>
        <p:nvPicPr>
          <p:cNvPr descr="Graphical user interface, text, application, email&#10;&#10;Description automatically generated" id="90" name="Google Shape;9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7717" y="3611136"/>
            <a:ext cx="6939643" cy="276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"/>
          <p:cNvSpPr txBox="1"/>
          <p:nvPr>
            <p:ph idx="1" type="body"/>
          </p:nvPr>
        </p:nvSpPr>
        <p:spPr>
          <a:xfrm>
            <a:off x="231085" y="1229139"/>
            <a:ext cx="8103676" cy="43997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3432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da-DK"/>
              <a:t>Networking with people interested on the topic?</a:t>
            </a:r>
            <a:endParaRPr/>
          </a:p>
          <a:p>
            <a:pPr indent="-33432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da-DK"/>
              <a:t>Initiating a collection of initiatives?</a:t>
            </a:r>
            <a:endParaRPr/>
          </a:p>
          <a:p>
            <a:pPr indent="-33432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da-DK"/>
              <a:t>Organising (low investment) round tables/webinars?</a:t>
            </a:r>
            <a:endParaRPr/>
          </a:p>
          <a:p>
            <a:pPr indent="-33432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da-DK"/>
              <a:t>Research?</a:t>
            </a:r>
            <a:endParaRPr/>
          </a:p>
          <a:p>
            <a:pPr indent="-220027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0028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6" name="Google Shape;96;p7"/>
          <p:cNvSpPr txBox="1"/>
          <p:nvPr/>
        </p:nvSpPr>
        <p:spPr>
          <a:xfrm>
            <a:off x="1026215" y="7951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da-DK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Future a</a:t>
            </a:r>
            <a:r>
              <a:rPr b="0" i="0" lang="da-DK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ctions?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2019-11-02T23:03:16Z</dcterms:created>
  <dc:creator>EVT</dc:creator>
</cp:coreProperties>
</file>