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9D5212-763D-4426-8D27-5195FAA7A8F9}" type="datetimeFigureOut">
              <a:rPr lang="pl-PL" smtClean="0"/>
              <a:t>02.01.2022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84E1B1-8C4D-48E0-9ED0-135D7C7F7D6C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Kanji</a:t>
            </a:r>
            <a:r>
              <a:rPr lang="pl-PL" dirty="0"/>
              <a:t> – jak się ich uczyć i dlaczego warto?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Dr Krzysztof </a:t>
            </a:r>
            <a:r>
              <a:rPr lang="pl-PL" dirty="0"/>
              <a:t>Olszewski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 co jest ważne w nauce?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/>
              <a:t>Złożenia, i to najlepiej te o największej frekwencji występowania.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Zrozumienie, jak znak funkcjonuje w języku: synonimy, antonimy, sufiksy, prefiksy.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Ogólne znaczenie/znaczenia znaku – ale nie obiecuj sobie po nich za dużo. Nieprawdą jest, że znając znaczenie obu znaków można wydedukować znaczenie złożenia. W większości nie.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Pamiętaj! Nauka pisma to … nauka języka. Nie da się inaczej. Tak naprawdę tyle znasz znaków, ile przeczytasz – i to najlepiej ciekawych tekstów, nie podręcznikowych.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Czego nie robić w nauce </a:t>
            </a:r>
            <a:r>
              <a:rPr lang="pl-PL" dirty="0" err="1"/>
              <a:t>kanji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Nie transkrybuj, zwłaszcza na </a:t>
            </a:r>
            <a:r>
              <a:rPr lang="pl-PL" dirty="0" err="1"/>
              <a:t>romaji</a:t>
            </a:r>
            <a:r>
              <a:rPr lang="pl-PL" dirty="0"/>
              <a:t> – </a:t>
            </a:r>
            <a:r>
              <a:rPr lang="pl-PL" dirty="0" err="1"/>
              <a:t>romaji</a:t>
            </a:r>
            <a:r>
              <a:rPr lang="pl-PL" dirty="0"/>
              <a:t> to proteza, Japończycy tego nie używają (jak nie muszą). Tekst w </a:t>
            </a:r>
            <a:r>
              <a:rPr lang="pl-PL" dirty="0" err="1"/>
              <a:t>romaji</a:t>
            </a:r>
            <a:r>
              <a:rPr lang="pl-PL" dirty="0"/>
              <a:t>, czy w samej kanie jest nieczytelny.</a:t>
            </a:r>
          </a:p>
          <a:p>
            <a:r>
              <a:rPr lang="pl-PL" dirty="0"/>
              <a:t>Nie idź na skróty. Nawet jeśli znak </a:t>
            </a:r>
            <a:r>
              <a:rPr lang="ja-JP" altLang="en-US" dirty="0"/>
              <a:t>曜</a:t>
            </a:r>
            <a:r>
              <a:rPr lang="pl-PL" altLang="ja-JP" dirty="0"/>
              <a:t> wydaje się trudny, to warto uczyć się dni tygodnia w takim zapisie: </a:t>
            </a:r>
            <a:r>
              <a:rPr lang="ja-JP" altLang="en-US" dirty="0"/>
              <a:t>月曜日</a:t>
            </a:r>
            <a:r>
              <a:rPr lang="pl-PL" altLang="ja-JP" dirty="0"/>
              <a:t>, a nie w takim </a:t>
            </a:r>
            <a:r>
              <a:rPr lang="ja-JP" altLang="en-US" dirty="0"/>
              <a:t>月よう日</a:t>
            </a:r>
            <a:r>
              <a:rPr lang="pl-PL" altLang="ja-JP" dirty="0"/>
              <a:t>. Uruchamiasz prawą półkulę, tworzysz sobie skojarzenia.</a:t>
            </a:r>
          </a:p>
          <a:p>
            <a:r>
              <a:rPr lang="pl-PL" dirty="0"/>
              <a:t>Przestań sobie powtarzać, że </a:t>
            </a:r>
            <a:r>
              <a:rPr lang="pl-PL" dirty="0" err="1"/>
              <a:t>kanji</a:t>
            </a:r>
            <a:r>
              <a:rPr lang="pl-PL" dirty="0"/>
              <a:t> są okropne i musisz zakuć jeszcze … 200. Lepiej przeczytaj jakieś proste opowiadanie, znaki same wejdą do głowy </a:t>
            </a:r>
            <a:r>
              <a:rPr lang="pl-PL" dirty="0">
                <a:sym typeface="Wingdings" pitchFamily="2" charset="2"/>
              </a:rPr>
              <a:t> 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nauki </a:t>
            </a:r>
            <a:r>
              <a:rPr lang="pl-PL" dirty="0" err="1"/>
              <a:t>kanji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Klasyczna </a:t>
            </a:r>
            <a:r>
              <a:rPr lang="pl-PL" dirty="0" err="1"/>
              <a:t>pamięciówka</a:t>
            </a:r>
            <a:r>
              <a:rPr lang="pl-PL" dirty="0"/>
              <a:t> (+ zwykle nudne, upraszczane teksty)</a:t>
            </a:r>
          </a:p>
          <a:p>
            <a:r>
              <a:rPr lang="pl-PL" dirty="0"/>
              <a:t>Metoda oparta na liście frekwencyjnej (nie ma do niej podręczników)</a:t>
            </a:r>
          </a:p>
          <a:p>
            <a:r>
              <a:rPr lang="pl-PL" dirty="0"/>
              <a:t>Integracja z materiałem z podręcznika głównego (bardzo trudna)</a:t>
            </a:r>
          </a:p>
          <a:p>
            <a:r>
              <a:rPr lang="pl-PL" dirty="0"/>
              <a:t>Punkt wyjścia to ciekawe teksty – ale cierpi na tym podejście metodyczne</a:t>
            </a:r>
          </a:p>
          <a:p>
            <a:r>
              <a:rPr lang="pl-PL" dirty="0"/>
              <a:t>Inne?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Kilka stereotypów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Czy da się znać japoński bez </a:t>
            </a:r>
            <a:r>
              <a:rPr lang="pl-PL" b="1" dirty="0" err="1"/>
              <a:t>kanji</a:t>
            </a:r>
            <a:r>
              <a:rPr lang="pl-PL" b="1" dirty="0"/>
              <a:t>? </a:t>
            </a:r>
            <a:r>
              <a:rPr lang="pl-PL" dirty="0"/>
              <a:t>NIE, gdzieś na poziomie średnio zaawansowanym (jakieś A2-B1) zaczną ci się mieszać słowa</a:t>
            </a:r>
          </a:p>
          <a:p>
            <a:r>
              <a:rPr lang="pl-PL" b="1" dirty="0"/>
              <a:t>Dla samych Japończyków </a:t>
            </a:r>
            <a:r>
              <a:rPr lang="pl-PL" b="1" dirty="0" err="1"/>
              <a:t>kanji</a:t>
            </a:r>
            <a:r>
              <a:rPr lang="pl-PL" b="1" dirty="0"/>
              <a:t> są za trudne i chcą z nich zrezygnować. </a:t>
            </a:r>
            <a:r>
              <a:rPr lang="pl-PL" dirty="0"/>
              <a:t>NIE, nie są za trudne, </a:t>
            </a:r>
            <a:r>
              <a:rPr lang="pl-PL" dirty="0" err="1"/>
              <a:t>kanji</a:t>
            </a:r>
            <a:r>
              <a:rPr lang="pl-PL" dirty="0"/>
              <a:t> zna japoński rolnik, mafioso </a:t>
            </a:r>
            <a:r>
              <a:rPr lang="pl-PL" dirty="0" err="1"/>
              <a:t>yakuza</a:t>
            </a:r>
            <a:r>
              <a:rPr lang="pl-PL" dirty="0"/>
              <a:t>, czy … profesor uniwersytetu. Więc chyba też mamy jakieś szanse? Wystarczy tylko się przyzwyczaić, że to jest obecnie najtrudniejsze pismo świata i na pewnym etapie nie da się żyć bez słownika. Wszelkie próby rezygnacji z </a:t>
            </a:r>
            <a:r>
              <a:rPr lang="pl-PL" dirty="0" err="1"/>
              <a:t>kanji</a:t>
            </a:r>
            <a:r>
              <a:rPr lang="pl-PL" dirty="0"/>
              <a:t> w większości były formułowane przez </a:t>
            </a:r>
            <a:r>
              <a:rPr lang="pl-PL" dirty="0" err="1"/>
              <a:t>gaijinów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Im więcej zna się </a:t>
            </a:r>
            <a:r>
              <a:rPr lang="pl-PL" b="1" dirty="0" err="1"/>
              <a:t>kanji</a:t>
            </a:r>
            <a:r>
              <a:rPr lang="pl-PL" b="1" dirty="0"/>
              <a:t>, tym łatwiej uczyć się kolejnych. </a:t>
            </a:r>
            <a:r>
              <a:rPr lang="pl-PL" dirty="0"/>
              <a:t>Niekoniecznie, kryzys następuje zwykle około 300-400 znaków i potem jest bardzo ciężko mniej więcej do 1200-1500 znaków. A później system zaczyna się domykać w głowie i faktycznie jest już coraz łatwiej.</a:t>
            </a:r>
          </a:p>
          <a:p>
            <a:r>
              <a:rPr lang="pl-PL" b="1" dirty="0"/>
              <a:t>Ile czasu zajmie mi nauka np. 2000 </a:t>
            </a:r>
            <a:r>
              <a:rPr lang="pl-PL" b="1" dirty="0" err="1"/>
              <a:t>kanji</a:t>
            </a:r>
            <a:r>
              <a:rPr lang="pl-PL" b="1" dirty="0"/>
              <a:t>? </a:t>
            </a:r>
            <a:r>
              <a:rPr lang="pl-PL" dirty="0"/>
              <a:t>Tego się nie da określić. Patrz: kolejne zagadnienie „Co to znaczy: znać </a:t>
            </a:r>
            <a:r>
              <a:rPr lang="pl-PL" dirty="0" err="1"/>
              <a:t>kanji</a:t>
            </a:r>
            <a:r>
              <a:rPr lang="pl-PL" dirty="0"/>
              <a:t>?” Ale najprawdopodobniej 4-5 lat.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Czy można się nauczyć </a:t>
            </a:r>
            <a:r>
              <a:rPr lang="pl-PL" b="1" dirty="0" err="1"/>
              <a:t>kanji</a:t>
            </a:r>
            <a:r>
              <a:rPr lang="pl-PL" b="1" dirty="0"/>
              <a:t> bez języka (lub np. wyprzedzając znacznie naukę języka)? </a:t>
            </a:r>
            <a:r>
              <a:rPr lang="pl-PL" dirty="0"/>
              <a:t>Ha, ha, słynna metoda </a:t>
            </a:r>
            <a:r>
              <a:rPr lang="pl-PL" dirty="0" err="1"/>
              <a:t>Heisiga</a:t>
            </a:r>
            <a:r>
              <a:rPr lang="pl-PL" dirty="0"/>
              <a:t>. Podobno można, skoro tyle osób już kupiło jego książkę na świecie, ale … nie wiem, czy chciałbym robić taką torturę swojej głowie </a:t>
            </a:r>
            <a:r>
              <a:rPr lang="pl-PL" dirty="0">
                <a:sym typeface="Wingdings" pitchFamily="2" charset="2"/>
              </a:rPr>
              <a:t> Dla mnie to bez sensu.</a:t>
            </a:r>
          </a:p>
          <a:p>
            <a:r>
              <a:rPr lang="pl-PL" b="1" dirty="0"/>
              <a:t>Czy powstają współczesne </a:t>
            </a:r>
            <a:r>
              <a:rPr lang="pl-PL" b="1" dirty="0" err="1"/>
              <a:t>kanji</a:t>
            </a:r>
            <a:r>
              <a:rPr lang="pl-PL" b="1" dirty="0"/>
              <a:t>? </a:t>
            </a:r>
            <a:r>
              <a:rPr lang="pl-PL" dirty="0"/>
              <a:t>TAK, w XX i XXI w. powstało ich kilka. Ale nie wiem, jakie warunki muszą zaistnieć, aby znak dało się wylansować. Kilkoro pisarzy w swoich książkach tego dokonało.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Ile jest </a:t>
            </a:r>
            <a:r>
              <a:rPr lang="pl-PL" b="1" dirty="0" err="1"/>
              <a:t>kanji</a:t>
            </a:r>
            <a:r>
              <a:rPr lang="pl-PL" b="1" dirty="0"/>
              <a:t> w japońskim? </a:t>
            </a:r>
            <a:r>
              <a:rPr lang="pl-PL" dirty="0" err="1"/>
              <a:t>Hmm</a:t>
            </a:r>
            <a:r>
              <a:rPr lang="pl-PL" dirty="0"/>
              <a:t>, zależy w jakiej epoce używanych, a nawet współcześnie – zależy, jaki weźmiesz słownik. Największy, </a:t>
            </a:r>
            <a:r>
              <a:rPr lang="pl-PL" dirty="0" err="1"/>
              <a:t>Morohashiego</a:t>
            </a:r>
            <a:r>
              <a:rPr lang="pl-PL" dirty="0"/>
              <a:t> podaje 57.700 znaków (wystarczy?), całkiem porządne duże mają zwykle ok. 20 tys. znaków, szkolne zawierają ok. 2500-3000 </a:t>
            </a:r>
            <a:r>
              <a:rPr lang="pl-PL" dirty="0" err="1"/>
              <a:t>kanji</a:t>
            </a:r>
            <a:r>
              <a:rPr lang="pl-PL" dirty="0"/>
              <a:t>.</a:t>
            </a:r>
          </a:p>
          <a:p>
            <a:r>
              <a:rPr lang="pl-PL" b="1" dirty="0"/>
              <a:t>To ile </a:t>
            </a:r>
            <a:r>
              <a:rPr lang="pl-PL" b="1" dirty="0" err="1"/>
              <a:t>kanji</a:t>
            </a:r>
            <a:r>
              <a:rPr lang="pl-PL" b="1" dirty="0"/>
              <a:t> trzeba znać? </a:t>
            </a:r>
            <a:r>
              <a:rPr lang="pl-PL" dirty="0"/>
              <a:t>Najgorsze pytanie, jakie można zadać – patrz dalej. Najprostsza odpowiedź: znaj tyle, ile jest ci potrzebne </a:t>
            </a:r>
            <a:r>
              <a:rPr lang="pl-PL" dirty="0">
                <a:sym typeface="Wingdings" pitchFamily="2" charset="2"/>
              </a:rPr>
              <a:t> 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znaczy: znać </a:t>
            </a:r>
            <a:r>
              <a:rPr lang="pl-PL" dirty="0" err="1"/>
              <a:t>kanji</a:t>
            </a:r>
            <a:r>
              <a:rPr lang="pl-PL" dirty="0"/>
              <a:t>?</a:t>
            </a:r>
          </a:p>
        </p:txBody>
      </p:sp>
      <p:pic>
        <p:nvPicPr>
          <p:cNvPr id="4" name="Symbol zastępczy zawartości 3" descr="Zrzut ekranu 2021-09-08 14.23.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86929"/>
            <a:ext cx="8064896" cy="495114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Ile </a:t>
            </a:r>
            <a:r>
              <a:rPr lang="pl-PL" dirty="0" err="1"/>
              <a:t>kanji</a:t>
            </a:r>
            <a:r>
              <a:rPr lang="pl-PL" dirty="0"/>
              <a:t> jesteśmy w stanie się nauczyć?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Każdy 1 znak to … ocean wiedzy. Do najczęściej używanych znaków jest czasem po kilkaset złożeń w japońskim (więc te 4-5 w podręczniku to tylko kropla). Znak </a:t>
            </a:r>
            <a:r>
              <a:rPr lang="ja-JP" altLang="en-US" dirty="0"/>
              <a:t>生</a:t>
            </a:r>
            <a:r>
              <a:rPr lang="pl-PL" altLang="ja-JP" dirty="0"/>
              <a:t> ma ponad … 400 czytań (słowniki podają około 20). Krótko: o 1 tylko znaku można by spokojnie zrobić roczny kurs zajęć </a:t>
            </a:r>
            <a:r>
              <a:rPr lang="pl-PL" altLang="ja-JP" dirty="0">
                <a:sym typeface="Wingdings" pitchFamily="2" charset="2"/>
              </a:rPr>
              <a:t></a:t>
            </a:r>
          </a:p>
          <a:p>
            <a:r>
              <a:rPr lang="pl-PL" dirty="0" err="1">
                <a:sym typeface="Wingdings" pitchFamily="2" charset="2"/>
              </a:rPr>
              <a:t>Jouyou</a:t>
            </a:r>
            <a:r>
              <a:rPr lang="pl-PL" dirty="0">
                <a:sym typeface="Wingdings" pitchFamily="2" charset="2"/>
              </a:rPr>
              <a:t> </a:t>
            </a:r>
            <a:r>
              <a:rPr lang="pl-PL" dirty="0" err="1">
                <a:sym typeface="Wingdings" pitchFamily="2" charset="2"/>
              </a:rPr>
              <a:t>kanji</a:t>
            </a:r>
            <a:r>
              <a:rPr lang="pl-PL" dirty="0">
                <a:sym typeface="Wingdings" pitchFamily="2" charset="2"/>
              </a:rPr>
              <a:t> (</a:t>
            </a:r>
            <a:r>
              <a:rPr lang="ja-JP" altLang="en-US" dirty="0">
                <a:sym typeface="Wingdings" pitchFamily="2" charset="2"/>
              </a:rPr>
              <a:t>常用漢字</a:t>
            </a:r>
            <a:r>
              <a:rPr lang="pl-PL" altLang="ja-JP" dirty="0">
                <a:sym typeface="Wingdings" pitchFamily="2" charset="2"/>
              </a:rPr>
              <a:t>, obecnie 2136 znaków) było dobrym krokiem na drodze do standaryzacji, ale … dla Japończyków. Nawet, jeśli nauczysz się w końcu tych ponad 2000 </a:t>
            </a:r>
            <a:r>
              <a:rPr lang="pl-PL" altLang="ja-JP" dirty="0" err="1">
                <a:sym typeface="Wingdings" pitchFamily="2" charset="2"/>
              </a:rPr>
              <a:t>kanji</a:t>
            </a:r>
            <a:r>
              <a:rPr lang="pl-PL" altLang="ja-JP" dirty="0">
                <a:sym typeface="Wingdings" pitchFamily="2" charset="2"/>
              </a:rPr>
              <a:t>, to żeby utrzymać aktywną ich znajomość musisz się tak zanurzyć w języku jak </a:t>
            </a:r>
            <a:r>
              <a:rPr lang="pl-PL" altLang="ja-JP" dirty="0" err="1">
                <a:sym typeface="Wingdings" pitchFamily="2" charset="2"/>
              </a:rPr>
              <a:t>native</a:t>
            </a:r>
            <a:r>
              <a:rPr lang="pl-PL" altLang="ja-JP" dirty="0">
                <a:sym typeface="Wingdings" pitchFamily="2" charset="2"/>
              </a:rPr>
              <a:t> speakerzy i czytać tyle, co oni. Czy to realne?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 może da się uczyć </a:t>
            </a:r>
            <a:r>
              <a:rPr lang="pl-PL" dirty="0" err="1"/>
              <a:t>kanji</a:t>
            </a:r>
            <a:r>
              <a:rPr lang="pl-PL" dirty="0"/>
              <a:t> tak, jak Japończycy?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Zapomnij! Dzieci japońskie uczą się 1006 znaków przez 6 klas podstawówki, a potem pozostałych 1130 przez 3 klasy gimnazjum. Licealista teoretycznie (i praktycznie) już czyta wszystko. </a:t>
            </a:r>
          </a:p>
          <a:p>
            <a:r>
              <a:rPr lang="pl-PL" dirty="0"/>
              <a:t>Przeciętny, wykształcony po studiach </a:t>
            </a:r>
            <a:r>
              <a:rPr lang="pl-PL" dirty="0" err="1"/>
              <a:t>native</a:t>
            </a:r>
            <a:r>
              <a:rPr lang="pl-PL" dirty="0"/>
              <a:t> speaker zna około 3500 </a:t>
            </a:r>
            <a:r>
              <a:rPr lang="pl-PL" dirty="0" err="1"/>
              <a:t>kanji</a:t>
            </a:r>
            <a:r>
              <a:rPr lang="pl-PL" dirty="0"/>
              <a:t>. Egzamin z kompetencji </a:t>
            </a:r>
            <a:r>
              <a:rPr lang="pl-PL" dirty="0" err="1"/>
              <a:t>kanji</a:t>
            </a:r>
            <a:r>
              <a:rPr lang="pl-PL" dirty="0"/>
              <a:t> (tzw. </a:t>
            </a:r>
            <a:r>
              <a:rPr lang="pl-PL" dirty="0" err="1"/>
              <a:t>Kanken</a:t>
            </a:r>
            <a:r>
              <a:rPr lang="pl-PL" dirty="0"/>
              <a:t>) na najwyższym, 1 poziomie wymaga znajomości około 6500 znaków.</a:t>
            </a:r>
          </a:p>
          <a:p>
            <a:r>
              <a:rPr lang="pl-PL" dirty="0"/>
              <a:t>Wielu pisarzy jawnie pokazuje, że … piszą swoje książki ze słownikami.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jest ważne w nauce </a:t>
            </a:r>
            <a:r>
              <a:rPr lang="pl-PL" dirty="0" err="1"/>
              <a:t>kanji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Najpierw to, co nieważne. Lub zwyczajna strata czasu – chyba, że jesteś pasjonatem, albo … właśnie uczysz pisma na studiach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ym typeface="Wingdings" pitchFamily="2" charset="2"/>
              </a:rPr>
              <a:t>Czytania (tak, trochę obrazoburczo, ale taka jest też tendencja – ucz się konkretnych słów, złożeń, a nie skupiaj się za bardzo na czytaniach)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ym typeface="Wingdings" pitchFamily="2" charset="2"/>
              </a:rPr>
              <a:t>Pisanie odręczne znaku (ubóstwiane w Japonii, bo … kaligrafia, ale pomyśl, ile </a:t>
            </a:r>
            <a:r>
              <a:rPr lang="pl-PL" dirty="0" err="1">
                <a:sym typeface="Wingdings" pitchFamily="2" charset="2"/>
              </a:rPr>
              <a:t>kanji</a:t>
            </a:r>
            <a:r>
              <a:rPr lang="pl-PL" dirty="0">
                <a:sym typeface="Wingdings" pitchFamily="2" charset="2"/>
              </a:rPr>
              <a:t> będziesz pisać odręcznie?)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ym typeface="Wingdings" pitchFamily="2" charset="2"/>
              </a:rPr>
              <a:t>Cała wiedza teoretyczna (typ znaku, nazwy kresek, </a:t>
            </a:r>
            <a:r>
              <a:rPr lang="pl-PL" dirty="0" err="1">
                <a:sym typeface="Wingdings" pitchFamily="2" charset="2"/>
              </a:rPr>
              <a:t>bushu</a:t>
            </a:r>
            <a:r>
              <a:rPr lang="pl-PL" dirty="0">
                <a:sym typeface="Wingdings" pitchFamily="2" charset="2"/>
              </a:rPr>
              <a:t> – bywają przydatne, ale …)</a:t>
            </a:r>
          </a:p>
          <a:p>
            <a:pPr>
              <a:buFont typeface="Wingdings" pitchFamily="2" charset="2"/>
              <a:buChar char="Ø"/>
            </a:pPr>
            <a:r>
              <a:rPr lang="pl-PL" dirty="0">
                <a:sym typeface="Wingdings" pitchFamily="2" charset="2"/>
              </a:rPr>
              <a:t>Etymologia – uwaga, to nie to samo, to mnemoniki. Cóż, jeśli masz dobre źródło i tym się pasjonujesz.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983</Words>
  <Application>Microsoft Office PowerPoint</Application>
  <PresentationFormat>Pokaz na ekranie (4:3)</PresentationFormat>
  <Paragraphs>44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Calibri</vt:lpstr>
      <vt:lpstr>Constantia</vt:lpstr>
      <vt:lpstr>Wingdings</vt:lpstr>
      <vt:lpstr>Wingdings 2</vt:lpstr>
      <vt:lpstr>Przepływ</vt:lpstr>
      <vt:lpstr>Kanji – jak się ich uczyć i dlaczego warto?</vt:lpstr>
      <vt:lpstr>Kilka stereotypów</vt:lpstr>
      <vt:lpstr>c.d.</vt:lpstr>
      <vt:lpstr>c.d.</vt:lpstr>
      <vt:lpstr>c.d.</vt:lpstr>
      <vt:lpstr>Co to znaczy: znać kanji?</vt:lpstr>
      <vt:lpstr>Ile kanji jesteśmy w stanie się nauczyć?</vt:lpstr>
      <vt:lpstr>A może da się uczyć kanji tak, jak Japończycy?</vt:lpstr>
      <vt:lpstr>Co jest ważne w nauce kanji?</vt:lpstr>
      <vt:lpstr>A co jest ważne w nauce?</vt:lpstr>
      <vt:lpstr>Czego nie robić w nauce kanji?</vt:lpstr>
      <vt:lpstr>Metody nauki kanji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Kanji – jak się ich uczyć i dlaczego warto?</dc:title>
  <dc:creator>Krzysztof Olszewski</dc:creator>
  <cp:lastModifiedBy>Krzysztof Olszewski</cp:lastModifiedBy>
  <cp:revision>12</cp:revision>
  <dcterms:created xsi:type="dcterms:W3CDTF">2021-09-08T11:50:07Z</dcterms:created>
  <dcterms:modified xsi:type="dcterms:W3CDTF">2022-01-02T11:04:04Z</dcterms:modified>
</cp:coreProperties>
</file>