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"/>
  </p:notesMasterIdLst>
  <p:sldIdLst>
    <p:sldId id="316" r:id="rId2"/>
  </p:sldIdLst>
  <p:sldSz cx="30959425" cy="2743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50"/>
    <a:srgbClr val="00B0F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30" autoAdjust="0"/>
    <p:restoredTop sz="94660"/>
  </p:normalViewPr>
  <p:slideViewPr>
    <p:cSldViewPr snapToGrid="0">
      <p:cViewPr varScale="1">
        <p:scale>
          <a:sx n="29" d="100"/>
          <a:sy n="29" d="100"/>
        </p:scale>
        <p:origin x="1363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96F6BC-875E-443C-AD12-2AE02E482C93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689100" y="1143000"/>
            <a:ext cx="3479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42BABF-B636-4DEF-B1D2-97F2945C8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71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57600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1pPr>
    <a:lvl2pPr marL="1828800" algn="l" defTabSz="3657600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2pPr>
    <a:lvl3pPr marL="3657600" algn="l" defTabSz="3657600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3pPr>
    <a:lvl4pPr marL="5486400" algn="l" defTabSz="3657600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4pPr>
    <a:lvl5pPr marL="7315200" algn="l" defTabSz="3657600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5pPr>
    <a:lvl6pPr marL="9144000" algn="l" defTabSz="3657600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6pPr>
    <a:lvl7pPr marL="10972800" algn="l" defTabSz="3657600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7pPr>
    <a:lvl8pPr marL="12801600" algn="l" defTabSz="3657600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8pPr>
    <a:lvl9pPr marL="14630400" algn="l" defTabSz="3657600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689100" y="1143000"/>
            <a:ext cx="3479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FFDD74-1E54-4ACC-9F5E-0CAB984BE5D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731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21957" y="4489452"/>
            <a:ext cx="26315511" cy="9550400"/>
          </a:xfrm>
        </p:spPr>
        <p:txBody>
          <a:bodyPr anchor="b"/>
          <a:lstStyle>
            <a:lvl1pPr algn="ctr">
              <a:defRPr sz="2031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69928" y="14408152"/>
            <a:ext cx="23219569" cy="6623048"/>
          </a:xfrm>
        </p:spPr>
        <p:txBody>
          <a:bodyPr/>
          <a:lstStyle>
            <a:lvl1pPr marL="0" indent="0" algn="ctr">
              <a:buNone/>
              <a:defRPr sz="8126"/>
            </a:lvl1pPr>
            <a:lvl2pPr marL="1547988" indent="0" algn="ctr">
              <a:buNone/>
              <a:defRPr sz="6772"/>
            </a:lvl2pPr>
            <a:lvl3pPr marL="3095976" indent="0" algn="ctr">
              <a:buNone/>
              <a:defRPr sz="6094"/>
            </a:lvl3pPr>
            <a:lvl4pPr marL="4643963" indent="0" algn="ctr">
              <a:buNone/>
              <a:defRPr sz="5417"/>
            </a:lvl4pPr>
            <a:lvl5pPr marL="6191951" indent="0" algn="ctr">
              <a:buNone/>
              <a:defRPr sz="5417"/>
            </a:lvl5pPr>
            <a:lvl6pPr marL="7739939" indent="0" algn="ctr">
              <a:buNone/>
              <a:defRPr sz="5417"/>
            </a:lvl6pPr>
            <a:lvl7pPr marL="9287927" indent="0" algn="ctr">
              <a:buNone/>
              <a:defRPr sz="5417"/>
            </a:lvl7pPr>
            <a:lvl8pPr marL="10835914" indent="0" algn="ctr">
              <a:buNone/>
              <a:defRPr sz="5417"/>
            </a:lvl8pPr>
            <a:lvl9pPr marL="12383902" indent="0" algn="ctr">
              <a:buNone/>
              <a:defRPr sz="5417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4DDC4-EB16-4C95-9318-9DB345AB56C1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55A44-1336-41DD-BD80-2501888F8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540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4DDC4-EB16-4C95-9318-9DB345AB56C1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55A44-1336-41DD-BD80-2501888F8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59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155340" y="1460500"/>
            <a:ext cx="6675626" cy="23247352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28462" y="1460500"/>
            <a:ext cx="19639885" cy="23247352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4DDC4-EB16-4C95-9318-9DB345AB56C1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55A44-1336-41DD-BD80-2501888F8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952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4DDC4-EB16-4C95-9318-9DB345AB56C1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55A44-1336-41DD-BD80-2501888F8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782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2337" y="6838958"/>
            <a:ext cx="26702504" cy="11410948"/>
          </a:xfrm>
        </p:spPr>
        <p:txBody>
          <a:bodyPr anchor="b"/>
          <a:lstStyle>
            <a:lvl1pPr>
              <a:defRPr sz="2031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12337" y="18357858"/>
            <a:ext cx="26702504" cy="6000748"/>
          </a:xfrm>
        </p:spPr>
        <p:txBody>
          <a:bodyPr/>
          <a:lstStyle>
            <a:lvl1pPr marL="0" indent="0">
              <a:buNone/>
              <a:defRPr sz="8126">
                <a:solidFill>
                  <a:schemeClr val="tx1"/>
                </a:solidFill>
              </a:defRPr>
            </a:lvl1pPr>
            <a:lvl2pPr marL="1547988" indent="0">
              <a:buNone/>
              <a:defRPr sz="6772">
                <a:solidFill>
                  <a:schemeClr val="tx1">
                    <a:tint val="75000"/>
                  </a:schemeClr>
                </a:solidFill>
              </a:defRPr>
            </a:lvl2pPr>
            <a:lvl3pPr marL="3095976" indent="0">
              <a:buNone/>
              <a:defRPr sz="6094">
                <a:solidFill>
                  <a:schemeClr val="tx1">
                    <a:tint val="75000"/>
                  </a:schemeClr>
                </a:solidFill>
              </a:defRPr>
            </a:lvl3pPr>
            <a:lvl4pPr marL="4643963" indent="0">
              <a:buNone/>
              <a:defRPr sz="5417">
                <a:solidFill>
                  <a:schemeClr val="tx1">
                    <a:tint val="75000"/>
                  </a:schemeClr>
                </a:solidFill>
              </a:defRPr>
            </a:lvl4pPr>
            <a:lvl5pPr marL="6191951" indent="0">
              <a:buNone/>
              <a:defRPr sz="5417">
                <a:solidFill>
                  <a:schemeClr val="tx1">
                    <a:tint val="75000"/>
                  </a:schemeClr>
                </a:solidFill>
              </a:defRPr>
            </a:lvl5pPr>
            <a:lvl6pPr marL="7739939" indent="0">
              <a:buNone/>
              <a:defRPr sz="5417">
                <a:solidFill>
                  <a:schemeClr val="tx1">
                    <a:tint val="75000"/>
                  </a:schemeClr>
                </a:solidFill>
              </a:defRPr>
            </a:lvl6pPr>
            <a:lvl7pPr marL="9287927" indent="0">
              <a:buNone/>
              <a:defRPr sz="5417">
                <a:solidFill>
                  <a:schemeClr val="tx1">
                    <a:tint val="75000"/>
                  </a:schemeClr>
                </a:solidFill>
              </a:defRPr>
            </a:lvl7pPr>
            <a:lvl8pPr marL="10835914" indent="0">
              <a:buNone/>
              <a:defRPr sz="5417">
                <a:solidFill>
                  <a:schemeClr val="tx1">
                    <a:tint val="75000"/>
                  </a:schemeClr>
                </a:solidFill>
              </a:defRPr>
            </a:lvl8pPr>
            <a:lvl9pPr marL="12383902" indent="0">
              <a:buNone/>
              <a:defRPr sz="54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4DDC4-EB16-4C95-9318-9DB345AB56C1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55A44-1336-41DD-BD80-2501888F8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102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28460" y="7302500"/>
            <a:ext cx="13157756" cy="1740535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673209" y="7302500"/>
            <a:ext cx="13157756" cy="1740535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4DDC4-EB16-4C95-9318-9DB345AB56C1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55A44-1336-41DD-BD80-2501888F8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53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2493" y="1460506"/>
            <a:ext cx="26702504" cy="530225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2496" y="6724652"/>
            <a:ext cx="13097286" cy="3295648"/>
          </a:xfrm>
        </p:spPr>
        <p:txBody>
          <a:bodyPr anchor="b"/>
          <a:lstStyle>
            <a:lvl1pPr marL="0" indent="0">
              <a:buNone/>
              <a:defRPr sz="8126" b="1"/>
            </a:lvl1pPr>
            <a:lvl2pPr marL="1547988" indent="0">
              <a:buNone/>
              <a:defRPr sz="6772" b="1"/>
            </a:lvl2pPr>
            <a:lvl3pPr marL="3095976" indent="0">
              <a:buNone/>
              <a:defRPr sz="6094" b="1"/>
            </a:lvl3pPr>
            <a:lvl4pPr marL="4643963" indent="0">
              <a:buNone/>
              <a:defRPr sz="5417" b="1"/>
            </a:lvl4pPr>
            <a:lvl5pPr marL="6191951" indent="0">
              <a:buNone/>
              <a:defRPr sz="5417" b="1"/>
            </a:lvl5pPr>
            <a:lvl6pPr marL="7739939" indent="0">
              <a:buNone/>
              <a:defRPr sz="5417" b="1"/>
            </a:lvl6pPr>
            <a:lvl7pPr marL="9287927" indent="0">
              <a:buNone/>
              <a:defRPr sz="5417" b="1"/>
            </a:lvl7pPr>
            <a:lvl8pPr marL="10835914" indent="0">
              <a:buNone/>
              <a:defRPr sz="5417" b="1"/>
            </a:lvl8pPr>
            <a:lvl9pPr marL="12383902" indent="0">
              <a:buNone/>
              <a:defRPr sz="5417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32496" y="10020300"/>
            <a:ext cx="13097286" cy="1473835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673211" y="6724652"/>
            <a:ext cx="13161788" cy="3295648"/>
          </a:xfrm>
        </p:spPr>
        <p:txBody>
          <a:bodyPr anchor="b"/>
          <a:lstStyle>
            <a:lvl1pPr marL="0" indent="0">
              <a:buNone/>
              <a:defRPr sz="8126" b="1"/>
            </a:lvl1pPr>
            <a:lvl2pPr marL="1547988" indent="0">
              <a:buNone/>
              <a:defRPr sz="6772" b="1"/>
            </a:lvl2pPr>
            <a:lvl3pPr marL="3095976" indent="0">
              <a:buNone/>
              <a:defRPr sz="6094" b="1"/>
            </a:lvl3pPr>
            <a:lvl4pPr marL="4643963" indent="0">
              <a:buNone/>
              <a:defRPr sz="5417" b="1"/>
            </a:lvl4pPr>
            <a:lvl5pPr marL="6191951" indent="0">
              <a:buNone/>
              <a:defRPr sz="5417" b="1"/>
            </a:lvl5pPr>
            <a:lvl6pPr marL="7739939" indent="0">
              <a:buNone/>
              <a:defRPr sz="5417" b="1"/>
            </a:lvl6pPr>
            <a:lvl7pPr marL="9287927" indent="0">
              <a:buNone/>
              <a:defRPr sz="5417" b="1"/>
            </a:lvl7pPr>
            <a:lvl8pPr marL="10835914" indent="0">
              <a:buNone/>
              <a:defRPr sz="5417" b="1"/>
            </a:lvl8pPr>
            <a:lvl9pPr marL="12383902" indent="0">
              <a:buNone/>
              <a:defRPr sz="5417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673211" y="10020300"/>
            <a:ext cx="13161788" cy="1473835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4DDC4-EB16-4C95-9318-9DB345AB56C1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55A44-1336-41DD-BD80-2501888F8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649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4DDC4-EB16-4C95-9318-9DB345AB56C1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55A44-1336-41DD-BD80-2501888F8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009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4DDC4-EB16-4C95-9318-9DB345AB56C1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55A44-1336-41DD-BD80-2501888F8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73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2493" y="1828800"/>
            <a:ext cx="9985220" cy="6400800"/>
          </a:xfrm>
        </p:spPr>
        <p:txBody>
          <a:bodyPr anchor="b"/>
          <a:lstStyle>
            <a:lvl1pPr>
              <a:defRPr sz="1083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61788" y="3949706"/>
            <a:ext cx="15673209" cy="19494500"/>
          </a:xfrm>
        </p:spPr>
        <p:txBody>
          <a:bodyPr/>
          <a:lstStyle>
            <a:lvl1pPr>
              <a:defRPr sz="10835"/>
            </a:lvl1pPr>
            <a:lvl2pPr>
              <a:defRPr sz="9480"/>
            </a:lvl2pPr>
            <a:lvl3pPr>
              <a:defRPr sz="8126"/>
            </a:lvl3pPr>
            <a:lvl4pPr>
              <a:defRPr sz="6772"/>
            </a:lvl4pPr>
            <a:lvl5pPr>
              <a:defRPr sz="6772"/>
            </a:lvl5pPr>
            <a:lvl6pPr>
              <a:defRPr sz="6772"/>
            </a:lvl6pPr>
            <a:lvl7pPr>
              <a:defRPr sz="6772"/>
            </a:lvl7pPr>
            <a:lvl8pPr>
              <a:defRPr sz="6772"/>
            </a:lvl8pPr>
            <a:lvl9pPr>
              <a:defRPr sz="6772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2493" y="8229600"/>
            <a:ext cx="9985220" cy="15246352"/>
          </a:xfrm>
        </p:spPr>
        <p:txBody>
          <a:bodyPr/>
          <a:lstStyle>
            <a:lvl1pPr marL="0" indent="0">
              <a:buNone/>
              <a:defRPr sz="5417"/>
            </a:lvl1pPr>
            <a:lvl2pPr marL="1547988" indent="0">
              <a:buNone/>
              <a:defRPr sz="4740"/>
            </a:lvl2pPr>
            <a:lvl3pPr marL="3095976" indent="0">
              <a:buNone/>
              <a:defRPr sz="4063"/>
            </a:lvl3pPr>
            <a:lvl4pPr marL="4643963" indent="0">
              <a:buNone/>
              <a:defRPr sz="3386"/>
            </a:lvl4pPr>
            <a:lvl5pPr marL="6191951" indent="0">
              <a:buNone/>
              <a:defRPr sz="3386"/>
            </a:lvl5pPr>
            <a:lvl6pPr marL="7739939" indent="0">
              <a:buNone/>
              <a:defRPr sz="3386"/>
            </a:lvl6pPr>
            <a:lvl7pPr marL="9287927" indent="0">
              <a:buNone/>
              <a:defRPr sz="3386"/>
            </a:lvl7pPr>
            <a:lvl8pPr marL="10835914" indent="0">
              <a:buNone/>
              <a:defRPr sz="3386"/>
            </a:lvl8pPr>
            <a:lvl9pPr marL="12383902" indent="0">
              <a:buNone/>
              <a:defRPr sz="3386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4DDC4-EB16-4C95-9318-9DB345AB56C1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55A44-1336-41DD-BD80-2501888F8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203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2493" y="1828800"/>
            <a:ext cx="9985220" cy="6400800"/>
          </a:xfrm>
        </p:spPr>
        <p:txBody>
          <a:bodyPr anchor="b"/>
          <a:lstStyle>
            <a:lvl1pPr>
              <a:defRPr sz="1083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161788" y="3949706"/>
            <a:ext cx="15673209" cy="19494500"/>
          </a:xfrm>
        </p:spPr>
        <p:txBody>
          <a:bodyPr anchor="t"/>
          <a:lstStyle>
            <a:lvl1pPr marL="0" indent="0">
              <a:buNone/>
              <a:defRPr sz="10835"/>
            </a:lvl1pPr>
            <a:lvl2pPr marL="1547988" indent="0">
              <a:buNone/>
              <a:defRPr sz="9480"/>
            </a:lvl2pPr>
            <a:lvl3pPr marL="3095976" indent="0">
              <a:buNone/>
              <a:defRPr sz="8126"/>
            </a:lvl3pPr>
            <a:lvl4pPr marL="4643963" indent="0">
              <a:buNone/>
              <a:defRPr sz="6772"/>
            </a:lvl4pPr>
            <a:lvl5pPr marL="6191951" indent="0">
              <a:buNone/>
              <a:defRPr sz="6772"/>
            </a:lvl5pPr>
            <a:lvl6pPr marL="7739939" indent="0">
              <a:buNone/>
              <a:defRPr sz="6772"/>
            </a:lvl6pPr>
            <a:lvl7pPr marL="9287927" indent="0">
              <a:buNone/>
              <a:defRPr sz="6772"/>
            </a:lvl7pPr>
            <a:lvl8pPr marL="10835914" indent="0">
              <a:buNone/>
              <a:defRPr sz="6772"/>
            </a:lvl8pPr>
            <a:lvl9pPr marL="12383902" indent="0">
              <a:buNone/>
              <a:defRPr sz="6772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2493" y="8229600"/>
            <a:ext cx="9985220" cy="15246352"/>
          </a:xfrm>
        </p:spPr>
        <p:txBody>
          <a:bodyPr/>
          <a:lstStyle>
            <a:lvl1pPr marL="0" indent="0">
              <a:buNone/>
              <a:defRPr sz="5417"/>
            </a:lvl1pPr>
            <a:lvl2pPr marL="1547988" indent="0">
              <a:buNone/>
              <a:defRPr sz="4740"/>
            </a:lvl2pPr>
            <a:lvl3pPr marL="3095976" indent="0">
              <a:buNone/>
              <a:defRPr sz="4063"/>
            </a:lvl3pPr>
            <a:lvl4pPr marL="4643963" indent="0">
              <a:buNone/>
              <a:defRPr sz="3386"/>
            </a:lvl4pPr>
            <a:lvl5pPr marL="6191951" indent="0">
              <a:buNone/>
              <a:defRPr sz="3386"/>
            </a:lvl5pPr>
            <a:lvl6pPr marL="7739939" indent="0">
              <a:buNone/>
              <a:defRPr sz="3386"/>
            </a:lvl6pPr>
            <a:lvl7pPr marL="9287927" indent="0">
              <a:buNone/>
              <a:defRPr sz="3386"/>
            </a:lvl7pPr>
            <a:lvl8pPr marL="10835914" indent="0">
              <a:buNone/>
              <a:defRPr sz="3386"/>
            </a:lvl8pPr>
            <a:lvl9pPr marL="12383902" indent="0">
              <a:buNone/>
              <a:defRPr sz="3386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4DDC4-EB16-4C95-9318-9DB345AB56C1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55A44-1336-41DD-BD80-2501888F8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46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8461" y="1460506"/>
            <a:ext cx="26702504" cy="53022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28461" y="7302500"/>
            <a:ext cx="26702504" cy="17405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28460" y="25425406"/>
            <a:ext cx="6965871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4DDC4-EB16-4C95-9318-9DB345AB56C1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255310" y="25425406"/>
            <a:ext cx="10448806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865094" y="25425406"/>
            <a:ext cx="6965871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55A44-1336-41DD-BD80-2501888F8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123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3095976" rtl="0" eaLnBrk="1" latinLnBrk="0" hangingPunct="1">
        <a:lnSpc>
          <a:spcPct val="90000"/>
        </a:lnSpc>
        <a:spcBef>
          <a:spcPct val="0"/>
        </a:spcBef>
        <a:buNone/>
        <a:defRPr sz="148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73994" indent="-773994" algn="l" defTabSz="3095976" rtl="0" eaLnBrk="1" latinLnBrk="0" hangingPunct="1">
        <a:lnSpc>
          <a:spcPct val="90000"/>
        </a:lnSpc>
        <a:spcBef>
          <a:spcPts val="3386"/>
        </a:spcBef>
        <a:buFont typeface="Arial" panose="020B0604020202020204" pitchFamily="34" charset="0"/>
        <a:buChar char="•"/>
        <a:defRPr sz="9480" kern="1200">
          <a:solidFill>
            <a:schemeClr val="tx1"/>
          </a:solidFill>
          <a:latin typeface="+mn-lt"/>
          <a:ea typeface="+mn-ea"/>
          <a:cs typeface="+mn-cs"/>
        </a:defRPr>
      </a:lvl1pPr>
      <a:lvl2pPr marL="2321982" indent="-773994" algn="l" defTabSz="3095976" rtl="0" eaLnBrk="1" latinLnBrk="0" hangingPunct="1">
        <a:lnSpc>
          <a:spcPct val="90000"/>
        </a:lnSpc>
        <a:spcBef>
          <a:spcPts val="1693"/>
        </a:spcBef>
        <a:buFont typeface="Arial" panose="020B0604020202020204" pitchFamily="34" charset="0"/>
        <a:buChar char="•"/>
        <a:defRPr sz="8126" kern="1200">
          <a:solidFill>
            <a:schemeClr val="tx1"/>
          </a:solidFill>
          <a:latin typeface="+mn-lt"/>
          <a:ea typeface="+mn-ea"/>
          <a:cs typeface="+mn-cs"/>
        </a:defRPr>
      </a:lvl2pPr>
      <a:lvl3pPr marL="3869969" indent="-773994" algn="l" defTabSz="3095976" rtl="0" eaLnBrk="1" latinLnBrk="0" hangingPunct="1">
        <a:lnSpc>
          <a:spcPct val="90000"/>
        </a:lnSpc>
        <a:spcBef>
          <a:spcPts val="1693"/>
        </a:spcBef>
        <a:buFont typeface="Arial" panose="020B0604020202020204" pitchFamily="34" charset="0"/>
        <a:buChar char="•"/>
        <a:defRPr sz="6772" kern="1200">
          <a:solidFill>
            <a:schemeClr val="tx1"/>
          </a:solidFill>
          <a:latin typeface="+mn-lt"/>
          <a:ea typeface="+mn-ea"/>
          <a:cs typeface="+mn-cs"/>
        </a:defRPr>
      </a:lvl3pPr>
      <a:lvl4pPr marL="5417957" indent="-773994" algn="l" defTabSz="3095976" rtl="0" eaLnBrk="1" latinLnBrk="0" hangingPunct="1">
        <a:lnSpc>
          <a:spcPct val="90000"/>
        </a:lnSpc>
        <a:spcBef>
          <a:spcPts val="1693"/>
        </a:spcBef>
        <a:buFont typeface="Arial" panose="020B0604020202020204" pitchFamily="34" charset="0"/>
        <a:buChar char="•"/>
        <a:defRPr sz="6094" kern="1200">
          <a:solidFill>
            <a:schemeClr val="tx1"/>
          </a:solidFill>
          <a:latin typeface="+mn-lt"/>
          <a:ea typeface="+mn-ea"/>
          <a:cs typeface="+mn-cs"/>
        </a:defRPr>
      </a:lvl4pPr>
      <a:lvl5pPr marL="6965945" indent="-773994" algn="l" defTabSz="3095976" rtl="0" eaLnBrk="1" latinLnBrk="0" hangingPunct="1">
        <a:lnSpc>
          <a:spcPct val="90000"/>
        </a:lnSpc>
        <a:spcBef>
          <a:spcPts val="1693"/>
        </a:spcBef>
        <a:buFont typeface="Arial" panose="020B0604020202020204" pitchFamily="34" charset="0"/>
        <a:buChar char="•"/>
        <a:defRPr sz="6094" kern="1200">
          <a:solidFill>
            <a:schemeClr val="tx1"/>
          </a:solidFill>
          <a:latin typeface="+mn-lt"/>
          <a:ea typeface="+mn-ea"/>
          <a:cs typeface="+mn-cs"/>
        </a:defRPr>
      </a:lvl5pPr>
      <a:lvl6pPr marL="8513933" indent="-773994" algn="l" defTabSz="3095976" rtl="0" eaLnBrk="1" latinLnBrk="0" hangingPunct="1">
        <a:lnSpc>
          <a:spcPct val="90000"/>
        </a:lnSpc>
        <a:spcBef>
          <a:spcPts val="1693"/>
        </a:spcBef>
        <a:buFont typeface="Arial" panose="020B0604020202020204" pitchFamily="34" charset="0"/>
        <a:buChar char="•"/>
        <a:defRPr sz="6094" kern="1200">
          <a:solidFill>
            <a:schemeClr val="tx1"/>
          </a:solidFill>
          <a:latin typeface="+mn-lt"/>
          <a:ea typeface="+mn-ea"/>
          <a:cs typeface="+mn-cs"/>
        </a:defRPr>
      </a:lvl6pPr>
      <a:lvl7pPr marL="10061920" indent="-773994" algn="l" defTabSz="3095976" rtl="0" eaLnBrk="1" latinLnBrk="0" hangingPunct="1">
        <a:lnSpc>
          <a:spcPct val="90000"/>
        </a:lnSpc>
        <a:spcBef>
          <a:spcPts val="1693"/>
        </a:spcBef>
        <a:buFont typeface="Arial" panose="020B0604020202020204" pitchFamily="34" charset="0"/>
        <a:buChar char="•"/>
        <a:defRPr sz="6094" kern="1200">
          <a:solidFill>
            <a:schemeClr val="tx1"/>
          </a:solidFill>
          <a:latin typeface="+mn-lt"/>
          <a:ea typeface="+mn-ea"/>
          <a:cs typeface="+mn-cs"/>
        </a:defRPr>
      </a:lvl7pPr>
      <a:lvl8pPr marL="11609908" indent="-773994" algn="l" defTabSz="3095976" rtl="0" eaLnBrk="1" latinLnBrk="0" hangingPunct="1">
        <a:lnSpc>
          <a:spcPct val="90000"/>
        </a:lnSpc>
        <a:spcBef>
          <a:spcPts val="1693"/>
        </a:spcBef>
        <a:buFont typeface="Arial" panose="020B0604020202020204" pitchFamily="34" charset="0"/>
        <a:buChar char="•"/>
        <a:defRPr sz="6094" kern="1200">
          <a:solidFill>
            <a:schemeClr val="tx1"/>
          </a:solidFill>
          <a:latin typeface="+mn-lt"/>
          <a:ea typeface="+mn-ea"/>
          <a:cs typeface="+mn-cs"/>
        </a:defRPr>
      </a:lvl8pPr>
      <a:lvl9pPr marL="13157896" indent="-773994" algn="l" defTabSz="3095976" rtl="0" eaLnBrk="1" latinLnBrk="0" hangingPunct="1">
        <a:lnSpc>
          <a:spcPct val="90000"/>
        </a:lnSpc>
        <a:spcBef>
          <a:spcPts val="1693"/>
        </a:spcBef>
        <a:buFont typeface="Arial" panose="020B0604020202020204" pitchFamily="34" charset="0"/>
        <a:buChar char="•"/>
        <a:defRPr sz="60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95976" rtl="0" eaLnBrk="1" latinLnBrk="0" hangingPunct="1">
        <a:defRPr sz="6094" kern="1200">
          <a:solidFill>
            <a:schemeClr val="tx1"/>
          </a:solidFill>
          <a:latin typeface="+mn-lt"/>
          <a:ea typeface="+mn-ea"/>
          <a:cs typeface="+mn-cs"/>
        </a:defRPr>
      </a:lvl1pPr>
      <a:lvl2pPr marL="1547988" algn="l" defTabSz="3095976" rtl="0" eaLnBrk="1" latinLnBrk="0" hangingPunct="1">
        <a:defRPr sz="6094" kern="1200">
          <a:solidFill>
            <a:schemeClr val="tx1"/>
          </a:solidFill>
          <a:latin typeface="+mn-lt"/>
          <a:ea typeface="+mn-ea"/>
          <a:cs typeface="+mn-cs"/>
        </a:defRPr>
      </a:lvl2pPr>
      <a:lvl3pPr marL="3095976" algn="l" defTabSz="3095976" rtl="0" eaLnBrk="1" latinLnBrk="0" hangingPunct="1">
        <a:defRPr sz="6094" kern="1200">
          <a:solidFill>
            <a:schemeClr val="tx1"/>
          </a:solidFill>
          <a:latin typeface="+mn-lt"/>
          <a:ea typeface="+mn-ea"/>
          <a:cs typeface="+mn-cs"/>
        </a:defRPr>
      </a:lvl3pPr>
      <a:lvl4pPr marL="4643963" algn="l" defTabSz="3095976" rtl="0" eaLnBrk="1" latinLnBrk="0" hangingPunct="1">
        <a:defRPr sz="6094" kern="1200">
          <a:solidFill>
            <a:schemeClr val="tx1"/>
          </a:solidFill>
          <a:latin typeface="+mn-lt"/>
          <a:ea typeface="+mn-ea"/>
          <a:cs typeface="+mn-cs"/>
        </a:defRPr>
      </a:lvl4pPr>
      <a:lvl5pPr marL="6191951" algn="l" defTabSz="3095976" rtl="0" eaLnBrk="1" latinLnBrk="0" hangingPunct="1">
        <a:defRPr sz="6094" kern="1200">
          <a:solidFill>
            <a:schemeClr val="tx1"/>
          </a:solidFill>
          <a:latin typeface="+mn-lt"/>
          <a:ea typeface="+mn-ea"/>
          <a:cs typeface="+mn-cs"/>
        </a:defRPr>
      </a:lvl5pPr>
      <a:lvl6pPr marL="7739939" algn="l" defTabSz="3095976" rtl="0" eaLnBrk="1" latinLnBrk="0" hangingPunct="1">
        <a:defRPr sz="6094" kern="1200">
          <a:solidFill>
            <a:schemeClr val="tx1"/>
          </a:solidFill>
          <a:latin typeface="+mn-lt"/>
          <a:ea typeface="+mn-ea"/>
          <a:cs typeface="+mn-cs"/>
        </a:defRPr>
      </a:lvl6pPr>
      <a:lvl7pPr marL="9287927" algn="l" defTabSz="3095976" rtl="0" eaLnBrk="1" latinLnBrk="0" hangingPunct="1">
        <a:defRPr sz="6094" kern="1200">
          <a:solidFill>
            <a:schemeClr val="tx1"/>
          </a:solidFill>
          <a:latin typeface="+mn-lt"/>
          <a:ea typeface="+mn-ea"/>
          <a:cs typeface="+mn-cs"/>
        </a:defRPr>
      </a:lvl7pPr>
      <a:lvl8pPr marL="10835914" algn="l" defTabSz="3095976" rtl="0" eaLnBrk="1" latinLnBrk="0" hangingPunct="1">
        <a:defRPr sz="6094" kern="1200">
          <a:solidFill>
            <a:schemeClr val="tx1"/>
          </a:solidFill>
          <a:latin typeface="+mn-lt"/>
          <a:ea typeface="+mn-ea"/>
          <a:cs typeface="+mn-cs"/>
        </a:defRPr>
      </a:lvl8pPr>
      <a:lvl9pPr marL="12383902" algn="l" defTabSz="3095976" rtl="0" eaLnBrk="1" latinLnBrk="0" hangingPunct="1">
        <a:defRPr sz="60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ti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tif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图片 17">
            <a:extLst>
              <a:ext uri="{FF2B5EF4-FFF2-40B4-BE49-F238E27FC236}">
                <a16:creationId xmlns:a16="http://schemas.microsoft.com/office/drawing/2014/main" id="{4EA86A03-5715-4420-A0F8-E85A538B05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211172" y="19148846"/>
            <a:ext cx="5374952" cy="3980332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7F2F2FA3-8664-43F5-B423-711A0B752F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17745" y="3115055"/>
            <a:ext cx="28475219" cy="10614219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F20EEFD3-0D05-4B60-8CB8-AB9714112842}"/>
              </a:ext>
            </a:extLst>
          </p:cNvPr>
          <p:cNvSpPr txBox="1"/>
          <p:nvPr/>
        </p:nvSpPr>
        <p:spPr>
          <a:xfrm>
            <a:off x="24949469" y="9042122"/>
            <a:ext cx="33023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66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HF (</a:t>
            </a:r>
            <a:r>
              <a:rPr lang="el-GR" altLang="zh-CN" i="1" dirty="0"/>
              <a:t>ν</a:t>
            </a:r>
            <a:r>
              <a:rPr lang="en-US" altLang="zh-CN" dirty="0"/>
              <a:t>=1)</a:t>
            </a:r>
            <a:endParaRPr lang="en-US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C3298544-BD1E-4654-BDC7-7639B2641964}"/>
              </a:ext>
            </a:extLst>
          </p:cNvPr>
          <p:cNvSpPr txBox="1"/>
          <p:nvPr/>
        </p:nvSpPr>
        <p:spPr>
          <a:xfrm>
            <a:off x="24949470" y="7161611"/>
            <a:ext cx="330232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HF (</a:t>
            </a:r>
            <a:r>
              <a:rPr lang="el-GR" altLang="zh-CN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</a:t>
            </a:r>
            <a:r>
              <a:rPr lang="en-US" altLang="zh-CN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=2)</a:t>
            </a:r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E32F4930-D631-4E31-B2F2-4D2392EB7116}"/>
              </a:ext>
            </a:extLst>
          </p:cNvPr>
          <p:cNvSpPr txBox="1"/>
          <p:nvPr/>
        </p:nvSpPr>
        <p:spPr>
          <a:xfrm>
            <a:off x="24949471" y="5281100"/>
            <a:ext cx="330232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HF (</a:t>
            </a:r>
            <a:r>
              <a:rPr lang="el-GR" altLang="zh-CN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</a:t>
            </a:r>
            <a:r>
              <a:rPr lang="en-US" altLang="zh-CN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=3)</a:t>
            </a:r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8AA575E6-A430-4516-9CC9-B35E3E094DC3}"/>
              </a:ext>
            </a:extLst>
          </p:cNvPr>
          <p:cNvSpPr txBox="1"/>
          <p:nvPr/>
        </p:nvSpPr>
        <p:spPr>
          <a:xfrm>
            <a:off x="24949472" y="3598218"/>
            <a:ext cx="330232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HF (</a:t>
            </a:r>
            <a:r>
              <a:rPr lang="el-GR" altLang="zh-CN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</a:t>
            </a:r>
            <a:r>
              <a:rPr lang="en-US" altLang="zh-CN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=4)</a:t>
            </a:r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文本框 45">
            <a:extLst>
              <a:ext uri="{FF2B5EF4-FFF2-40B4-BE49-F238E27FC236}">
                <a16:creationId xmlns:a16="http://schemas.microsoft.com/office/drawing/2014/main" id="{BD46886B-D478-48DD-BF9F-707E46882ED7}"/>
              </a:ext>
            </a:extLst>
          </p:cNvPr>
          <p:cNvSpPr txBox="1"/>
          <p:nvPr/>
        </p:nvSpPr>
        <p:spPr>
          <a:xfrm>
            <a:off x="13664185" y="22847989"/>
            <a:ext cx="244169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FNH</a:t>
            </a:r>
            <a:r>
              <a:rPr lang="en-US" sz="6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6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en-US" sz="6600" dirty="0"/>
          </a:p>
        </p:txBody>
      </p:sp>
      <p:sp>
        <p:nvSpPr>
          <p:cNvPr id="47" name="文本框 46">
            <a:extLst>
              <a:ext uri="{FF2B5EF4-FFF2-40B4-BE49-F238E27FC236}">
                <a16:creationId xmlns:a16="http://schemas.microsoft.com/office/drawing/2014/main" id="{86CEA5B9-D713-4A56-9CCE-2F184FEEA48C}"/>
              </a:ext>
            </a:extLst>
          </p:cNvPr>
          <p:cNvSpPr txBox="1"/>
          <p:nvPr/>
        </p:nvSpPr>
        <p:spPr>
          <a:xfrm>
            <a:off x="22791992" y="11065357"/>
            <a:ext cx="5635518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en-US" sz="6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+HF (</a:t>
            </a:r>
            <a:r>
              <a:rPr lang="el-GR" altLang="zh-CN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=0)</a:t>
            </a:r>
          </a:p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(-10422)</a:t>
            </a:r>
          </a:p>
        </p:txBody>
      </p:sp>
      <p:sp>
        <p:nvSpPr>
          <p:cNvPr id="116" name="文本框 115">
            <a:extLst>
              <a:ext uri="{FF2B5EF4-FFF2-40B4-BE49-F238E27FC236}">
                <a16:creationId xmlns:a16="http://schemas.microsoft.com/office/drawing/2014/main" id="{1CA7A7F4-C935-42CF-9235-94651147B87A}"/>
              </a:ext>
            </a:extLst>
          </p:cNvPr>
          <p:cNvSpPr txBox="1"/>
          <p:nvPr/>
        </p:nvSpPr>
        <p:spPr>
          <a:xfrm>
            <a:off x="4178815" y="5829472"/>
            <a:ext cx="2736647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F+NH</a:t>
            </a:r>
            <a:r>
              <a:rPr lang="en-US" sz="6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</a:p>
        </p:txBody>
      </p:sp>
      <p:cxnSp>
        <p:nvCxnSpPr>
          <p:cNvPr id="117" name="直接箭头连接符 116">
            <a:extLst>
              <a:ext uri="{FF2B5EF4-FFF2-40B4-BE49-F238E27FC236}">
                <a16:creationId xmlns:a16="http://schemas.microsoft.com/office/drawing/2014/main" id="{A7EAC112-B231-4691-BCBF-2725F0040190}"/>
              </a:ext>
            </a:extLst>
          </p:cNvPr>
          <p:cNvCxnSpPr>
            <a:cxnSpLocks/>
          </p:cNvCxnSpPr>
          <p:nvPr/>
        </p:nvCxnSpPr>
        <p:spPr>
          <a:xfrm flipV="1">
            <a:off x="14837260" y="7801798"/>
            <a:ext cx="0" cy="13478878"/>
          </a:xfrm>
          <a:prstGeom prst="straightConnector1">
            <a:avLst/>
          </a:prstGeom>
          <a:noFill/>
          <a:ln w="1905000" cap="flat">
            <a:solidFill>
              <a:srgbClr val="00B0F0">
                <a:alpha val="40000"/>
              </a:srgbClr>
            </a:solidFill>
            <a:miter lim="800000"/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文本框 118">
            <a:extLst>
              <a:ext uri="{FF2B5EF4-FFF2-40B4-BE49-F238E27FC236}">
                <a16:creationId xmlns:a16="http://schemas.microsoft.com/office/drawing/2014/main" id="{A8D013E4-5D6C-41CA-AC79-3266862CD1E5}"/>
              </a:ext>
            </a:extLst>
          </p:cNvPr>
          <p:cNvSpPr txBox="1"/>
          <p:nvPr/>
        </p:nvSpPr>
        <p:spPr>
          <a:xfrm>
            <a:off x="15745199" y="12390685"/>
            <a:ext cx="3358612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PC</a:t>
            </a:r>
          </a:p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zh-CN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-12943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6600" b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0" name="文本框 119">
            <a:extLst>
              <a:ext uri="{FF2B5EF4-FFF2-40B4-BE49-F238E27FC236}">
                <a16:creationId xmlns:a16="http://schemas.microsoft.com/office/drawing/2014/main" id="{5270FBF1-BDDA-4944-82CC-D761B02FC72D}"/>
              </a:ext>
            </a:extLst>
          </p:cNvPr>
          <p:cNvSpPr txBox="1"/>
          <p:nvPr/>
        </p:nvSpPr>
        <p:spPr>
          <a:xfrm>
            <a:off x="11859690" y="8121761"/>
            <a:ext cx="2964985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RC</a:t>
            </a:r>
          </a:p>
          <a:p>
            <a:pPr algn="ctr"/>
            <a:r>
              <a:rPr lang="en-US" sz="6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(-4326)</a:t>
            </a:r>
          </a:p>
        </p:txBody>
      </p:sp>
      <p:sp>
        <p:nvSpPr>
          <p:cNvPr id="121" name="文本框 120">
            <a:extLst>
              <a:ext uri="{FF2B5EF4-FFF2-40B4-BE49-F238E27FC236}">
                <a16:creationId xmlns:a16="http://schemas.microsoft.com/office/drawing/2014/main" id="{9F42A11A-073D-4ED6-B93F-96D17704E8FB}"/>
              </a:ext>
            </a:extLst>
          </p:cNvPr>
          <p:cNvSpPr txBox="1"/>
          <p:nvPr/>
        </p:nvSpPr>
        <p:spPr>
          <a:xfrm>
            <a:off x="13420687" y="5748790"/>
            <a:ext cx="2723823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(-4041)</a:t>
            </a:r>
          </a:p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TS</a:t>
            </a:r>
          </a:p>
        </p:txBody>
      </p: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C6C2A60D-4DB3-4783-B371-290583AA303A}"/>
              </a:ext>
            </a:extLst>
          </p:cNvPr>
          <p:cNvGrpSpPr/>
          <p:nvPr/>
        </p:nvGrpSpPr>
        <p:grpSpPr>
          <a:xfrm>
            <a:off x="3504232" y="1311031"/>
            <a:ext cx="25032559" cy="25697134"/>
            <a:chOff x="4355057" y="2115187"/>
            <a:chExt cx="24742468" cy="25399342"/>
          </a:xfrm>
        </p:grpSpPr>
        <p:grpSp>
          <p:nvGrpSpPr>
            <p:cNvPr id="7" name="组合 6">
              <a:extLst>
                <a:ext uri="{FF2B5EF4-FFF2-40B4-BE49-F238E27FC236}">
                  <a16:creationId xmlns:a16="http://schemas.microsoft.com/office/drawing/2014/main" id="{088946EE-B2AC-4BE5-A30A-40DEA738C838}"/>
                </a:ext>
              </a:extLst>
            </p:cNvPr>
            <p:cNvGrpSpPr/>
            <p:nvPr/>
          </p:nvGrpSpPr>
          <p:grpSpPr>
            <a:xfrm>
              <a:off x="4617525" y="25847542"/>
              <a:ext cx="24480000" cy="1666987"/>
              <a:chOff x="5410200" y="25298400"/>
              <a:chExt cx="24480000" cy="1666987"/>
            </a:xfrm>
          </p:grpSpPr>
          <p:cxnSp>
            <p:nvCxnSpPr>
              <p:cNvPr id="4" name="直接箭头连接符 3">
                <a:extLst>
                  <a:ext uri="{FF2B5EF4-FFF2-40B4-BE49-F238E27FC236}">
                    <a16:creationId xmlns:a16="http://schemas.microsoft.com/office/drawing/2014/main" id="{6CCE91EC-7671-4E14-B4A9-D6510E7F21D5}"/>
                  </a:ext>
                </a:extLst>
              </p:cNvPr>
              <p:cNvCxnSpPr/>
              <p:nvPr/>
            </p:nvCxnSpPr>
            <p:spPr>
              <a:xfrm>
                <a:off x="5410200" y="25298400"/>
                <a:ext cx="24480000" cy="0"/>
              </a:xfrm>
              <a:prstGeom prst="straightConnector1">
                <a:avLst/>
              </a:prstGeom>
              <a:ln w="762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D20DB995-F761-4DBE-94EA-D1C107C613A4}"/>
                  </a:ext>
                </a:extLst>
              </p:cNvPr>
              <p:cNvSpPr txBox="1"/>
              <p:nvPr/>
            </p:nvSpPr>
            <p:spPr>
              <a:xfrm>
                <a:off x="13053325" y="25535600"/>
                <a:ext cx="9752462" cy="14297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Reaction coordinate</a:t>
                </a:r>
              </a:p>
            </p:txBody>
          </p:sp>
        </p:grpSp>
        <p:cxnSp>
          <p:nvCxnSpPr>
            <p:cNvPr id="70" name="直接箭头连接符 69">
              <a:extLst>
                <a:ext uri="{FF2B5EF4-FFF2-40B4-BE49-F238E27FC236}">
                  <a16:creationId xmlns:a16="http://schemas.microsoft.com/office/drawing/2014/main" id="{940D0070-4087-49FA-B092-D12DF963893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672073" y="2115187"/>
              <a:ext cx="0" cy="15939777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1" name="组合 70">
              <a:extLst>
                <a:ext uri="{FF2B5EF4-FFF2-40B4-BE49-F238E27FC236}">
                  <a16:creationId xmlns:a16="http://schemas.microsoft.com/office/drawing/2014/main" id="{DE283231-F8B6-4025-8303-0D1BC570B005}"/>
                </a:ext>
              </a:extLst>
            </p:cNvPr>
            <p:cNvGrpSpPr/>
            <p:nvPr/>
          </p:nvGrpSpPr>
          <p:grpSpPr>
            <a:xfrm>
              <a:off x="4355057" y="17902564"/>
              <a:ext cx="629948" cy="562880"/>
              <a:chOff x="26966252" y="17427946"/>
              <a:chExt cx="629948" cy="562880"/>
            </a:xfrm>
          </p:grpSpPr>
          <p:cxnSp>
            <p:nvCxnSpPr>
              <p:cNvPr id="72" name="直接箭头连接符 71">
                <a:extLst>
                  <a:ext uri="{FF2B5EF4-FFF2-40B4-BE49-F238E27FC236}">
                    <a16:creationId xmlns:a16="http://schemas.microsoft.com/office/drawing/2014/main" id="{A21B6A5C-1A6B-4BB1-B880-B9CCCD28527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6966252" y="17427946"/>
                <a:ext cx="579148" cy="410480"/>
              </a:xfrm>
              <a:prstGeom prst="straightConnector1">
                <a:avLst/>
              </a:prstGeom>
              <a:noFill/>
              <a:ln w="76200">
                <a:solidFill>
                  <a:schemeClr val="tx1"/>
                </a:solidFill>
                <a:headEnd type="none" w="med" len="lg"/>
                <a:tailEnd type="non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直接箭头连接符 72">
                <a:extLst>
                  <a:ext uri="{FF2B5EF4-FFF2-40B4-BE49-F238E27FC236}">
                    <a16:creationId xmlns:a16="http://schemas.microsoft.com/office/drawing/2014/main" id="{49AAC7CB-4DAE-4F68-8574-D77AD73EB8A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7017052" y="17580346"/>
                <a:ext cx="579148" cy="410480"/>
              </a:xfrm>
              <a:prstGeom prst="straightConnector1">
                <a:avLst/>
              </a:prstGeom>
              <a:noFill/>
              <a:ln w="76200">
                <a:solidFill>
                  <a:schemeClr val="tx1"/>
                </a:solidFill>
                <a:headEnd type="none" w="med" len="lg"/>
                <a:tailEnd type="non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5" name="直接箭头连接符 74">
              <a:extLst>
                <a:ext uri="{FF2B5EF4-FFF2-40B4-BE49-F238E27FC236}">
                  <a16:creationId xmlns:a16="http://schemas.microsoft.com/office/drawing/2014/main" id="{3BE1BD76-2B5F-4BD4-9DDD-4981991DD5C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42925" y="18313044"/>
              <a:ext cx="25400" cy="7529652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" name="文本框 82">
            <a:extLst>
              <a:ext uri="{FF2B5EF4-FFF2-40B4-BE49-F238E27FC236}">
                <a16:creationId xmlns:a16="http://schemas.microsoft.com/office/drawing/2014/main" id="{67D151BA-329B-4510-A872-DE46D5DEFDFE}"/>
              </a:ext>
            </a:extLst>
          </p:cNvPr>
          <p:cNvSpPr txBox="1"/>
          <p:nvPr/>
        </p:nvSpPr>
        <p:spPr>
          <a:xfrm rot="16200000">
            <a:off x="850899" y="10429240"/>
            <a:ext cx="403668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(</a:t>
            </a:r>
            <a:r>
              <a:rPr lang="en-US" altLang="zh-CN" sz="8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r>
              <a:rPr lang="en-US" altLang="zh-CN" sz="8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en-US" sz="8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9342C483-45F6-4D24-8716-DB1D1C24FF9B}"/>
              </a:ext>
            </a:extLst>
          </p:cNvPr>
          <p:cNvSpPr txBox="1"/>
          <p:nvPr/>
        </p:nvSpPr>
        <p:spPr>
          <a:xfrm rot="10800000">
            <a:off x="14251404" y="11423480"/>
            <a:ext cx="1200329" cy="64418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Photodetachment</a:t>
            </a:r>
          </a:p>
        </p:txBody>
      </p:sp>
      <p:cxnSp>
        <p:nvCxnSpPr>
          <p:cNvPr id="78" name="直接连接符 77">
            <a:extLst>
              <a:ext uri="{FF2B5EF4-FFF2-40B4-BE49-F238E27FC236}">
                <a16:creationId xmlns:a16="http://schemas.microsoft.com/office/drawing/2014/main" id="{D9A4B259-75BA-4F42-8E53-71B0BCEE56CA}"/>
              </a:ext>
            </a:extLst>
          </p:cNvPr>
          <p:cNvCxnSpPr>
            <a:cxnSpLocks/>
          </p:cNvCxnSpPr>
          <p:nvPr/>
        </p:nvCxnSpPr>
        <p:spPr>
          <a:xfrm flipV="1">
            <a:off x="13441817" y="21335107"/>
            <a:ext cx="2886672" cy="0"/>
          </a:xfrm>
          <a:prstGeom prst="line">
            <a:avLst/>
          </a:prstGeom>
          <a:noFill/>
          <a:ln w="508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文本框 78">
            <a:extLst>
              <a:ext uri="{FF2B5EF4-FFF2-40B4-BE49-F238E27FC236}">
                <a16:creationId xmlns:a16="http://schemas.microsoft.com/office/drawing/2014/main" id="{972C58F3-DE0C-498F-88B0-7CBDF4B04F25}"/>
              </a:ext>
            </a:extLst>
          </p:cNvPr>
          <p:cNvSpPr txBox="1"/>
          <p:nvPr/>
        </p:nvSpPr>
        <p:spPr>
          <a:xfrm>
            <a:off x="9599853" y="20757068"/>
            <a:ext cx="3805319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-33022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pic>
        <p:nvPicPr>
          <p:cNvPr id="23" name="图片 22">
            <a:extLst>
              <a:ext uri="{FF2B5EF4-FFF2-40B4-BE49-F238E27FC236}">
                <a16:creationId xmlns:a16="http://schemas.microsoft.com/office/drawing/2014/main" id="{3FAD54B7-00FC-9563-A5D7-2149264F6911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9606" y="21359149"/>
            <a:ext cx="5049711" cy="3600000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B03A3C48-7638-E416-E089-1B9EBC78F08E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55354" y="14008602"/>
            <a:ext cx="5977358" cy="3600000"/>
          </a:xfrm>
          <a:prstGeom prst="rect">
            <a:avLst/>
          </a:prstGeom>
        </p:spPr>
      </p:pic>
      <p:pic>
        <p:nvPicPr>
          <p:cNvPr id="19" name="图片 18">
            <a:extLst>
              <a:ext uri="{FF2B5EF4-FFF2-40B4-BE49-F238E27FC236}">
                <a16:creationId xmlns:a16="http://schemas.microsoft.com/office/drawing/2014/main" id="{DECA889F-1D30-DEEE-FAB7-AF363AC07679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9422" y="10030962"/>
            <a:ext cx="4420976" cy="3420000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9D25DD69-7EFC-64AA-6667-6FB92B923ECA}"/>
              </a:ext>
            </a:extLst>
          </p:cNvPr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1816" y="3107414"/>
            <a:ext cx="4340001" cy="3780000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24DFB1F0-60A6-135D-7530-C1B3793612F1}"/>
              </a:ext>
            </a:extLst>
          </p:cNvPr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15903" y="18234155"/>
            <a:ext cx="2925120" cy="3273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0812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907</TotalTime>
  <Words>67</Words>
  <Application>Microsoft Office PowerPoint</Application>
  <PresentationFormat>自定义</PresentationFormat>
  <Paragraphs>20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Song Hongwei</dc:creator>
  <cp:lastModifiedBy>Song Hongwei</cp:lastModifiedBy>
  <cp:revision>109</cp:revision>
  <dcterms:created xsi:type="dcterms:W3CDTF">2022-03-22T00:52:01Z</dcterms:created>
  <dcterms:modified xsi:type="dcterms:W3CDTF">2022-09-27T05:53:11Z</dcterms:modified>
</cp:coreProperties>
</file>