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8" r:id="rId1"/>
  </p:sldMasterIdLst>
  <p:notesMasterIdLst>
    <p:notesMasterId r:id="rId18"/>
  </p:notesMasterIdLst>
  <p:handoutMasterIdLst>
    <p:handoutMasterId r:id="rId19"/>
  </p:handoutMasterIdLst>
  <p:sldIdLst>
    <p:sldId id="256" r:id="rId2"/>
    <p:sldId id="1373" r:id="rId3"/>
    <p:sldId id="1377" r:id="rId4"/>
    <p:sldId id="1378" r:id="rId5"/>
    <p:sldId id="1389" r:id="rId6"/>
    <p:sldId id="1379" r:id="rId7"/>
    <p:sldId id="1374" r:id="rId8"/>
    <p:sldId id="1380" r:id="rId9"/>
    <p:sldId id="1381" r:id="rId10"/>
    <p:sldId id="1384" r:id="rId11"/>
    <p:sldId id="1385" r:id="rId12"/>
    <p:sldId id="1382" r:id="rId13"/>
    <p:sldId id="1386" r:id="rId14"/>
    <p:sldId id="1387" r:id="rId15"/>
    <p:sldId id="1388" r:id="rId16"/>
    <p:sldId id="1372" r:id="rId17"/>
  </p:sldIdLst>
  <p:sldSz cx="9144000" cy="6858000" type="screen4x3"/>
  <p:notesSz cx="6858000" cy="9144000"/>
  <p:defaultTextStyle>
    <a:defPPr>
      <a:defRPr lang="en-GB"/>
    </a:defPPr>
    <a:lvl1pPr algn="l" rtl="0" eaLnBrk="0" fontAlgn="base" hangingPunct="0">
      <a:spcBef>
        <a:spcPct val="0"/>
      </a:spcBef>
      <a:spcAft>
        <a:spcPct val="0"/>
      </a:spcAft>
      <a:defRPr sz="2800" b="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800" b="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800" b="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800" b="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800" b="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800" b="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800" b="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800" b="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800" b="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1"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a:srgbClr val="FFFFFF"/>
    <a:srgbClr val="FF40FF"/>
    <a:srgbClr val="4C6B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999212-311C-2046-8F94-652E86F9C78E}" v="1" dt="2022-01-12T19:14:21.9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09"/>
    <p:restoredTop sz="79014"/>
  </p:normalViewPr>
  <p:slideViewPr>
    <p:cSldViewPr>
      <p:cViewPr varScale="1">
        <p:scale>
          <a:sx n="96" d="100"/>
          <a:sy n="96" d="100"/>
        </p:scale>
        <p:origin x="2392" y="168"/>
      </p:cViewPr>
      <p:guideLst>
        <p:guide orient="horz" pos="211"/>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5" d="100"/>
        <a:sy n="135" d="100"/>
      </p:scale>
      <p:origin x="0" y="0"/>
    </p:cViewPr>
  </p:sorterViewPr>
  <p:notesViewPr>
    <p:cSldViewPr>
      <p:cViewPr varScale="1">
        <p:scale>
          <a:sx n="77" d="100"/>
          <a:sy n="77" d="100"/>
        </p:scale>
        <p:origin x="3472"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2625D12-5B65-8B40-85F4-A85DDE50763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ＭＳ Ｐゴシック" charset="0"/>
                <a:cs typeface="ＭＳ Ｐゴシック" charset="0"/>
              </a:defRPr>
            </a:lvl1pPr>
          </a:lstStyle>
          <a:p>
            <a:pPr>
              <a:defRPr/>
            </a:pPr>
            <a:endParaRPr lang="en-US" b="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73568AEB-80F5-894C-981B-321E783A6463}"/>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cs typeface="+mn-cs"/>
              </a:defRPr>
            </a:lvl1pPr>
          </a:lstStyle>
          <a:p>
            <a:pPr>
              <a:defRPr/>
            </a:pPr>
            <a:fld id="{870BE5D2-7607-4841-8F32-307E299684A8}" type="datetimeFigureOut">
              <a:rPr lang="en-US" altLang="en-US" b="0"/>
              <a:pPr>
                <a:defRPr/>
              </a:pPr>
              <a:t>1/12/22</a:t>
            </a:fld>
            <a:endParaRPr lang="en-US" altLang="en-US" b="0" dirty="0"/>
          </a:p>
        </p:txBody>
      </p:sp>
      <p:sp>
        <p:nvSpPr>
          <p:cNvPr id="4" name="Footer Placeholder 3">
            <a:extLst>
              <a:ext uri="{FF2B5EF4-FFF2-40B4-BE49-F238E27FC236}">
                <a16:creationId xmlns:a16="http://schemas.microsoft.com/office/drawing/2014/main" id="{30388526-B557-1845-8968-9029A8D1A99B}"/>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ＭＳ Ｐゴシック" charset="0"/>
                <a:cs typeface="ＭＳ Ｐゴシック" charset="0"/>
              </a:defRPr>
            </a:lvl1pPr>
          </a:lstStyle>
          <a:p>
            <a:pPr>
              <a:defRPr/>
            </a:pPr>
            <a:endParaRPr lang="en-US" b="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E3DA6D02-3C8A-054C-B0A5-12583F0DCE50}"/>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ED18A1D-3F41-CF44-8A62-BD645667679F}" type="slidenum">
              <a:rPr lang="en-US" altLang="en-US" b="0"/>
              <a:pPr>
                <a:defRPr/>
              </a:pPr>
              <a:t>‹#›</a:t>
            </a:fld>
            <a:endParaRPr lang="en-US" altLang="en-US" b="0"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9BC7D8BD-0DCB-0847-91BF-E32A2F7C4639}" type="datetimeFigureOut">
              <a:rPr lang="en-GB" smtClean="0"/>
              <a:pPr/>
              <a:t>12/01/2022</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FDC46B91-F6BE-CE4C-B5EC-6CE897FE31F3}" type="slidenum">
              <a:rPr lang="en-GB" smtClean="0"/>
              <a:pPr/>
              <a:t>‹#›</a:t>
            </a:fld>
            <a:endParaRPr lang="en-GB" dirty="0"/>
          </a:p>
        </p:txBody>
      </p:sp>
    </p:spTree>
    <p:extLst>
      <p:ext uri="{BB962C8B-B14F-4D97-AF65-F5344CB8AC3E}">
        <p14:creationId xmlns:p14="http://schemas.microsoft.com/office/powerpoint/2010/main" val="1811818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b="0" i="0" kern="1200">
        <a:solidFill>
          <a:schemeClr val="tx1"/>
        </a:solidFill>
        <a:latin typeface="Arial" panose="020B0604020202020204" pitchFamily="34" charset="0"/>
        <a:ea typeface="+mn-ea"/>
        <a:cs typeface="+mn-cs"/>
      </a:defRPr>
    </a:lvl2pPr>
    <a:lvl3pPr marL="914400" algn="l" defTabSz="914400" rtl="0" eaLnBrk="1" latinLnBrk="0" hangingPunct="1">
      <a:defRPr sz="1200" b="0" i="0" kern="1200">
        <a:solidFill>
          <a:schemeClr val="tx1"/>
        </a:solidFill>
        <a:latin typeface="Arial" panose="020B0604020202020204" pitchFamily="34" charset="0"/>
        <a:ea typeface="+mn-ea"/>
        <a:cs typeface="+mn-cs"/>
      </a:defRPr>
    </a:lvl3pPr>
    <a:lvl4pPr marL="1371600" algn="l" defTabSz="914400" rtl="0" eaLnBrk="1" latinLnBrk="0" hangingPunct="1">
      <a:defRPr sz="1200" b="0" i="0" kern="1200">
        <a:solidFill>
          <a:schemeClr val="tx1"/>
        </a:solidFill>
        <a:latin typeface="Arial" panose="020B0604020202020204" pitchFamily="34" charset="0"/>
        <a:ea typeface="+mn-ea"/>
        <a:cs typeface="+mn-cs"/>
      </a:defRPr>
    </a:lvl4pPr>
    <a:lvl5pPr marL="1828800" algn="l" defTabSz="914400" rtl="0" eaLnBrk="1" latinLnBrk="0" hangingPunct="1">
      <a:defRPr sz="1200" b="0" i="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6A2F9357-6761-5943-8395-BBFBB62A0468}"/>
              </a:ext>
            </a:extLst>
          </p:cNvPr>
          <p:cNvSpPr>
            <a:spLocks noGrp="1" noRot="1" noChangeAspect="1" noChangeArrowheads="1" noTextEdit="1"/>
          </p:cNvSpPr>
          <p:nvPr>
            <p:ph type="sldImg"/>
          </p:nvPr>
        </p:nvSpPr>
        <p:spPr>
          <a:ln/>
        </p:spPr>
      </p:sp>
      <p:sp>
        <p:nvSpPr>
          <p:cNvPr id="22530" name="Notes Placeholder 2">
            <a:extLst>
              <a:ext uri="{FF2B5EF4-FFF2-40B4-BE49-F238E27FC236}">
                <a16:creationId xmlns:a16="http://schemas.microsoft.com/office/drawing/2014/main" id="{CDDEC0EC-CC98-A949-8A6F-363F925893A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a typeface="ＭＳ Ｐゴシック" panose="020B0600070205080204" pitchFamily="34" charset="-128"/>
            </a:endParaRPr>
          </a:p>
        </p:txBody>
      </p:sp>
      <p:sp>
        <p:nvSpPr>
          <p:cNvPr id="22531" name="Slide Number Placeholder 3">
            <a:extLst>
              <a:ext uri="{FF2B5EF4-FFF2-40B4-BE49-F238E27FC236}">
                <a16:creationId xmlns:a16="http://schemas.microsoft.com/office/drawing/2014/main" id="{5E9FF987-835A-E14C-A07A-BC3E174A512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UOS Stephenson" panose="02070503080000020004" pitchFamily="18" charset="77"/>
                <a:ea typeface="ＭＳ Ｐゴシック" panose="020B0600070205080204" pitchFamily="34" charset="-128"/>
              </a:defRPr>
            </a:lvl1pPr>
            <a:lvl2pPr marL="742950" indent="-285750">
              <a:spcBef>
                <a:spcPct val="30000"/>
              </a:spcBef>
              <a:defRPr sz="1200">
                <a:solidFill>
                  <a:schemeClr val="tx1"/>
                </a:solidFill>
                <a:latin typeface="TUOS Stephenson" panose="02070503080000020004" pitchFamily="18" charset="77"/>
                <a:ea typeface="ＭＳ Ｐゴシック" panose="020B0600070205080204" pitchFamily="34" charset="-128"/>
              </a:defRPr>
            </a:lvl2pPr>
            <a:lvl3pPr marL="11430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3pPr>
            <a:lvl4pPr marL="16002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4pPr>
            <a:lvl5pPr marL="20574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9pPr>
          </a:lstStyle>
          <a:p>
            <a:pPr>
              <a:spcBef>
                <a:spcPct val="0"/>
              </a:spcBef>
            </a:pPr>
            <a:fld id="{DD003980-1938-FB4D-B377-1C97B2075693}" type="slidenum">
              <a:rPr lang="en-GB" altLang="en-US" smtClean="0">
                <a:latin typeface="Arial" panose="020B0604020202020204" pitchFamily="34" charset="0"/>
              </a:rPr>
              <a:pPr>
                <a:spcBef>
                  <a:spcPct val="0"/>
                </a:spcBef>
              </a:pPr>
              <a:t>2</a:t>
            </a:fld>
            <a:endParaRPr lang="en-GB" altLang="en-US" dirty="0">
              <a:latin typeface="Arial" panose="020B0604020202020204" pitchFamily="34" charset="0"/>
            </a:endParaRPr>
          </a:p>
        </p:txBody>
      </p:sp>
    </p:spTree>
    <p:extLst>
      <p:ext uri="{BB962C8B-B14F-4D97-AF65-F5344CB8AC3E}">
        <p14:creationId xmlns:p14="http://schemas.microsoft.com/office/powerpoint/2010/main" val="40002840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6A2F9357-6761-5943-8395-BBFBB62A0468}"/>
              </a:ext>
            </a:extLst>
          </p:cNvPr>
          <p:cNvSpPr>
            <a:spLocks noGrp="1" noRot="1" noChangeAspect="1" noChangeArrowheads="1" noTextEdit="1"/>
          </p:cNvSpPr>
          <p:nvPr>
            <p:ph type="sldImg"/>
          </p:nvPr>
        </p:nvSpPr>
        <p:spPr>
          <a:ln/>
        </p:spPr>
      </p:sp>
      <p:sp>
        <p:nvSpPr>
          <p:cNvPr id="22530" name="Notes Placeholder 2">
            <a:extLst>
              <a:ext uri="{FF2B5EF4-FFF2-40B4-BE49-F238E27FC236}">
                <a16:creationId xmlns:a16="http://schemas.microsoft.com/office/drawing/2014/main" id="{CDDEC0EC-CC98-A949-8A6F-363F925893A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a typeface="ＭＳ Ｐゴシック" panose="020B0600070205080204" pitchFamily="34" charset="-128"/>
            </a:endParaRPr>
          </a:p>
        </p:txBody>
      </p:sp>
      <p:sp>
        <p:nvSpPr>
          <p:cNvPr id="22531" name="Slide Number Placeholder 3">
            <a:extLst>
              <a:ext uri="{FF2B5EF4-FFF2-40B4-BE49-F238E27FC236}">
                <a16:creationId xmlns:a16="http://schemas.microsoft.com/office/drawing/2014/main" id="{5E9FF987-835A-E14C-A07A-BC3E174A512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UOS Stephenson" panose="02070503080000020004" pitchFamily="18" charset="77"/>
                <a:ea typeface="ＭＳ Ｐゴシック" panose="020B0600070205080204" pitchFamily="34" charset="-128"/>
              </a:defRPr>
            </a:lvl1pPr>
            <a:lvl2pPr marL="742950" indent="-285750">
              <a:spcBef>
                <a:spcPct val="30000"/>
              </a:spcBef>
              <a:defRPr sz="1200">
                <a:solidFill>
                  <a:schemeClr val="tx1"/>
                </a:solidFill>
                <a:latin typeface="TUOS Stephenson" panose="02070503080000020004" pitchFamily="18" charset="77"/>
                <a:ea typeface="ＭＳ Ｐゴシック" panose="020B0600070205080204" pitchFamily="34" charset="-128"/>
              </a:defRPr>
            </a:lvl2pPr>
            <a:lvl3pPr marL="11430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3pPr>
            <a:lvl4pPr marL="16002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4pPr>
            <a:lvl5pPr marL="20574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9pPr>
          </a:lstStyle>
          <a:p>
            <a:pPr>
              <a:spcBef>
                <a:spcPct val="0"/>
              </a:spcBef>
            </a:pPr>
            <a:fld id="{DD003980-1938-FB4D-B377-1C97B2075693}" type="slidenum">
              <a:rPr lang="en-GB" altLang="en-US" smtClean="0">
                <a:latin typeface="Arial" panose="020B0604020202020204" pitchFamily="34" charset="0"/>
              </a:rPr>
              <a:pPr>
                <a:spcBef>
                  <a:spcPct val="0"/>
                </a:spcBef>
              </a:pPr>
              <a:t>11</a:t>
            </a:fld>
            <a:endParaRPr lang="en-GB" altLang="en-US" dirty="0">
              <a:latin typeface="Arial" panose="020B0604020202020204" pitchFamily="34" charset="0"/>
            </a:endParaRPr>
          </a:p>
        </p:txBody>
      </p:sp>
    </p:spTree>
    <p:extLst>
      <p:ext uri="{BB962C8B-B14F-4D97-AF65-F5344CB8AC3E}">
        <p14:creationId xmlns:p14="http://schemas.microsoft.com/office/powerpoint/2010/main" val="722819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6A2F9357-6761-5943-8395-BBFBB62A0468}"/>
              </a:ext>
            </a:extLst>
          </p:cNvPr>
          <p:cNvSpPr>
            <a:spLocks noGrp="1" noRot="1" noChangeAspect="1" noChangeArrowheads="1" noTextEdit="1"/>
          </p:cNvSpPr>
          <p:nvPr>
            <p:ph type="sldImg"/>
          </p:nvPr>
        </p:nvSpPr>
        <p:spPr>
          <a:ln/>
        </p:spPr>
      </p:sp>
      <p:sp>
        <p:nvSpPr>
          <p:cNvPr id="22530" name="Notes Placeholder 2">
            <a:extLst>
              <a:ext uri="{FF2B5EF4-FFF2-40B4-BE49-F238E27FC236}">
                <a16:creationId xmlns:a16="http://schemas.microsoft.com/office/drawing/2014/main" id="{CDDEC0EC-CC98-A949-8A6F-363F925893A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a typeface="ＭＳ Ｐゴシック" panose="020B0600070205080204" pitchFamily="34" charset="-128"/>
            </a:endParaRPr>
          </a:p>
        </p:txBody>
      </p:sp>
      <p:sp>
        <p:nvSpPr>
          <p:cNvPr id="22531" name="Slide Number Placeholder 3">
            <a:extLst>
              <a:ext uri="{FF2B5EF4-FFF2-40B4-BE49-F238E27FC236}">
                <a16:creationId xmlns:a16="http://schemas.microsoft.com/office/drawing/2014/main" id="{5E9FF987-835A-E14C-A07A-BC3E174A512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UOS Stephenson" panose="02070503080000020004" pitchFamily="18" charset="77"/>
                <a:ea typeface="ＭＳ Ｐゴシック" panose="020B0600070205080204" pitchFamily="34" charset="-128"/>
              </a:defRPr>
            </a:lvl1pPr>
            <a:lvl2pPr marL="742950" indent="-285750">
              <a:spcBef>
                <a:spcPct val="30000"/>
              </a:spcBef>
              <a:defRPr sz="1200">
                <a:solidFill>
                  <a:schemeClr val="tx1"/>
                </a:solidFill>
                <a:latin typeface="TUOS Stephenson" panose="02070503080000020004" pitchFamily="18" charset="77"/>
                <a:ea typeface="ＭＳ Ｐゴシック" panose="020B0600070205080204" pitchFamily="34" charset="-128"/>
              </a:defRPr>
            </a:lvl2pPr>
            <a:lvl3pPr marL="11430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3pPr>
            <a:lvl4pPr marL="16002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4pPr>
            <a:lvl5pPr marL="20574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9pPr>
          </a:lstStyle>
          <a:p>
            <a:pPr>
              <a:spcBef>
                <a:spcPct val="0"/>
              </a:spcBef>
            </a:pPr>
            <a:fld id="{DD003980-1938-FB4D-B377-1C97B2075693}" type="slidenum">
              <a:rPr lang="en-GB" altLang="en-US" smtClean="0">
                <a:latin typeface="Arial" panose="020B0604020202020204" pitchFamily="34" charset="0"/>
              </a:rPr>
              <a:pPr>
                <a:spcBef>
                  <a:spcPct val="0"/>
                </a:spcBef>
              </a:pPr>
              <a:t>12</a:t>
            </a:fld>
            <a:endParaRPr lang="en-GB" altLang="en-US" dirty="0">
              <a:latin typeface="Arial" panose="020B0604020202020204" pitchFamily="34" charset="0"/>
            </a:endParaRPr>
          </a:p>
        </p:txBody>
      </p:sp>
    </p:spTree>
    <p:extLst>
      <p:ext uri="{BB962C8B-B14F-4D97-AF65-F5344CB8AC3E}">
        <p14:creationId xmlns:p14="http://schemas.microsoft.com/office/powerpoint/2010/main" val="40001592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6A2F9357-6761-5943-8395-BBFBB62A0468}"/>
              </a:ext>
            </a:extLst>
          </p:cNvPr>
          <p:cNvSpPr>
            <a:spLocks noGrp="1" noRot="1" noChangeAspect="1" noChangeArrowheads="1" noTextEdit="1"/>
          </p:cNvSpPr>
          <p:nvPr>
            <p:ph type="sldImg"/>
          </p:nvPr>
        </p:nvSpPr>
        <p:spPr>
          <a:ln/>
        </p:spPr>
      </p:sp>
      <p:sp>
        <p:nvSpPr>
          <p:cNvPr id="22530" name="Notes Placeholder 2">
            <a:extLst>
              <a:ext uri="{FF2B5EF4-FFF2-40B4-BE49-F238E27FC236}">
                <a16:creationId xmlns:a16="http://schemas.microsoft.com/office/drawing/2014/main" id="{CDDEC0EC-CC98-A949-8A6F-363F925893A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a typeface="ＭＳ Ｐゴシック" panose="020B0600070205080204" pitchFamily="34" charset="-128"/>
            </a:endParaRPr>
          </a:p>
        </p:txBody>
      </p:sp>
      <p:sp>
        <p:nvSpPr>
          <p:cNvPr id="22531" name="Slide Number Placeholder 3">
            <a:extLst>
              <a:ext uri="{FF2B5EF4-FFF2-40B4-BE49-F238E27FC236}">
                <a16:creationId xmlns:a16="http://schemas.microsoft.com/office/drawing/2014/main" id="{5E9FF987-835A-E14C-A07A-BC3E174A512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UOS Stephenson" panose="02070503080000020004" pitchFamily="18" charset="77"/>
                <a:ea typeface="ＭＳ Ｐゴシック" panose="020B0600070205080204" pitchFamily="34" charset="-128"/>
              </a:defRPr>
            </a:lvl1pPr>
            <a:lvl2pPr marL="742950" indent="-285750">
              <a:spcBef>
                <a:spcPct val="30000"/>
              </a:spcBef>
              <a:defRPr sz="1200">
                <a:solidFill>
                  <a:schemeClr val="tx1"/>
                </a:solidFill>
                <a:latin typeface="TUOS Stephenson" panose="02070503080000020004" pitchFamily="18" charset="77"/>
                <a:ea typeface="ＭＳ Ｐゴシック" panose="020B0600070205080204" pitchFamily="34" charset="-128"/>
              </a:defRPr>
            </a:lvl2pPr>
            <a:lvl3pPr marL="11430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3pPr>
            <a:lvl4pPr marL="16002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4pPr>
            <a:lvl5pPr marL="20574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9pPr>
          </a:lstStyle>
          <a:p>
            <a:pPr>
              <a:spcBef>
                <a:spcPct val="0"/>
              </a:spcBef>
            </a:pPr>
            <a:fld id="{DD003980-1938-FB4D-B377-1C97B2075693}" type="slidenum">
              <a:rPr lang="en-GB" altLang="en-US" smtClean="0">
                <a:latin typeface="Arial" panose="020B0604020202020204" pitchFamily="34" charset="0"/>
              </a:rPr>
              <a:pPr>
                <a:spcBef>
                  <a:spcPct val="0"/>
                </a:spcBef>
              </a:pPr>
              <a:t>13</a:t>
            </a:fld>
            <a:endParaRPr lang="en-GB" altLang="en-US" dirty="0">
              <a:latin typeface="Arial" panose="020B0604020202020204" pitchFamily="34" charset="0"/>
            </a:endParaRPr>
          </a:p>
        </p:txBody>
      </p:sp>
    </p:spTree>
    <p:extLst>
      <p:ext uri="{BB962C8B-B14F-4D97-AF65-F5344CB8AC3E}">
        <p14:creationId xmlns:p14="http://schemas.microsoft.com/office/powerpoint/2010/main" val="13599824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6A2F9357-6761-5943-8395-BBFBB62A0468}"/>
              </a:ext>
            </a:extLst>
          </p:cNvPr>
          <p:cNvSpPr>
            <a:spLocks noGrp="1" noRot="1" noChangeAspect="1" noChangeArrowheads="1" noTextEdit="1"/>
          </p:cNvSpPr>
          <p:nvPr>
            <p:ph type="sldImg"/>
          </p:nvPr>
        </p:nvSpPr>
        <p:spPr>
          <a:ln/>
        </p:spPr>
      </p:sp>
      <p:sp>
        <p:nvSpPr>
          <p:cNvPr id="22530" name="Notes Placeholder 2">
            <a:extLst>
              <a:ext uri="{FF2B5EF4-FFF2-40B4-BE49-F238E27FC236}">
                <a16:creationId xmlns:a16="http://schemas.microsoft.com/office/drawing/2014/main" id="{CDDEC0EC-CC98-A949-8A6F-363F925893A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a typeface="ＭＳ Ｐゴシック" panose="020B0600070205080204" pitchFamily="34" charset="-128"/>
            </a:endParaRPr>
          </a:p>
        </p:txBody>
      </p:sp>
      <p:sp>
        <p:nvSpPr>
          <p:cNvPr id="22531" name="Slide Number Placeholder 3">
            <a:extLst>
              <a:ext uri="{FF2B5EF4-FFF2-40B4-BE49-F238E27FC236}">
                <a16:creationId xmlns:a16="http://schemas.microsoft.com/office/drawing/2014/main" id="{5E9FF987-835A-E14C-A07A-BC3E174A512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UOS Stephenson" panose="02070503080000020004" pitchFamily="18" charset="77"/>
                <a:ea typeface="ＭＳ Ｐゴシック" panose="020B0600070205080204" pitchFamily="34" charset="-128"/>
              </a:defRPr>
            </a:lvl1pPr>
            <a:lvl2pPr marL="742950" indent="-285750">
              <a:spcBef>
                <a:spcPct val="30000"/>
              </a:spcBef>
              <a:defRPr sz="1200">
                <a:solidFill>
                  <a:schemeClr val="tx1"/>
                </a:solidFill>
                <a:latin typeface="TUOS Stephenson" panose="02070503080000020004" pitchFamily="18" charset="77"/>
                <a:ea typeface="ＭＳ Ｐゴシック" panose="020B0600070205080204" pitchFamily="34" charset="-128"/>
              </a:defRPr>
            </a:lvl2pPr>
            <a:lvl3pPr marL="11430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3pPr>
            <a:lvl4pPr marL="16002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4pPr>
            <a:lvl5pPr marL="20574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9pPr>
          </a:lstStyle>
          <a:p>
            <a:pPr>
              <a:spcBef>
                <a:spcPct val="0"/>
              </a:spcBef>
            </a:pPr>
            <a:fld id="{DD003980-1938-FB4D-B377-1C97B2075693}" type="slidenum">
              <a:rPr lang="en-GB" altLang="en-US" smtClean="0">
                <a:latin typeface="Arial" panose="020B0604020202020204" pitchFamily="34" charset="0"/>
              </a:rPr>
              <a:pPr>
                <a:spcBef>
                  <a:spcPct val="0"/>
                </a:spcBef>
              </a:pPr>
              <a:t>14</a:t>
            </a:fld>
            <a:endParaRPr lang="en-GB" altLang="en-US" dirty="0">
              <a:latin typeface="Arial" panose="020B0604020202020204" pitchFamily="34" charset="0"/>
            </a:endParaRPr>
          </a:p>
        </p:txBody>
      </p:sp>
    </p:spTree>
    <p:extLst>
      <p:ext uri="{BB962C8B-B14F-4D97-AF65-F5344CB8AC3E}">
        <p14:creationId xmlns:p14="http://schemas.microsoft.com/office/powerpoint/2010/main" val="23633248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6A2F9357-6761-5943-8395-BBFBB62A0468}"/>
              </a:ext>
            </a:extLst>
          </p:cNvPr>
          <p:cNvSpPr>
            <a:spLocks noGrp="1" noRot="1" noChangeAspect="1" noChangeArrowheads="1" noTextEdit="1"/>
          </p:cNvSpPr>
          <p:nvPr>
            <p:ph type="sldImg"/>
          </p:nvPr>
        </p:nvSpPr>
        <p:spPr>
          <a:ln/>
        </p:spPr>
      </p:sp>
      <p:sp>
        <p:nvSpPr>
          <p:cNvPr id="22530" name="Notes Placeholder 2">
            <a:extLst>
              <a:ext uri="{FF2B5EF4-FFF2-40B4-BE49-F238E27FC236}">
                <a16:creationId xmlns:a16="http://schemas.microsoft.com/office/drawing/2014/main" id="{CDDEC0EC-CC98-A949-8A6F-363F925893A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a typeface="ＭＳ Ｐゴシック" panose="020B0600070205080204" pitchFamily="34" charset="-128"/>
            </a:endParaRPr>
          </a:p>
        </p:txBody>
      </p:sp>
      <p:sp>
        <p:nvSpPr>
          <p:cNvPr id="22531" name="Slide Number Placeholder 3">
            <a:extLst>
              <a:ext uri="{FF2B5EF4-FFF2-40B4-BE49-F238E27FC236}">
                <a16:creationId xmlns:a16="http://schemas.microsoft.com/office/drawing/2014/main" id="{5E9FF987-835A-E14C-A07A-BC3E174A512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UOS Stephenson" panose="02070503080000020004" pitchFamily="18" charset="77"/>
                <a:ea typeface="ＭＳ Ｐゴシック" panose="020B0600070205080204" pitchFamily="34" charset="-128"/>
              </a:defRPr>
            </a:lvl1pPr>
            <a:lvl2pPr marL="742950" indent="-285750">
              <a:spcBef>
                <a:spcPct val="30000"/>
              </a:spcBef>
              <a:defRPr sz="1200">
                <a:solidFill>
                  <a:schemeClr val="tx1"/>
                </a:solidFill>
                <a:latin typeface="TUOS Stephenson" panose="02070503080000020004" pitchFamily="18" charset="77"/>
                <a:ea typeface="ＭＳ Ｐゴシック" panose="020B0600070205080204" pitchFamily="34" charset="-128"/>
              </a:defRPr>
            </a:lvl2pPr>
            <a:lvl3pPr marL="11430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3pPr>
            <a:lvl4pPr marL="16002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4pPr>
            <a:lvl5pPr marL="20574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9pPr>
          </a:lstStyle>
          <a:p>
            <a:pPr>
              <a:spcBef>
                <a:spcPct val="0"/>
              </a:spcBef>
            </a:pPr>
            <a:fld id="{DD003980-1938-FB4D-B377-1C97B2075693}" type="slidenum">
              <a:rPr lang="en-GB" altLang="en-US" smtClean="0">
                <a:latin typeface="Arial" panose="020B0604020202020204" pitchFamily="34" charset="0"/>
              </a:rPr>
              <a:pPr>
                <a:spcBef>
                  <a:spcPct val="0"/>
                </a:spcBef>
              </a:pPr>
              <a:t>15</a:t>
            </a:fld>
            <a:endParaRPr lang="en-GB" altLang="en-US" dirty="0">
              <a:latin typeface="Arial" panose="020B0604020202020204" pitchFamily="34" charset="0"/>
            </a:endParaRPr>
          </a:p>
        </p:txBody>
      </p:sp>
    </p:spTree>
    <p:extLst>
      <p:ext uri="{BB962C8B-B14F-4D97-AF65-F5344CB8AC3E}">
        <p14:creationId xmlns:p14="http://schemas.microsoft.com/office/powerpoint/2010/main" val="2039551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6A2F9357-6761-5943-8395-BBFBB62A0468}"/>
              </a:ext>
            </a:extLst>
          </p:cNvPr>
          <p:cNvSpPr>
            <a:spLocks noGrp="1" noRot="1" noChangeAspect="1" noChangeArrowheads="1" noTextEdit="1"/>
          </p:cNvSpPr>
          <p:nvPr>
            <p:ph type="sldImg"/>
          </p:nvPr>
        </p:nvSpPr>
        <p:spPr>
          <a:ln/>
        </p:spPr>
      </p:sp>
      <p:sp>
        <p:nvSpPr>
          <p:cNvPr id="22530" name="Notes Placeholder 2">
            <a:extLst>
              <a:ext uri="{FF2B5EF4-FFF2-40B4-BE49-F238E27FC236}">
                <a16:creationId xmlns:a16="http://schemas.microsoft.com/office/drawing/2014/main" id="{CDDEC0EC-CC98-A949-8A6F-363F925893A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a typeface="ＭＳ Ｐゴシック" panose="020B0600070205080204" pitchFamily="34" charset="-128"/>
            </a:endParaRPr>
          </a:p>
        </p:txBody>
      </p:sp>
      <p:sp>
        <p:nvSpPr>
          <p:cNvPr id="22531" name="Slide Number Placeholder 3">
            <a:extLst>
              <a:ext uri="{FF2B5EF4-FFF2-40B4-BE49-F238E27FC236}">
                <a16:creationId xmlns:a16="http://schemas.microsoft.com/office/drawing/2014/main" id="{5E9FF987-835A-E14C-A07A-BC3E174A512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UOS Stephenson" panose="02070503080000020004" pitchFamily="18" charset="77"/>
                <a:ea typeface="ＭＳ Ｐゴシック" panose="020B0600070205080204" pitchFamily="34" charset="-128"/>
              </a:defRPr>
            </a:lvl1pPr>
            <a:lvl2pPr marL="742950" indent="-285750">
              <a:spcBef>
                <a:spcPct val="30000"/>
              </a:spcBef>
              <a:defRPr sz="1200">
                <a:solidFill>
                  <a:schemeClr val="tx1"/>
                </a:solidFill>
                <a:latin typeface="TUOS Stephenson" panose="02070503080000020004" pitchFamily="18" charset="77"/>
                <a:ea typeface="ＭＳ Ｐゴシック" panose="020B0600070205080204" pitchFamily="34" charset="-128"/>
              </a:defRPr>
            </a:lvl2pPr>
            <a:lvl3pPr marL="11430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3pPr>
            <a:lvl4pPr marL="16002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4pPr>
            <a:lvl5pPr marL="20574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9pPr>
          </a:lstStyle>
          <a:p>
            <a:pPr>
              <a:spcBef>
                <a:spcPct val="0"/>
              </a:spcBef>
            </a:pPr>
            <a:fld id="{DD003980-1938-FB4D-B377-1C97B2075693}" type="slidenum">
              <a:rPr lang="en-GB" altLang="en-US" smtClean="0">
                <a:latin typeface="Arial" panose="020B0604020202020204" pitchFamily="34" charset="0"/>
              </a:rPr>
              <a:pPr>
                <a:spcBef>
                  <a:spcPct val="0"/>
                </a:spcBef>
              </a:pPr>
              <a:t>3</a:t>
            </a:fld>
            <a:endParaRPr lang="en-GB" altLang="en-US" dirty="0">
              <a:latin typeface="Arial" panose="020B0604020202020204" pitchFamily="34" charset="0"/>
            </a:endParaRPr>
          </a:p>
        </p:txBody>
      </p:sp>
    </p:spTree>
    <p:extLst>
      <p:ext uri="{BB962C8B-B14F-4D97-AF65-F5344CB8AC3E}">
        <p14:creationId xmlns:p14="http://schemas.microsoft.com/office/powerpoint/2010/main" val="1848573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6A2F9357-6761-5943-8395-BBFBB62A0468}"/>
              </a:ext>
            </a:extLst>
          </p:cNvPr>
          <p:cNvSpPr>
            <a:spLocks noGrp="1" noRot="1" noChangeAspect="1" noChangeArrowheads="1" noTextEdit="1"/>
          </p:cNvSpPr>
          <p:nvPr>
            <p:ph type="sldImg"/>
          </p:nvPr>
        </p:nvSpPr>
        <p:spPr>
          <a:ln/>
        </p:spPr>
      </p:sp>
      <p:sp>
        <p:nvSpPr>
          <p:cNvPr id="22530" name="Notes Placeholder 2">
            <a:extLst>
              <a:ext uri="{FF2B5EF4-FFF2-40B4-BE49-F238E27FC236}">
                <a16:creationId xmlns:a16="http://schemas.microsoft.com/office/drawing/2014/main" id="{CDDEC0EC-CC98-A949-8A6F-363F925893A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a typeface="ＭＳ Ｐゴシック" panose="020B0600070205080204" pitchFamily="34" charset="-128"/>
            </a:endParaRPr>
          </a:p>
        </p:txBody>
      </p:sp>
      <p:sp>
        <p:nvSpPr>
          <p:cNvPr id="22531" name="Slide Number Placeholder 3">
            <a:extLst>
              <a:ext uri="{FF2B5EF4-FFF2-40B4-BE49-F238E27FC236}">
                <a16:creationId xmlns:a16="http://schemas.microsoft.com/office/drawing/2014/main" id="{5E9FF987-835A-E14C-A07A-BC3E174A512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UOS Stephenson" panose="02070503080000020004" pitchFamily="18" charset="77"/>
                <a:ea typeface="ＭＳ Ｐゴシック" panose="020B0600070205080204" pitchFamily="34" charset="-128"/>
              </a:defRPr>
            </a:lvl1pPr>
            <a:lvl2pPr marL="742950" indent="-285750">
              <a:spcBef>
                <a:spcPct val="30000"/>
              </a:spcBef>
              <a:defRPr sz="1200">
                <a:solidFill>
                  <a:schemeClr val="tx1"/>
                </a:solidFill>
                <a:latin typeface="TUOS Stephenson" panose="02070503080000020004" pitchFamily="18" charset="77"/>
                <a:ea typeface="ＭＳ Ｐゴシック" panose="020B0600070205080204" pitchFamily="34" charset="-128"/>
              </a:defRPr>
            </a:lvl2pPr>
            <a:lvl3pPr marL="11430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3pPr>
            <a:lvl4pPr marL="16002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4pPr>
            <a:lvl5pPr marL="20574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9pPr>
          </a:lstStyle>
          <a:p>
            <a:pPr>
              <a:spcBef>
                <a:spcPct val="0"/>
              </a:spcBef>
            </a:pPr>
            <a:fld id="{DD003980-1938-FB4D-B377-1C97B2075693}" type="slidenum">
              <a:rPr lang="en-GB" altLang="en-US" smtClean="0">
                <a:latin typeface="Arial" panose="020B0604020202020204" pitchFamily="34" charset="0"/>
              </a:rPr>
              <a:pPr>
                <a:spcBef>
                  <a:spcPct val="0"/>
                </a:spcBef>
              </a:pPr>
              <a:t>4</a:t>
            </a:fld>
            <a:endParaRPr lang="en-GB" altLang="en-US" dirty="0">
              <a:latin typeface="Arial" panose="020B0604020202020204" pitchFamily="34" charset="0"/>
            </a:endParaRPr>
          </a:p>
        </p:txBody>
      </p:sp>
    </p:spTree>
    <p:extLst>
      <p:ext uri="{BB962C8B-B14F-4D97-AF65-F5344CB8AC3E}">
        <p14:creationId xmlns:p14="http://schemas.microsoft.com/office/powerpoint/2010/main" val="2946690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6A2F9357-6761-5943-8395-BBFBB62A0468}"/>
              </a:ext>
            </a:extLst>
          </p:cNvPr>
          <p:cNvSpPr>
            <a:spLocks noGrp="1" noRot="1" noChangeAspect="1" noChangeArrowheads="1" noTextEdit="1"/>
          </p:cNvSpPr>
          <p:nvPr>
            <p:ph type="sldImg"/>
          </p:nvPr>
        </p:nvSpPr>
        <p:spPr>
          <a:ln/>
        </p:spPr>
      </p:sp>
      <p:sp>
        <p:nvSpPr>
          <p:cNvPr id="22530" name="Notes Placeholder 2">
            <a:extLst>
              <a:ext uri="{FF2B5EF4-FFF2-40B4-BE49-F238E27FC236}">
                <a16:creationId xmlns:a16="http://schemas.microsoft.com/office/drawing/2014/main" id="{CDDEC0EC-CC98-A949-8A6F-363F925893A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a typeface="ＭＳ Ｐゴシック" panose="020B0600070205080204" pitchFamily="34" charset="-128"/>
            </a:endParaRPr>
          </a:p>
        </p:txBody>
      </p:sp>
      <p:sp>
        <p:nvSpPr>
          <p:cNvPr id="22531" name="Slide Number Placeholder 3">
            <a:extLst>
              <a:ext uri="{FF2B5EF4-FFF2-40B4-BE49-F238E27FC236}">
                <a16:creationId xmlns:a16="http://schemas.microsoft.com/office/drawing/2014/main" id="{5E9FF987-835A-E14C-A07A-BC3E174A512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UOS Stephenson" panose="02070503080000020004" pitchFamily="18" charset="77"/>
                <a:ea typeface="ＭＳ Ｐゴシック" panose="020B0600070205080204" pitchFamily="34" charset="-128"/>
              </a:defRPr>
            </a:lvl1pPr>
            <a:lvl2pPr marL="742950" indent="-285750">
              <a:spcBef>
                <a:spcPct val="30000"/>
              </a:spcBef>
              <a:defRPr sz="1200">
                <a:solidFill>
                  <a:schemeClr val="tx1"/>
                </a:solidFill>
                <a:latin typeface="TUOS Stephenson" panose="02070503080000020004" pitchFamily="18" charset="77"/>
                <a:ea typeface="ＭＳ Ｐゴシック" panose="020B0600070205080204" pitchFamily="34" charset="-128"/>
              </a:defRPr>
            </a:lvl2pPr>
            <a:lvl3pPr marL="11430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3pPr>
            <a:lvl4pPr marL="16002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4pPr>
            <a:lvl5pPr marL="20574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9pPr>
          </a:lstStyle>
          <a:p>
            <a:pPr>
              <a:spcBef>
                <a:spcPct val="0"/>
              </a:spcBef>
            </a:pPr>
            <a:fld id="{DD003980-1938-FB4D-B377-1C97B2075693}" type="slidenum">
              <a:rPr lang="en-GB" altLang="en-US" smtClean="0">
                <a:latin typeface="Arial" panose="020B0604020202020204" pitchFamily="34" charset="0"/>
              </a:rPr>
              <a:pPr>
                <a:spcBef>
                  <a:spcPct val="0"/>
                </a:spcBef>
              </a:pPr>
              <a:t>5</a:t>
            </a:fld>
            <a:endParaRPr lang="en-GB" altLang="en-US" dirty="0">
              <a:latin typeface="Arial" panose="020B0604020202020204" pitchFamily="34" charset="0"/>
            </a:endParaRPr>
          </a:p>
        </p:txBody>
      </p:sp>
    </p:spTree>
    <p:extLst>
      <p:ext uri="{BB962C8B-B14F-4D97-AF65-F5344CB8AC3E}">
        <p14:creationId xmlns:p14="http://schemas.microsoft.com/office/powerpoint/2010/main" val="542929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6A2F9357-6761-5943-8395-BBFBB62A0468}"/>
              </a:ext>
            </a:extLst>
          </p:cNvPr>
          <p:cNvSpPr>
            <a:spLocks noGrp="1" noRot="1" noChangeAspect="1" noChangeArrowheads="1" noTextEdit="1"/>
          </p:cNvSpPr>
          <p:nvPr>
            <p:ph type="sldImg"/>
          </p:nvPr>
        </p:nvSpPr>
        <p:spPr>
          <a:ln/>
        </p:spPr>
      </p:sp>
      <p:sp>
        <p:nvSpPr>
          <p:cNvPr id="22530" name="Notes Placeholder 2">
            <a:extLst>
              <a:ext uri="{FF2B5EF4-FFF2-40B4-BE49-F238E27FC236}">
                <a16:creationId xmlns:a16="http://schemas.microsoft.com/office/drawing/2014/main" id="{CDDEC0EC-CC98-A949-8A6F-363F925893A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a typeface="ＭＳ Ｐゴシック" panose="020B0600070205080204" pitchFamily="34" charset="-128"/>
            </a:endParaRPr>
          </a:p>
        </p:txBody>
      </p:sp>
      <p:sp>
        <p:nvSpPr>
          <p:cNvPr id="22531" name="Slide Number Placeholder 3">
            <a:extLst>
              <a:ext uri="{FF2B5EF4-FFF2-40B4-BE49-F238E27FC236}">
                <a16:creationId xmlns:a16="http://schemas.microsoft.com/office/drawing/2014/main" id="{5E9FF987-835A-E14C-A07A-BC3E174A512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UOS Stephenson" panose="02070503080000020004" pitchFamily="18" charset="77"/>
                <a:ea typeface="ＭＳ Ｐゴシック" panose="020B0600070205080204" pitchFamily="34" charset="-128"/>
              </a:defRPr>
            </a:lvl1pPr>
            <a:lvl2pPr marL="742950" indent="-285750">
              <a:spcBef>
                <a:spcPct val="30000"/>
              </a:spcBef>
              <a:defRPr sz="1200">
                <a:solidFill>
                  <a:schemeClr val="tx1"/>
                </a:solidFill>
                <a:latin typeface="TUOS Stephenson" panose="02070503080000020004" pitchFamily="18" charset="77"/>
                <a:ea typeface="ＭＳ Ｐゴシック" panose="020B0600070205080204" pitchFamily="34" charset="-128"/>
              </a:defRPr>
            </a:lvl2pPr>
            <a:lvl3pPr marL="11430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3pPr>
            <a:lvl4pPr marL="16002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4pPr>
            <a:lvl5pPr marL="20574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9pPr>
          </a:lstStyle>
          <a:p>
            <a:pPr>
              <a:spcBef>
                <a:spcPct val="0"/>
              </a:spcBef>
            </a:pPr>
            <a:fld id="{DD003980-1938-FB4D-B377-1C97B2075693}" type="slidenum">
              <a:rPr lang="en-GB" altLang="en-US" smtClean="0">
                <a:latin typeface="Arial" panose="020B0604020202020204" pitchFamily="34" charset="0"/>
              </a:rPr>
              <a:pPr>
                <a:spcBef>
                  <a:spcPct val="0"/>
                </a:spcBef>
              </a:pPr>
              <a:t>6</a:t>
            </a:fld>
            <a:endParaRPr lang="en-GB" altLang="en-US" dirty="0">
              <a:latin typeface="Arial" panose="020B0604020202020204" pitchFamily="34" charset="0"/>
            </a:endParaRPr>
          </a:p>
        </p:txBody>
      </p:sp>
    </p:spTree>
    <p:extLst>
      <p:ext uri="{BB962C8B-B14F-4D97-AF65-F5344CB8AC3E}">
        <p14:creationId xmlns:p14="http://schemas.microsoft.com/office/powerpoint/2010/main" val="1140608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6A2F9357-6761-5943-8395-BBFBB62A0468}"/>
              </a:ext>
            </a:extLst>
          </p:cNvPr>
          <p:cNvSpPr>
            <a:spLocks noGrp="1" noRot="1" noChangeAspect="1" noChangeArrowheads="1" noTextEdit="1"/>
          </p:cNvSpPr>
          <p:nvPr>
            <p:ph type="sldImg"/>
          </p:nvPr>
        </p:nvSpPr>
        <p:spPr>
          <a:ln/>
        </p:spPr>
      </p:sp>
      <p:sp>
        <p:nvSpPr>
          <p:cNvPr id="22530" name="Notes Placeholder 2">
            <a:extLst>
              <a:ext uri="{FF2B5EF4-FFF2-40B4-BE49-F238E27FC236}">
                <a16:creationId xmlns:a16="http://schemas.microsoft.com/office/drawing/2014/main" id="{CDDEC0EC-CC98-A949-8A6F-363F925893A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a typeface="ＭＳ Ｐゴシック" panose="020B0600070205080204" pitchFamily="34" charset="-128"/>
            </a:endParaRPr>
          </a:p>
        </p:txBody>
      </p:sp>
      <p:sp>
        <p:nvSpPr>
          <p:cNvPr id="22531" name="Slide Number Placeholder 3">
            <a:extLst>
              <a:ext uri="{FF2B5EF4-FFF2-40B4-BE49-F238E27FC236}">
                <a16:creationId xmlns:a16="http://schemas.microsoft.com/office/drawing/2014/main" id="{5E9FF987-835A-E14C-A07A-BC3E174A512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UOS Stephenson" panose="02070503080000020004" pitchFamily="18" charset="77"/>
                <a:ea typeface="ＭＳ Ｐゴシック" panose="020B0600070205080204" pitchFamily="34" charset="-128"/>
              </a:defRPr>
            </a:lvl1pPr>
            <a:lvl2pPr marL="742950" indent="-285750">
              <a:spcBef>
                <a:spcPct val="30000"/>
              </a:spcBef>
              <a:defRPr sz="1200">
                <a:solidFill>
                  <a:schemeClr val="tx1"/>
                </a:solidFill>
                <a:latin typeface="TUOS Stephenson" panose="02070503080000020004" pitchFamily="18" charset="77"/>
                <a:ea typeface="ＭＳ Ｐゴシック" panose="020B0600070205080204" pitchFamily="34" charset="-128"/>
              </a:defRPr>
            </a:lvl2pPr>
            <a:lvl3pPr marL="11430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3pPr>
            <a:lvl4pPr marL="16002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4pPr>
            <a:lvl5pPr marL="20574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9pPr>
          </a:lstStyle>
          <a:p>
            <a:pPr>
              <a:spcBef>
                <a:spcPct val="0"/>
              </a:spcBef>
            </a:pPr>
            <a:fld id="{DD003980-1938-FB4D-B377-1C97B2075693}" type="slidenum">
              <a:rPr lang="en-GB" altLang="en-US" smtClean="0">
                <a:latin typeface="Arial" panose="020B0604020202020204" pitchFamily="34" charset="0"/>
              </a:rPr>
              <a:pPr>
                <a:spcBef>
                  <a:spcPct val="0"/>
                </a:spcBef>
              </a:pPr>
              <a:t>7</a:t>
            </a:fld>
            <a:endParaRPr lang="en-GB" altLang="en-US" dirty="0">
              <a:latin typeface="Arial" panose="020B0604020202020204" pitchFamily="34" charset="0"/>
            </a:endParaRPr>
          </a:p>
        </p:txBody>
      </p:sp>
    </p:spTree>
    <p:extLst>
      <p:ext uri="{BB962C8B-B14F-4D97-AF65-F5344CB8AC3E}">
        <p14:creationId xmlns:p14="http://schemas.microsoft.com/office/powerpoint/2010/main" val="2060425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6A2F9357-6761-5943-8395-BBFBB62A0468}"/>
              </a:ext>
            </a:extLst>
          </p:cNvPr>
          <p:cNvSpPr>
            <a:spLocks noGrp="1" noRot="1" noChangeAspect="1" noChangeArrowheads="1" noTextEdit="1"/>
          </p:cNvSpPr>
          <p:nvPr>
            <p:ph type="sldImg"/>
          </p:nvPr>
        </p:nvSpPr>
        <p:spPr>
          <a:ln/>
        </p:spPr>
      </p:sp>
      <p:sp>
        <p:nvSpPr>
          <p:cNvPr id="22530" name="Notes Placeholder 2">
            <a:extLst>
              <a:ext uri="{FF2B5EF4-FFF2-40B4-BE49-F238E27FC236}">
                <a16:creationId xmlns:a16="http://schemas.microsoft.com/office/drawing/2014/main" id="{CDDEC0EC-CC98-A949-8A6F-363F925893A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a typeface="ＭＳ Ｐゴシック" panose="020B0600070205080204" pitchFamily="34" charset="-128"/>
            </a:endParaRPr>
          </a:p>
        </p:txBody>
      </p:sp>
      <p:sp>
        <p:nvSpPr>
          <p:cNvPr id="22531" name="Slide Number Placeholder 3">
            <a:extLst>
              <a:ext uri="{FF2B5EF4-FFF2-40B4-BE49-F238E27FC236}">
                <a16:creationId xmlns:a16="http://schemas.microsoft.com/office/drawing/2014/main" id="{5E9FF987-835A-E14C-A07A-BC3E174A512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UOS Stephenson" panose="02070503080000020004" pitchFamily="18" charset="77"/>
                <a:ea typeface="ＭＳ Ｐゴシック" panose="020B0600070205080204" pitchFamily="34" charset="-128"/>
              </a:defRPr>
            </a:lvl1pPr>
            <a:lvl2pPr marL="742950" indent="-285750">
              <a:spcBef>
                <a:spcPct val="30000"/>
              </a:spcBef>
              <a:defRPr sz="1200">
                <a:solidFill>
                  <a:schemeClr val="tx1"/>
                </a:solidFill>
                <a:latin typeface="TUOS Stephenson" panose="02070503080000020004" pitchFamily="18" charset="77"/>
                <a:ea typeface="ＭＳ Ｐゴシック" panose="020B0600070205080204" pitchFamily="34" charset="-128"/>
              </a:defRPr>
            </a:lvl2pPr>
            <a:lvl3pPr marL="11430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3pPr>
            <a:lvl4pPr marL="16002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4pPr>
            <a:lvl5pPr marL="20574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9pPr>
          </a:lstStyle>
          <a:p>
            <a:pPr>
              <a:spcBef>
                <a:spcPct val="0"/>
              </a:spcBef>
            </a:pPr>
            <a:fld id="{DD003980-1938-FB4D-B377-1C97B2075693}" type="slidenum">
              <a:rPr lang="en-GB" altLang="en-US" smtClean="0">
                <a:latin typeface="Arial" panose="020B0604020202020204" pitchFamily="34" charset="0"/>
              </a:rPr>
              <a:pPr>
                <a:spcBef>
                  <a:spcPct val="0"/>
                </a:spcBef>
              </a:pPr>
              <a:t>8</a:t>
            </a:fld>
            <a:endParaRPr lang="en-GB" altLang="en-US" dirty="0">
              <a:latin typeface="Arial" panose="020B0604020202020204" pitchFamily="34" charset="0"/>
            </a:endParaRPr>
          </a:p>
        </p:txBody>
      </p:sp>
    </p:spTree>
    <p:extLst>
      <p:ext uri="{BB962C8B-B14F-4D97-AF65-F5344CB8AC3E}">
        <p14:creationId xmlns:p14="http://schemas.microsoft.com/office/powerpoint/2010/main" val="40513938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6A2F9357-6761-5943-8395-BBFBB62A0468}"/>
              </a:ext>
            </a:extLst>
          </p:cNvPr>
          <p:cNvSpPr>
            <a:spLocks noGrp="1" noRot="1" noChangeAspect="1" noChangeArrowheads="1" noTextEdit="1"/>
          </p:cNvSpPr>
          <p:nvPr>
            <p:ph type="sldImg"/>
          </p:nvPr>
        </p:nvSpPr>
        <p:spPr>
          <a:ln/>
        </p:spPr>
      </p:sp>
      <p:sp>
        <p:nvSpPr>
          <p:cNvPr id="22530" name="Notes Placeholder 2">
            <a:extLst>
              <a:ext uri="{FF2B5EF4-FFF2-40B4-BE49-F238E27FC236}">
                <a16:creationId xmlns:a16="http://schemas.microsoft.com/office/drawing/2014/main" id="{CDDEC0EC-CC98-A949-8A6F-363F925893A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a typeface="ＭＳ Ｐゴシック" panose="020B0600070205080204" pitchFamily="34" charset="-128"/>
            </a:endParaRPr>
          </a:p>
        </p:txBody>
      </p:sp>
      <p:sp>
        <p:nvSpPr>
          <p:cNvPr id="22531" name="Slide Number Placeholder 3">
            <a:extLst>
              <a:ext uri="{FF2B5EF4-FFF2-40B4-BE49-F238E27FC236}">
                <a16:creationId xmlns:a16="http://schemas.microsoft.com/office/drawing/2014/main" id="{5E9FF987-835A-E14C-A07A-BC3E174A512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UOS Stephenson" panose="02070503080000020004" pitchFamily="18" charset="77"/>
                <a:ea typeface="ＭＳ Ｐゴシック" panose="020B0600070205080204" pitchFamily="34" charset="-128"/>
              </a:defRPr>
            </a:lvl1pPr>
            <a:lvl2pPr marL="742950" indent="-285750">
              <a:spcBef>
                <a:spcPct val="30000"/>
              </a:spcBef>
              <a:defRPr sz="1200">
                <a:solidFill>
                  <a:schemeClr val="tx1"/>
                </a:solidFill>
                <a:latin typeface="TUOS Stephenson" panose="02070503080000020004" pitchFamily="18" charset="77"/>
                <a:ea typeface="ＭＳ Ｐゴシック" panose="020B0600070205080204" pitchFamily="34" charset="-128"/>
              </a:defRPr>
            </a:lvl2pPr>
            <a:lvl3pPr marL="11430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3pPr>
            <a:lvl4pPr marL="16002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4pPr>
            <a:lvl5pPr marL="20574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9pPr>
          </a:lstStyle>
          <a:p>
            <a:pPr>
              <a:spcBef>
                <a:spcPct val="0"/>
              </a:spcBef>
            </a:pPr>
            <a:fld id="{DD003980-1938-FB4D-B377-1C97B2075693}" type="slidenum">
              <a:rPr lang="en-GB" altLang="en-US" smtClean="0">
                <a:latin typeface="Arial" panose="020B0604020202020204" pitchFamily="34" charset="0"/>
              </a:rPr>
              <a:pPr>
                <a:spcBef>
                  <a:spcPct val="0"/>
                </a:spcBef>
              </a:pPr>
              <a:t>9</a:t>
            </a:fld>
            <a:endParaRPr lang="en-GB" altLang="en-US" dirty="0">
              <a:latin typeface="Arial" panose="020B0604020202020204" pitchFamily="34" charset="0"/>
            </a:endParaRPr>
          </a:p>
        </p:txBody>
      </p:sp>
    </p:spTree>
    <p:extLst>
      <p:ext uri="{BB962C8B-B14F-4D97-AF65-F5344CB8AC3E}">
        <p14:creationId xmlns:p14="http://schemas.microsoft.com/office/powerpoint/2010/main" val="27666733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6A2F9357-6761-5943-8395-BBFBB62A0468}"/>
              </a:ext>
            </a:extLst>
          </p:cNvPr>
          <p:cNvSpPr>
            <a:spLocks noGrp="1" noRot="1" noChangeAspect="1" noChangeArrowheads="1" noTextEdit="1"/>
          </p:cNvSpPr>
          <p:nvPr>
            <p:ph type="sldImg"/>
          </p:nvPr>
        </p:nvSpPr>
        <p:spPr>
          <a:ln/>
        </p:spPr>
      </p:sp>
      <p:sp>
        <p:nvSpPr>
          <p:cNvPr id="22530" name="Notes Placeholder 2">
            <a:extLst>
              <a:ext uri="{FF2B5EF4-FFF2-40B4-BE49-F238E27FC236}">
                <a16:creationId xmlns:a16="http://schemas.microsoft.com/office/drawing/2014/main" id="{CDDEC0EC-CC98-A949-8A6F-363F925893A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a typeface="ＭＳ Ｐゴシック" panose="020B0600070205080204" pitchFamily="34" charset="-128"/>
            </a:endParaRPr>
          </a:p>
        </p:txBody>
      </p:sp>
      <p:sp>
        <p:nvSpPr>
          <p:cNvPr id="22531" name="Slide Number Placeholder 3">
            <a:extLst>
              <a:ext uri="{FF2B5EF4-FFF2-40B4-BE49-F238E27FC236}">
                <a16:creationId xmlns:a16="http://schemas.microsoft.com/office/drawing/2014/main" id="{5E9FF987-835A-E14C-A07A-BC3E174A512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UOS Stephenson" panose="02070503080000020004" pitchFamily="18" charset="77"/>
                <a:ea typeface="ＭＳ Ｐゴシック" panose="020B0600070205080204" pitchFamily="34" charset="-128"/>
              </a:defRPr>
            </a:lvl1pPr>
            <a:lvl2pPr marL="742950" indent="-285750">
              <a:spcBef>
                <a:spcPct val="30000"/>
              </a:spcBef>
              <a:defRPr sz="1200">
                <a:solidFill>
                  <a:schemeClr val="tx1"/>
                </a:solidFill>
                <a:latin typeface="TUOS Stephenson" panose="02070503080000020004" pitchFamily="18" charset="77"/>
                <a:ea typeface="ＭＳ Ｐゴシック" panose="020B0600070205080204" pitchFamily="34" charset="-128"/>
              </a:defRPr>
            </a:lvl2pPr>
            <a:lvl3pPr marL="11430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3pPr>
            <a:lvl4pPr marL="16002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4pPr>
            <a:lvl5pPr marL="2057400" indent="-228600">
              <a:spcBef>
                <a:spcPct val="30000"/>
              </a:spcBef>
              <a:defRPr sz="1200">
                <a:solidFill>
                  <a:schemeClr val="tx1"/>
                </a:solidFill>
                <a:latin typeface="TUOS Stephenson" panose="02070503080000020004" pitchFamily="18" charset="77"/>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UOS Stephenson" panose="02070503080000020004" pitchFamily="18" charset="77"/>
                <a:ea typeface="ＭＳ Ｐゴシック" panose="020B0600070205080204" pitchFamily="34" charset="-128"/>
              </a:defRPr>
            </a:lvl9pPr>
          </a:lstStyle>
          <a:p>
            <a:pPr>
              <a:spcBef>
                <a:spcPct val="0"/>
              </a:spcBef>
            </a:pPr>
            <a:fld id="{DD003980-1938-FB4D-B377-1C97B2075693}" type="slidenum">
              <a:rPr lang="en-GB" altLang="en-US" smtClean="0">
                <a:latin typeface="Arial" panose="020B0604020202020204" pitchFamily="34" charset="0"/>
              </a:rPr>
              <a:pPr>
                <a:spcBef>
                  <a:spcPct val="0"/>
                </a:spcBef>
              </a:pPr>
              <a:t>10</a:t>
            </a:fld>
            <a:endParaRPr lang="en-GB" altLang="en-US" dirty="0">
              <a:latin typeface="Arial" panose="020B0604020202020204" pitchFamily="34" charset="0"/>
            </a:endParaRPr>
          </a:p>
        </p:txBody>
      </p:sp>
    </p:spTree>
    <p:extLst>
      <p:ext uri="{BB962C8B-B14F-4D97-AF65-F5344CB8AC3E}">
        <p14:creationId xmlns:p14="http://schemas.microsoft.com/office/powerpoint/2010/main" val="20935576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395536" y="1484784"/>
            <a:ext cx="6552728" cy="1728192"/>
          </a:xfrm>
        </p:spPr>
        <p:txBody>
          <a:bodyPr anchor="b"/>
          <a:lstStyle>
            <a:lvl1pPr>
              <a:defRPr b="0" i="0">
                <a:latin typeface="Georgia"/>
                <a:cs typeface="Georgia"/>
              </a:defRPr>
            </a:lvl1pPr>
          </a:lstStyle>
          <a:p>
            <a:r>
              <a:rPr lang="en-US" dirty="0"/>
              <a:t>Click to edit Master title style</a:t>
            </a:r>
            <a:endParaRPr lang="en-GB" dirty="0"/>
          </a:p>
        </p:txBody>
      </p:sp>
      <p:sp>
        <p:nvSpPr>
          <p:cNvPr id="8" name="Content Placeholder 7"/>
          <p:cNvSpPr>
            <a:spLocks noGrp="1"/>
          </p:cNvSpPr>
          <p:nvPr>
            <p:ph sz="quarter" idx="10"/>
          </p:nvPr>
        </p:nvSpPr>
        <p:spPr>
          <a:xfrm>
            <a:off x="394890" y="3284860"/>
            <a:ext cx="6553374" cy="1152525"/>
          </a:xfrm>
        </p:spPr>
        <p:txBody>
          <a:bodyPr/>
          <a:lstStyle>
            <a:lvl1pPr marL="0" indent="0">
              <a:buNone/>
              <a:defRPr sz="2400" b="0" i="0">
                <a:latin typeface="Arial" panose="020B0604020202020204" pitchFamily="34" charset="0"/>
              </a:defRPr>
            </a:lvl1pPr>
            <a:lvl2pPr marL="457155" indent="0">
              <a:buNone/>
              <a:defRPr b="0"/>
            </a:lvl2pPr>
            <a:lvl3pPr marL="914309" indent="0">
              <a:buNone/>
              <a:defRPr b="0"/>
            </a:lvl3pPr>
            <a:lvl4pPr marL="1371464" indent="0">
              <a:buNone/>
              <a:defRPr b="0"/>
            </a:lvl4pPr>
            <a:lvl5pPr marL="1828618" indent="0">
              <a:buNone/>
              <a:defRPr b="0"/>
            </a:lvl5pPr>
          </a:lstStyle>
          <a:p>
            <a:pPr lvl="0"/>
            <a:r>
              <a:rPr lang="en-US" dirty="0"/>
              <a:t>Edit Master text styles</a:t>
            </a:r>
          </a:p>
        </p:txBody>
      </p:sp>
    </p:spTree>
    <p:extLst>
      <p:ext uri="{BB962C8B-B14F-4D97-AF65-F5344CB8AC3E}">
        <p14:creationId xmlns:p14="http://schemas.microsoft.com/office/powerpoint/2010/main" val="3754874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UoB_Blank">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770" y="821712"/>
            <a:ext cx="8809914" cy="5348355"/>
          </a:xfrm>
        </p:spPr>
        <p:txBody>
          <a:bodyPr/>
          <a:lstStyle>
            <a:lvl1pPr>
              <a:defRPr b="0" i="0">
                <a:solidFill>
                  <a:srgbClr val="4C6B66"/>
                </a:solidFill>
                <a:latin typeface="Arial" panose="020B0604020202020204" pitchFamily="34" charset="0"/>
              </a:defRPr>
            </a:lvl1pPr>
            <a:lvl2pPr>
              <a:defRPr b="0" i="0">
                <a:solidFill>
                  <a:srgbClr val="4C6B66"/>
                </a:solidFill>
                <a:latin typeface="Arial" panose="020B0604020202020204" pitchFamily="34" charset="0"/>
              </a:defRPr>
            </a:lvl2pPr>
            <a:lvl3pPr>
              <a:defRPr b="0" i="0">
                <a:solidFill>
                  <a:srgbClr val="4C6B66"/>
                </a:solidFill>
                <a:latin typeface="Arial" panose="020B0604020202020204" pitchFamily="34" charset="0"/>
              </a:defRPr>
            </a:lvl3pPr>
            <a:lvl4pPr>
              <a:defRPr b="0" i="0">
                <a:solidFill>
                  <a:srgbClr val="4C6B66"/>
                </a:solidFill>
                <a:latin typeface="Arial" panose="020B0604020202020204" pitchFamily="34" charset="0"/>
              </a:defRPr>
            </a:lvl4pPr>
            <a:lvl5pPr>
              <a:defRPr b="0" i="0">
                <a:solidFill>
                  <a:srgbClr val="4C6B66"/>
                </a:solidFill>
                <a:latin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itle 2">
            <a:extLst>
              <a:ext uri="{FF2B5EF4-FFF2-40B4-BE49-F238E27FC236}">
                <a16:creationId xmlns:a16="http://schemas.microsoft.com/office/drawing/2014/main" id="{C6F5608B-8C38-7B4B-B836-EDCF3BAEA5B9}"/>
              </a:ext>
            </a:extLst>
          </p:cNvPr>
          <p:cNvSpPr>
            <a:spLocks noGrp="1"/>
          </p:cNvSpPr>
          <p:nvPr>
            <p:ph type="title"/>
          </p:nvPr>
        </p:nvSpPr>
        <p:spPr>
          <a:xfrm>
            <a:off x="142506" y="166392"/>
            <a:ext cx="8841179" cy="414181"/>
          </a:xfrm>
        </p:spPr>
        <p:txBody>
          <a:bodyPr/>
          <a:lstStyle>
            <a:lvl1pPr algn="l">
              <a:defRPr sz="2400" b="0" i="0">
                <a:solidFill>
                  <a:srgbClr val="0070C0"/>
                </a:solidFill>
              </a:defRPr>
            </a:lvl1pPr>
          </a:lstStyle>
          <a:p>
            <a:r>
              <a:rPr lang="en-US" dirty="0"/>
              <a:t>Click to edit Master title style</a:t>
            </a:r>
            <a:endParaRPr lang="en-GB" dirty="0"/>
          </a:p>
        </p:txBody>
      </p:sp>
      <p:cxnSp>
        <p:nvCxnSpPr>
          <p:cNvPr id="5" name="Straight Connector 4">
            <a:extLst>
              <a:ext uri="{FF2B5EF4-FFF2-40B4-BE49-F238E27FC236}">
                <a16:creationId xmlns:a16="http://schemas.microsoft.com/office/drawing/2014/main" id="{DDF0194F-B18B-8B43-A13D-5803CE1D5B65}"/>
              </a:ext>
            </a:extLst>
          </p:cNvPr>
          <p:cNvCxnSpPr/>
          <p:nvPr/>
        </p:nvCxnSpPr>
        <p:spPr>
          <a:xfrm>
            <a:off x="142504" y="687932"/>
            <a:ext cx="8841180" cy="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6A1492EE-F7E1-A74D-AD5C-AB6B1045F659}"/>
              </a:ext>
            </a:extLst>
          </p:cNvPr>
          <p:cNvCxnSpPr/>
          <p:nvPr/>
        </p:nvCxnSpPr>
        <p:spPr>
          <a:xfrm>
            <a:off x="142504" y="687932"/>
            <a:ext cx="8841180" cy="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Text Placeholder 7">
            <a:extLst>
              <a:ext uri="{FF2B5EF4-FFF2-40B4-BE49-F238E27FC236}">
                <a16:creationId xmlns:a16="http://schemas.microsoft.com/office/drawing/2014/main" id="{CB06AF2D-4C93-9A4B-9E95-8D38EB7C6735}"/>
              </a:ext>
            </a:extLst>
          </p:cNvPr>
          <p:cNvSpPr>
            <a:spLocks noGrp="1"/>
          </p:cNvSpPr>
          <p:nvPr>
            <p:ph type="body" sz="quarter" idx="10"/>
          </p:nvPr>
        </p:nvSpPr>
        <p:spPr>
          <a:xfrm>
            <a:off x="142896" y="6303846"/>
            <a:ext cx="8840788" cy="309563"/>
          </a:xfrm>
        </p:spPr>
        <p:txBody>
          <a:bodyPr/>
          <a:lstStyle>
            <a:lvl1pPr marL="0" indent="0">
              <a:buNone/>
              <a:defRPr sz="1400" b="0" i="0">
                <a:solidFill>
                  <a:srgbClr val="0070C0"/>
                </a:solidFill>
              </a:defRPr>
            </a:lvl1pPr>
          </a:lstStyle>
          <a:p>
            <a:pPr lvl="0"/>
            <a:r>
              <a:rPr lang="en-US" dirty="0"/>
              <a:t>Edit Master text styles</a:t>
            </a:r>
          </a:p>
        </p:txBody>
      </p:sp>
    </p:spTree>
    <p:extLst>
      <p:ext uri="{BB962C8B-B14F-4D97-AF65-F5344CB8AC3E}">
        <p14:creationId xmlns:p14="http://schemas.microsoft.com/office/powerpoint/2010/main" val="3150956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UoB_tex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770" y="821712"/>
            <a:ext cx="8809914" cy="4407487"/>
          </a:xfrm>
        </p:spPr>
        <p:txBody>
          <a:bodyPr/>
          <a:lstStyle>
            <a:lvl1pPr>
              <a:defRPr b="0" i="0">
                <a:solidFill>
                  <a:srgbClr val="4C6B66"/>
                </a:solidFill>
                <a:latin typeface="Arial" panose="020B0604020202020204" pitchFamily="34" charset="0"/>
              </a:defRPr>
            </a:lvl1pPr>
            <a:lvl2pPr>
              <a:defRPr b="0" i="0">
                <a:solidFill>
                  <a:srgbClr val="4C6B66"/>
                </a:solidFill>
                <a:latin typeface="Arial" panose="020B0604020202020204" pitchFamily="34" charset="0"/>
              </a:defRPr>
            </a:lvl2pPr>
            <a:lvl3pPr>
              <a:defRPr b="0" i="0">
                <a:solidFill>
                  <a:srgbClr val="4C6B66"/>
                </a:solidFill>
                <a:latin typeface="Arial" panose="020B0604020202020204" pitchFamily="34" charset="0"/>
              </a:defRPr>
            </a:lvl3pPr>
            <a:lvl4pPr>
              <a:defRPr b="0" i="0">
                <a:solidFill>
                  <a:srgbClr val="4C6B66"/>
                </a:solidFill>
                <a:latin typeface="Arial" panose="020B0604020202020204" pitchFamily="34" charset="0"/>
              </a:defRPr>
            </a:lvl4pPr>
            <a:lvl5pPr>
              <a:defRPr b="0" i="0">
                <a:solidFill>
                  <a:srgbClr val="4C6B66"/>
                </a:solidFill>
                <a:latin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itle 2">
            <a:extLst>
              <a:ext uri="{FF2B5EF4-FFF2-40B4-BE49-F238E27FC236}">
                <a16:creationId xmlns:a16="http://schemas.microsoft.com/office/drawing/2014/main" id="{C6F5608B-8C38-7B4B-B836-EDCF3BAEA5B9}"/>
              </a:ext>
            </a:extLst>
          </p:cNvPr>
          <p:cNvSpPr>
            <a:spLocks noGrp="1"/>
          </p:cNvSpPr>
          <p:nvPr>
            <p:ph type="title"/>
          </p:nvPr>
        </p:nvSpPr>
        <p:spPr>
          <a:xfrm>
            <a:off x="142506" y="166392"/>
            <a:ext cx="8841179" cy="414181"/>
          </a:xfrm>
        </p:spPr>
        <p:txBody>
          <a:bodyPr/>
          <a:lstStyle>
            <a:lvl1pPr algn="l">
              <a:defRPr sz="2400" b="0" i="0">
                <a:solidFill>
                  <a:srgbClr val="0070C0"/>
                </a:solidFill>
              </a:defRPr>
            </a:lvl1pPr>
          </a:lstStyle>
          <a:p>
            <a:r>
              <a:rPr lang="en-US" dirty="0"/>
              <a:t>Click to edit Master title style</a:t>
            </a:r>
            <a:endParaRPr lang="en-GB" dirty="0"/>
          </a:p>
        </p:txBody>
      </p:sp>
      <p:cxnSp>
        <p:nvCxnSpPr>
          <p:cNvPr id="5" name="Straight Connector 4">
            <a:extLst>
              <a:ext uri="{FF2B5EF4-FFF2-40B4-BE49-F238E27FC236}">
                <a16:creationId xmlns:a16="http://schemas.microsoft.com/office/drawing/2014/main" id="{DDF0194F-B18B-8B43-A13D-5803CE1D5B65}"/>
              </a:ext>
            </a:extLst>
          </p:cNvPr>
          <p:cNvCxnSpPr/>
          <p:nvPr/>
        </p:nvCxnSpPr>
        <p:spPr>
          <a:xfrm>
            <a:off x="142504" y="687932"/>
            <a:ext cx="8841180" cy="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6A1492EE-F7E1-A74D-AD5C-AB6B1045F659}"/>
              </a:ext>
            </a:extLst>
          </p:cNvPr>
          <p:cNvCxnSpPr/>
          <p:nvPr/>
        </p:nvCxnSpPr>
        <p:spPr>
          <a:xfrm>
            <a:off x="142504" y="687932"/>
            <a:ext cx="8841180" cy="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98240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Dark title and text">
    <p:bg>
      <p:bgPr>
        <a:solidFill>
          <a:srgbClr val="114C8A"/>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1066800"/>
          </a:xfrm>
          <a:prstGeom prst="rect">
            <a:avLst/>
          </a:prstGeom>
          <a:solidFill>
            <a:srgbClr val="114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971800"/>
            <a:ext cx="9144000" cy="3886200"/>
          </a:xfrm>
          <a:prstGeom prst="rect">
            <a:avLst/>
          </a:prstGeom>
          <a:solidFill>
            <a:srgbClr val="114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0" y="0"/>
            <a:ext cx="9144000" cy="1066800"/>
          </a:xfrm>
          <a:prstGeom prst="rect">
            <a:avLst/>
          </a:prstGeom>
          <a:solidFill>
            <a:srgbClr val="114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5" name="Text Placeholder 4"/>
          <p:cNvSpPr>
            <a:spLocks noGrp="1"/>
          </p:cNvSpPr>
          <p:nvPr>
            <p:ph type="body" sz="quarter" idx="10"/>
          </p:nvPr>
        </p:nvSpPr>
        <p:spPr>
          <a:xfrm>
            <a:off x="628650" y="1600200"/>
            <a:ext cx="7886700" cy="47244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29500623"/>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4C76A-68A2-1B4C-8826-592B70BC364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4F6B2F-0BA8-D44D-A2A4-D3B0BBD6A49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D62817-92B3-B143-BB1F-717DD5BF82FD}"/>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DDCD2588-D95C-8E47-8EF8-F57ADF1547ED}"/>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40D7C8E5-AE01-CD48-886A-A249FBE46E9E}"/>
              </a:ext>
            </a:extLst>
          </p:cNvPr>
          <p:cNvSpPr>
            <a:spLocks noGrp="1"/>
          </p:cNvSpPr>
          <p:nvPr>
            <p:ph type="sldNum" sz="quarter" idx="12"/>
          </p:nvPr>
        </p:nvSpPr>
        <p:spPr/>
        <p:txBody>
          <a:bodyPr/>
          <a:lstStyle>
            <a:lvl1pPr>
              <a:defRPr/>
            </a:lvl1pPr>
          </a:lstStyle>
          <a:p>
            <a:fld id="{62AF4C20-A258-9648-BF2C-78E1794196AE}" type="slidenum">
              <a:rPr lang="en-US" altLang="en-US"/>
              <a:pPr/>
              <a:t>‹#›</a:t>
            </a:fld>
            <a:endParaRPr lang="en-US" altLang="en-US" dirty="0"/>
          </a:p>
        </p:txBody>
      </p:sp>
    </p:spTree>
    <p:extLst>
      <p:ext uri="{BB962C8B-B14F-4D97-AF65-F5344CB8AC3E}">
        <p14:creationId xmlns:p14="http://schemas.microsoft.com/office/powerpoint/2010/main" val="598398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1C78AD-E0E1-45A7-B9A6-BE5EBD402511}" type="datetimeFigureOut">
              <a:rPr lang="en-GB" smtClean="0">
                <a:solidFill>
                  <a:prstClr val="black">
                    <a:tint val="75000"/>
                  </a:prstClr>
                </a:solidFill>
              </a:rPr>
              <a:pPr/>
              <a:t>12/01/2022</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E56A108C-06A7-4158-B9A1-24D9074DD074}"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148454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403350" y="908050"/>
            <a:ext cx="6335713" cy="9271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989138"/>
            <a:ext cx="8229600" cy="4137025"/>
          </a:xfrm>
        </p:spPr>
        <p:txBody>
          <a:bodyPr/>
          <a:lstStyle/>
          <a:p>
            <a:endParaRPr lang="en-GB" dirty="0"/>
          </a:p>
        </p:txBody>
      </p:sp>
      <p:sp>
        <p:nvSpPr>
          <p:cNvPr id="4" name="Date Placeholder 3"/>
          <p:cNvSpPr>
            <a:spLocks noGrp="1"/>
          </p:cNvSpPr>
          <p:nvPr>
            <p:ph type="dt" sz="half" idx="10"/>
          </p:nvPr>
        </p:nvSpPr>
        <p:spPr>
          <a:xfrm>
            <a:off x="457200" y="6245225"/>
            <a:ext cx="2133600" cy="476250"/>
          </a:xfrm>
        </p:spPr>
        <p:txBody>
          <a:bodyPr/>
          <a:lstStyle>
            <a:lvl1pPr>
              <a:defRPr/>
            </a:lvl1pPr>
          </a:lstStyle>
          <a:p>
            <a:pPr>
              <a:defRPr/>
            </a:pPr>
            <a:endParaRPr lang="en-GB" dirty="0">
              <a:solidFill>
                <a:prstClr val="black">
                  <a:tint val="75000"/>
                </a:prstClr>
              </a:solidFill>
            </a:endParaRPr>
          </a:p>
        </p:txBody>
      </p:sp>
      <p:sp>
        <p:nvSpPr>
          <p:cNvPr id="5" name="Slide Number Placeholder 4"/>
          <p:cNvSpPr>
            <a:spLocks noGrp="1"/>
          </p:cNvSpPr>
          <p:nvPr>
            <p:ph type="sldNum" sz="quarter" idx="11"/>
          </p:nvPr>
        </p:nvSpPr>
        <p:spPr>
          <a:xfrm>
            <a:off x="6553200" y="6245225"/>
            <a:ext cx="2133600" cy="476250"/>
          </a:xfrm>
        </p:spPr>
        <p:txBody>
          <a:bodyPr/>
          <a:lstStyle>
            <a:lvl1pPr>
              <a:defRPr/>
            </a:lvl1pPr>
          </a:lstStyle>
          <a:p>
            <a:pPr>
              <a:defRPr/>
            </a:pPr>
            <a:fld id="{C7D6FD56-5F37-4CD5-B5F9-13250AD52CBD}"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2864396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A1C78AD-E0E1-45A7-B9A6-BE5EBD402511}" type="datetimeFigureOut">
              <a:rPr lang="en-GB" smtClean="0">
                <a:solidFill>
                  <a:prstClr val="black">
                    <a:tint val="75000"/>
                  </a:prstClr>
                </a:solidFill>
              </a:rPr>
              <a:pPr/>
              <a:t>12/01/2022</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E56A108C-06A7-4158-B9A1-24D9074DD074}"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253960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467544" y="795293"/>
            <a:ext cx="8208912" cy="5759996"/>
          </a:xfrm>
        </p:spPr>
        <p:txBody>
          <a:bodyPr/>
          <a:lstStyle>
            <a:lvl1pPr>
              <a:defRPr sz="1351" baseline="0">
                <a:latin typeface="+mn-lt"/>
              </a:defRPr>
            </a:lvl1pPr>
            <a:lvl2pPr>
              <a:defRPr sz="1239" baseline="0"/>
            </a:lvl2pPr>
            <a:lvl3pPr>
              <a:defRPr baseline="0"/>
            </a:lvl3pPr>
            <a:lvl4pPr>
              <a:defRPr sz="1013"/>
            </a:lvl4pPr>
            <a:lvl5pPr>
              <a:defRPr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itle 2"/>
          <p:cNvSpPr>
            <a:spLocks noGrp="1"/>
          </p:cNvSpPr>
          <p:nvPr>
            <p:ph type="title"/>
          </p:nvPr>
        </p:nvSpPr>
        <p:spPr>
          <a:xfrm>
            <a:off x="395537" y="166393"/>
            <a:ext cx="8352921" cy="414169"/>
          </a:xfrm>
        </p:spPr>
        <p:txBody>
          <a:bodyPr/>
          <a:lstStyle>
            <a:lvl1pPr algn="l">
              <a:defRPr sz="1800"/>
            </a:lvl1pPr>
          </a:lstStyle>
          <a:p>
            <a:endParaRPr lang="en-GB" dirty="0"/>
          </a:p>
        </p:txBody>
      </p:sp>
      <p:cxnSp>
        <p:nvCxnSpPr>
          <p:cNvPr id="12" name="Straight Connector 11"/>
          <p:cNvCxnSpPr>
            <a:cxnSpLocks/>
          </p:cNvCxnSpPr>
          <p:nvPr userDrawn="1"/>
        </p:nvCxnSpPr>
        <p:spPr>
          <a:xfrm>
            <a:off x="467544" y="687932"/>
            <a:ext cx="8208912" cy="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40028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E"/>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B9C0F54-5F4E-3049-A9D4-DF2542CCAB7B}"/>
              </a:ext>
            </a:extLst>
          </p:cNvPr>
          <p:cNvSpPr>
            <a:spLocks noGrp="1" noChangeArrowheads="1"/>
          </p:cNvSpPr>
          <p:nvPr>
            <p:ph type="title"/>
          </p:nvPr>
        </p:nvSpPr>
        <p:spPr bwMode="auto">
          <a:xfrm>
            <a:off x="396875" y="1052513"/>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8C20E517-06D6-1645-ADDC-E96726080884}"/>
              </a:ext>
            </a:extLst>
          </p:cNvPr>
          <p:cNvSpPr>
            <a:spLocks noGrp="1" noChangeArrowheads="1"/>
          </p:cNvSpPr>
          <p:nvPr>
            <p:ph type="body" idx="1"/>
          </p:nvPr>
        </p:nvSpPr>
        <p:spPr bwMode="auto">
          <a:xfrm>
            <a:off x="396875" y="2424115"/>
            <a:ext cx="7772400" cy="365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220442622"/>
      </p:ext>
    </p:extLst>
  </p:cSld>
  <p:clrMap bg1="dk2" tx1="lt1" bg2="dk1" tx2="lt2" accent1="accent1" accent2="accent2" accent3="accent3" accent4="accent4" accent5="accent5" accent6="accent6" hlink="hlink" folHlink="folHlink"/>
  <p:sldLayoutIdLst>
    <p:sldLayoutId id="2147483939" r:id="rId1"/>
    <p:sldLayoutId id="2147483940" r:id="rId2"/>
    <p:sldLayoutId id="2147483941" r:id="rId3"/>
    <p:sldLayoutId id="2147483949" r:id="rId4"/>
    <p:sldLayoutId id="2147483951" r:id="rId5"/>
    <p:sldLayoutId id="2147483952" r:id="rId6"/>
    <p:sldLayoutId id="2147483953" r:id="rId7"/>
    <p:sldLayoutId id="2147483954" r:id="rId8"/>
    <p:sldLayoutId id="2147483955" r:id="rId9"/>
  </p:sldLayoutIdLst>
  <p:txStyles>
    <p:titleStyle>
      <a:lvl1pPr algn="l" rtl="0" eaLnBrk="1" fontAlgn="base" hangingPunct="1">
        <a:spcBef>
          <a:spcPct val="0"/>
        </a:spcBef>
        <a:spcAft>
          <a:spcPct val="0"/>
        </a:spcAft>
        <a:defRPr sz="4000" b="0" i="0">
          <a:solidFill>
            <a:srgbClr val="0070C0"/>
          </a:solidFill>
          <a:latin typeface="Georgia"/>
          <a:ea typeface="ＭＳ Ｐゴシック" charset="0"/>
          <a:cs typeface="Georgia"/>
        </a:defRPr>
      </a:lvl1pPr>
      <a:lvl2pPr algn="l" rtl="0" eaLnBrk="1" fontAlgn="base" hangingPunct="1">
        <a:spcBef>
          <a:spcPct val="0"/>
        </a:spcBef>
        <a:spcAft>
          <a:spcPct val="0"/>
        </a:spcAft>
        <a:defRPr sz="4000">
          <a:solidFill>
            <a:srgbClr val="4C6B66"/>
          </a:solidFill>
          <a:latin typeface="Georgia" charset="0"/>
          <a:ea typeface="ＭＳ Ｐゴシック" charset="0"/>
          <a:cs typeface="Georgia" pitchFamily="18" charset="0"/>
        </a:defRPr>
      </a:lvl2pPr>
      <a:lvl3pPr algn="l" rtl="0" eaLnBrk="1" fontAlgn="base" hangingPunct="1">
        <a:spcBef>
          <a:spcPct val="0"/>
        </a:spcBef>
        <a:spcAft>
          <a:spcPct val="0"/>
        </a:spcAft>
        <a:defRPr sz="4000">
          <a:solidFill>
            <a:srgbClr val="4C6B66"/>
          </a:solidFill>
          <a:latin typeface="Georgia" charset="0"/>
          <a:ea typeface="ＭＳ Ｐゴシック" charset="0"/>
          <a:cs typeface="Georgia" pitchFamily="18" charset="0"/>
        </a:defRPr>
      </a:lvl3pPr>
      <a:lvl4pPr algn="l" rtl="0" eaLnBrk="1" fontAlgn="base" hangingPunct="1">
        <a:spcBef>
          <a:spcPct val="0"/>
        </a:spcBef>
        <a:spcAft>
          <a:spcPct val="0"/>
        </a:spcAft>
        <a:defRPr sz="4000">
          <a:solidFill>
            <a:srgbClr val="4C6B66"/>
          </a:solidFill>
          <a:latin typeface="Georgia" charset="0"/>
          <a:ea typeface="ＭＳ Ｐゴシック" charset="0"/>
          <a:cs typeface="Georgia" pitchFamily="18" charset="0"/>
        </a:defRPr>
      </a:lvl4pPr>
      <a:lvl5pPr algn="l" rtl="0" eaLnBrk="1" fontAlgn="base" hangingPunct="1">
        <a:spcBef>
          <a:spcPct val="0"/>
        </a:spcBef>
        <a:spcAft>
          <a:spcPct val="0"/>
        </a:spcAft>
        <a:defRPr sz="4000">
          <a:solidFill>
            <a:srgbClr val="4C6B66"/>
          </a:solidFill>
          <a:latin typeface="Georgia" charset="0"/>
          <a:ea typeface="ＭＳ Ｐゴシック" charset="0"/>
          <a:cs typeface="Georgia" pitchFamily="18" charset="0"/>
        </a:defRPr>
      </a:lvl5pPr>
      <a:lvl6pPr marL="457155" algn="l" rtl="0" eaLnBrk="1" fontAlgn="base" hangingPunct="1">
        <a:spcBef>
          <a:spcPct val="0"/>
        </a:spcBef>
        <a:spcAft>
          <a:spcPct val="0"/>
        </a:spcAft>
        <a:defRPr sz="4000">
          <a:solidFill>
            <a:schemeClr val="tx2"/>
          </a:solidFill>
          <a:latin typeface="Times New Roman" pitchFamily="18" charset="0"/>
        </a:defRPr>
      </a:lvl6pPr>
      <a:lvl7pPr marL="914309" algn="l" rtl="0" eaLnBrk="1" fontAlgn="base" hangingPunct="1">
        <a:spcBef>
          <a:spcPct val="0"/>
        </a:spcBef>
        <a:spcAft>
          <a:spcPct val="0"/>
        </a:spcAft>
        <a:defRPr sz="4000">
          <a:solidFill>
            <a:schemeClr val="tx2"/>
          </a:solidFill>
          <a:latin typeface="Times New Roman" pitchFamily="18" charset="0"/>
        </a:defRPr>
      </a:lvl7pPr>
      <a:lvl8pPr marL="1371464" algn="l" rtl="0" eaLnBrk="1" fontAlgn="base" hangingPunct="1">
        <a:spcBef>
          <a:spcPct val="0"/>
        </a:spcBef>
        <a:spcAft>
          <a:spcPct val="0"/>
        </a:spcAft>
        <a:defRPr sz="4000">
          <a:solidFill>
            <a:schemeClr val="tx2"/>
          </a:solidFill>
          <a:latin typeface="Times New Roman" pitchFamily="18" charset="0"/>
        </a:defRPr>
      </a:lvl8pPr>
      <a:lvl9pPr marL="1828618" algn="l" rtl="0" eaLnBrk="1" fontAlgn="base" hangingPunct="1">
        <a:spcBef>
          <a:spcPct val="0"/>
        </a:spcBef>
        <a:spcAft>
          <a:spcPct val="0"/>
        </a:spcAft>
        <a:defRPr sz="4000">
          <a:solidFill>
            <a:schemeClr val="tx2"/>
          </a:solidFill>
          <a:latin typeface="Times New Roman" pitchFamily="18" charset="0"/>
        </a:defRPr>
      </a:lvl9pPr>
    </p:titleStyle>
    <p:bodyStyle>
      <a:lvl1pPr marL="341297" indent="-341297" algn="l" rtl="0" eaLnBrk="1" fontAlgn="base" hangingPunct="1">
        <a:spcBef>
          <a:spcPct val="20000"/>
        </a:spcBef>
        <a:spcAft>
          <a:spcPct val="0"/>
        </a:spcAft>
        <a:buClr>
          <a:srgbClr val="4C6B66"/>
        </a:buClr>
        <a:buSzPct val="80000"/>
        <a:buFont typeface="Arial" panose="020B0604020202020204" pitchFamily="34" charset="0"/>
        <a:buChar char="•"/>
        <a:defRPr sz="2400" b="0" i="0" baseline="0">
          <a:solidFill>
            <a:srgbClr val="4C6B66"/>
          </a:solidFill>
          <a:latin typeface="+mn-lt"/>
          <a:ea typeface="ＭＳ Ｐゴシック" charset="0"/>
          <a:cs typeface="Arial" panose="020B0604020202020204" pitchFamily="34" charset="0"/>
        </a:defRPr>
      </a:lvl1pPr>
      <a:lvl2pPr marL="741325" indent="-284149" algn="l" rtl="0" eaLnBrk="1" fontAlgn="base" hangingPunct="1">
        <a:spcBef>
          <a:spcPct val="20000"/>
        </a:spcBef>
        <a:spcAft>
          <a:spcPct val="0"/>
        </a:spcAft>
        <a:buClr>
          <a:srgbClr val="4C6B66"/>
        </a:buClr>
        <a:buChar char="–"/>
        <a:defRPr sz="2400" b="0" i="0" baseline="0">
          <a:solidFill>
            <a:srgbClr val="4C6B66"/>
          </a:solidFill>
          <a:latin typeface="+mn-lt"/>
          <a:ea typeface="ＭＳ Ｐゴシック" charset="0"/>
        </a:defRPr>
      </a:lvl2pPr>
      <a:lvl3pPr marL="1141357" indent="-227002" algn="l" rtl="0" eaLnBrk="1" fontAlgn="base" hangingPunct="1">
        <a:spcBef>
          <a:spcPct val="20000"/>
        </a:spcBef>
        <a:spcAft>
          <a:spcPct val="0"/>
        </a:spcAft>
        <a:buClr>
          <a:srgbClr val="4C6B66"/>
        </a:buClr>
        <a:buSzPct val="65000"/>
        <a:buFont typeface="Arial" panose="020B0604020202020204" pitchFamily="34" charset="0"/>
        <a:buChar char="•"/>
        <a:defRPr sz="2400" b="0" i="0" baseline="0">
          <a:solidFill>
            <a:srgbClr val="4C6B66"/>
          </a:solidFill>
          <a:latin typeface="+mn-lt"/>
          <a:ea typeface="ＭＳ Ｐゴシック" charset="0"/>
        </a:defRPr>
      </a:lvl3pPr>
      <a:lvl4pPr marL="1598533" indent="-227002" algn="l" rtl="0" eaLnBrk="1" fontAlgn="base" hangingPunct="1">
        <a:spcBef>
          <a:spcPct val="20000"/>
        </a:spcBef>
        <a:spcAft>
          <a:spcPct val="0"/>
        </a:spcAft>
        <a:buClr>
          <a:srgbClr val="4C6B66"/>
        </a:buClr>
        <a:buSzPct val="80000"/>
        <a:buChar char="–"/>
        <a:defRPr sz="2400" b="0" i="0" baseline="0">
          <a:solidFill>
            <a:srgbClr val="4C6B66"/>
          </a:solidFill>
          <a:latin typeface="+mn-lt"/>
          <a:ea typeface="ＭＳ Ｐゴシック" charset="0"/>
        </a:defRPr>
      </a:lvl4pPr>
      <a:lvl5pPr marL="2055711" indent="-227002" algn="l" rtl="0" eaLnBrk="1" fontAlgn="base" hangingPunct="1">
        <a:spcBef>
          <a:spcPct val="20000"/>
        </a:spcBef>
        <a:spcAft>
          <a:spcPct val="0"/>
        </a:spcAft>
        <a:buClr>
          <a:srgbClr val="4C6B66"/>
        </a:buClr>
        <a:buSzPct val="90000"/>
        <a:buChar char="»"/>
        <a:defRPr sz="2400" b="0" i="0" baseline="0">
          <a:solidFill>
            <a:srgbClr val="4C6B66"/>
          </a:solidFill>
          <a:latin typeface="+mn-lt"/>
          <a:ea typeface="ＭＳ Ｐゴシック" charset="0"/>
        </a:defRPr>
      </a:lvl5pPr>
      <a:lvl6pPr marL="2514349" indent="-228578" algn="l" rtl="0" eaLnBrk="1" fontAlgn="base" hangingPunct="1">
        <a:spcBef>
          <a:spcPct val="20000"/>
        </a:spcBef>
        <a:spcAft>
          <a:spcPct val="0"/>
        </a:spcAft>
        <a:buClr>
          <a:srgbClr val="CCFFFF"/>
        </a:buClr>
        <a:buSzPct val="90000"/>
        <a:buChar char="»"/>
        <a:defRPr sz="2800" b="1">
          <a:solidFill>
            <a:schemeClr val="tx1"/>
          </a:solidFill>
          <a:latin typeface="+mn-lt"/>
        </a:defRPr>
      </a:lvl6pPr>
      <a:lvl7pPr marL="2971504" indent="-228578" algn="l" rtl="0" eaLnBrk="1" fontAlgn="base" hangingPunct="1">
        <a:spcBef>
          <a:spcPct val="20000"/>
        </a:spcBef>
        <a:spcAft>
          <a:spcPct val="0"/>
        </a:spcAft>
        <a:buClr>
          <a:srgbClr val="CCFFFF"/>
        </a:buClr>
        <a:buSzPct val="90000"/>
        <a:buChar char="»"/>
        <a:defRPr sz="2800" b="1">
          <a:solidFill>
            <a:schemeClr val="tx1"/>
          </a:solidFill>
          <a:latin typeface="+mn-lt"/>
        </a:defRPr>
      </a:lvl7pPr>
      <a:lvl8pPr marL="3428658" indent="-228578" algn="l" rtl="0" eaLnBrk="1" fontAlgn="base" hangingPunct="1">
        <a:spcBef>
          <a:spcPct val="20000"/>
        </a:spcBef>
        <a:spcAft>
          <a:spcPct val="0"/>
        </a:spcAft>
        <a:buClr>
          <a:srgbClr val="CCFFFF"/>
        </a:buClr>
        <a:buSzPct val="90000"/>
        <a:buChar char="»"/>
        <a:defRPr sz="2800" b="1">
          <a:solidFill>
            <a:schemeClr val="tx1"/>
          </a:solidFill>
          <a:latin typeface="+mn-lt"/>
        </a:defRPr>
      </a:lvl8pPr>
      <a:lvl9pPr marL="3885814" indent="-228578" algn="l" rtl="0" eaLnBrk="1" fontAlgn="base" hangingPunct="1">
        <a:spcBef>
          <a:spcPct val="20000"/>
        </a:spcBef>
        <a:spcAft>
          <a:spcPct val="0"/>
        </a:spcAft>
        <a:buClr>
          <a:srgbClr val="CCFFFF"/>
        </a:buClr>
        <a:buSzPct val="90000"/>
        <a:buChar char="»"/>
        <a:defRPr sz="2800" b="1">
          <a:solidFill>
            <a:schemeClr val="tx1"/>
          </a:solidFill>
          <a:latin typeface="+mn-lt"/>
        </a:defRPr>
      </a:lvl9pPr>
    </p:bodyStyle>
    <p:otherStyle>
      <a:defPPr>
        <a:defRPr lang="en-US"/>
      </a:defPPr>
      <a:lvl1pPr marL="0" algn="l" defTabSz="914309" rtl="0" eaLnBrk="1" latinLnBrk="0" hangingPunct="1">
        <a:defRPr sz="1800" kern="1200">
          <a:solidFill>
            <a:schemeClr val="tx1"/>
          </a:solidFill>
          <a:latin typeface="+mn-lt"/>
          <a:ea typeface="+mn-ea"/>
          <a:cs typeface="+mn-cs"/>
        </a:defRPr>
      </a:lvl1pPr>
      <a:lvl2pPr marL="457155"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4" algn="l" defTabSz="914309" rtl="0" eaLnBrk="1" latinLnBrk="0" hangingPunct="1">
        <a:defRPr sz="1800" kern="1200">
          <a:solidFill>
            <a:schemeClr val="tx1"/>
          </a:solidFill>
          <a:latin typeface="+mn-lt"/>
          <a:ea typeface="+mn-ea"/>
          <a:cs typeface="+mn-cs"/>
        </a:defRPr>
      </a:lvl4pPr>
      <a:lvl5pPr marL="1828618" algn="l" defTabSz="914309" rtl="0" eaLnBrk="1" latinLnBrk="0" hangingPunct="1">
        <a:defRPr sz="1800" kern="1200">
          <a:solidFill>
            <a:schemeClr val="tx1"/>
          </a:solidFill>
          <a:latin typeface="+mn-lt"/>
          <a:ea typeface="+mn-ea"/>
          <a:cs typeface="+mn-cs"/>
        </a:defRPr>
      </a:lvl5pPr>
      <a:lvl6pPr marL="2285774"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5" algn="l" defTabSz="9143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a:extLst>
              <a:ext uri="{FF2B5EF4-FFF2-40B4-BE49-F238E27FC236}">
                <a16:creationId xmlns:a16="http://schemas.microsoft.com/office/drawing/2014/main" id="{7E525835-64D6-D94D-9B48-6015BE9A5F0B}"/>
              </a:ext>
            </a:extLst>
          </p:cNvPr>
          <p:cNvSpPr>
            <a:spLocks noGrp="1" noChangeArrowheads="1"/>
          </p:cNvSpPr>
          <p:nvPr>
            <p:ph type="title"/>
          </p:nvPr>
        </p:nvSpPr>
        <p:spPr>
          <a:xfrm>
            <a:off x="395288" y="1700808"/>
            <a:ext cx="7273056" cy="1944216"/>
          </a:xfrm>
        </p:spPr>
        <p:txBody>
          <a:bodyPr anchor="t"/>
          <a:lstStyle/>
          <a:p>
            <a:br>
              <a:rPr lang="en-US" altLang="en-US" sz="2800" dirty="0">
                <a:latin typeface="Georgia" panose="02040502050405020303" pitchFamily="18" charset="0"/>
                <a:ea typeface="ＭＳ Ｐゴシック" panose="020B0600070205080204" pitchFamily="34" charset="-128"/>
                <a:cs typeface="Georgia" panose="02040502050405020303" pitchFamily="18" charset="0"/>
              </a:rPr>
            </a:br>
            <a:br>
              <a:rPr lang="en-US" altLang="en-US" sz="2800" dirty="0">
                <a:latin typeface="Georgia" panose="02040502050405020303" pitchFamily="18" charset="0"/>
                <a:ea typeface="ＭＳ Ｐゴシック" panose="020B0600070205080204" pitchFamily="34" charset="-128"/>
                <a:cs typeface="Georgia" panose="02040502050405020303" pitchFamily="18" charset="0"/>
              </a:rPr>
            </a:br>
            <a:r>
              <a:rPr lang="en-US" altLang="en-US" sz="2800" dirty="0">
                <a:latin typeface="Georgia" panose="02040502050405020303" pitchFamily="18" charset="0"/>
                <a:ea typeface="ＭＳ Ｐゴシック" panose="020B0600070205080204" pitchFamily="34" charset="-128"/>
                <a:cs typeface="Georgia" panose="02040502050405020303" pitchFamily="18" charset="0"/>
              </a:rPr>
              <a:t>Estimated cost of Great Britain’s </a:t>
            </a:r>
            <a:r>
              <a:rPr lang="en-US" altLang="en-US" sz="2800" dirty="0" err="1">
                <a:latin typeface="Georgia" panose="02040502050405020303" pitchFamily="18" charset="0"/>
                <a:ea typeface="ＭＳ Ｐゴシック" panose="020B0600070205080204" pitchFamily="34" charset="-128"/>
                <a:cs typeface="Georgia" panose="02040502050405020303" pitchFamily="18" charset="0"/>
              </a:rPr>
              <a:t>linepack</a:t>
            </a:r>
            <a:r>
              <a:rPr lang="en-US" altLang="en-US" sz="2800" dirty="0">
                <a:latin typeface="Georgia" panose="02040502050405020303" pitchFamily="18" charset="0"/>
                <a:ea typeface="ＭＳ Ｐゴシック" panose="020B0600070205080204" pitchFamily="34" charset="-128"/>
                <a:cs typeface="Georgia" panose="02040502050405020303" pitchFamily="18" charset="0"/>
              </a:rPr>
              <a:t> flexibility per kWh of </a:t>
            </a:r>
            <a:r>
              <a:rPr lang="en-US" altLang="en-US" sz="2800">
                <a:latin typeface="Georgia" panose="02040502050405020303" pitchFamily="18" charset="0"/>
                <a:ea typeface="ＭＳ Ｐゴシック" panose="020B0600070205080204" pitchFamily="34" charset="-128"/>
                <a:cs typeface="Georgia" panose="02040502050405020303" pitchFamily="18" charset="0"/>
              </a:rPr>
              <a:t>natural gas</a:t>
            </a:r>
            <a:br>
              <a:rPr lang="en-US" altLang="en-US" sz="2800" dirty="0">
                <a:solidFill>
                  <a:srgbClr val="FF40FF"/>
                </a:solidFill>
                <a:latin typeface="Georgia" panose="02040502050405020303" pitchFamily="18" charset="0"/>
                <a:ea typeface="ＭＳ Ｐゴシック" panose="020B0600070205080204" pitchFamily="34" charset="-128"/>
                <a:cs typeface="Georgia" panose="02040502050405020303" pitchFamily="18" charset="0"/>
              </a:rPr>
            </a:br>
            <a:br>
              <a:rPr lang="en-US" altLang="en-US" sz="2800" dirty="0">
                <a:solidFill>
                  <a:srgbClr val="FF40FF"/>
                </a:solidFill>
                <a:latin typeface="Georgia" panose="02040502050405020303" pitchFamily="18" charset="0"/>
                <a:ea typeface="ＭＳ Ｐゴシック" panose="020B0600070205080204" pitchFamily="34" charset="-128"/>
                <a:cs typeface="Georgia" panose="02040502050405020303" pitchFamily="18" charset="0"/>
              </a:rPr>
            </a:br>
            <a:r>
              <a:rPr lang="en-US" altLang="en-US" sz="2000" dirty="0">
                <a:ea typeface="ＭＳ Ｐゴシック" panose="020B0600070205080204" pitchFamily="34" charset="-128"/>
              </a:rPr>
              <a:t>Dr Grant Wilson: i.a.g.wilson@bham.ac.uk</a:t>
            </a:r>
            <a:endParaRPr lang="en-US" altLang="en-US" sz="2000" dirty="0">
              <a:solidFill>
                <a:srgbClr val="FF40FF"/>
              </a:solidFill>
              <a:latin typeface="Georgia" panose="02040502050405020303" pitchFamily="18" charset="0"/>
              <a:ea typeface="ＭＳ Ｐゴシック" panose="020B0600070205080204" pitchFamily="34" charset="-128"/>
              <a:cs typeface="Georgia" panose="02040502050405020303"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E5E69786-DF58-0E44-9664-DEF7390E6836}"/>
              </a:ext>
            </a:extLst>
          </p:cNvPr>
          <p:cNvSpPr>
            <a:spLocks noGrp="1" noChangeArrowheads="1"/>
          </p:cNvSpPr>
          <p:nvPr>
            <p:ph idx="1"/>
          </p:nvPr>
        </p:nvSpPr>
        <p:spPr>
          <a:xfrm>
            <a:off x="173770" y="821712"/>
            <a:ext cx="8809914" cy="4839536"/>
          </a:xfrm>
        </p:spPr>
        <p:txBody>
          <a:bodyPr/>
          <a:lstStyle/>
          <a:p>
            <a:r>
              <a:rPr lang="en-GB" altLang="en-US" dirty="0">
                <a:solidFill>
                  <a:srgbClr val="0070C0"/>
                </a:solidFill>
              </a:rPr>
              <a:t>Therefore, a simple cost estimate for linepack flexibility is to use the ratio of </a:t>
            </a:r>
            <a:r>
              <a:rPr lang="en-GB" b="1" dirty="0">
                <a:solidFill>
                  <a:srgbClr val="0070C0"/>
                </a:solidFill>
              </a:rPr>
              <a:t>100 TWh </a:t>
            </a:r>
            <a:r>
              <a:rPr lang="en-GB" dirty="0">
                <a:solidFill>
                  <a:srgbClr val="0070C0"/>
                </a:solidFill>
              </a:rPr>
              <a:t>of cumulative daily linepack flexibility to the </a:t>
            </a:r>
            <a:r>
              <a:rPr lang="en-GB" b="1" dirty="0">
                <a:solidFill>
                  <a:srgbClr val="0070C0"/>
                </a:solidFill>
              </a:rPr>
              <a:t>900 TWh </a:t>
            </a:r>
            <a:r>
              <a:rPr lang="en-GB" dirty="0">
                <a:solidFill>
                  <a:srgbClr val="0070C0"/>
                </a:solidFill>
              </a:rPr>
              <a:t>of 2020’s total gas transported</a:t>
            </a:r>
          </a:p>
          <a:p>
            <a:endParaRPr lang="en-GB" altLang="en-US" dirty="0">
              <a:solidFill>
                <a:srgbClr val="0070C0"/>
              </a:solidFill>
            </a:endParaRPr>
          </a:p>
          <a:p>
            <a:r>
              <a:rPr lang="en-GB" altLang="en-US" dirty="0">
                <a:solidFill>
                  <a:srgbClr val="0070C0"/>
                </a:solidFill>
              </a:rPr>
              <a:t>Doing so gives a cost of linepack of:</a:t>
            </a:r>
          </a:p>
          <a:p>
            <a:endParaRPr lang="en-GB" altLang="en-US" dirty="0">
              <a:solidFill>
                <a:srgbClr val="0070C0"/>
              </a:solidFill>
            </a:endParaRPr>
          </a:p>
          <a:p>
            <a:r>
              <a:rPr lang="en-GB" altLang="en-US" b="1" dirty="0">
                <a:solidFill>
                  <a:srgbClr val="0070C0"/>
                </a:solidFill>
              </a:rPr>
              <a:t>£200 million </a:t>
            </a:r>
            <a:r>
              <a:rPr lang="en-GB" altLang="en-US" dirty="0">
                <a:solidFill>
                  <a:srgbClr val="0070C0"/>
                </a:solidFill>
              </a:rPr>
              <a:t>x 100 / 900 == </a:t>
            </a:r>
            <a:r>
              <a:rPr lang="en-GB" altLang="en-US" b="1" dirty="0">
                <a:solidFill>
                  <a:srgbClr val="0070C0"/>
                </a:solidFill>
              </a:rPr>
              <a:t>£23 million </a:t>
            </a:r>
            <a:r>
              <a:rPr lang="en-GB" altLang="en-US" dirty="0">
                <a:solidFill>
                  <a:srgbClr val="0070C0"/>
                </a:solidFill>
              </a:rPr>
              <a:t>(rounded up)</a:t>
            </a:r>
          </a:p>
          <a:p>
            <a:endParaRPr lang="en-GB" altLang="en-US" dirty="0">
              <a:solidFill>
                <a:srgbClr val="0070C0"/>
              </a:solidFill>
            </a:endParaRPr>
          </a:p>
          <a:p>
            <a:endParaRPr lang="en-GB" altLang="en-US" dirty="0">
              <a:solidFill>
                <a:srgbClr val="0070C0"/>
              </a:solidFill>
            </a:endParaRPr>
          </a:p>
        </p:txBody>
      </p:sp>
      <p:sp>
        <p:nvSpPr>
          <p:cNvPr id="21505" name="Title 1">
            <a:extLst>
              <a:ext uri="{FF2B5EF4-FFF2-40B4-BE49-F238E27FC236}">
                <a16:creationId xmlns:a16="http://schemas.microsoft.com/office/drawing/2014/main" id="{037C6C72-4F40-BC45-9BA2-B8A81442F05A}"/>
              </a:ext>
            </a:extLst>
          </p:cNvPr>
          <p:cNvSpPr>
            <a:spLocks noGrp="1" noChangeArrowheads="1"/>
          </p:cNvSpPr>
          <p:nvPr>
            <p:ph type="title"/>
          </p:nvPr>
        </p:nvSpPr>
        <p:spPr/>
        <p:txBody>
          <a:bodyPr/>
          <a:lstStyle/>
          <a:p>
            <a:r>
              <a:rPr lang="en-GB" altLang="en-US" dirty="0"/>
              <a:t>Estimated costs of linepack storage</a:t>
            </a:r>
          </a:p>
        </p:txBody>
      </p:sp>
    </p:spTree>
    <p:extLst>
      <p:ext uri="{BB962C8B-B14F-4D97-AF65-F5344CB8AC3E}">
        <p14:creationId xmlns:p14="http://schemas.microsoft.com/office/powerpoint/2010/main" val="2363952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E5E69786-DF58-0E44-9664-DEF7390E6836}"/>
              </a:ext>
            </a:extLst>
          </p:cNvPr>
          <p:cNvSpPr>
            <a:spLocks noGrp="1" noChangeArrowheads="1"/>
          </p:cNvSpPr>
          <p:nvPr>
            <p:ph idx="1"/>
          </p:nvPr>
        </p:nvSpPr>
        <p:spPr>
          <a:xfrm>
            <a:off x="173770" y="821712"/>
            <a:ext cx="8809914" cy="4839536"/>
          </a:xfrm>
        </p:spPr>
        <p:txBody>
          <a:bodyPr/>
          <a:lstStyle/>
          <a:p>
            <a:r>
              <a:rPr lang="en-GB" altLang="en-US" dirty="0">
                <a:solidFill>
                  <a:srgbClr val="0070C0"/>
                </a:solidFill>
              </a:rPr>
              <a:t>Using this method of linepack flexibility cost estimation</a:t>
            </a:r>
          </a:p>
          <a:p>
            <a:endParaRPr lang="en-GB" altLang="en-US" dirty="0">
              <a:solidFill>
                <a:srgbClr val="0070C0"/>
              </a:solidFill>
            </a:endParaRPr>
          </a:p>
          <a:p>
            <a:r>
              <a:rPr lang="en-GB" altLang="en-US" b="1" dirty="0">
                <a:solidFill>
                  <a:srgbClr val="0070C0"/>
                </a:solidFill>
              </a:rPr>
              <a:t>100 TWh </a:t>
            </a:r>
            <a:r>
              <a:rPr lang="en-GB" altLang="en-US" dirty="0">
                <a:solidFill>
                  <a:srgbClr val="0070C0"/>
                </a:solidFill>
              </a:rPr>
              <a:t>at a cost of </a:t>
            </a:r>
            <a:r>
              <a:rPr lang="en-GB" altLang="en-US" b="1" dirty="0">
                <a:solidFill>
                  <a:srgbClr val="0070C0"/>
                </a:solidFill>
              </a:rPr>
              <a:t>£23 million </a:t>
            </a:r>
            <a:r>
              <a:rPr lang="en-GB" altLang="en-US" dirty="0">
                <a:solidFill>
                  <a:srgbClr val="0070C0"/>
                </a:solidFill>
              </a:rPr>
              <a:t>equates to </a:t>
            </a:r>
            <a:r>
              <a:rPr lang="en-GB" altLang="en-US" b="1" dirty="0">
                <a:solidFill>
                  <a:srgbClr val="0070C0"/>
                </a:solidFill>
              </a:rPr>
              <a:t>0.023 pence </a:t>
            </a:r>
            <a:r>
              <a:rPr lang="en-GB" altLang="en-US" dirty="0">
                <a:solidFill>
                  <a:srgbClr val="0070C0"/>
                </a:solidFill>
              </a:rPr>
              <a:t>to store a kWh of natural gas as overnight linepack flexibility</a:t>
            </a:r>
          </a:p>
          <a:p>
            <a:endParaRPr lang="en-GB" altLang="en-US" dirty="0">
              <a:solidFill>
                <a:srgbClr val="0070C0"/>
              </a:solidFill>
            </a:endParaRPr>
          </a:p>
          <a:p>
            <a:r>
              <a:rPr lang="en-GB" altLang="en-US" dirty="0">
                <a:solidFill>
                  <a:srgbClr val="0070C0"/>
                </a:solidFill>
              </a:rPr>
              <a:t>Even if all of the </a:t>
            </a:r>
            <a:r>
              <a:rPr lang="en-GB" altLang="en-US" b="1" dirty="0">
                <a:solidFill>
                  <a:srgbClr val="0070C0"/>
                </a:solidFill>
              </a:rPr>
              <a:t>£200 million </a:t>
            </a:r>
            <a:r>
              <a:rPr lang="en-GB" altLang="en-US" dirty="0">
                <a:solidFill>
                  <a:srgbClr val="0070C0"/>
                </a:solidFill>
              </a:rPr>
              <a:t>was allocated to linepack flexibility this would equate to </a:t>
            </a:r>
            <a:r>
              <a:rPr lang="en-GB" altLang="en-US" b="1" dirty="0">
                <a:solidFill>
                  <a:srgbClr val="0070C0"/>
                </a:solidFill>
              </a:rPr>
              <a:t>0.2 pence per kWh</a:t>
            </a:r>
          </a:p>
        </p:txBody>
      </p:sp>
      <p:sp>
        <p:nvSpPr>
          <p:cNvPr id="21505" name="Title 1">
            <a:extLst>
              <a:ext uri="{FF2B5EF4-FFF2-40B4-BE49-F238E27FC236}">
                <a16:creationId xmlns:a16="http://schemas.microsoft.com/office/drawing/2014/main" id="{037C6C72-4F40-BC45-9BA2-B8A81442F05A}"/>
              </a:ext>
            </a:extLst>
          </p:cNvPr>
          <p:cNvSpPr>
            <a:spLocks noGrp="1" noChangeArrowheads="1"/>
          </p:cNvSpPr>
          <p:nvPr>
            <p:ph type="title"/>
          </p:nvPr>
        </p:nvSpPr>
        <p:spPr/>
        <p:txBody>
          <a:bodyPr/>
          <a:lstStyle/>
          <a:p>
            <a:r>
              <a:rPr lang="en-GB" altLang="en-US" dirty="0"/>
              <a:t>Estimated costs of linepack storage</a:t>
            </a:r>
          </a:p>
        </p:txBody>
      </p:sp>
    </p:spTree>
    <p:extLst>
      <p:ext uri="{BB962C8B-B14F-4D97-AF65-F5344CB8AC3E}">
        <p14:creationId xmlns:p14="http://schemas.microsoft.com/office/powerpoint/2010/main" val="3980285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E5E69786-DF58-0E44-9664-DEF7390E6836}"/>
              </a:ext>
            </a:extLst>
          </p:cNvPr>
          <p:cNvSpPr>
            <a:spLocks noGrp="1" noChangeArrowheads="1"/>
          </p:cNvSpPr>
          <p:nvPr>
            <p:ph idx="1"/>
          </p:nvPr>
        </p:nvSpPr>
        <p:spPr/>
        <p:txBody>
          <a:bodyPr/>
          <a:lstStyle/>
          <a:p>
            <a:r>
              <a:rPr lang="en-GB" altLang="en-US" dirty="0">
                <a:solidFill>
                  <a:srgbClr val="0070C0"/>
                </a:solidFill>
              </a:rPr>
              <a:t>The costs are uncertain from the perspective of the allocation of costs – but it is clear that linepack provides a very low cost method of storing energy overnight</a:t>
            </a:r>
          </a:p>
          <a:p>
            <a:endParaRPr lang="en-GB" altLang="en-US" dirty="0">
              <a:solidFill>
                <a:srgbClr val="0070C0"/>
              </a:solidFill>
            </a:endParaRPr>
          </a:p>
          <a:p>
            <a:r>
              <a:rPr lang="en-GB" altLang="en-US" dirty="0">
                <a:solidFill>
                  <a:srgbClr val="0070C0"/>
                </a:solidFill>
              </a:rPr>
              <a:t>Throughout the RIIO-2 timeframe, this requires greater focus to understand the costs of storage and make them more visible</a:t>
            </a:r>
          </a:p>
          <a:p>
            <a:endParaRPr lang="en-GB" altLang="en-US" dirty="0">
              <a:solidFill>
                <a:srgbClr val="0070C0"/>
              </a:solidFill>
            </a:endParaRPr>
          </a:p>
          <a:p>
            <a:r>
              <a:rPr lang="en-GB" altLang="en-US" dirty="0">
                <a:solidFill>
                  <a:srgbClr val="0070C0"/>
                </a:solidFill>
              </a:rPr>
              <a:t>Importantly, can the cost of overnight linepack storage somehow be passed through on a more cost reflective basis?</a:t>
            </a:r>
            <a:endParaRPr lang="en-GB" altLang="en-US" b="1" dirty="0">
              <a:solidFill>
                <a:srgbClr val="0070C0"/>
              </a:solidFill>
            </a:endParaRPr>
          </a:p>
        </p:txBody>
      </p:sp>
      <p:sp>
        <p:nvSpPr>
          <p:cNvPr id="21505" name="Title 1">
            <a:extLst>
              <a:ext uri="{FF2B5EF4-FFF2-40B4-BE49-F238E27FC236}">
                <a16:creationId xmlns:a16="http://schemas.microsoft.com/office/drawing/2014/main" id="{037C6C72-4F40-BC45-9BA2-B8A81442F05A}"/>
              </a:ext>
            </a:extLst>
          </p:cNvPr>
          <p:cNvSpPr>
            <a:spLocks noGrp="1" noChangeArrowheads="1"/>
          </p:cNvSpPr>
          <p:nvPr>
            <p:ph type="title"/>
          </p:nvPr>
        </p:nvSpPr>
        <p:spPr/>
        <p:txBody>
          <a:bodyPr/>
          <a:lstStyle/>
          <a:p>
            <a:r>
              <a:rPr lang="en-GB" altLang="en-US" dirty="0"/>
              <a:t>What does ‘overnight’ storage at 0.023 pence per kWh mean?</a:t>
            </a:r>
          </a:p>
        </p:txBody>
      </p:sp>
    </p:spTree>
    <p:extLst>
      <p:ext uri="{BB962C8B-B14F-4D97-AF65-F5344CB8AC3E}">
        <p14:creationId xmlns:p14="http://schemas.microsoft.com/office/powerpoint/2010/main" val="2101841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E5E69786-DF58-0E44-9664-DEF7390E6836}"/>
              </a:ext>
            </a:extLst>
          </p:cNvPr>
          <p:cNvSpPr>
            <a:spLocks noGrp="1" noChangeArrowheads="1"/>
          </p:cNvSpPr>
          <p:nvPr>
            <p:ph idx="1"/>
          </p:nvPr>
        </p:nvSpPr>
        <p:spPr/>
        <p:txBody>
          <a:bodyPr/>
          <a:lstStyle/>
          <a:p>
            <a:r>
              <a:rPr lang="en-GB" altLang="en-US" dirty="0">
                <a:solidFill>
                  <a:srgbClr val="0070C0"/>
                </a:solidFill>
              </a:rPr>
              <a:t>Shifting demand from the natural gas system to the electrical system can also shift part of the need for overnight flexibility</a:t>
            </a:r>
          </a:p>
          <a:p>
            <a:endParaRPr lang="en-GB" altLang="en-US" dirty="0">
              <a:solidFill>
                <a:srgbClr val="0070C0"/>
              </a:solidFill>
            </a:endParaRPr>
          </a:p>
          <a:p>
            <a:r>
              <a:rPr lang="en-GB" altLang="en-US" dirty="0">
                <a:solidFill>
                  <a:srgbClr val="0070C0"/>
                </a:solidFill>
              </a:rPr>
              <a:t>There are a number of options for the provision of overnight flexibility to the electrical system including, demand side response, e.g., through time of use tariffs, batteries, pumped storage, and many more types of storage</a:t>
            </a:r>
          </a:p>
          <a:p>
            <a:endParaRPr lang="en-GB" altLang="en-US" dirty="0">
              <a:solidFill>
                <a:srgbClr val="0070C0"/>
              </a:solidFill>
            </a:endParaRPr>
          </a:p>
          <a:p>
            <a:r>
              <a:rPr lang="en-GB" altLang="en-US" dirty="0">
                <a:solidFill>
                  <a:srgbClr val="0070C0"/>
                </a:solidFill>
              </a:rPr>
              <a:t>However, these forms of overnight storage are likely to cost more than the cost of linepack flexibility, and therefore, this is an area that OfGEM needs to consider with the help of sector stakeholders during the RIIO-2 timeframe</a:t>
            </a:r>
          </a:p>
          <a:p>
            <a:endParaRPr lang="en-GB" altLang="en-US" dirty="0">
              <a:solidFill>
                <a:srgbClr val="0070C0"/>
              </a:solidFill>
            </a:endParaRPr>
          </a:p>
          <a:p>
            <a:endParaRPr lang="en-GB" altLang="en-US" dirty="0">
              <a:solidFill>
                <a:srgbClr val="0070C0"/>
              </a:solidFill>
            </a:endParaRPr>
          </a:p>
        </p:txBody>
      </p:sp>
      <p:sp>
        <p:nvSpPr>
          <p:cNvPr id="21505" name="Title 1">
            <a:extLst>
              <a:ext uri="{FF2B5EF4-FFF2-40B4-BE49-F238E27FC236}">
                <a16:creationId xmlns:a16="http://schemas.microsoft.com/office/drawing/2014/main" id="{037C6C72-4F40-BC45-9BA2-B8A81442F05A}"/>
              </a:ext>
            </a:extLst>
          </p:cNvPr>
          <p:cNvSpPr>
            <a:spLocks noGrp="1" noChangeArrowheads="1"/>
          </p:cNvSpPr>
          <p:nvPr>
            <p:ph type="title"/>
          </p:nvPr>
        </p:nvSpPr>
        <p:spPr/>
        <p:txBody>
          <a:bodyPr/>
          <a:lstStyle/>
          <a:p>
            <a:r>
              <a:rPr lang="en-GB" altLang="en-US" dirty="0"/>
              <a:t>What does ‘overnight’ storage at 0.023 pence per kWh mean?</a:t>
            </a:r>
          </a:p>
        </p:txBody>
      </p:sp>
    </p:spTree>
    <p:extLst>
      <p:ext uri="{BB962C8B-B14F-4D97-AF65-F5344CB8AC3E}">
        <p14:creationId xmlns:p14="http://schemas.microsoft.com/office/powerpoint/2010/main" val="1221780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E5E69786-DF58-0E44-9664-DEF7390E6836}"/>
              </a:ext>
            </a:extLst>
          </p:cNvPr>
          <p:cNvSpPr>
            <a:spLocks noGrp="1" noChangeArrowheads="1"/>
          </p:cNvSpPr>
          <p:nvPr>
            <p:ph idx="1"/>
          </p:nvPr>
        </p:nvSpPr>
        <p:spPr/>
        <p:txBody>
          <a:bodyPr/>
          <a:lstStyle/>
          <a:p>
            <a:r>
              <a:rPr lang="en-GB" altLang="en-US" dirty="0">
                <a:solidFill>
                  <a:srgbClr val="0070C0"/>
                </a:solidFill>
              </a:rPr>
              <a:t>On a whole system basis, if the gas system can continue to provide very low cost overnight (and seasonal) storage but in future in a low-carbon manner, do regulatory incentives need to change to make this happen?</a:t>
            </a:r>
          </a:p>
          <a:p>
            <a:endParaRPr lang="en-GB" altLang="en-US" dirty="0">
              <a:solidFill>
                <a:srgbClr val="0070C0"/>
              </a:solidFill>
            </a:endParaRPr>
          </a:p>
          <a:p>
            <a:r>
              <a:rPr lang="en-GB" altLang="en-US" dirty="0">
                <a:solidFill>
                  <a:srgbClr val="0070C0"/>
                </a:solidFill>
              </a:rPr>
              <a:t>Deeper stakeholder discussions should therefore take place through this regulatory timeframe to reduce the risk of appeals to the CMA</a:t>
            </a:r>
          </a:p>
        </p:txBody>
      </p:sp>
      <p:sp>
        <p:nvSpPr>
          <p:cNvPr id="21505" name="Title 1">
            <a:extLst>
              <a:ext uri="{FF2B5EF4-FFF2-40B4-BE49-F238E27FC236}">
                <a16:creationId xmlns:a16="http://schemas.microsoft.com/office/drawing/2014/main" id="{037C6C72-4F40-BC45-9BA2-B8A81442F05A}"/>
              </a:ext>
            </a:extLst>
          </p:cNvPr>
          <p:cNvSpPr>
            <a:spLocks noGrp="1" noChangeArrowheads="1"/>
          </p:cNvSpPr>
          <p:nvPr>
            <p:ph type="title"/>
          </p:nvPr>
        </p:nvSpPr>
        <p:spPr/>
        <p:txBody>
          <a:bodyPr/>
          <a:lstStyle/>
          <a:p>
            <a:r>
              <a:rPr lang="en-GB" altLang="en-US" dirty="0"/>
              <a:t>RIIO-2 discussions</a:t>
            </a:r>
          </a:p>
        </p:txBody>
      </p:sp>
    </p:spTree>
    <p:extLst>
      <p:ext uri="{BB962C8B-B14F-4D97-AF65-F5344CB8AC3E}">
        <p14:creationId xmlns:p14="http://schemas.microsoft.com/office/powerpoint/2010/main" val="3128656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E5E69786-DF58-0E44-9664-DEF7390E6836}"/>
              </a:ext>
            </a:extLst>
          </p:cNvPr>
          <p:cNvSpPr>
            <a:spLocks noGrp="1" noChangeArrowheads="1"/>
          </p:cNvSpPr>
          <p:nvPr>
            <p:ph idx="1"/>
          </p:nvPr>
        </p:nvSpPr>
        <p:spPr>
          <a:xfrm>
            <a:off x="173770" y="821712"/>
            <a:ext cx="8809914" cy="4767528"/>
          </a:xfrm>
        </p:spPr>
        <p:txBody>
          <a:bodyPr/>
          <a:lstStyle/>
          <a:p>
            <a:r>
              <a:rPr lang="en-GB" dirty="0">
                <a:solidFill>
                  <a:srgbClr val="0070C0"/>
                </a:solidFill>
              </a:rPr>
              <a:t>This presentation does not consider seasonal flexibility, or the ability of interconnectors, cavern storage and LNG to explicitly ramp up and down their output to the NTS system</a:t>
            </a:r>
          </a:p>
          <a:p>
            <a:pPr marL="0" indent="0">
              <a:buNone/>
            </a:pPr>
            <a:endParaRPr lang="en-GB" altLang="en-US" dirty="0">
              <a:solidFill>
                <a:srgbClr val="0070C0"/>
              </a:solidFill>
            </a:endParaRPr>
          </a:p>
          <a:p>
            <a:r>
              <a:rPr lang="en-GB" altLang="en-US" dirty="0">
                <a:solidFill>
                  <a:srgbClr val="0070C0"/>
                </a:solidFill>
              </a:rPr>
              <a:t>Balancing energy systems across seasonal and multi-year timeframes seems to continue to require balancing that is orders of magnitude greater than daily storage</a:t>
            </a:r>
            <a:r>
              <a:rPr lang="en-GB" altLang="en-US" baseline="30000" dirty="0">
                <a:solidFill>
                  <a:srgbClr val="0070C0"/>
                </a:solidFill>
              </a:rPr>
              <a:t>1</a:t>
            </a:r>
          </a:p>
          <a:p>
            <a:endParaRPr lang="en-GB" altLang="en-US" baseline="30000" dirty="0">
              <a:solidFill>
                <a:srgbClr val="0070C0"/>
              </a:solidFill>
            </a:endParaRPr>
          </a:p>
          <a:p>
            <a:r>
              <a:rPr lang="en-GB" altLang="en-US" dirty="0">
                <a:solidFill>
                  <a:srgbClr val="0070C0"/>
                </a:solidFill>
              </a:rPr>
              <a:t>Understanding future costs of flexibility is an area that needs further detail for different approaches across the whole system. A better understanding of the levels and costs of existing gas system flexibility can help</a:t>
            </a:r>
          </a:p>
        </p:txBody>
      </p:sp>
      <p:sp>
        <p:nvSpPr>
          <p:cNvPr id="21505" name="Title 1">
            <a:extLst>
              <a:ext uri="{FF2B5EF4-FFF2-40B4-BE49-F238E27FC236}">
                <a16:creationId xmlns:a16="http://schemas.microsoft.com/office/drawing/2014/main" id="{037C6C72-4F40-BC45-9BA2-B8A81442F05A}"/>
              </a:ext>
            </a:extLst>
          </p:cNvPr>
          <p:cNvSpPr>
            <a:spLocks noGrp="1" noChangeArrowheads="1"/>
          </p:cNvSpPr>
          <p:nvPr>
            <p:ph type="title"/>
          </p:nvPr>
        </p:nvSpPr>
        <p:spPr/>
        <p:txBody>
          <a:bodyPr/>
          <a:lstStyle/>
          <a:p>
            <a:r>
              <a:rPr lang="en-GB" altLang="en-US" dirty="0"/>
              <a:t>Gas system flexibility</a:t>
            </a:r>
          </a:p>
        </p:txBody>
      </p:sp>
      <p:sp>
        <p:nvSpPr>
          <p:cNvPr id="2" name="TextBox 1">
            <a:extLst>
              <a:ext uri="{FF2B5EF4-FFF2-40B4-BE49-F238E27FC236}">
                <a16:creationId xmlns:a16="http://schemas.microsoft.com/office/drawing/2014/main" id="{8F6FEDBC-5958-8342-9FFB-66AA381E7B64}"/>
              </a:ext>
            </a:extLst>
          </p:cNvPr>
          <p:cNvSpPr txBox="1"/>
          <p:nvPr/>
        </p:nvSpPr>
        <p:spPr>
          <a:xfrm>
            <a:off x="4447181" y="5877272"/>
            <a:ext cx="4536503" cy="615553"/>
          </a:xfrm>
          <a:prstGeom prst="rect">
            <a:avLst/>
          </a:prstGeom>
          <a:noFill/>
        </p:spPr>
        <p:txBody>
          <a:bodyPr wrap="square" rtlCol="0">
            <a:spAutoFit/>
          </a:bodyPr>
          <a:lstStyle/>
          <a:p>
            <a:pPr marL="0" indent="0">
              <a:buNone/>
            </a:pPr>
            <a:r>
              <a:rPr lang="en-GB" sz="1200" baseline="30000" dirty="0">
                <a:solidFill>
                  <a:srgbClr val="0070C0"/>
                </a:solidFill>
              </a:rPr>
              <a:t>1</a:t>
            </a:r>
            <a:r>
              <a:rPr lang="en-GB" sz="1200" dirty="0">
                <a:solidFill>
                  <a:srgbClr val="0070C0"/>
                </a:solidFill>
              </a:rPr>
              <a:t> NET ZERO - KEEPING THE ENERGY SYSTEM BALANCED</a:t>
            </a:r>
          </a:p>
          <a:p>
            <a:pPr marL="0" indent="0">
              <a:buNone/>
            </a:pPr>
            <a:r>
              <a:rPr lang="en-GB" sz="1100" dirty="0">
                <a:solidFill>
                  <a:srgbClr val="0070C0"/>
                </a:solidFill>
              </a:rPr>
              <a:t>MacLean, Wilson and Godfrey (2021) </a:t>
            </a:r>
          </a:p>
          <a:p>
            <a:pPr marL="0" indent="0">
              <a:buNone/>
            </a:pPr>
            <a:r>
              <a:rPr lang="en-GB" sz="1100" dirty="0">
                <a:solidFill>
                  <a:srgbClr val="0070C0"/>
                </a:solidFill>
              </a:rPr>
              <a:t>https://</a:t>
            </a:r>
            <a:r>
              <a:rPr lang="en-GB" sz="1100" dirty="0" err="1">
                <a:solidFill>
                  <a:srgbClr val="0070C0"/>
                </a:solidFill>
              </a:rPr>
              <a:t>doi.org</a:t>
            </a:r>
            <a:r>
              <a:rPr lang="en-GB" sz="1100" dirty="0">
                <a:solidFill>
                  <a:srgbClr val="0070C0"/>
                </a:solidFill>
              </a:rPr>
              <a:t>/10.5281/zenodo.5116342</a:t>
            </a:r>
            <a:endParaRPr lang="en-GB" sz="1400" dirty="0">
              <a:solidFill>
                <a:srgbClr val="0070C0"/>
              </a:solidFill>
            </a:endParaRPr>
          </a:p>
        </p:txBody>
      </p:sp>
    </p:spTree>
    <p:extLst>
      <p:ext uri="{BB962C8B-B14F-4D97-AF65-F5344CB8AC3E}">
        <p14:creationId xmlns:p14="http://schemas.microsoft.com/office/powerpoint/2010/main" val="4250557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08748A7-0C94-3A4A-8896-E443B028DCCC}"/>
              </a:ext>
            </a:extLst>
          </p:cNvPr>
          <p:cNvPicPr>
            <a:picLocks noChangeAspect="1"/>
          </p:cNvPicPr>
          <p:nvPr/>
        </p:nvPicPr>
        <p:blipFill>
          <a:blip r:embed="rId2"/>
          <a:stretch>
            <a:fillRect/>
          </a:stretch>
        </p:blipFill>
        <p:spPr>
          <a:xfrm>
            <a:off x="467543" y="1163072"/>
            <a:ext cx="1846299" cy="2310511"/>
          </a:xfrm>
          <a:prstGeom prst="rect">
            <a:avLst/>
          </a:prstGeom>
        </p:spPr>
      </p:pic>
      <p:sp>
        <p:nvSpPr>
          <p:cNvPr id="6" name="TextBox 5">
            <a:extLst>
              <a:ext uri="{FF2B5EF4-FFF2-40B4-BE49-F238E27FC236}">
                <a16:creationId xmlns:a16="http://schemas.microsoft.com/office/drawing/2014/main" id="{9E3A189D-58E4-2B4C-A605-8F76265225A2}"/>
              </a:ext>
            </a:extLst>
          </p:cNvPr>
          <p:cNvSpPr txBox="1"/>
          <p:nvPr/>
        </p:nvSpPr>
        <p:spPr>
          <a:xfrm>
            <a:off x="2447764" y="1132123"/>
            <a:ext cx="6336704" cy="2246769"/>
          </a:xfrm>
          <a:prstGeom prst="rect">
            <a:avLst/>
          </a:prstGeom>
          <a:noFill/>
        </p:spPr>
        <p:txBody>
          <a:bodyPr wrap="square" rtlCol="0">
            <a:spAutoFit/>
          </a:bodyPr>
          <a:lstStyle/>
          <a:p>
            <a:r>
              <a:rPr lang="en-GB" sz="2000" b="0" dirty="0">
                <a:solidFill>
                  <a:srgbClr val="0070C0"/>
                </a:solidFill>
              </a:rPr>
              <a:t>i.a.g.wilson@bham.ac.uk</a:t>
            </a:r>
          </a:p>
          <a:p>
            <a:r>
              <a:rPr lang="en-US" altLang="en-US" sz="2000" b="0" dirty="0">
                <a:solidFill>
                  <a:srgbClr val="0070C0"/>
                </a:solidFill>
              </a:rPr>
              <a:t>Lecturer, Energy Informatics Group</a:t>
            </a:r>
          </a:p>
          <a:p>
            <a:r>
              <a:rPr lang="en-US" altLang="en-US" sz="2000" b="0" dirty="0">
                <a:solidFill>
                  <a:srgbClr val="0070C0"/>
                </a:solidFill>
              </a:rPr>
              <a:t>Fellow of the Alan Turing Institute</a:t>
            </a:r>
          </a:p>
          <a:p>
            <a:r>
              <a:rPr lang="en-US" altLang="en-US" sz="2000" b="0" dirty="0">
                <a:solidFill>
                  <a:srgbClr val="0070C0"/>
                </a:solidFill>
              </a:rPr>
              <a:t>School of Chemical Engineering</a:t>
            </a:r>
          </a:p>
          <a:p>
            <a:r>
              <a:rPr lang="en-US" altLang="en-US" sz="2000" b="0" dirty="0">
                <a:solidFill>
                  <a:srgbClr val="0070C0"/>
                </a:solidFill>
              </a:rPr>
              <a:t>University of Birmingham</a:t>
            </a:r>
          </a:p>
          <a:p>
            <a:r>
              <a:rPr lang="en-US" altLang="en-US" sz="2000" b="0" dirty="0">
                <a:solidFill>
                  <a:srgbClr val="0070C0"/>
                </a:solidFill>
              </a:rPr>
              <a:t>0121 414 5383</a:t>
            </a:r>
          </a:p>
          <a:p>
            <a:r>
              <a:rPr lang="en-US" altLang="en-US" sz="2000" b="0" dirty="0">
                <a:solidFill>
                  <a:srgbClr val="0070C0"/>
                </a:solidFill>
              </a:rPr>
              <a:t>https://www.linkedin.com/in/iagwilson/</a:t>
            </a:r>
          </a:p>
        </p:txBody>
      </p:sp>
      <p:sp>
        <p:nvSpPr>
          <p:cNvPr id="2" name="TextBox 1">
            <a:extLst>
              <a:ext uri="{FF2B5EF4-FFF2-40B4-BE49-F238E27FC236}">
                <a16:creationId xmlns:a16="http://schemas.microsoft.com/office/drawing/2014/main" id="{FFEAF8C6-FB8C-3E46-BCE0-438D47E8680E}"/>
              </a:ext>
            </a:extLst>
          </p:cNvPr>
          <p:cNvSpPr txBox="1"/>
          <p:nvPr/>
        </p:nvSpPr>
        <p:spPr>
          <a:xfrm>
            <a:off x="399194" y="3902112"/>
            <a:ext cx="8424936" cy="707886"/>
          </a:xfrm>
          <a:prstGeom prst="rect">
            <a:avLst/>
          </a:prstGeom>
          <a:noFill/>
        </p:spPr>
        <p:txBody>
          <a:bodyPr wrap="square" rtlCol="0">
            <a:spAutoFit/>
          </a:bodyPr>
          <a:lstStyle/>
          <a:p>
            <a:r>
              <a:rPr lang="en-US" sz="2000" b="0" dirty="0">
                <a:solidFill>
                  <a:srgbClr val="0070C0"/>
                </a:solidFill>
              </a:rPr>
              <a:t>Leads the Energy Informatics Group: activities include analysis on energy system flexibility, using multi‐vector, multi‐scale data analytics</a:t>
            </a:r>
          </a:p>
        </p:txBody>
      </p:sp>
      <p:sp>
        <p:nvSpPr>
          <p:cNvPr id="3" name="TextBox 2">
            <a:extLst>
              <a:ext uri="{FF2B5EF4-FFF2-40B4-BE49-F238E27FC236}">
                <a16:creationId xmlns:a16="http://schemas.microsoft.com/office/drawing/2014/main" id="{2D2D5850-E20B-C643-AA5F-00086C0E959A}"/>
              </a:ext>
            </a:extLst>
          </p:cNvPr>
          <p:cNvSpPr txBox="1"/>
          <p:nvPr/>
        </p:nvSpPr>
        <p:spPr>
          <a:xfrm>
            <a:off x="467544" y="116632"/>
            <a:ext cx="2763898" cy="523220"/>
          </a:xfrm>
          <a:prstGeom prst="rect">
            <a:avLst/>
          </a:prstGeom>
          <a:noFill/>
        </p:spPr>
        <p:txBody>
          <a:bodyPr wrap="none" rtlCol="0">
            <a:spAutoFit/>
          </a:bodyPr>
          <a:lstStyle/>
          <a:p>
            <a:r>
              <a:rPr lang="en-GB" dirty="0">
                <a:solidFill>
                  <a:srgbClr val="0070C0"/>
                </a:solidFill>
              </a:rPr>
              <a:t>Contact details</a:t>
            </a:r>
          </a:p>
        </p:txBody>
      </p:sp>
    </p:spTree>
    <p:extLst>
      <p:ext uri="{BB962C8B-B14F-4D97-AF65-F5344CB8AC3E}">
        <p14:creationId xmlns:p14="http://schemas.microsoft.com/office/powerpoint/2010/main" val="313117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E5E69786-DF58-0E44-9664-DEF7390E6836}"/>
              </a:ext>
            </a:extLst>
          </p:cNvPr>
          <p:cNvSpPr>
            <a:spLocks noGrp="1" noChangeArrowheads="1"/>
          </p:cNvSpPr>
          <p:nvPr>
            <p:ph idx="1"/>
          </p:nvPr>
        </p:nvSpPr>
        <p:spPr/>
        <p:txBody>
          <a:bodyPr/>
          <a:lstStyle/>
          <a:p>
            <a:r>
              <a:rPr lang="en-GB" dirty="0">
                <a:solidFill>
                  <a:srgbClr val="0070C0"/>
                </a:solidFill>
              </a:rPr>
              <a:t>Flexibility provided by the gas system requires better visibility and discussion around its value. This should happen throughout the RIIO-2 time period</a:t>
            </a:r>
          </a:p>
          <a:p>
            <a:endParaRPr lang="en-GB" dirty="0">
              <a:solidFill>
                <a:srgbClr val="0070C0"/>
              </a:solidFill>
            </a:endParaRPr>
          </a:p>
          <a:p>
            <a:r>
              <a:rPr lang="en-GB" dirty="0">
                <a:solidFill>
                  <a:srgbClr val="0070C0"/>
                </a:solidFill>
              </a:rPr>
              <a:t>Currently, there is considerable focus on the electrical system and its ability to provide flexibility over different timeframes</a:t>
            </a:r>
          </a:p>
          <a:p>
            <a:endParaRPr lang="en-GB" dirty="0">
              <a:solidFill>
                <a:srgbClr val="0070C0"/>
              </a:solidFill>
            </a:endParaRPr>
          </a:p>
          <a:p>
            <a:r>
              <a:rPr lang="en-GB" dirty="0">
                <a:solidFill>
                  <a:srgbClr val="0070C0"/>
                </a:solidFill>
              </a:rPr>
              <a:t>This presentation will provide values on the historical scale of linepack (only one element of gas system flexibility), and an estimate of the cost to the system, and thus the cost of linepack flexibility per kWh of ‘overnight’ energy storage</a:t>
            </a:r>
          </a:p>
          <a:p>
            <a:pPr marL="0" indent="0">
              <a:buNone/>
            </a:pPr>
            <a:endParaRPr lang="en-GB" altLang="en-US" dirty="0">
              <a:solidFill>
                <a:srgbClr val="0070C0"/>
              </a:solidFill>
            </a:endParaRPr>
          </a:p>
        </p:txBody>
      </p:sp>
      <p:sp>
        <p:nvSpPr>
          <p:cNvPr id="21505" name="Title 1">
            <a:extLst>
              <a:ext uri="{FF2B5EF4-FFF2-40B4-BE49-F238E27FC236}">
                <a16:creationId xmlns:a16="http://schemas.microsoft.com/office/drawing/2014/main" id="{037C6C72-4F40-BC45-9BA2-B8A81442F05A}"/>
              </a:ext>
            </a:extLst>
          </p:cNvPr>
          <p:cNvSpPr>
            <a:spLocks noGrp="1" noChangeArrowheads="1"/>
          </p:cNvSpPr>
          <p:nvPr>
            <p:ph type="title"/>
          </p:nvPr>
        </p:nvSpPr>
        <p:spPr/>
        <p:txBody>
          <a:bodyPr/>
          <a:lstStyle/>
          <a:p>
            <a:r>
              <a:rPr lang="en-GB" altLang="en-US" dirty="0"/>
              <a:t>Gas system flexibility</a:t>
            </a:r>
          </a:p>
        </p:txBody>
      </p:sp>
    </p:spTree>
    <p:extLst>
      <p:ext uri="{BB962C8B-B14F-4D97-AF65-F5344CB8AC3E}">
        <p14:creationId xmlns:p14="http://schemas.microsoft.com/office/powerpoint/2010/main" val="1816232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a:extLst>
              <a:ext uri="{FF2B5EF4-FFF2-40B4-BE49-F238E27FC236}">
                <a16:creationId xmlns:a16="http://schemas.microsoft.com/office/drawing/2014/main" id="{037C6C72-4F40-BC45-9BA2-B8A81442F05A}"/>
              </a:ext>
            </a:extLst>
          </p:cNvPr>
          <p:cNvSpPr>
            <a:spLocks noGrp="1" noChangeArrowheads="1"/>
          </p:cNvSpPr>
          <p:nvPr>
            <p:ph type="title"/>
          </p:nvPr>
        </p:nvSpPr>
        <p:spPr/>
        <p:txBody>
          <a:bodyPr/>
          <a:lstStyle/>
          <a:p>
            <a:r>
              <a:rPr lang="en-GB" altLang="en-US" dirty="0"/>
              <a:t>Measured data – from National Grid  and GDNs</a:t>
            </a:r>
          </a:p>
        </p:txBody>
      </p:sp>
      <p:pic>
        <p:nvPicPr>
          <p:cNvPr id="4" name="Content Placeholder 3">
            <a:extLst>
              <a:ext uri="{FF2B5EF4-FFF2-40B4-BE49-F238E27FC236}">
                <a16:creationId xmlns:a16="http://schemas.microsoft.com/office/drawing/2014/main" id="{7B26B062-2406-4E41-BF24-502917920841}"/>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p:blipFill>
        <p:spPr>
          <a:xfrm>
            <a:off x="30647" y="966915"/>
            <a:ext cx="8953038" cy="4924170"/>
          </a:xfrm>
        </p:spPr>
      </p:pic>
    </p:spTree>
    <p:extLst>
      <p:ext uri="{BB962C8B-B14F-4D97-AF65-F5344CB8AC3E}">
        <p14:creationId xmlns:p14="http://schemas.microsoft.com/office/powerpoint/2010/main" val="399833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a:extLst>
              <a:ext uri="{FF2B5EF4-FFF2-40B4-BE49-F238E27FC236}">
                <a16:creationId xmlns:a16="http://schemas.microsoft.com/office/drawing/2014/main" id="{037C6C72-4F40-BC45-9BA2-B8A81442F05A}"/>
              </a:ext>
            </a:extLst>
          </p:cNvPr>
          <p:cNvSpPr>
            <a:spLocks noGrp="1" noChangeArrowheads="1"/>
          </p:cNvSpPr>
          <p:nvPr>
            <p:ph type="title"/>
          </p:nvPr>
        </p:nvSpPr>
        <p:spPr/>
        <p:txBody>
          <a:bodyPr/>
          <a:lstStyle/>
          <a:p>
            <a:r>
              <a:rPr lang="en-GB" altLang="en-US" dirty="0"/>
              <a:t>Measured data – from National Grid  and GDNs</a:t>
            </a:r>
          </a:p>
        </p:txBody>
      </p:sp>
      <p:pic>
        <p:nvPicPr>
          <p:cNvPr id="4" name="Content Placeholder 3">
            <a:extLst>
              <a:ext uri="{FF2B5EF4-FFF2-40B4-BE49-F238E27FC236}">
                <a16:creationId xmlns:a16="http://schemas.microsoft.com/office/drawing/2014/main" id="{7B26B062-2406-4E41-BF24-502917920841}"/>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p:blipFill>
        <p:spPr>
          <a:xfrm>
            <a:off x="95482" y="966915"/>
            <a:ext cx="8953036" cy="4924170"/>
          </a:xfrm>
        </p:spPr>
      </p:pic>
    </p:spTree>
    <p:extLst>
      <p:ext uri="{BB962C8B-B14F-4D97-AF65-F5344CB8AC3E}">
        <p14:creationId xmlns:p14="http://schemas.microsoft.com/office/powerpoint/2010/main" val="133821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E5E69786-DF58-0E44-9664-DEF7390E6836}"/>
              </a:ext>
            </a:extLst>
          </p:cNvPr>
          <p:cNvSpPr>
            <a:spLocks noGrp="1" noChangeArrowheads="1"/>
          </p:cNvSpPr>
          <p:nvPr>
            <p:ph idx="1"/>
          </p:nvPr>
        </p:nvSpPr>
        <p:spPr/>
        <p:txBody>
          <a:bodyPr/>
          <a:lstStyle/>
          <a:p>
            <a:r>
              <a:rPr lang="en-GB" dirty="0">
                <a:solidFill>
                  <a:srgbClr val="0070C0"/>
                </a:solidFill>
              </a:rPr>
              <a:t>Adding all of the daily changes in </a:t>
            </a:r>
            <a:r>
              <a:rPr lang="en-GB" dirty="0" err="1">
                <a:solidFill>
                  <a:srgbClr val="0070C0"/>
                </a:solidFill>
              </a:rPr>
              <a:t>linepack</a:t>
            </a:r>
            <a:r>
              <a:rPr lang="en-GB" dirty="0">
                <a:solidFill>
                  <a:srgbClr val="0070C0"/>
                </a:solidFill>
              </a:rPr>
              <a:t> (</a:t>
            </a:r>
            <a:r>
              <a:rPr lang="en-GB" dirty="0" err="1">
                <a:solidFill>
                  <a:srgbClr val="0070C0"/>
                </a:solidFill>
              </a:rPr>
              <a:t>linepack</a:t>
            </a:r>
            <a:r>
              <a:rPr lang="en-GB" dirty="0">
                <a:solidFill>
                  <a:srgbClr val="0070C0"/>
                </a:solidFill>
              </a:rPr>
              <a:t> flexibility) over a year provides a cumulative sum value for the years 2014 to 2020 inclusive</a:t>
            </a:r>
          </a:p>
          <a:p>
            <a:endParaRPr lang="en-GB" altLang="en-US" dirty="0">
              <a:solidFill>
                <a:srgbClr val="0070C0"/>
              </a:solidFill>
            </a:endParaRPr>
          </a:p>
          <a:p>
            <a:r>
              <a:rPr lang="en-GB" altLang="en-US" dirty="0">
                <a:solidFill>
                  <a:srgbClr val="0070C0"/>
                </a:solidFill>
              </a:rPr>
              <a:t>These cumulative values are displayed on the next slide, with NTS being the National Transmission System values and GDN being the Gas Distribution Network values</a:t>
            </a:r>
          </a:p>
        </p:txBody>
      </p:sp>
      <p:sp>
        <p:nvSpPr>
          <p:cNvPr id="21505" name="Title 1">
            <a:extLst>
              <a:ext uri="{FF2B5EF4-FFF2-40B4-BE49-F238E27FC236}">
                <a16:creationId xmlns:a16="http://schemas.microsoft.com/office/drawing/2014/main" id="{037C6C72-4F40-BC45-9BA2-B8A81442F05A}"/>
              </a:ext>
            </a:extLst>
          </p:cNvPr>
          <p:cNvSpPr>
            <a:spLocks noGrp="1" noChangeArrowheads="1"/>
          </p:cNvSpPr>
          <p:nvPr>
            <p:ph type="title"/>
          </p:nvPr>
        </p:nvSpPr>
        <p:spPr/>
        <p:txBody>
          <a:bodyPr/>
          <a:lstStyle/>
          <a:p>
            <a:r>
              <a:rPr lang="en-GB" altLang="en-US" dirty="0"/>
              <a:t>Gas system flexibility</a:t>
            </a:r>
          </a:p>
        </p:txBody>
      </p:sp>
    </p:spTree>
    <p:extLst>
      <p:ext uri="{BB962C8B-B14F-4D97-AF65-F5344CB8AC3E}">
        <p14:creationId xmlns:p14="http://schemas.microsoft.com/office/powerpoint/2010/main" val="2164687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a:extLst>
              <a:ext uri="{FF2B5EF4-FFF2-40B4-BE49-F238E27FC236}">
                <a16:creationId xmlns:a16="http://schemas.microsoft.com/office/drawing/2014/main" id="{037C6C72-4F40-BC45-9BA2-B8A81442F05A}"/>
              </a:ext>
            </a:extLst>
          </p:cNvPr>
          <p:cNvSpPr>
            <a:spLocks noGrp="1" noChangeArrowheads="1"/>
          </p:cNvSpPr>
          <p:nvPr>
            <p:ph type="title"/>
          </p:nvPr>
        </p:nvSpPr>
        <p:spPr/>
        <p:txBody>
          <a:bodyPr/>
          <a:lstStyle/>
          <a:p>
            <a:r>
              <a:rPr lang="en-GB" altLang="en-US" dirty="0"/>
              <a:t>Linepack flexibility annual totals (cumulative sum of daily flex)</a:t>
            </a:r>
          </a:p>
        </p:txBody>
      </p:sp>
      <p:pic>
        <p:nvPicPr>
          <p:cNvPr id="4" name="Content Placeholder 3">
            <a:extLst>
              <a:ext uri="{FF2B5EF4-FFF2-40B4-BE49-F238E27FC236}">
                <a16:creationId xmlns:a16="http://schemas.microsoft.com/office/drawing/2014/main" id="{7B26B062-2406-4E41-BF24-502917920841}"/>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p:blipFill>
        <p:spPr>
          <a:xfrm>
            <a:off x="95482" y="966915"/>
            <a:ext cx="8953036" cy="4924169"/>
          </a:xfrm>
        </p:spPr>
      </p:pic>
    </p:spTree>
    <p:extLst>
      <p:ext uri="{BB962C8B-B14F-4D97-AF65-F5344CB8AC3E}">
        <p14:creationId xmlns:p14="http://schemas.microsoft.com/office/powerpoint/2010/main" val="2567851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E5E69786-DF58-0E44-9664-DEF7390E6836}"/>
              </a:ext>
            </a:extLst>
          </p:cNvPr>
          <p:cNvSpPr>
            <a:spLocks noGrp="1" noChangeArrowheads="1"/>
          </p:cNvSpPr>
          <p:nvPr>
            <p:ph idx="1"/>
          </p:nvPr>
        </p:nvSpPr>
        <p:spPr/>
        <p:txBody>
          <a:bodyPr/>
          <a:lstStyle/>
          <a:p>
            <a:r>
              <a:rPr lang="en-GB" dirty="0">
                <a:solidFill>
                  <a:srgbClr val="0070C0"/>
                </a:solidFill>
              </a:rPr>
              <a:t>Each year the NTS and GDNs higher pressure tiers typically provide around </a:t>
            </a:r>
            <a:r>
              <a:rPr lang="en-GB" b="1" dirty="0">
                <a:solidFill>
                  <a:srgbClr val="0070C0"/>
                </a:solidFill>
              </a:rPr>
              <a:t>100 TWh </a:t>
            </a:r>
            <a:r>
              <a:rPr lang="en-GB" dirty="0">
                <a:solidFill>
                  <a:srgbClr val="0070C0"/>
                </a:solidFill>
              </a:rPr>
              <a:t>of cumulative daily linepack flexibility</a:t>
            </a:r>
          </a:p>
          <a:p>
            <a:endParaRPr lang="en-GB" altLang="en-US" dirty="0">
              <a:solidFill>
                <a:srgbClr val="0070C0"/>
              </a:solidFill>
            </a:endParaRPr>
          </a:p>
          <a:p>
            <a:r>
              <a:rPr lang="en-GB" altLang="en-US" dirty="0">
                <a:solidFill>
                  <a:srgbClr val="0070C0"/>
                </a:solidFill>
              </a:rPr>
              <a:t>In comparison pumped storage ranged between </a:t>
            </a:r>
            <a:r>
              <a:rPr lang="en-GB" altLang="en-US" b="1" dirty="0">
                <a:solidFill>
                  <a:srgbClr val="0070C0"/>
                </a:solidFill>
              </a:rPr>
              <a:t>4 TWh </a:t>
            </a:r>
            <a:r>
              <a:rPr lang="en-GB" altLang="en-US" dirty="0">
                <a:solidFill>
                  <a:srgbClr val="0070C0"/>
                </a:solidFill>
              </a:rPr>
              <a:t>in 2009 and under </a:t>
            </a:r>
            <a:r>
              <a:rPr lang="en-GB" altLang="en-US" b="1" dirty="0">
                <a:solidFill>
                  <a:srgbClr val="0070C0"/>
                </a:solidFill>
              </a:rPr>
              <a:t>2 TWh </a:t>
            </a:r>
            <a:r>
              <a:rPr lang="en-GB" altLang="en-US" dirty="0">
                <a:solidFill>
                  <a:srgbClr val="0070C0"/>
                </a:solidFill>
              </a:rPr>
              <a:t>per year in 2020</a:t>
            </a:r>
          </a:p>
          <a:p>
            <a:endParaRPr lang="en-GB" altLang="en-US" dirty="0">
              <a:solidFill>
                <a:srgbClr val="0070C0"/>
              </a:solidFill>
            </a:endParaRPr>
          </a:p>
          <a:p>
            <a:r>
              <a:rPr lang="en-GB" dirty="0">
                <a:solidFill>
                  <a:srgbClr val="0070C0"/>
                </a:solidFill>
              </a:rPr>
              <a:t>Challenging to disaggregate the costs of linepack and the costs of transporting gas around the NTS system</a:t>
            </a:r>
          </a:p>
          <a:p>
            <a:endParaRPr lang="en-GB" altLang="en-US" dirty="0">
              <a:solidFill>
                <a:srgbClr val="0070C0"/>
              </a:solidFill>
            </a:endParaRPr>
          </a:p>
        </p:txBody>
      </p:sp>
      <p:sp>
        <p:nvSpPr>
          <p:cNvPr id="21505" name="Title 1">
            <a:extLst>
              <a:ext uri="{FF2B5EF4-FFF2-40B4-BE49-F238E27FC236}">
                <a16:creationId xmlns:a16="http://schemas.microsoft.com/office/drawing/2014/main" id="{037C6C72-4F40-BC45-9BA2-B8A81442F05A}"/>
              </a:ext>
            </a:extLst>
          </p:cNvPr>
          <p:cNvSpPr>
            <a:spLocks noGrp="1" noChangeArrowheads="1"/>
          </p:cNvSpPr>
          <p:nvPr>
            <p:ph type="title"/>
          </p:nvPr>
        </p:nvSpPr>
        <p:spPr/>
        <p:txBody>
          <a:bodyPr/>
          <a:lstStyle/>
          <a:p>
            <a:r>
              <a:rPr lang="en-GB" altLang="en-US" dirty="0"/>
              <a:t>Cumulative daily linepack flexibility from measured data</a:t>
            </a:r>
          </a:p>
        </p:txBody>
      </p:sp>
    </p:spTree>
    <p:extLst>
      <p:ext uri="{BB962C8B-B14F-4D97-AF65-F5344CB8AC3E}">
        <p14:creationId xmlns:p14="http://schemas.microsoft.com/office/powerpoint/2010/main" val="3020461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E5E69786-DF58-0E44-9664-DEF7390E6836}"/>
              </a:ext>
            </a:extLst>
          </p:cNvPr>
          <p:cNvSpPr>
            <a:spLocks noGrp="1" noChangeArrowheads="1"/>
          </p:cNvSpPr>
          <p:nvPr>
            <p:ph idx="1"/>
          </p:nvPr>
        </p:nvSpPr>
        <p:spPr/>
        <p:txBody>
          <a:bodyPr/>
          <a:lstStyle/>
          <a:p>
            <a:r>
              <a:rPr lang="en-GB" altLang="en-US" dirty="0">
                <a:solidFill>
                  <a:srgbClr val="0070C0"/>
                </a:solidFill>
              </a:rPr>
              <a:t>Capex cost estimate is the replacement cost of compressors on the NTS system, say </a:t>
            </a:r>
            <a:r>
              <a:rPr lang="en-GB" altLang="en-US" b="1" dirty="0">
                <a:solidFill>
                  <a:srgbClr val="0070C0"/>
                </a:solidFill>
              </a:rPr>
              <a:t>£30-£40 million </a:t>
            </a:r>
            <a:r>
              <a:rPr lang="en-GB" altLang="en-US" dirty="0">
                <a:solidFill>
                  <a:srgbClr val="0070C0"/>
                </a:solidFill>
              </a:rPr>
              <a:t>with a lifetime of 25 years</a:t>
            </a:r>
          </a:p>
          <a:p>
            <a:endParaRPr lang="en-GB" altLang="en-US" dirty="0">
              <a:solidFill>
                <a:srgbClr val="0070C0"/>
              </a:solidFill>
            </a:endParaRPr>
          </a:p>
          <a:p>
            <a:r>
              <a:rPr lang="en-GB" altLang="en-US" dirty="0">
                <a:solidFill>
                  <a:srgbClr val="0070C0"/>
                </a:solidFill>
              </a:rPr>
              <a:t>With 23 compressor stations and 3 compressors per compressor station – say there are 3 replacements each year ~= </a:t>
            </a:r>
            <a:r>
              <a:rPr lang="en-GB" altLang="en-US" b="1" dirty="0">
                <a:solidFill>
                  <a:srgbClr val="0070C0"/>
                </a:solidFill>
              </a:rPr>
              <a:t>£120 million</a:t>
            </a:r>
            <a:r>
              <a:rPr lang="en-GB" altLang="en-US" dirty="0">
                <a:solidFill>
                  <a:srgbClr val="0070C0"/>
                </a:solidFill>
              </a:rPr>
              <a:t> per year</a:t>
            </a:r>
          </a:p>
          <a:p>
            <a:endParaRPr lang="en-GB" altLang="en-US" dirty="0">
              <a:solidFill>
                <a:srgbClr val="0070C0"/>
              </a:solidFill>
            </a:endParaRPr>
          </a:p>
          <a:p>
            <a:r>
              <a:rPr lang="en-GB" dirty="0">
                <a:solidFill>
                  <a:srgbClr val="0070C0"/>
                </a:solidFill>
              </a:rPr>
              <a:t>Opex costs of compressors estimate using all the gas badged as ‘shrinkage’ at the NTS, say </a:t>
            </a:r>
            <a:r>
              <a:rPr lang="en-GB" b="1" dirty="0">
                <a:solidFill>
                  <a:srgbClr val="0070C0"/>
                </a:solidFill>
              </a:rPr>
              <a:t>£60 million </a:t>
            </a:r>
            <a:r>
              <a:rPr lang="en-GB" dirty="0">
                <a:solidFill>
                  <a:srgbClr val="0070C0"/>
                </a:solidFill>
              </a:rPr>
              <a:t>in 2020 (more in 2021) </a:t>
            </a:r>
          </a:p>
          <a:p>
            <a:endParaRPr lang="en-GB" altLang="en-US" dirty="0">
              <a:solidFill>
                <a:srgbClr val="0070C0"/>
              </a:solidFill>
            </a:endParaRPr>
          </a:p>
          <a:p>
            <a:pPr marL="0" indent="0">
              <a:buNone/>
            </a:pPr>
            <a:endParaRPr lang="en-GB" altLang="en-US" dirty="0">
              <a:solidFill>
                <a:srgbClr val="0070C0"/>
              </a:solidFill>
            </a:endParaRPr>
          </a:p>
        </p:txBody>
      </p:sp>
      <p:sp>
        <p:nvSpPr>
          <p:cNvPr id="21505" name="Title 1">
            <a:extLst>
              <a:ext uri="{FF2B5EF4-FFF2-40B4-BE49-F238E27FC236}">
                <a16:creationId xmlns:a16="http://schemas.microsoft.com/office/drawing/2014/main" id="{037C6C72-4F40-BC45-9BA2-B8A81442F05A}"/>
              </a:ext>
            </a:extLst>
          </p:cNvPr>
          <p:cNvSpPr>
            <a:spLocks noGrp="1" noChangeArrowheads="1"/>
          </p:cNvSpPr>
          <p:nvPr>
            <p:ph type="title"/>
          </p:nvPr>
        </p:nvSpPr>
        <p:spPr/>
        <p:txBody>
          <a:bodyPr/>
          <a:lstStyle/>
          <a:p>
            <a:r>
              <a:rPr lang="en-GB" altLang="en-US" dirty="0"/>
              <a:t>Estimated costs of linepack provision</a:t>
            </a:r>
          </a:p>
        </p:txBody>
      </p:sp>
    </p:spTree>
    <p:extLst>
      <p:ext uri="{BB962C8B-B14F-4D97-AF65-F5344CB8AC3E}">
        <p14:creationId xmlns:p14="http://schemas.microsoft.com/office/powerpoint/2010/main" val="4155956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E5E69786-DF58-0E44-9664-DEF7390E6836}"/>
              </a:ext>
            </a:extLst>
          </p:cNvPr>
          <p:cNvSpPr>
            <a:spLocks noGrp="1" noChangeArrowheads="1"/>
          </p:cNvSpPr>
          <p:nvPr>
            <p:ph idx="1"/>
          </p:nvPr>
        </p:nvSpPr>
        <p:spPr>
          <a:xfrm>
            <a:off x="173770" y="821712"/>
            <a:ext cx="8809914" cy="4839536"/>
          </a:xfrm>
        </p:spPr>
        <p:txBody>
          <a:bodyPr/>
          <a:lstStyle/>
          <a:p>
            <a:r>
              <a:rPr lang="en-GB" altLang="en-US" dirty="0">
                <a:solidFill>
                  <a:srgbClr val="0070C0"/>
                </a:solidFill>
              </a:rPr>
              <a:t>Total is </a:t>
            </a:r>
            <a:r>
              <a:rPr lang="en-GB" altLang="en-US" b="1" dirty="0">
                <a:solidFill>
                  <a:srgbClr val="0070C0"/>
                </a:solidFill>
              </a:rPr>
              <a:t>£120 million + £60 million </a:t>
            </a:r>
            <a:r>
              <a:rPr lang="en-GB" altLang="en-US" dirty="0">
                <a:solidFill>
                  <a:srgbClr val="0070C0"/>
                </a:solidFill>
              </a:rPr>
              <a:t>per year for compressor capex and opex, and rounding up to </a:t>
            </a:r>
            <a:r>
              <a:rPr lang="en-GB" altLang="en-US" b="1" dirty="0">
                <a:solidFill>
                  <a:srgbClr val="0070C0"/>
                </a:solidFill>
              </a:rPr>
              <a:t>£200 million</a:t>
            </a:r>
          </a:p>
          <a:p>
            <a:endParaRPr lang="en-GB" altLang="en-US" dirty="0">
              <a:solidFill>
                <a:srgbClr val="0070C0"/>
              </a:solidFill>
            </a:endParaRPr>
          </a:p>
          <a:p>
            <a:r>
              <a:rPr lang="en-GB" altLang="en-US" dirty="0">
                <a:solidFill>
                  <a:srgbClr val="0070C0"/>
                </a:solidFill>
              </a:rPr>
              <a:t>Regardless of the levels of linepack flexibility (much lower in summer than in the winter), the gas pressures  in the NTS  are still required to transport gas itself rather than provide flexibility</a:t>
            </a:r>
          </a:p>
          <a:p>
            <a:endParaRPr lang="en-GB" altLang="en-US" dirty="0">
              <a:solidFill>
                <a:srgbClr val="0070C0"/>
              </a:solidFill>
            </a:endParaRPr>
          </a:p>
          <a:p>
            <a:r>
              <a:rPr lang="en-GB" altLang="en-US" dirty="0">
                <a:solidFill>
                  <a:srgbClr val="0070C0"/>
                </a:solidFill>
              </a:rPr>
              <a:t>In 2020, the NTS transported approximately </a:t>
            </a:r>
            <a:r>
              <a:rPr lang="en-GB" altLang="en-US" b="1" dirty="0">
                <a:solidFill>
                  <a:srgbClr val="0070C0"/>
                </a:solidFill>
              </a:rPr>
              <a:t>900 TWh </a:t>
            </a:r>
            <a:r>
              <a:rPr lang="en-GB" altLang="en-US" dirty="0">
                <a:solidFill>
                  <a:srgbClr val="0070C0"/>
                </a:solidFill>
              </a:rPr>
              <a:t>of natural gas (including exports)</a:t>
            </a:r>
          </a:p>
        </p:txBody>
      </p:sp>
      <p:sp>
        <p:nvSpPr>
          <p:cNvPr id="21505" name="Title 1">
            <a:extLst>
              <a:ext uri="{FF2B5EF4-FFF2-40B4-BE49-F238E27FC236}">
                <a16:creationId xmlns:a16="http://schemas.microsoft.com/office/drawing/2014/main" id="{037C6C72-4F40-BC45-9BA2-B8A81442F05A}"/>
              </a:ext>
            </a:extLst>
          </p:cNvPr>
          <p:cNvSpPr>
            <a:spLocks noGrp="1" noChangeArrowheads="1"/>
          </p:cNvSpPr>
          <p:nvPr>
            <p:ph type="title"/>
          </p:nvPr>
        </p:nvSpPr>
        <p:spPr/>
        <p:txBody>
          <a:bodyPr/>
          <a:lstStyle/>
          <a:p>
            <a:r>
              <a:rPr lang="en-GB" altLang="en-US" dirty="0"/>
              <a:t>Estimated costs of linepack storage</a:t>
            </a:r>
          </a:p>
        </p:txBody>
      </p:sp>
    </p:spTree>
    <p:extLst>
      <p:ext uri="{BB962C8B-B14F-4D97-AF65-F5344CB8AC3E}">
        <p14:creationId xmlns:p14="http://schemas.microsoft.com/office/powerpoint/2010/main" val="2206743416"/>
      </p:ext>
    </p:extLst>
  </p:cSld>
  <p:clrMapOvr>
    <a:masterClrMapping/>
  </p:clrMapOvr>
</p:sld>
</file>

<file path=ppt/theme/theme1.xml><?xml version="1.0" encoding="utf-8"?>
<a:theme xmlns:a="http://schemas.openxmlformats.org/drawingml/2006/main" name="UoB_iagw_theme">
  <a:themeElements>
    <a:clrScheme name="UoB_colour_pallette">
      <a:dk1>
        <a:srgbClr val="91C8E1"/>
      </a:dk1>
      <a:lt1>
        <a:srgbClr val="ECECEC"/>
      </a:lt1>
      <a:dk2>
        <a:srgbClr val="000000"/>
      </a:dk2>
      <a:lt2>
        <a:srgbClr val="91C8E1"/>
      </a:lt2>
      <a:accent1>
        <a:srgbClr val="000000"/>
      </a:accent1>
      <a:accent2>
        <a:srgbClr val="ECECEC"/>
      </a:accent2>
      <a:accent3>
        <a:srgbClr val="AAAAAA"/>
      </a:accent3>
      <a:accent4>
        <a:srgbClr val="C9C9C9"/>
      </a:accent4>
      <a:accent5>
        <a:srgbClr val="AAAAAA"/>
      </a:accent5>
      <a:accent6>
        <a:srgbClr val="D6D6D6"/>
      </a:accent6>
      <a:hlink>
        <a:srgbClr val="91C8E1"/>
      </a:hlink>
      <a:folHlink>
        <a:srgbClr val="91C8E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UoB_iagw_theme" id="{9607FCF5-38A8-8149-A97C-F3F11AB8A158}" vid="{F525B8D6-68A3-B241-BE0C-5867F1C9F8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UoB_iagw_theme</Template>
  <TotalTime>23003</TotalTime>
  <Words>1017</Words>
  <Application>Microsoft Macintosh PowerPoint</Application>
  <PresentationFormat>On-screen Show (4:3)</PresentationFormat>
  <Paragraphs>92</Paragraphs>
  <Slides>16</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Georgia</vt:lpstr>
      <vt:lpstr>Times New Roman</vt:lpstr>
      <vt:lpstr>UoB_iagw_theme</vt:lpstr>
      <vt:lpstr>  Estimated cost of Great Britain’s linepack flexibility per kWh of natural gas  Dr Grant Wilson: i.a.g.wilson@bham.ac.uk</vt:lpstr>
      <vt:lpstr>Gas system flexibility</vt:lpstr>
      <vt:lpstr>Measured data – from National Grid  and GDNs</vt:lpstr>
      <vt:lpstr>Measured data – from National Grid  and GDNs</vt:lpstr>
      <vt:lpstr>Gas system flexibility</vt:lpstr>
      <vt:lpstr>Linepack flexibility annual totals (cumulative sum of daily flex)</vt:lpstr>
      <vt:lpstr>Cumulative daily linepack flexibility from measured data</vt:lpstr>
      <vt:lpstr>Estimated costs of linepack provision</vt:lpstr>
      <vt:lpstr>Estimated costs of linepack storage</vt:lpstr>
      <vt:lpstr>Estimated costs of linepack storage</vt:lpstr>
      <vt:lpstr>Estimated costs of linepack storage</vt:lpstr>
      <vt:lpstr>What does ‘overnight’ storage at 0.023 pence per kWh mean?</vt:lpstr>
      <vt:lpstr>What does ‘overnight’ storage at 0.023 pence per kWh mean?</vt:lpstr>
      <vt:lpstr>RIIO-2 discussions</vt:lpstr>
      <vt:lpstr>Gas system flexibility</vt:lpstr>
      <vt:lpstr>PowerPoint Presentation</vt:lpstr>
    </vt:vector>
  </TitlesOfParts>
  <Manager/>
  <Company>The University of Birmingham</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Design and Publications</dc:creator>
  <cp:keywords/>
  <dc:description/>
  <cp:lastModifiedBy>Grant Wilson (Chemical Engineering)</cp:lastModifiedBy>
  <cp:revision>338</cp:revision>
  <cp:lastPrinted>2018-07-26T07:14:43Z</cp:lastPrinted>
  <dcterms:created xsi:type="dcterms:W3CDTF">2005-06-08T11:15:47Z</dcterms:created>
  <dcterms:modified xsi:type="dcterms:W3CDTF">2022-01-12T19:14:28Z</dcterms:modified>
  <cp:category/>
</cp:coreProperties>
</file>