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8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10F4A-D84C-4475-83F7-BA14D1996F8E}" type="datetimeFigureOut">
              <a:rPr lang="it-IT" smtClean="0"/>
              <a:t>15/12/2022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6B08-9A40-40E7-907B-2D02C9D617F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10F4A-D84C-4475-83F7-BA14D1996F8E}" type="datetimeFigureOut">
              <a:rPr lang="it-IT" smtClean="0"/>
              <a:t>15/12/2022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6B08-9A40-40E7-907B-2D02C9D617F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10F4A-D84C-4475-83F7-BA14D1996F8E}" type="datetimeFigureOut">
              <a:rPr lang="it-IT" smtClean="0"/>
              <a:t>15/12/2022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6B08-9A40-40E7-907B-2D02C9D617F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10F4A-D84C-4475-83F7-BA14D1996F8E}" type="datetimeFigureOut">
              <a:rPr lang="it-IT" smtClean="0"/>
              <a:t>15/12/2022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6B08-9A40-40E7-907B-2D02C9D617F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10F4A-D84C-4475-83F7-BA14D1996F8E}" type="datetimeFigureOut">
              <a:rPr lang="it-IT" smtClean="0"/>
              <a:t>15/12/2022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6B08-9A40-40E7-907B-2D02C9D617F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10F4A-D84C-4475-83F7-BA14D1996F8E}" type="datetimeFigureOut">
              <a:rPr lang="it-IT" smtClean="0"/>
              <a:t>15/12/2022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6B08-9A40-40E7-907B-2D02C9D617F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10F4A-D84C-4475-83F7-BA14D1996F8E}" type="datetimeFigureOut">
              <a:rPr lang="it-IT" smtClean="0"/>
              <a:t>15/12/2022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6B08-9A40-40E7-907B-2D02C9D617F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10F4A-D84C-4475-83F7-BA14D1996F8E}" type="datetimeFigureOut">
              <a:rPr lang="it-IT" smtClean="0"/>
              <a:t>15/12/2022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6B08-9A40-40E7-907B-2D02C9D617F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10F4A-D84C-4475-83F7-BA14D1996F8E}" type="datetimeFigureOut">
              <a:rPr lang="it-IT" smtClean="0"/>
              <a:t>15/12/2022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6B08-9A40-40E7-907B-2D02C9D617F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10F4A-D84C-4475-83F7-BA14D1996F8E}" type="datetimeFigureOut">
              <a:rPr lang="it-IT" smtClean="0"/>
              <a:t>15/12/2022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6B08-9A40-40E7-907B-2D02C9D617F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10F4A-D84C-4475-83F7-BA14D1996F8E}" type="datetimeFigureOut">
              <a:rPr lang="it-IT" smtClean="0"/>
              <a:t>15/12/2022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6B08-9A40-40E7-907B-2D02C9D617F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10F4A-D84C-4475-83F7-BA14D1996F8E}" type="datetimeFigureOut">
              <a:rPr lang="it-IT" smtClean="0"/>
              <a:t>15/12/2022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56B08-9A40-40E7-907B-2D02C9D617F9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WB 2079_1_5_ritagli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42" y="1214422"/>
            <a:ext cx="4864476" cy="3678410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4500562" y="3643314"/>
            <a:ext cx="1357322" cy="10001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1679986" y="3643314"/>
            <a:ext cx="428628" cy="10001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3857620" y="3643314"/>
            <a:ext cx="357190" cy="10001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1714480" y="428604"/>
            <a:ext cx="3740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Uncropped</a:t>
            </a:r>
            <a:r>
              <a:rPr lang="it-IT" dirty="0" smtClean="0"/>
              <a:t> image </a:t>
            </a:r>
            <a:r>
              <a:rPr lang="it-IT" dirty="0" err="1" smtClean="0"/>
              <a:t>Suppl.Fig</a:t>
            </a:r>
            <a:r>
              <a:rPr lang="it-IT" dirty="0" smtClean="0"/>
              <a:t>.2, panel C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</Words>
  <Application>Microsoft Office PowerPoint</Application>
  <PresentationFormat>Presentazione su schermo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Company>Istituto Mario Negri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rpiras</dc:creator>
  <cp:lastModifiedBy>rpiras</cp:lastModifiedBy>
  <cp:revision>3</cp:revision>
  <dcterms:created xsi:type="dcterms:W3CDTF">2022-12-15T09:12:59Z</dcterms:created>
  <dcterms:modified xsi:type="dcterms:W3CDTF">2022-12-15T09:16:12Z</dcterms:modified>
</cp:coreProperties>
</file>