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874B-E9E0-460B-B6F1-10EF664BF238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422-B2BF-4BC2-AA1E-D32929A700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874B-E9E0-460B-B6F1-10EF664BF238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422-B2BF-4BC2-AA1E-D32929A700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874B-E9E0-460B-B6F1-10EF664BF238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422-B2BF-4BC2-AA1E-D32929A700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874B-E9E0-460B-B6F1-10EF664BF238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422-B2BF-4BC2-AA1E-D32929A700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874B-E9E0-460B-B6F1-10EF664BF238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422-B2BF-4BC2-AA1E-D32929A700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874B-E9E0-460B-B6F1-10EF664BF238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422-B2BF-4BC2-AA1E-D32929A700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874B-E9E0-460B-B6F1-10EF664BF238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422-B2BF-4BC2-AA1E-D32929A700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874B-E9E0-460B-B6F1-10EF664BF238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422-B2BF-4BC2-AA1E-D32929A700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874B-E9E0-460B-B6F1-10EF664BF238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422-B2BF-4BC2-AA1E-D32929A700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874B-E9E0-460B-B6F1-10EF664BF238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422-B2BF-4BC2-AA1E-D32929A700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874B-E9E0-460B-B6F1-10EF664BF238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422-B2BF-4BC2-AA1E-D32929A700F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6874B-E9E0-460B-B6F1-10EF664BF238}" type="datetimeFigureOut">
              <a:rPr lang="it-IT" smtClean="0"/>
              <a:t>15/12/2022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EA422-B2BF-4BC2-AA1E-D32929A700F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WB 1290_1_ritagli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526" y="1928802"/>
            <a:ext cx="4160274" cy="2714644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1785918" y="3571876"/>
            <a:ext cx="1000132" cy="857256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357554" y="3571876"/>
            <a:ext cx="285752" cy="857256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4429124" y="3571876"/>
            <a:ext cx="285752" cy="857256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500166" y="642918"/>
            <a:ext cx="3499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Uncropped</a:t>
            </a:r>
            <a:r>
              <a:rPr lang="it-IT" dirty="0" smtClean="0"/>
              <a:t> Suppl. Figure 2, panel D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Istituto Mario Negri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rpiras</dc:creator>
  <cp:lastModifiedBy>rpiras</cp:lastModifiedBy>
  <cp:revision>2</cp:revision>
  <dcterms:created xsi:type="dcterms:W3CDTF">2022-12-15T09:21:53Z</dcterms:created>
  <dcterms:modified xsi:type="dcterms:W3CDTF">2022-12-15T09:30:00Z</dcterms:modified>
</cp:coreProperties>
</file>