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981C4CD-7C17-4197-A713-AD51EC75F38E}">
          <p14:sldIdLst>
            <p14:sldId id="256"/>
            <p14:sldId id="257"/>
          </p14:sldIdLst>
        </p14:section>
        <p14:section name="Abschnitt ohne Titel" id="{498F624E-EE86-4E63-B7ED-7D730344775F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8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B514E-FCC1-294B-C3BB-B1758A592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797E53-B388-B370-B645-EF39DC297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13F886-4CE4-38A7-05D4-330B6E6A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053C6F-3C10-402C-1976-2BCE24760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314593-13B5-42F3-0FC1-413E6474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66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64B0C-F1DB-934C-1791-4F698165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8F9139F-F50A-21FB-4DFC-AFB41899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E46C1C-9086-A476-F9E7-2FD16F97F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7D27C1-5CF2-C9B9-1435-F56FC82D2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209114-1183-B6FA-DEF7-CB4D3BD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31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28E76B-2553-ED87-298C-537F3FAFA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D0080A-2FEE-FAB6-B8F5-1E28504E5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85591D-132C-ED2A-319C-E88A2C123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1C2C97-A23D-823D-B67C-0C2B49286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56E484-309A-7355-D4C6-F194533FD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81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157D75-A9BB-1A42-89C7-C8ECB8F03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2A9EF5-534B-9D31-67F1-F3F035F21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D82C8-48A4-097F-EDA3-61BEE0BD0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EAC5DA-9B49-EF96-8DF7-0CE934F29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1793FD-F8F1-7A51-DC46-D21EDB61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57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658327-CF99-EC3E-87FC-293C7C0C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789C8D-3A73-9C8F-0657-081F8C779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BD002C-5569-AB09-B85A-BD46F0CF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7425C2-FF7F-DE5F-6311-07F6C571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CFAD4D-B2A4-9B8D-4C71-B6B0B787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13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790C5A-86AA-C8DF-24FE-539620EE1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D00622-F283-146C-4EBC-4C80D25BBC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7B3478-B6C9-FFD3-B0F1-4006F490C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3E5EE8-5360-4F4B-C6EC-A1FF2ECD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26CD6D-980D-29E3-EBCE-A10DC699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69572F-5957-FB90-103A-FB2557595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7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70727-8DDC-ADE8-4660-922CC7B23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1B85A9-0CFE-88A1-3C57-2910EF443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68DC59-6C46-191F-4C02-F49749401B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26888B-FE64-B9E6-B162-0369E3926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04CA03-1A15-E41B-BF58-DA2AE6BDE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EE57BC-3CD5-1146-C9BF-B8733771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4F84131-A522-97BC-4BD0-2E492DBD8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F49879A-C246-D8F8-EA36-23BF1FA5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33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AF1F45-0ADE-8F76-D86B-9517EF15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AAB1D3C-4A36-74DD-3CC7-A7DC3E8A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8A5750C-F00A-F66C-9F7E-E6E9AB8A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1EB794-BDB9-7762-2C89-6E20A8F96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60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3608EA-38EF-03F3-7FBD-942230A1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C5A9E24-09C2-9183-3AC9-2FCD8386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563EEE-402C-DAE7-FF6C-9F58C57F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26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C896B-48B7-9F58-85C1-F08D69E9E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E604CB-DB40-60E3-435F-AD55805EA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B3BB67-8C25-5965-C613-C52A8FDB2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B8598A-19CA-226B-9F43-CDA30F71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A62B29-D566-AC8E-419B-CCCDCA46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8B4D20-5125-661A-ECF2-4215F3A3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408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A5A9B-9E2B-63E1-C7E7-74ED8E13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4631FEC-3FD2-AABF-7680-071D3637E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9AC669-43B8-EA51-1E87-461B43968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B0D188-49FE-8D7E-9576-50B01CD57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B79D77-9471-CDAF-8149-C411D7190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7A97B3-1B52-B150-6064-0115D05D8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10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2B9B9B-0FAF-F5B2-4644-208F9AF4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A1FB30-6610-BA56-1298-E0651BCFD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BEB037-2780-89FF-54E9-B1146DB6B9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FA1CB-ADC4-4B5A-B65C-B92B5FF6CCBB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BEA105-1457-F915-0567-BC51C1C6A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683368-F5D3-89E6-E57E-F9D7E494FF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B7CDB-37B7-450F-8A00-7B194E330A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26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Ix4IgbcwRM?feature=oembed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rogen im II. Weltkrieg: Wach und heiter und so weiter - taz.de">
            <a:extLst>
              <a:ext uri="{FF2B5EF4-FFF2-40B4-BE49-F238E27FC236}">
                <a16:creationId xmlns:a16="http://schemas.microsoft.com/office/drawing/2014/main" id="{1D3745E4-E992-6CC0-DF3F-CD0F73FCC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201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3997C9D-DF3F-F237-E5D0-BD8325AEE5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Interpretation</a:t>
            </a:r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A3D26D-AE6A-A10C-72A2-D4B4B2475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Wien: Heldenplatz</a:t>
            </a:r>
          </a:p>
          <a:p>
            <a:r>
              <a:rPr lang="de-DE" dirty="0">
                <a:solidFill>
                  <a:schemeClr val="bg1"/>
                </a:solidFill>
              </a:rPr>
              <a:t>2.Weltkrieg</a:t>
            </a:r>
          </a:p>
        </p:txBody>
      </p:sp>
    </p:spTree>
    <p:extLst>
      <p:ext uri="{BB962C8B-B14F-4D97-AF65-F5344CB8AC3E}">
        <p14:creationId xmlns:p14="http://schemas.microsoft.com/office/powerpoint/2010/main" val="224322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93979-281D-D099-51B6-8144F834B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31074"/>
            <a:ext cx="4663439" cy="1018903"/>
          </a:xfrm>
        </p:spPr>
        <p:txBody>
          <a:bodyPr>
            <a:normAutofit/>
          </a:bodyPr>
          <a:lstStyle/>
          <a:p>
            <a:r>
              <a:rPr lang="de-DE" dirty="0"/>
              <a:t>1.Strophe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CA4C58-35F6-90AC-2FC0-D9AB45CBB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Soldatenversa</a:t>
            </a:r>
            <a:endParaRPr lang="de-DE" dirty="0"/>
          </a:p>
          <a:p>
            <a:r>
              <a:rPr lang="de-DE" dirty="0"/>
              <a:t>Männer in den Krieg</a:t>
            </a:r>
          </a:p>
          <a:p>
            <a:r>
              <a:rPr lang="de-DE" dirty="0"/>
              <a:t>Frauen </a:t>
            </a:r>
            <a:r>
              <a:rPr lang="de-DE" dirty="0" err="1"/>
              <a:t>daf</a:t>
            </a:r>
            <a:r>
              <a:rPr lang="de-DE" dirty="0"/>
              <a:t> Wiederkehr</a:t>
            </a:r>
          </a:p>
          <a:p>
            <a:endParaRPr lang="de-DE" dirty="0"/>
          </a:p>
        </p:txBody>
      </p:sp>
      <p:pic>
        <p:nvPicPr>
          <p:cNvPr id="1028" name="Picture 4" descr="Bruck an der Mur: Geschichte">
            <a:extLst>
              <a:ext uri="{FF2B5EF4-FFF2-40B4-BE49-F238E27FC236}">
                <a16:creationId xmlns:a16="http://schemas.microsoft.com/office/drawing/2014/main" id="{1C26C57A-CD32-A6E8-F51E-1C65D86E1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5209147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NSDAP: Adolf Hitlers Wirkung auf Wähler war gering - DER SPIEGEL">
            <a:extLst>
              <a:ext uri="{FF2B5EF4-FFF2-40B4-BE49-F238E27FC236}">
                <a16:creationId xmlns:a16="http://schemas.microsoft.com/office/drawing/2014/main" id="{632DA67C-A3E4-8095-06D8-9AC329B16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976" y="-1"/>
            <a:ext cx="7058024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eMO Objekt - Verwundete Soldaten, 1914/1918">
            <a:extLst>
              <a:ext uri="{FF2B5EF4-FFF2-40B4-BE49-F238E27FC236}">
                <a16:creationId xmlns:a16="http://schemas.microsoft.com/office/drawing/2014/main" id="{7344FDD7-6735-15BD-6FAA-F09C2DDA8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686174"/>
            <a:ext cx="5133975" cy="319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nlinemedien 8" title="Wenn wir Marschieren">
            <a:hlinkClick r:id="" action="ppaction://media"/>
            <a:extLst>
              <a:ext uri="{FF2B5EF4-FFF2-40B4-BE49-F238E27FC236}">
                <a16:creationId xmlns:a16="http://schemas.microsoft.com/office/drawing/2014/main" id="{86A7EE6B-A7D2-337E-472B-280EEEF58EC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133976" y="3680022"/>
            <a:ext cx="7058024" cy="317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21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Breitbild</PresentationFormat>
  <Paragraphs>7</Paragraphs>
  <Slides>2</Slides>
  <Notes>0</Notes>
  <HiddenSlides>0</HiddenSlides>
  <MMClips>1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Interpretation </vt:lpstr>
      <vt:lpstr>1.Strophe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Interpretation</dc:title>
  <cp:lastModifiedBy>BOGENSPERGER Josef</cp:lastModifiedBy>
  <cp:revision>1</cp:revision>
  <dcterms:created xsi:type="dcterms:W3CDTF">2022-11-21T08:44:38Z</dcterms:created>
  <dcterms:modified xsi:type="dcterms:W3CDTF">2022-11-21T09:19:51Z</dcterms:modified>
</cp:coreProperties>
</file>