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6858000" cy="9906000" type="A4"/>
  <p:notesSz cx="7099300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未命名的章節" id="{C27A73C5-EE3F-4BC2-942E-3DA7233852C0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157" autoAdjust="0"/>
  </p:normalViewPr>
  <p:slideViewPr>
    <p:cSldViewPr snapToGrid="0">
      <p:cViewPr varScale="1">
        <p:scale>
          <a:sx n="55" d="100"/>
          <a:sy n="55" d="100"/>
        </p:scale>
        <p:origin x="2592" y="53"/>
      </p:cViewPr>
      <p:guideLst>
        <p:guide orient="horz" pos="3120"/>
        <p:guide pos="21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CA5-36FE-4E5C-B282-66DB6EBFBF84}" type="datetimeFigureOut">
              <a:rPr lang="zh-TW" altLang="en-US" smtClean="0"/>
              <a:t>2019/7/8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F18A-4BF3-4AE6-9B6A-F5654919A0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105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CA5-36FE-4E5C-B282-66DB6EBFBF84}" type="datetimeFigureOut">
              <a:rPr lang="zh-TW" altLang="en-US" smtClean="0"/>
              <a:t>2019/7/8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F18A-4BF3-4AE6-9B6A-F5654919A0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3954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CA5-36FE-4E5C-B282-66DB6EBFBF84}" type="datetimeFigureOut">
              <a:rPr lang="zh-TW" altLang="en-US" smtClean="0"/>
              <a:t>2019/7/8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F18A-4BF3-4AE6-9B6A-F5654919A0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6340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CA5-36FE-4E5C-B282-66DB6EBFBF84}" type="datetimeFigureOut">
              <a:rPr lang="zh-TW" altLang="en-US" smtClean="0"/>
              <a:t>2019/7/8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F18A-4BF3-4AE6-9B6A-F5654919A0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301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CA5-36FE-4E5C-B282-66DB6EBFBF84}" type="datetimeFigureOut">
              <a:rPr lang="zh-TW" altLang="en-US" smtClean="0"/>
              <a:t>2019/7/8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F18A-4BF3-4AE6-9B6A-F5654919A0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8085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CA5-36FE-4E5C-B282-66DB6EBFBF84}" type="datetimeFigureOut">
              <a:rPr lang="zh-TW" altLang="en-US" smtClean="0"/>
              <a:t>2019/7/8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F18A-4BF3-4AE6-9B6A-F5654919A0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61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CA5-36FE-4E5C-B282-66DB6EBFBF84}" type="datetimeFigureOut">
              <a:rPr lang="zh-TW" altLang="en-US" smtClean="0"/>
              <a:t>2019/7/8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F18A-4BF3-4AE6-9B6A-F5654919A0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629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CA5-36FE-4E5C-B282-66DB6EBFBF84}" type="datetimeFigureOut">
              <a:rPr lang="zh-TW" altLang="en-US" smtClean="0"/>
              <a:t>2019/7/8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F18A-4BF3-4AE6-9B6A-F5654919A0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727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CA5-36FE-4E5C-B282-66DB6EBFBF84}" type="datetimeFigureOut">
              <a:rPr lang="zh-TW" altLang="en-US" smtClean="0"/>
              <a:t>2019/7/8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F18A-4BF3-4AE6-9B6A-F5654919A0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448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CA5-36FE-4E5C-B282-66DB6EBFBF84}" type="datetimeFigureOut">
              <a:rPr lang="zh-TW" altLang="en-US" smtClean="0"/>
              <a:t>2019/7/8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F18A-4BF3-4AE6-9B6A-F5654919A0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040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CA5-36FE-4E5C-B282-66DB6EBFBF84}" type="datetimeFigureOut">
              <a:rPr lang="zh-TW" altLang="en-US" smtClean="0"/>
              <a:t>2019/7/8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F18A-4BF3-4AE6-9B6A-F5654919A0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702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1ECA5-36FE-4E5C-B282-66DB6EBFBF84}" type="datetimeFigureOut">
              <a:rPr lang="zh-TW" altLang="en-US" smtClean="0"/>
              <a:t>2019/7/8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BF18A-4BF3-4AE6-9B6A-F5654919A0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524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1356548" y="98828"/>
            <a:ext cx="1725650" cy="314188"/>
          </a:xfrm>
        </p:spPr>
        <p:txBody>
          <a:bodyPr>
            <a:normAutofit/>
          </a:bodyPr>
          <a:lstStyle/>
          <a:p>
            <a:r>
              <a:rPr lang="en-US" altLang="zh-TW" sz="1200" b="1" dirty="0">
                <a:latin typeface="+mn-lt"/>
              </a:rPr>
              <a:t>Supplementary </a:t>
            </a:r>
            <a:r>
              <a:rPr lang="en-US" altLang="zh-TW" sz="1200" b="1" dirty="0" smtClean="0">
                <a:latin typeface="+mn-lt"/>
              </a:rPr>
              <a:t>Figure 1</a:t>
            </a:r>
            <a:endParaRPr lang="zh-TW" altLang="en-US" sz="1200" b="1" dirty="0">
              <a:latin typeface="+mn-lt"/>
            </a:endParaRPr>
          </a:p>
        </p:txBody>
      </p:sp>
      <p:grpSp>
        <p:nvGrpSpPr>
          <p:cNvPr id="20" name="群組 19"/>
          <p:cNvGrpSpPr/>
          <p:nvPr/>
        </p:nvGrpSpPr>
        <p:grpSpPr>
          <a:xfrm>
            <a:off x="725714" y="432714"/>
            <a:ext cx="5689600" cy="9117685"/>
            <a:chOff x="1356548" y="432715"/>
            <a:chExt cx="3786953" cy="8681366"/>
          </a:xfrm>
        </p:grpSpPr>
        <p:grpSp>
          <p:nvGrpSpPr>
            <p:cNvPr id="5" name="群組 4"/>
            <p:cNvGrpSpPr/>
            <p:nvPr/>
          </p:nvGrpSpPr>
          <p:grpSpPr>
            <a:xfrm>
              <a:off x="1372374" y="6248743"/>
              <a:ext cx="3771127" cy="2865338"/>
              <a:chOff x="1372374" y="6248743"/>
              <a:chExt cx="3771127" cy="2865338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2753832" y="6248743"/>
                <a:ext cx="1201479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anchor="b" anchorCtr="1">
                <a:spAutoFit/>
              </a:bodyPr>
              <a:lstStyle/>
              <a:p>
                <a:pPr algn="ctr"/>
                <a:r>
                  <a:rPr lang="en-US" altLang="zh-TW" sz="1000" b="1" dirty="0">
                    <a:ea typeface="Arial Unicode MS" panose="020B0604020202020204" pitchFamily="34" charset="-120"/>
                    <a:cs typeface="Arial Unicode MS" panose="020B0604020202020204" pitchFamily="34" charset="-120"/>
                  </a:rPr>
                  <a:t>Highest IL-17 levels</a:t>
                </a:r>
                <a:endParaRPr lang="zh-TW" altLang="en-US" sz="1000" b="1" dirty="0">
                  <a:solidFill>
                    <a:schemeClr val="tx1"/>
                  </a:solidFill>
                  <a:ea typeface="Arial Unicode MS" panose="020B0604020202020204" pitchFamily="34" charset="-120"/>
                  <a:cs typeface="Arial Unicode MS" panose="020B0604020202020204" pitchFamily="34" charset="-120"/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3947947" y="6248926"/>
                <a:ext cx="1195554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anchor="b" anchorCtr="1">
                <a:spAutoFit/>
              </a:bodyPr>
              <a:lstStyle/>
              <a:p>
                <a:pPr algn="ctr"/>
                <a:r>
                  <a:rPr lang="en-US" altLang="zh-TW" sz="1000" b="1" dirty="0">
                    <a:ea typeface="Arial Unicode MS" panose="020B0604020202020204" pitchFamily="34" charset="-120"/>
                    <a:cs typeface="Arial Unicode MS" panose="020B0604020202020204" pitchFamily="34" charset="-120"/>
                  </a:rPr>
                  <a:t>Lowest IL-17 levels</a:t>
                </a:r>
                <a:endParaRPr lang="zh-TW" altLang="en-US" sz="1000" b="1" dirty="0">
                  <a:solidFill>
                    <a:schemeClr val="tx1"/>
                  </a:solidFill>
                  <a:ea typeface="Arial Unicode MS" panose="020B0604020202020204" pitchFamily="34" charset="-120"/>
                  <a:cs typeface="Arial Unicode MS" panose="020B0604020202020204" pitchFamily="34" charset="-120"/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1372374" y="6269297"/>
                <a:ext cx="3064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C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4" name="圖片 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577"/>
              <a:stretch/>
            </p:blipFill>
            <p:spPr>
              <a:xfrm>
                <a:off x="1714500" y="6453963"/>
                <a:ext cx="3429000" cy="2660118"/>
              </a:xfrm>
              <a:prstGeom prst="rect">
                <a:avLst/>
              </a:prstGeom>
            </p:spPr>
          </p:pic>
        </p:grpSp>
        <p:grpSp>
          <p:nvGrpSpPr>
            <p:cNvPr id="15" name="群組 14"/>
            <p:cNvGrpSpPr/>
            <p:nvPr/>
          </p:nvGrpSpPr>
          <p:grpSpPr>
            <a:xfrm>
              <a:off x="1372374" y="432715"/>
              <a:ext cx="3771126" cy="2862934"/>
              <a:chOff x="1372374" y="432715"/>
              <a:chExt cx="3771126" cy="2862934"/>
            </a:xfrm>
          </p:grpSpPr>
          <p:grpSp>
            <p:nvGrpSpPr>
              <p:cNvPr id="10" name="群組 9"/>
              <p:cNvGrpSpPr/>
              <p:nvPr/>
            </p:nvGrpSpPr>
            <p:grpSpPr>
              <a:xfrm>
                <a:off x="2753833" y="432715"/>
                <a:ext cx="2353338" cy="246404"/>
                <a:chOff x="2753833" y="432715"/>
                <a:chExt cx="2353338" cy="246404"/>
              </a:xfrm>
            </p:grpSpPr>
            <p:sp>
              <p:nvSpPr>
                <p:cNvPr id="8" name="矩形 7"/>
                <p:cNvSpPr/>
                <p:nvPr/>
              </p:nvSpPr>
              <p:spPr>
                <a:xfrm>
                  <a:off x="2753833" y="432715"/>
                  <a:ext cx="1169581" cy="246221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anchor="b" anchorCtr="1">
                  <a:spAutoFit/>
                </a:bodyPr>
                <a:lstStyle/>
                <a:p>
                  <a:pPr algn="ctr"/>
                  <a:r>
                    <a:rPr lang="en-US" altLang="zh-TW" sz="1000" b="1" dirty="0">
                      <a:ea typeface="Arial Unicode MS" panose="020B0604020202020204" pitchFamily="34" charset="-120"/>
                      <a:cs typeface="Arial Unicode MS" panose="020B0604020202020204" pitchFamily="34" charset="-120"/>
                    </a:rPr>
                    <a:t>Highest TNF levels</a:t>
                  </a:r>
                  <a:endParaRPr lang="zh-TW" altLang="en-US" sz="1000" b="1" dirty="0">
                    <a:solidFill>
                      <a:schemeClr val="tx1"/>
                    </a:solidFill>
                    <a:ea typeface="Arial Unicode MS" panose="020B0604020202020204" pitchFamily="34" charset="-120"/>
                    <a:cs typeface="Arial Unicode MS" panose="020B0604020202020204" pitchFamily="34" charset="-120"/>
                  </a:endParaRPr>
                </a:p>
              </p:txBody>
            </p:sp>
            <p:sp>
              <p:nvSpPr>
                <p:cNvPr id="9" name="矩形 8"/>
                <p:cNvSpPr/>
                <p:nvPr/>
              </p:nvSpPr>
              <p:spPr>
                <a:xfrm>
                  <a:off x="3937590" y="432898"/>
                  <a:ext cx="1169581" cy="246221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anchor="b" anchorCtr="1">
                  <a:spAutoFit/>
                </a:bodyPr>
                <a:lstStyle/>
                <a:p>
                  <a:pPr algn="ctr"/>
                  <a:r>
                    <a:rPr lang="en-US" altLang="zh-TW" sz="1000" b="1" dirty="0">
                      <a:ea typeface="Arial Unicode MS" panose="020B0604020202020204" pitchFamily="34" charset="-120"/>
                      <a:cs typeface="Arial Unicode MS" panose="020B0604020202020204" pitchFamily="34" charset="-120"/>
                    </a:rPr>
                    <a:t>Lowest TNF levels</a:t>
                  </a:r>
                  <a:endParaRPr lang="zh-TW" altLang="en-US" sz="1000" b="1" dirty="0">
                    <a:solidFill>
                      <a:schemeClr val="tx1"/>
                    </a:solidFill>
                    <a:ea typeface="Arial Unicode MS" panose="020B0604020202020204" pitchFamily="34" charset="-120"/>
                    <a:cs typeface="Arial Unicode MS" panose="020B0604020202020204" pitchFamily="34" charset="-120"/>
                  </a:endParaRPr>
                </a:p>
              </p:txBody>
            </p:sp>
          </p:grpSp>
          <p:pic>
            <p:nvPicPr>
              <p:cNvPr id="2" name="圖片 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780"/>
              <a:stretch/>
            </p:blipFill>
            <p:spPr>
              <a:xfrm>
                <a:off x="1714500" y="637952"/>
                <a:ext cx="3429000" cy="2657697"/>
              </a:xfrm>
              <a:prstGeom prst="rect">
                <a:avLst/>
              </a:prstGeom>
            </p:spPr>
          </p:pic>
          <p:sp>
            <p:nvSpPr>
              <p:cNvPr id="6" name="矩形 5"/>
              <p:cNvSpPr/>
              <p:nvPr/>
            </p:nvSpPr>
            <p:spPr>
              <a:xfrm>
                <a:off x="1372374" y="463492"/>
                <a:ext cx="32412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A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" name="群組 15"/>
            <p:cNvGrpSpPr/>
            <p:nvPr/>
          </p:nvGrpSpPr>
          <p:grpSpPr>
            <a:xfrm>
              <a:off x="1356548" y="3345942"/>
              <a:ext cx="3786952" cy="2865870"/>
              <a:chOff x="1356548" y="3345942"/>
              <a:chExt cx="3786952" cy="2865870"/>
            </a:xfrm>
          </p:grpSpPr>
          <p:grpSp>
            <p:nvGrpSpPr>
              <p:cNvPr id="11" name="群組 10"/>
              <p:cNvGrpSpPr/>
              <p:nvPr/>
            </p:nvGrpSpPr>
            <p:grpSpPr>
              <a:xfrm>
                <a:off x="2771555" y="3345942"/>
                <a:ext cx="2353338" cy="246404"/>
                <a:chOff x="2753833" y="432715"/>
                <a:chExt cx="2353338" cy="246404"/>
              </a:xfrm>
            </p:grpSpPr>
            <p:sp>
              <p:nvSpPr>
                <p:cNvPr id="12" name="矩形 11"/>
                <p:cNvSpPr/>
                <p:nvPr/>
              </p:nvSpPr>
              <p:spPr>
                <a:xfrm>
                  <a:off x="2753833" y="432715"/>
                  <a:ext cx="1169581" cy="246221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anchor="b" anchorCtr="1">
                  <a:spAutoFit/>
                </a:bodyPr>
                <a:lstStyle/>
                <a:p>
                  <a:pPr algn="ctr"/>
                  <a:r>
                    <a:rPr lang="en-US" altLang="zh-TW" sz="1000" b="1" dirty="0">
                      <a:ea typeface="Arial Unicode MS" panose="020B0604020202020204" pitchFamily="34" charset="-120"/>
                      <a:cs typeface="Arial Unicode MS" panose="020B0604020202020204" pitchFamily="34" charset="-120"/>
                    </a:rPr>
                    <a:t>Highest IL-6 levels</a:t>
                  </a:r>
                  <a:endParaRPr lang="zh-TW" altLang="en-US" sz="1000" b="1" dirty="0">
                    <a:solidFill>
                      <a:schemeClr val="tx1"/>
                    </a:solidFill>
                    <a:ea typeface="Arial Unicode MS" panose="020B0604020202020204" pitchFamily="34" charset="-120"/>
                    <a:cs typeface="Arial Unicode MS" panose="020B0604020202020204" pitchFamily="34" charset="-120"/>
                  </a:endParaRPr>
                </a:p>
              </p:txBody>
            </p:sp>
            <p:sp>
              <p:nvSpPr>
                <p:cNvPr id="13" name="矩形 12"/>
                <p:cNvSpPr/>
                <p:nvPr/>
              </p:nvSpPr>
              <p:spPr>
                <a:xfrm>
                  <a:off x="3937590" y="432898"/>
                  <a:ext cx="1169581" cy="246221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anchor="b" anchorCtr="1">
                  <a:spAutoFit/>
                </a:bodyPr>
                <a:lstStyle/>
                <a:p>
                  <a:pPr algn="ctr"/>
                  <a:r>
                    <a:rPr lang="en-US" altLang="zh-TW" sz="1000" b="1" dirty="0">
                      <a:ea typeface="Arial Unicode MS" panose="020B0604020202020204" pitchFamily="34" charset="-120"/>
                      <a:cs typeface="Arial Unicode MS" panose="020B0604020202020204" pitchFamily="34" charset="-120"/>
                    </a:rPr>
                    <a:t>Lowest IL-6 levels</a:t>
                  </a:r>
                  <a:endParaRPr lang="zh-TW" altLang="en-US" sz="1000" b="1" dirty="0">
                    <a:solidFill>
                      <a:schemeClr val="tx1"/>
                    </a:solidFill>
                    <a:ea typeface="Arial Unicode MS" panose="020B0604020202020204" pitchFamily="34" charset="-120"/>
                    <a:cs typeface="Arial Unicode MS" panose="020B0604020202020204" pitchFamily="34" charset="-120"/>
                  </a:endParaRPr>
                </a:p>
              </p:txBody>
            </p:sp>
          </p:grpSp>
          <p:pic>
            <p:nvPicPr>
              <p:cNvPr id="3" name="圖片 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679"/>
              <a:stretch/>
            </p:blipFill>
            <p:spPr>
              <a:xfrm>
                <a:off x="1714500" y="3551273"/>
                <a:ext cx="3429000" cy="2660539"/>
              </a:xfrm>
              <a:prstGeom prst="rect">
                <a:avLst/>
              </a:prstGeom>
            </p:spPr>
          </p:pic>
          <p:sp>
            <p:nvSpPr>
              <p:cNvPr id="14" name="矩形 13"/>
              <p:cNvSpPr/>
              <p:nvPr/>
            </p:nvSpPr>
            <p:spPr>
              <a:xfrm>
                <a:off x="1356548" y="3373354"/>
                <a:ext cx="32412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B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8242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lIns="0" tIns="0" rIns="0" bIns="0" rtlCol="0" anchor="ctr"/>
      <a:lstStyle>
        <a:defPPr algn="ctr">
          <a:defRPr sz="1000" b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1421</TotalTime>
  <Words>24</Words>
  <Application>Microsoft Office PowerPoint</Application>
  <PresentationFormat>A4 紙張 (210x297 公釐)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Arial Unicode MS</vt:lpstr>
      <vt:lpstr>新細明體</vt:lpstr>
      <vt:lpstr>Arial</vt:lpstr>
      <vt:lpstr>Calibri</vt:lpstr>
      <vt:lpstr>Calibri Light</vt:lpstr>
      <vt:lpstr>Office 佈景主題</vt:lpstr>
      <vt:lpstr>Supplementary Figure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Meng Chun Yang</dc:creator>
  <cp:lastModifiedBy>Sam Chiang</cp:lastModifiedBy>
  <cp:revision>108</cp:revision>
  <dcterms:created xsi:type="dcterms:W3CDTF">2018-11-19T02:31:12Z</dcterms:created>
  <dcterms:modified xsi:type="dcterms:W3CDTF">2019-07-08T14:01:20Z</dcterms:modified>
</cp:coreProperties>
</file>