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73" r:id="rId3"/>
    <p:sldId id="257" r:id="rId4"/>
    <p:sldId id="258" r:id="rId5"/>
    <p:sldId id="259" r:id="rId6"/>
    <p:sldId id="260" r:id="rId7"/>
    <p:sldId id="262" r:id="rId8"/>
    <p:sldId id="263" r:id="rId9"/>
    <p:sldId id="264" r:id="rId10"/>
    <p:sldId id="265" r:id="rId11"/>
    <p:sldId id="267" r:id="rId12"/>
    <p:sldId id="268" r:id="rId13"/>
    <p:sldId id="269" r:id="rId14"/>
    <p:sldId id="270" r:id="rId15"/>
    <p:sldId id="271" r:id="rId16"/>
    <p:sldId id="272" r:id="rId17"/>
    <p:sldId id="266" r:id="rId1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897" autoAdjust="0"/>
    <p:restoredTop sz="94343" autoAdjust="0"/>
  </p:normalViewPr>
  <p:slideViewPr>
    <p:cSldViewPr snapToGrid="0">
      <p:cViewPr varScale="1">
        <p:scale>
          <a:sx n="94" d="100"/>
          <a:sy n="94" d="100"/>
        </p:scale>
        <p:origin x="90" y="3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B5B3DB-59C2-4685-88B1-4D598FCE8A73}" type="doc">
      <dgm:prSet loTypeId="urn:microsoft.com/office/officeart/2005/8/layout/hierarchy5" loCatId="hierarchy" qsTypeId="urn:microsoft.com/office/officeart/2005/8/quickstyle/3d1" qsCatId="3D" csTypeId="urn:microsoft.com/office/officeart/2005/8/colors/accent3_1" csCatId="accent3" phldr="1"/>
      <dgm:spPr/>
      <dgm:t>
        <a:bodyPr/>
        <a:lstStyle/>
        <a:p>
          <a:endParaRPr lang="fr-FR"/>
        </a:p>
      </dgm:t>
    </dgm:pt>
    <dgm:pt modelId="{224264EF-5ED6-42C1-915E-0C264C5448D7}">
      <dgm:prSet phldrT="[Texte]"/>
      <dgm:spPr/>
      <dgm:t>
        <a:bodyPr/>
        <a:lstStyle/>
        <a:p>
          <a:r>
            <a:rPr lang="fr-FR" dirty="0"/>
            <a:t>Propriété intellectuelle</a:t>
          </a:r>
        </a:p>
      </dgm:t>
    </dgm:pt>
    <dgm:pt modelId="{BA93FAB0-924C-45F3-BD0F-DE6E6C8FD606}" type="parTrans" cxnId="{B529DDE8-3ACF-4CA2-8449-80BB41B6348B}">
      <dgm:prSet/>
      <dgm:spPr/>
      <dgm:t>
        <a:bodyPr/>
        <a:lstStyle/>
        <a:p>
          <a:endParaRPr lang="fr-FR"/>
        </a:p>
      </dgm:t>
    </dgm:pt>
    <dgm:pt modelId="{054045EA-F595-457E-82C9-B6DC60F27AD8}" type="sibTrans" cxnId="{B529DDE8-3ACF-4CA2-8449-80BB41B6348B}">
      <dgm:prSet/>
      <dgm:spPr/>
      <dgm:t>
        <a:bodyPr/>
        <a:lstStyle/>
        <a:p>
          <a:endParaRPr lang="fr-FR"/>
        </a:p>
      </dgm:t>
    </dgm:pt>
    <dgm:pt modelId="{B29E4979-3046-4346-8DEB-4AE96FCF2EBF}">
      <dgm:prSet phldrT="[Texte]"/>
      <dgm:spPr/>
      <dgm:t>
        <a:bodyPr/>
        <a:lstStyle/>
        <a:p>
          <a:r>
            <a:rPr lang="fr-FR" dirty="0"/>
            <a:t>Propriété artistique et littéraire</a:t>
          </a:r>
        </a:p>
      </dgm:t>
    </dgm:pt>
    <dgm:pt modelId="{1716756E-8D00-4DEC-83DF-26A5D76C1501}" type="parTrans" cxnId="{FB01224B-2B4C-4ACB-880D-74163663ED0A}">
      <dgm:prSet/>
      <dgm:spPr/>
      <dgm:t>
        <a:bodyPr/>
        <a:lstStyle/>
        <a:p>
          <a:endParaRPr lang="fr-FR" dirty="0"/>
        </a:p>
      </dgm:t>
    </dgm:pt>
    <dgm:pt modelId="{24A585BA-982D-43A3-ACF4-B6D47E467390}" type="sibTrans" cxnId="{FB01224B-2B4C-4ACB-880D-74163663ED0A}">
      <dgm:prSet/>
      <dgm:spPr/>
      <dgm:t>
        <a:bodyPr/>
        <a:lstStyle/>
        <a:p>
          <a:endParaRPr lang="fr-FR"/>
        </a:p>
      </dgm:t>
    </dgm:pt>
    <dgm:pt modelId="{00D3C9FE-B51B-4486-9234-5EBBCF9F31F3}">
      <dgm:prSet phldrT="[Texte]"/>
      <dgm:spPr/>
      <dgm:t>
        <a:bodyPr/>
        <a:lstStyle/>
        <a:p>
          <a:r>
            <a:rPr lang="fr-FR" dirty="0"/>
            <a:t>Droit d’auteur</a:t>
          </a:r>
        </a:p>
      </dgm:t>
    </dgm:pt>
    <dgm:pt modelId="{5050CBEA-0F95-4C11-B3F6-2A87072EE22E}" type="parTrans" cxnId="{0801D494-5C7D-4057-BC04-CC2CC6E1F841}">
      <dgm:prSet/>
      <dgm:spPr/>
      <dgm:t>
        <a:bodyPr/>
        <a:lstStyle/>
        <a:p>
          <a:endParaRPr lang="fr-FR" dirty="0"/>
        </a:p>
      </dgm:t>
    </dgm:pt>
    <dgm:pt modelId="{5B4A0E99-B72A-4FD5-B402-63369C2BF186}" type="sibTrans" cxnId="{0801D494-5C7D-4057-BC04-CC2CC6E1F841}">
      <dgm:prSet/>
      <dgm:spPr/>
      <dgm:t>
        <a:bodyPr/>
        <a:lstStyle/>
        <a:p>
          <a:endParaRPr lang="fr-FR"/>
        </a:p>
      </dgm:t>
    </dgm:pt>
    <dgm:pt modelId="{C122C225-01DE-4D30-9F88-B3737AD5AFCB}">
      <dgm:prSet phldrT="[Texte]"/>
      <dgm:spPr/>
      <dgm:t>
        <a:bodyPr/>
        <a:lstStyle/>
        <a:p>
          <a:r>
            <a:rPr lang="fr-FR" dirty="0"/>
            <a:t>Droits voisins</a:t>
          </a:r>
        </a:p>
      </dgm:t>
    </dgm:pt>
    <dgm:pt modelId="{1B0577A8-86D5-4532-AA54-AA09FBFE320D}" type="parTrans" cxnId="{33C85690-EDA5-4825-806D-E7A15F92BE2A}">
      <dgm:prSet/>
      <dgm:spPr/>
      <dgm:t>
        <a:bodyPr/>
        <a:lstStyle/>
        <a:p>
          <a:endParaRPr lang="fr-FR" dirty="0"/>
        </a:p>
      </dgm:t>
    </dgm:pt>
    <dgm:pt modelId="{DC0C5AF0-87DA-447B-A3C2-C7E1494FC1FE}" type="sibTrans" cxnId="{33C85690-EDA5-4825-806D-E7A15F92BE2A}">
      <dgm:prSet/>
      <dgm:spPr/>
      <dgm:t>
        <a:bodyPr/>
        <a:lstStyle/>
        <a:p>
          <a:endParaRPr lang="fr-FR"/>
        </a:p>
      </dgm:t>
    </dgm:pt>
    <dgm:pt modelId="{C80E48B9-B215-4E05-B0F1-E0491EA1545D}">
      <dgm:prSet phldrT="[Texte]"/>
      <dgm:spPr/>
      <dgm:t>
        <a:bodyPr/>
        <a:lstStyle/>
        <a:p>
          <a:r>
            <a:rPr lang="fr-FR" dirty="0"/>
            <a:t>Propriété industrielle</a:t>
          </a:r>
        </a:p>
      </dgm:t>
    </dgm:pt>
    <dgm:pt modelId="{958FC876-AB89-498B-8039-D93D97F3EF3E}" type="parTrans" cxnId="{2DFBB519-0E76-4133-8F76-18CFF34A3EAC}">
      <dgm:prSet/>
      <dgm:spPr/>
      <dgm:t>
        <a:bodyPr/>
        <a:lstStyle/>
        <a:p>
          <a:endParaRPr lang="fr-FR" dirty="0"/>
        </a:p>
      </dgm:t>
    </dgm:pt>
    <dgm:pt modelId="{9FE48BAA-9051-4088-8080-96F79679E7A5}" type="sibTrans" cxnId="{2DFBB519-0E76-4133-8F76-18CFF34A3EAC}">
      <dgm:prSet/>
      <dgm:spPr/>
      <dgm:t>
        <a:bodyPr/>
        <a:lstStyle/>
        <a:p>
          <a:endParaRPr lang="fr-FR"/>
        </a:p>
      </dgm:t>
    </dgm:pt>
    <dgm:pt modelId="{A4EFF7F2-756D-4254-BF52-E618BC3C97BB}">
      <dgm:prSet phldrT="[Texte]"/>
      <dgm:spPr/>
      <dgm:t>
        <a:bodyPr/>
        <a:lstStyle/>
        <a:p>
          <a:r>
            <a:rPr lang="fr-FR" dirty="0"/>
            <a:t>Créations utilitaires</a:t>
          </a:r>
        </a:p>
      </dgm:t>
    </dgm:pt>
    <dgm:pt modelId="{C50E7D14-A77E-4DBD-8D43-BBDA9C930EE7}" type="parTrans" cxnId="{63F5C30F-AF61-4079-8333-89704A7BDF3A}">
      <dgm:prSet/>
      <dgm:spPr/>
      <dgm:t>
        <a:bodyPr/>
        <a:lstStyle/>
        <a:p>
          <a:endParaRPr lang="fr-FR" dirty="0"/>
        </a:p>
      </dgm:t>
    </dgm:pt>
    <dgm:pt modelId="{4C77E20C-2E28-457E-991C-3F05F0753FC8}" type="sibTrans" cxnId="{63F5C30F-AF61-4079-8333-89704A7BDF3A}">
      <dgm:prSet/>
      <dgm:spPr/>
      <dgm:t>
        <a:bodyPr/>
        <a:lstStyle/>
        <a:p>
          <a:endParaRPr lang="fr-FR"/>
        </a:p>
      </dgm:t>
    </dgm:pt>
    <dgm:pt modelId="{C733597B-A84B-4FBC-B66D-679E62A316C6}">
      <dgm:prSet phldrT="[Texte]"/>
      <dgm:spPr/>
      <dgm:t>
        <a:bodyPr/>
        <a:lstStyle/>
        <a:p>
          <a:r>
            <a:rPr lang="fr-FR" dirty="0"/>
            <a:t>Propriété Sui Generis</a:t>
          </a:r>
        </a:p>
      </dgm:t>
    </dgm:pt>
    <dgm:pt modelId="{6CD97863-7A4D-4F49-824E-6204E10AF9DA}" type="parTrans" cxnId="{781540F1-3466-4EFF-8F3C-8FCA5B6A1A91}">
      <dgm:prSet/>
      <dgm:spPr/>
      <dgm:t>
        <a:bodyPr/>
        <a:lstStyle/>
        <a:p>
          <a:endParaRPr lang="fr-FR" dirty="0"/>
        </a:p>
      </dgm:t>
    </dgm:pt>
    <dgm:pt modelId="{732AD8F9-B1F8-4725-B412-87CD7BDE202B}" type="sibTrans" cxnId="{781540F1-3466-4EFF-8F3C-8FCA5B6A1A91}">
      <dgm:prSet/>
      <dgm:spPr/>
      <dgm:t>
        <a:bodyPr/>
        <a:lstStyle/>
        <a:p>
          <a:endParaRPr lang="fr-FR"/>
        </a:p>
      </dgm:t>
    </dgm:pt>
    <dgm:pt modelId="{914D9FEE-6436-4FBB-9C69-3D60CA6B1D40}">
      <dgm:prSet phldrT="[Texte]"/>
      <dgm:spPr/>
      <dgm:t>
        <a:bodyPr/>
        <a:lstStyle/>
        <a:p>
          <a:r>
            <a:rPr lang="fr-FR" dirty="0"/>
            <a:t>Nom de domaine</a:t>
          </a:r>
        </a:p>
      </dgm:t>
    </dgm:pt>
    <dgm:pt modelId="{12DDB28D-2705-4C03-BFB1-AAE09EF96291}" type="parTrans" cxnId="{C4E50A44-45E1-417E-AFA3-33A69E3DB51A}">
      <dgm:prSet/>
      <dgm:spPr/>
      <dgm:t>
        <a:bodyPr/>
        <a:lstStyle/>
        <a:p>
          <a:endParaRPr lang="fr-FR" dirty="0"/>
        </a:p>
      </dgm:t>
    </dgm:pt>
    <dgm:pt modelId="{471B25F5-BBAA-4689-8408-93E78040632C}" type="sibTrans" cxnId="{C4E50A44-45E1-417E-AFA3-33A69E3DB51A}">
      <dgm:prSet/>
      <dgm:spPr/>
      <dgm:t>
        <a:bodyPr/>
        <a:lstStyle/>
        <a:p>
          <a:endParaRPr lang="fr-FR"/>
        </a:p>
      </dgm:t>
    </dgm:pt>
    <dgm:pt modelId="{B5716DE5-AAB4-45C2-B255-62B8EFC24C72}">
      <dgm:prSet phldrT="[Texte]"/>
      <dgm:spPr/>
      <dgm:t>
        <a:bodyPr/>
        <a:lstStyle/>
        <a:p>
          <a:r>
            <a:rPr lang="fr-FR" dirty="0"/>
            <a:t>Appellation d’origine</a:t>
          </a:r>
        </a:p>
      </dgm:t>
    </dgm:pt>
    <dgm:pt modelId="{E3C1991C-723F-4F14-8426-67C2AD67ED75}" type="parTrans" cxnId="{154DAE50-88E2-4347-B20D-9DEE172D10CD}">
      <dgm:prSet/>
      <dgm:spPr/>
      <dgm:t>
        <a:bodyPr/>
        <a:lstStyle/>
        <a:p>
          <a:endParaRPr lang="fr-FR" dirty="0"/>
        </a:p>
      </dgm:t>
    </dgm:pt>
    <dgm:pt modelId="{01DFD4B4-3C0B-4B94-BC8D-44B3997ABD84}" type="sibTrans" cxnId="{154DAE50-88E2-4347-B20D-9DEE172D10CD}">
      <dgm:prSet/>
      <dgm:spPr/>
      <dgm:t>
        <a:bodyPr/>
        <a:lstStyle/>
        <a:p>
          <a:endParaRPr lang="fr-FR"/>
        </a:p>
      </dgm:t>
    </dgm:pt>
    <dgm:pt modelId="{054EA869-089D-467C-88FE-8CFE4B086E84}">
      <dgm:prSet phldrT="[Texte]"/>
      <dgm:spPr/>
      <dgm:t>
        <a:bodyPr/>
        <a:lstStyle/>
        <a:p>
          <a:r>
            <a:rPr lang="fr-FR" dirty="0"/>
            <a:t>Droit des marques</a:t>
          </a:r>
        </a:p>
      </dgm:t>
    </dgm:pt>
    <dgm:pt modelId="{2DB558BF-436D-4EE9-9638-A3349B9CA921}" type="parTrans" cxnId="{AA541125-E168-462F-B903-D9983B25ED2E}">
      <dgm:prSet/>
      <dgm:spPr/>
      <dgm:t>
        <a:bodyPr/>
        <a:lstStyle/>
        <a:p>
          <a:endParaRPr lang="fr-FR" dirty="0"/>
        </a:p>
      </dgm:t>
    </dgm:pt>
    <dgm:pt modelId="{A73D2529-1C59-44D9-9E83-83CE4EB5E279}" type="sibTrans" cxnId="{AA541125-E168-462F-B903-D9983B25ED2E}">
      <dgm:prSet/>
      <dgm:spPr/>
      <dgm:t>
        <a:bodyPr/>
        <a:lstStyle/>
        <a:p>
          <a:endParaRPr lang="fr-FR"/>
        </a:p>
      </dgm:t>
    </dgm:pt>
    <dgm:pt modelId="{0E2249CE-7B17-4D48-B577-E335B1AB7DAB}">
      <dgm:prSet phldrT="[Texte]"/>
      <dgm:spPr/>
      <dgm:t>
        <a:bodyPr/>
        <a:lstStyle/>
        <a:p>
          <a:r>
            <a:rPr lang="fr-FR" dirty="0"/>
            <a:t>Brevet</a:t>
          </a:r>
        </a:p>
      </dgm:t>
    </dgm:pt>
    <dgm:pt modelId="{5FE2AD60-6F76-4983-9F24-AA2132A8FC5C}" type="parTrans" cxnId="{0AA0CF55-0AE0-43E8-8A02-A2F8E96754B4}">
      <dgm:prSet/>
      <dgm:spPr/>
      <dgm:t>
        <a:bodyPr/>
        <a:lstStyle/>
        <a:p>
          <a:endParaRPr lang="fr-FR" dirty="0"/>
        </a:p>
      </dgm:t>
    </dgm:pt>
    <dgm:pt modelId="{C9B44184-BD1D-40EA-95B3-6E525F10DB80}" type="sibTrans" cxnId="{0AA0CF55-0AE0-43E8-8A02-A2F8E96754B4}">
      <dgm:prSet/>
      <dgm:spPr/>
      <dgm:t>
        <a:bodyPr/>
        <a:lstStyle/>
        <a:p>
          <a:endParaRPr lang="fr-FR"/>
        </a:p>
      </dgm:t>
    </dgm:pt>
    <dgm:pt modelId="{2C22741D-814D-489C-960E-7DD6AF13C024}">
      <dgm:prSet phldrT="[Texte]"/>
      <dgm:spPr/>
      <dgm:t>
        <a:bodyPr/>
        <a:lstStyle/>
        <a:p>
          <a:r>
            <a:rPr lang="fr-FR" dirty="0"/>
            <a:t>Certificat d’obtention végétale</a:t>
          </a:r>
        </a:p>
      </dgm:t>
    </dgm:pt>
    <dgm:pt modelId="{90956B61-BF1F-4EBF-BE35-57159F6D61EB}" type="parTrans" cxnId="{586E1E80-8A5D-48BE-9819-263C515853BC}">
      <dgm:prSet/>
      <dgm:spPr/>
      <dgm:t>
        <a:bodyPr/>
        <a:lstStyle/>
        <a:p>
          <a:endParaRPr lang="fr-FR" dirty="0"/>
        </a:p>
      </dgm:t>
    </dgm:pt>
    <dgm:pt modelId="{AC06DD7C-4EFC-4E48-BA3E-9653BB444459}" type="sibTrans" cxnId="{586E1E80-8A5D-48BE-9819-263C515853BC}">
      <dgm:prSet/>
      <dgm:spPr/>
      <dgm:t>
        <a:bodyPr/>
        <a:lstStyle/>
        <a:p>
          <a:endParaRPr lang="fr-FR"/>
        </a:p>
      </dgm:t>
    </dgm:pt>
    <dgm:pt modelId="{6FFD21F9-BBA4-41D7-A339-005BFC1ECD39}" type="pres">
      <dgm:prSet presAssocID="{71B5B3DB-59C2-4685-88B1-4D598FCE8A73}" presName="mainComposite" presStyleCnt="0">
        <dgm:presLayoutVars>
          <dgm:chPref val="1"/>
          <dgm:dir/>
          <dgm:animOne val="branch"/>
          <dgm:animLvl val="lvl"/>
          <dgm:resizeHandles val="exact"/>
        </dgm:presLayoutVars>
      </dgm:prSet>
      <dgm:spPr/>
      <dgm:t>
        <a:bodyPr/>
        <a:lstStyle/>
        <a:p>
          <a:endParaRPr lang="fr-FR"/>
        </a:p>
      </dgm:t>
    </dgm:pt>
    <dgm:pt modelId="{8800E057-F7AB-49BC-B86D-C12943228161}" type="pres">
      <dgm:prSet presAssocID="{71B5B3DB-59C2-4685-88B1-4D598FCE8A73}" presName="hierFlow" presStyleCnt="0"/>
      <dgm:spPr/>
    </dgm:pt>
    <dgm:pt modelId="{D9EF1ECF-ECFE-4173-8B2B-9BD5C345EB4E}" type="pres">
      <dgm:prSet presAssocID="{71B5B3DB-59C2-4685-88B1-4D598FCE8A73}" presName="hierChild1" presStyleCnt="0">
        <dgm:presLayoutVars>
          <dgm:chPref val="1"/>
          <dgm:animOne val="branch"/>
          <dgm:animLvl val="lvl"/>
        </dgm:presLayoutVars>
      </dgm:prSet>
      <dgm:spPr/>
    </dgm:pt>
    <dgm:pt modelId="{0C24A446-951F-43E2-A7F6-DB06E032810C}" type="pres">
      <dgm:prSet presAssocID="{224264EF-5ED6-42C1-915E-0C264C5448D7}" presName="Name17" presStyleCnt="0"/>
      <dgm:spPr/>
    </dgm:pt>
    <dgm:pt modelId="{8701BFCB-6513-46CE-9BFC-ED2CB0295BBD}" type="pres">
      <dgm:prSet presAssocID="{224264EF-5ED6-42C1-915E-0C264C5448D7}" presName="level1Shape" presStyleLbl="node0" presStyleIdx="0" presStyleCnt="1">
        <dgm:presLayoutVars>
          <dgm:chPref val="3"/>
        </dgm:presLayoutVars>
      </dgm:prSet>
      <dgm:spPr/>
      <dgm:t>
        <a:bodyPr/>
        <a:lstStyle/>
        <a:p>
          <a:endParaRPr lang="fr-FR"/>
        </a:p>
      </dgm:t>
    </dgm:pt>
    <dgm:pt modelId="{B3D1BD94-4E5C-4ADA-BC9E-836A41BCDDA1}" type="pres">
      <dgm:prSet presAssocID="{224264EF-5ED6-42C1-915E-0C264C5448D7}" presName="hierChild2" presStyleCnt="0"/>
      <dgm:spPr/>
    </dgm:pt>
    <dgm:pt modelId="{AA39664E-AADD-428B-8EBD-687C6BA09B5E}" type="pres">
      <dgm:prSet presAssocID="{1716756E-8D00-4DEC-83DF-26A5D76C1501}" presName="Name25" presStyleLbl="parChTrans1D2" presStyleIdx="0" presStyleCnt="2"/>
      <dgm:spPr/>
      <dgm:t>
        <a:bodyPr/>
        <a:lstStyle/>
        <a:p>
          <a:endParaRPr lang="fr-FR"/>
        </a:p>
      </dgm:t>
    </dgm:pt>
    <dgm:pt modelId="{53AC58CC-DFD1-45D3-A21D-7CEF2E5CC17C}" type="pres">
      <dgm:prSet presAssocID="{1716756E-8D00-4DEC-83DF-26A5D76C1501}" presName="connTx" presStyleLbl="parChTrans1D2" presStyleIdx="0" presStyleCnt="2"/>
      <dgm:spPr/>
      <dgm:t>
        <a:bodyPr/>
        <a:lstStyle/>
        <a:p>
          <a:endParaRPr lang="fr-FR"/>
        </a:p>
      </dgm:t>
    </dgm:pt>
    <dgm:pt modelId="{58CE94D8-3376-4FF0-8353-7632A6E4CA06}" type="pres">
      <dgm:prSet presAssocID="{B29E4979-3046-4346-8DEB-4AE96FCF2EBF}" presName="Name30" presStyleCnt="0"/>
      <dgm:spPr/>
    </dgm:pt>
    <dgm:pt modelId="{E36F9E0B-95B3-4EEA-B5A4-B6934F2BF64D}" type="pres">
      <dgm:prSet presAssocID="{B29E4979-3046-4346-8DEB-4AE96FCF2EBF}" presName="level2Shape" presStyleLbl="node2" presStyleIdx="0" presStyleCnt="2"/>
      <dgm:spPr/>
      <dgm:t>
        <a:bodyPr/>
        <a:lstStyle/>
        <a:p>
          <a:endParaRPr lang="fr-FR"/>
        </a:p>
      </dgm:t>
    </dgm:pt>
    <dgm:pt modelId="{771EE0DC-346D-4C62-A6A4-2EB207889AD0}" type="pres">
      <dgm:prSet presAssocID="{B29E4979-3046-4346-8DEB-4AE96FCF2EBF}" presName="hierChild3" presStyleCnt="0"/>
      <dgm:spPr/>
    </dgm:pt>
    <dgm:pt modelId="{66D06699-AC52-463F-AC42-96B756B95DD0}" type="pres">
      <dgm:prSet presAssocID="{5050CBEA-0F95-4C11-B3F6-2A87072EE22E}" presName="Name25" presStyleLbl="parChTrans1D3" presStyleIdx="0" presStyleCnt="4"/>
      <dgm:spPr/>
      <dgm:t>
        <a:bodyPr/>
        <a:lstStyle/>
        <a:p>
          <a:endParaRPr lang="fr-FR"/>
        </a:p>
      </dgm:t>
    </dgm:pt>
    <dgm:pt modelId="{7E791297-1151-46C6-A97C-E6A05874AD90}" type="pres">
      <dgm:prSet presAssocID="{5050CBEA-0F95-4C11-B3F6-2A87072EE22E}" presName="connTx" presStyleLbl="parChTrans1D3" presStyleIdx="0" presStyleCnt="4"/>
      <dgm:spPr/>
      <dgm:t>
        <a:bodyPr/>
        <a:lstStyle/>
        <a:p>
          <a:endParaRPr lang="fr-FR"/>
        </a:p>
      </dgm:t>
    </dgm:pt>
    <dgm:pt modelId="{9DFE48FF-D29B-4224-B5CA-465EDAF87CF0}" type="pres">
      <dgm:prSet presAssocID="{00D3C9FE-B51B-4486-9234-5EBBCF9F31F3}" presName="Name30" presStyleCnt="0"/>
      <dgm:spPr/>
    </dgm:pt>
    <dgm:pt modelId="{C517BB62-7A4B-4940-9F86-2B43EA5F95E2}" type="pres">
      <dgm:prSet presAssocID="{00D3C9FE-B51B-4486-9234-5EBBCF9F31F3}" presName="level2Shape" presStyleLbl="node3" presStyleIdx="0" presStyleCnt="4" custLinFactNeighborX="-576" custLinFactNeighborY="-7608"/>
      <dgm:spPr/>
      <dgm:t>
        <a:bodyPr/>
        <a:lstStyle/>
        <a:p>
          <a:endParaRPr lang="fr-FR"/>
        </a:p>
      </dgm:t>
    </dgm:pt>
    <dgm:pt modelId="{A05E2654-2C09-4308-8767-47D554BAEC13}" type="pres">
      <dgm:prSet presAssocID="{00D3C9FE-B51B-4486-9234-5EBBCF9F31F3}" presName="hierChild3" presStyleCnt="0"/>
      <dgm:spPr/>
    </dgm:pt>
    <dgm:pt modelId="{A4D482B3-6752-4E45-87FD-9631EFBF3A49}" type="pres">
      <dgm:prSet presAssocID="{1B0577A8-86D5-4532-AA54-AA09FBFE320D}" presName="Name25" presStyleLbl="parChTrans1D3" presStyleIdx="1" presStyleCnt="4"/>
      <dgm:spPr/>
      <dgm:t>
        <a:bodyPr/>
        <a:lstStyle/>
        <a:p>
          <a:endParaRPr lang="fr-FR"/>
        </a:p>
      </dgm:t>
    </dgm:pt>
    <dgm:pt modelId="{26CFD5E4-2B67-41F9-8D8C-C458E2B25BFB}" type="pres">
      <dgm:prSet presAssocID="{1B0577A8-86D5-4532-AA54-AA09FBFE320D}" presName="connTx" presStyleLbl="parChTrans1D3" presStyleIdx="1" presStyleCnt="4"/>
      <dgm:spPr/>
      <dgm:t>
        <a:bodyPr/>
        <a:lstStyle/>
        <a:p>
          <a:endParaRPr lang="fr-FR"/>
        </a:p>
      </dgm:t>
    </dgm:pt>
    <dgm:pt modelId="{6FEEF881-5C49-4B3B-BF2A-141BB3BCA85B}" type="pres">
      <dgm:prSet presAssocID="{C122C225-01DE-4D30-9F88-B3737AD5AFCB}" presName="Name30" presStyleCnt="0"/>
      <dgm:spPr/>
    </dgm:pt>
    <dgm:pt modelId="{98E1BCFE-7499-4F84-A97E-6CB10053004C}" type="pres">
      <dgm:prSet presAssocID="{C122C225-01DE-4D30-9F88-B3737AD5AFCB}" presName="level2Shape" presStyleLbl="node3" presStyleIdx="1" presStyleCnt="4"/>
      <dgm:spPr/>
      <dgm:t>
        <a:bodyPr/>
        <a:lstStyle/>
        <a:p>
          <a:endParaRPr lang="fr-FR"/>
        </a:p>
      </dgm:t>
    </dgm:pt>
    <dgm:pt modelId="{4C4DB0A0-EB7D-4AE1-8272-7EC4E795E779}" type="pres">
      <dgm:prSet presAssocID="{C122C225-01DE-4D30-9F88-B3737AD5AFCB}" presName="hierChild3" presStyleCnt="0"/>
      <dgm:spPr/>
    </dgm:pt>
    <dgm:pt modelId="{CA9E00F4-F494-442D-8CE9-9E99DC6AE184}" type="pres">
      <dgm:prSet presAssocID="{958FC876-AB89-498B-8039-D93D97F3EF3E}" presName="Name25" presStyleLbl="parChTrans1D2" presStyleIdx="1" presStyleCnt="2"/>
      <dgm:spPr/>
      <dgm:t>
        <a:bodyPr/>
        <a:lstStyle/>
        <a:p>
          <a:endParaRPr lang="fr-FR"/>
        </a:p>
      </dgm:t>
    </dgm:pt>
    <dgm:pt modelId="{5F011B66-D694-4AAA-893D-84AF53A24013}" type="pres">
      <dgm:prSet presAssocID="{958FC876-AB89-498B-8039-D93D97F3EF3E}" presName="connTx" presStyleLbl="parChTrans1D2" presStyleIdx="1" presStyleCnt="2"/>
      <dgm:spPr/>
      <dgm:t>
        <a:bodyPr/>
        <a:lstStyle/>
        <a:p>
          <a:endParaRPr lang="fr-FR"/>
        </a:p>
      </dgm:t>
    </dgm:pt>
    <dgm:pt modelId="{AAAACC0F-18FD-40DE-86FD-3C82A51AD1F3}" type="pres">
      <dgm:prSet presAssocID="{C80E48B9-B215-4E05-B0F1-E0491EA1545D}" presName="Name30" presStyleCnt="0"/>
      <dgm:spPr/>
    </dgm:pt>
    <dgm:pt modelId="{CD7C6011-293E-478D-837C-BC1518772096}" type="pres">
      <dgm:prSet presAssocID="{C80E48B9-B215-4E05-B0F1-E0491EA1545D}" presName="level2Shape" presStyleLbl="node2" presStyleIdx="1" presStyleCnt="2"/>
      <dgm:spPr/>
      <dgm:t>
        <a:bodyPr/>
        <a:lstStyle/>
        <a:p>
          <a:endParaRPr lang="fr-FR"/>
        </a:p>
      </dgm:t>
    </dgm:pt>
    <dgm:pt modelId="{E6B3AA3F-66D2-460F-8D86-5C40DCBB8D2F}" type="pres">
      <dgm:prSet presAssocID="{C80E48B9-B215-4E05-B0F1-E0491EA1545D}" presName="hierChild3" presStyleCnt="0"/>
      <dgm:spPr/>
    </dgm:pt>
    <dgm:pt modelId="{892DBB78-01E6-40DE-86FB-91C9712AA2A5}" type="pres">
      <dgm:prSet presAssocID="{C50E7D14-A77E-4DBD-8D43-BBDA9C930EE7}" presName="Name25" presStyleLbl="parChTrans1D3" presStyleIdx="2" presStyleCnt="4"/>
      <dgm:spPr/>
      <dgm:t>
        <a:bodyPr/>
        <a:lstStyle/>
        <a:p>
          <a:endParaRPr lang="fr-FR"/>
        </a:p>
      </dgm:t>
    </dgm:pt>
    <dgm:pt modelId="{07559808-766D-414D-A028-5CC745BC70E4}" type="pres">
      <dgm:prSet presAssocID="{C50E7D14-A77E-4DBD-8D43-BBDA9C930EE7}" presName="connTx" presStyleLbl="parChTrans1D3" presStyleIdx="2" presStyleCnt="4"/>
      <dgm:spPr/>
      <dgm:t>
        <a:bodyPr/>
        <a:lstStyle/>
        <a:p>
          <a:endParaRPr lang="fr-FR"/>
        </a:p>
      </dgm:t>
    </dgm:pt>
    <dgm:pt modelId="{B480074F-E95C-43B9-8A4C-A553C173D888}" type="pres">
      <dgm:prSet presAssocID="{A4EFF7F2-756D-4254-BF52-E618BC3C97BB}" presName="Name30" presStyleCnt="0"/>
      <dgm:spPr/>
    </dgm:pt>
    <dgm:pt modelId="{BFA05154-AC94-4074-825F-D12C2A34FA2E}" type="pres">
      <dgm:prSet presAssocID="{A4EFF7F2-756D-4254-BF52-E618BC3C97BB}" presName="level2Shape" presStyleLbl="node3" presStyleIdx="2" presStyleCnt="4"/>
      <dgm:spPr/>
      <dgm:t>
        <a:bodyPr/>
        <a:lstStyle/>
        <a:p>
          <a:endParaRPr lang="fr-FR"/>
        </a:p>
      </dgm:t>
    </dgm:pt>
    <dgm:pt modelId="{D5A5CD27-B862-4E1F-8C10-F4C3CFD9129A}" type="pres">
      <dgm:prSet presAssocID="{A4EFF7F2-756D-4254-BF52-E618BC3C97BB}" presName="hierChild3" presStyleCnt="0"/>
      <dgm:spPr/>
    </dgm:pt>
    <dgm:pt modelId="{33BA9907-4CEB-482C-B78C-E3CE1035DE94}" type="pres">
      <dgm:prSet presAssocID="{5FE2AD60-6F76-4983-9F24-AA2132A8FC5C}" presName="Name25" presStyleLbl="parChTrans1D4" presStyleIdx="0" presStyleCnt="5"/>
      <dgm:spPr/>
      <dgm:t>
        <a:bodyPr/>
        <a:lstStyle/>
        <a:p>
          <a:endParaRPr lang="fr-FR"/>
        </a:p>
      </dgm:t>
    </dgm:pt>
    <dgm:pt modelId="{240D9AED-4E5A-4A58-997C-B4C8BC6A8B9A}" type="pres">
      <dgm:prSet presAssocID="{5FE2AD60-6F76-4983-9F24-AA2132A8FC5C}" presName="connTx" presStyleLbl="parChTrans1D4" presStyleIdx="0" presStyleCnt="5"/>
      <dgm:spPr/>
      <dgm:t>
        <a:bodyPr/>
        <a:lstStyle/>
        <a:p>
          <a:endParaRPr lang="fr-FR"/>
        </a:p>
      </dgm:t>
    </dgm:pt>
    <dgm:pt modelId="{22FC8B52-280A-4983-9F44-27CAC1AD1B3B}" type="pres">
      <dgm:prSet presAssocID="{0E2249CE-7B17-4D48-B577-E335B1AB7DAB}" presName="Name30" presStyleCnt="0"/>
      <dgm:spPr/>
    </dgm:pt>
    <dgm:pt modelId="{AF9A499D-226E-47CC-B523-BE2837373A2D}" type="pres">
      <dgm:prSet presAssocID="{0E2249CE-7B17-4D48-B577-E335B1AB7DAB}" presName="level2Shape" presStyleLbl="node4" presStyleIdx="0" presStyleCnt="5"/>
      <dgm:spPr/>
      <dgm:t>
        <a:bodyPr/>
        <a:lstStyle/>
        <a:p>
          <a:endParaRPr lang="fr-FR"/>
        </a:p>
      </dgm:t>
    </dgm:pt>
    <dgm:pt modelId="{BA9832D0-AB7B-44F8-93D9-1AB3B826F109}" type="pres">
      <dgm:prSet presAssocID="{0E2249CE-7B17-4D48-B577-E335B1AB7DAB}" presName="hierChild3" presStyleCnt="0"/>
      <dgm:spPr/>
    </dgm:pt>
    <dgm:pt modelId="{16A7CE5B-AB33-4BE4-9651-D44078429F5F}" type="pres">
      <dgm:prSet presAssocID="{90956B61-BF1F-4EBF-BE35-57159F6D61EB}" presName="Name25" presStyleLbl="parChTrans1D4" presStyleIdx="1" presStyleCnt="5"/>
      <dgm:spPr/>
      <dgm:t>
        <a:bodyPr/>
        <a:lstStyle/>
        <a:p>
          <a:endParaRPr lang="fr-FR"/>
        </a:p>
      </dgm:t>
    </dgm:pt>
    <dgm:pt modelId="{7DB8AB99-A559-48AB-A84A-E0A291D1202D}" type="pres">
      <dgm:prSet presAssocID="{90956B61-BF1F-4EBF-BE35-57159F6D61EB}" presName="connTx" presStyleLbl="parChTrans1D4" presStyleIdx="1" presStyleCnt="5"/>
      <dgm:spPr/>
      <dgm:t>
        <a:bodyPr/>
        <a:lstStyle/>
        <a:p>
          <a:endParaRPr lang="fr-FR"/>
        </a:p>
      </dgm:t>
    </dgm:pt>
    <dgm:pt modelId="{F83BA012-74BB-454B-878D-9729348AC929}" type="pres">
      <dgm:prSet presAssocID="{2C22741D-814D-489C-960E-7DD6AF13C024}" presName="Name30" presStyleCnt="0"/>
      <dgm:spPr/>
    </dgm:pt>
    <dgm:pt modelId="{49057F49-007A-4BAC-8CA0-629AD10C4BEB}" type="pres">
      <dgm:prSet presAssocID="{2C22741D-814D-489C-960E-7DD6AF13C024}" presName="level2Shape" presStyleLbl="node4" presStyleIdx="1" presStyleCnt="5"/>
      <dgm:spPr/>
      <dgm:t>
        <a:bodyPr/>
        <a:lstStyle/>
        <a:p>
          <a:endParaRPr lang="fr-FR"/>
        </a:p>
      </dgm:t>
    </dgm:pt>
    <dgm:pt modelId="{6632CE36-FF7A-405C-B591-86537E309A50}" type="pres">
      <dgm:prSet presAssocID="{2C22741D-814D-489C-960E-7DD6AF13C024}" presName="hierChild3" presStyleCnt="0"/>
      <dgm:spPr/>
    </dgm:pt>
    <dgm:pt modelId="{7BF15DFE-73C1-4688-9B5F-0F7D34F4A333}" type="pres">
      <dgm:prSet presAssocID="{6CD97863-7A4D-4F49-824E-6204E10AF9DA}" presName="Name25" presStyleLbl="parChTrans1D3" presStyleIdx="3" presStyleCnt="4"/>
      <dgm:spPr/>
      <dgm:t>
        <a:bodyPr/>
        <a:lstStyle/>
        <a:p>
          <a:endParaRPr lang="fr-FR"/>
        </a:p>
      </dgm:t>
    </dgm:pt>
    <dgm:pt modelId="{BA7B1076-AEA3-412A-9007-B47CE7EA5561}" type="pres">
      <dgm:prSet presAssocID="{6CD97863-7A4D-4F49-824E-6204E10AF9DA}" presName="connTx" presStyleLbl="parChTrans1D3" presStyleIdx="3" presStyleCnt="4"/>
      <dgm:spPr/>
      <dgm:t>
        <a:bodyPr/>
        <a:lstStyle/>
        <a:p>
          <a:endParaRPr lang="fr-FR"/>
        </a:p>
      </dgm:t>
    </dgm:pt>
    <dgm:pt modelId="{4507C5A7-52FF-44DB-A2F3-D17A4F4BB1D6}" type="pres">
      <dgm:prSet presAssocID="{C733597B-A84B-4FBC-B66D-679E62A316C6}" presName="Name30" presStyleCnt="0"/>
      <dgm:spPr/>
    </dgm:pt>
    <dgm:pt modelId="{C960B5E2-E13C-43BF-B0F1-4503E8DCD080}" type="pres">
      <dgm:prSet presAssocID="{C733597B-A84B-4FBC-B66D-679E62A316C6}" presName="level2Shape" presStyleLbl="node3" presStyleIdx="3" presStyleCnt="4"/>
      <dgm:spPr/>
      <dgm:t>
        <a:bodyPr/>
        <a:lstStyle/>
        <a:p>
          <a:endParaRPr lang="fr-FR"/>
        </a:p>
      </dgm:t>
    </dgm:pt>
    <dgm:pt modelId="{75E6B3E6-8894-458F-9709-83E591858159}" type="pres">
      <dgm:prSet presAssocID="{C733597B-A84B-4FBC-B66D-679E62A316C6}" presName="hierChild3" presStyleCnt="0"/>
      <dgm:spPr/>
    </dgm:pt>
    <dgm:pt modelId="{615B653F-295C-4083-82D0-12817462334D}" type="pres">
      <dgm:prSet presAssocID="{12DDB28D-2705-4C03-BFB1-AAE09EF96291}" presName="Name25" presStyleLbl="parChTrans1D4" presStyleIdx="2" presStyleCnt="5"/>
      <dgm:spPr/>
      <dgm:t>
        <a:bodyPr/>
        <a:lstStyle/>
        <a:p>
          <a:endParaRPr lang="fr-FR"/>
        </a:p>
      </dgm:t>
    </dgm:pt>
    <dgm:pt modelId="{BCCDAC15-2F33-45F3-AA04-AA6BA211ED42}" type="pres">
      <dgm:prSet presAssocID="{12DDB28D-2705-4C03-BFB1-AAE09EF96291}" presName="connTx" presStyleLbl="parChTrans1D4" presStyleIdx="2" presStyleCnt="5"/>
      <dgm:spPr/>
      <dgm:t>
        <a:bodyPr/>
        <a:lstStyle/>
        <a:p>
          <a:endParaRPr lang="fr-FR"/>
        </a:p>
      </dgm:t>
    </dgm:pt>
    <dgm:pt modelId="{F1D55CDE-A5AA-43F7-A965-193BC7C4BA91}" type="pres">
      <dgm:prSet presAssocID="{914D9FEE-6436-4FBB-9C69-3D60CA6B1D40}" presName="Name30" presStyleCnt="0"/>
      <dgm:spPr/>
    </dgm:pt>
    <dgm:pt modelId="{6F07BBE2-C5F6-4C7C-8C3B-868F724BA9DD}" type="pres">
      <dgm:prSet presAssocID="{914D9FEE-6436-4FBB-9C69-3D60CA6B1D40}" presName="level2Shape" presStyleLbl="node4" presStyleIdx="2" presStyleCnt="5"/>
      <dgm:spPr/>
      <dgm:t>
        <a:bodyPr/>
        <a:lstStyle/>
        <a:p>
          <a:endParaRPr lang="fr-FR"/>
        </a:p>
      </dgm:t>
    </dgm:pt>
    <dgm:pt modelId="{AC322DC7-22D9-4743-BBBA-053C252CDBF6}" type="pres">
      <dgm:prSet presAssocID="{914D9FEE-6436-4FBB-9C69-3D60CA6B1D40}" presName="hierChild3" presStyleCnt="0"/>
      <dgm:spPr/>
    </dgm:pt>
    <dgm:pt modelId="{0A79A6D8-4E7E-4732-8F38-2DD28F87AB45}" type="pres">
      <dgm:prSet presAssocID="{E3C1991C-723F-4F14-8426-67C2AD67ED75}" presName="Name25" presStyleLbl="parChTrans1D4" presStyleIdx="3" presStyleCnt="5"/>
      <dgm:spPr/>
      <dgm:t>
        <a:bodyPr/>
        <a:lstStyle/>
        <a:p>
          <a:endParaRPr lang="fr-FR"/>
        </a:p>
      </dgm:t>
    </dgm:pt>
    <dgm:pt modelId="{3BDBC581-4616-474B-AD4A-846FA37E32EC}" type="pres">
      <dgm:prSet presAssocID="{E3C1991C-723F-4F14-8426-67C2AD67ED75}" presName="connTx" presStyleLbl="parChTrans1D4" presStyleIdx="3" presStyleCnt="5"/>
      <dgm:spPr/>
      <dgm:t>
        <a:bodyPr/>
        <a:lstStyle/>
        <a:p>
          <a:endParaRPr lang="fr-FR"/>
        </a:p>
      </dgm:t>
    </dgm:pt>
    <dgm:pt modelId="{8FCE1867-82E8-452E-9321-2C669A7FC1A8}" type="pres">
      <dgm:prSet presAssocID="{B5716DE5-AAB4-45C2-B255-62B8EFC24C72}" presName="Name30" presStyleCnt="0"/>
      <dgm:spPr/>
    </dgm:pt>
    <dgm:pt modelId="{26382556-E265-4D8F-ACA4-E0933215BA1A}" type="pres">
      <dgm:prSet presAssocID="{B5716DE5-AAB4-45C2-B255-62B8EFC24C72}" presName="level2Shape" presStyleLbl="node4" presStyleIdx="3" presStyleCnt="5"/>
      <dgm:spPr/>
      <dgm:t>
        <a:bodyPr/>
        <a:lstStyle/>
        <a:p>
          <a:endParaRPr lang="fr-FR"/>
        </a:p>
      </dgm:t>
    </dgm:pt>
    <dgm:pt modelId="{467794E0-E8DA-4582-BD6A-3453BE5E0115}" type="pres">
      <dgm:prSet presAssocID="{B5716DE5-AAB4-45C2-B255-62B8EFC24C72}" presName="hierChild3" presStyleCnt="0"/>
      <dgm:spPr/>
    </dgm:pt>
    <dgm:pt modelId="{F95FEA1D-155F-4849-B0BA-E727FA23C8AC}" type="pres">
      <dgm:prSet presAssocID="{2DB558BF-436D-4EE9-9638-A3349B9CA921}" presName="Name25" presStyleLbl="parChTrans1D4" presStyleIdx="4" presStyleCnt="5"/>
      <dgm:spPr/>
      <dgm:t>
        <a:bodyPr/>
        <a:lstStyle/>
        <a:p>
          <a:endParaRPr lang="fr-FR"/>
        </a:p>
      </dgm:t>
    </dgm:pt>
    <dgm:pt modelId="{EA30FC5D-7A2F-414A-B7C3-23EF1BAAFEEB}" type="pres">
      <dgm:prSet presAssocID="{2DB558BF-436D-4EE9-9638-A3349B9CA921}" presName="connTx" presStyleLbl="parChTrans1D4" presStyleIdx="4" presStyleCnt="5"/>
      <dgm:spPr/>
      <dgm:t>
        <a:bodyPr/>
        <a:lstStyle/>
        <a:p>
          <a:endParaRPr lang="fr-FR"/>
        </a:p>
      </dgm:t>
    </dgm:pt>
    <dgm:pt modelId="{D34E233D-C7E8-4386-9B97-A7292C16B65F}" type="pres">
      <dgm:prSet presAssocID="{054EA869-089D-467C-88FE-8CFE4B086E84}" presName="Name30" presStyleCnt="0"/>
      <dgm:spPr/>
    </dgm:pt>
    <dgm:pt modelId="{8829A127-9678-423C-ACDA-E466A8303CCD}" type="pres">
      <dgm:prSet presAssocID="{054EA869-089D-467C-88FE-8CFE4B086E84}" presName="level2Shape" presStyleLbl="node4" presStyleIdx="4" presStyleCnt="5"/>
      <dgm:spPr/>
      <dgm:t>
        <a:bodyPr/>
        <a:lstStyle/>
        <a:p>
          <a:endParaRPr lang="fr-FR"/>
        </a:p>
      </dgm:t>
    </dgm:pt>
    <dgm:pt modelId="{EB7E83A2-E6CE-4785-A9D7-39F22FB0FCD2}" type="pres">
      <dgm:prSet presAssocID="{054EA869-089D-467C-88FE-8CFE4B086E84}" presName="hierChild3" presStyleCnt="0"/>
      <dgm:spPr/>
    </dgm:pt>
    <dgm:pt modelId="{0C3E7C75-1F22-4392-8369-030AC36B450B}" type="pres">
      <dgm:prSet presAssocID="{71B5B3DB-59C2-4685-88B1-4D598FCE8A73}" presName="bgShapesFlow" presStyleCnt="0"/>
      <dgm:spPr/>
    </dgm:pt>
  </dgm:ptLst>
  <dgm:cxnLst>
    <dgm:cxn modelId="{C4E50A44-45E1-417E-AFA3-33A69E3DB51A}" srcId="{C733597B-A84B-4FBC-B66D-679E62A316C6}" destId="{914D9FEE-6436-4FBB-9C69-3D60CA6B1D40}" srcOrd="0" destOrd="0" parTransId="{12DDB28D-2705-4C03-BFB1-AAE09EF96291}" sibTransId="{471B25F5-BBAA-4689-8408-93E78040632C}"/>
    <dgm:cxn modelId="{977D7FA0-985F-4894-9EBE-37E720629C0D}" type="presOf" srcId="{958FC876-AB89-498B-8039-D93D97F3EF3E}" destId="{5F011B66-D694-4AAA-893D-84AF53A24013}" srcOrd="1" destOrd="0" presId="urn:microsoft.com/office/officeart/2005/8/layout/hierarchy5"/>
    <dgm:cxn modelId="{6438E3D0-FC89-4D81-9D77-093B153BAE62}" type="presOf" srcId="{C733597B-A84B-4FBC-B66D-679E62A316C6}" destId="{C960B5E2-E13C-43BF-B0F1-4503E8DCD080}" srcOrd="0" destOrd="0" presId="urn:microsoft.com/office/officeart/2005/8/layout/hierarchy5"/>
    <dgm:cxn modelId="{F4301423-0F9A-4618-8D80-4557ADBF91FF}" type="presOf" srcId="{2DB558BF-436D-4EE9-9638-A3349B9CA921}" destId="{EA30FC5D-7A2F-414A-B7C3-23EF1BAAFEEB}" srcOrd="1" destOrd="0" presId="urn:microsoft.com/office/officeart/2005/8/layout/hierarchy5"/>
    <dgm:cxn modelId="{C66003D5-DC79-44FF-9099-9135B22F7706}" type="presOf" srcId="{1716756E-8D00-4DEC-83DF-26A5D76C1501}" destId="{AA39664E-AADD-428B-8EBD-687C6BA09B5E}" srcOrd="0" destOrd="0" presId="urn:microsoft.com/office/officeart/2005/8/layout/hierarchy5"/>
    <dgm:cxn modelId="{3BBFD835-7943-48BD-9C41-E32CA1E30CB0}" type="presOf" srcId="{C50E7D14-A77E-4DBD-8D43-BBDA9C930EE7}" destId="{07559808-766D-414D-A028-5CC745BC70E4}" srcOrd="1" destOrd="0" presId="urn:microsoft.com/office/officeart/2005/8/layout/hierarchy5"/>
    <dgm:cxn modelId="{6856FB82-D947-4622-9588-5071A8B8EB63}" type="presOf" srcId="{5FE2AD60-6F76-4983-9F24-AA2132A8FC5C}" destId="{33BA9907-4CEB-482C-B78C-E3CE1035DE94}" srcOrd="0" destOrd="0" presId="urn:microsoft.com/office/officeart/2005/8/layout/hierarchy5"/>
    <dgm:cxn modelId="{BEC36AF8-3C5B-420C-ACA9-49DE64B33C73}" type="presOf" srcId="{12DDB28D-2705-4C03-BFB1-AAE09EF96291}" destId="{615B653F-295C-4083-82D0-12817462334D}" srcOrd="0" destOrd="0" presId="urn:microsoft.com/office/officeart/2005/8/layout/hierarchy5"/>
    <dgm:cxn modelId="{0FDEED57-9542-4C66-89C1-BFF4BF6CACFD}" type="presOf" srcId="{C80E48B9-B215-4E05-B0F1-E0491EA1545D}" destId="{CD7C6011-293E-478D-837C-BC1518772096}" srcOrd="0" destOrd="0" presId="urn:microsoft.com/office/officeart/2005/8/layout/hierarchy5"/>
    <dgm:cxn modelId="{235B0872-9034-4E34-B4CC-2E27EE6438A9}" type="presOf" srcId="{054EA869-089D-467C-88FE-8CFE4B086E84}" destId="{8829A127-9678-423C-ACDA-E466A8303CCD}" srcOrd="0" destOrd="0" presId="urn:microsoft.com/office/officeart/2005/8/layout/hierarchy5"/>
    <dgm:cxn modelId="{FB01224B-2B4C-4ACB-880D-74163663ED0A}" srcId="{224264EF-5ED6-42C1-915E-0C264C5448D7}" destId="{B29E4979-3046-4346-8DEB-4AE96FCF2EBF}" srcOrd="0" destOrd="0" parTransId="{1716756E-8D00-4DEC-83DF-26A5D76C1501}" sibTransId="{24A585BA-982D-43A3-ACF4-B6D47E467390}"/>
    <dgm:cxn modelId="{DB1FAF57-E4C5-4E85-88D4-50A643C7C370}" type="presOf" srcId="{2C22741D-814D-489C-960E-7DD6AF13C024}" destId="{49057F49-007A-4BAC-8CA0-629AD10C4BEB}" srcOrd="0" destOrd="0" presId="urn:microsoft.com/office/officeart/2005/8/layout/hierarchy5"/>
    <dgm:cxn modelId="{83E650D3-2A96-47CC-B24B-0538C9A6CE02}" type="presOf" srcId="{E3C1991C-723F-4F14-8426-67C2AD67ED75}" destId="{3BDBC581-4616-474B-AD4A-846FA37E32EC}" srcOrd="1" destOrd="0" presId="urn:microsoft.com/office/officeart/2005/8/layout/hierarchy5"/>
    <dgm:cxn modelId="{781540F1-3466-4EFF-8F3C-8FCA5B6A1A91}" srcId="{C80E48B9-B215-4E05-B0F1-E0491EA1545D}" destId="{C733597B-A84B-4FBC-B66D-679E62A316C6}" srcOrd="1" destOrd="0" parTransId="{6CD97863-7A4D-4F49-824E-6204E10AF9DA}" sibTransId="{732AD8F9-B1F8-4725-B412-87CD7BDE202B}"/>
    <dgm:cxn modelId="{CFC1DD18-50E0-4674-89EC-4E837EBACC92}" type="presOf" srcId="{C122C225-01DE-4D30-9F88-B3737AD5AFCB}" destId="{98E1BCFE-7499-4F84-A97E-6CB10053004C}" srcOrd="0" destOrd="0" presId="urn:microsoft.com/office/officeart/2005/8/layout/hierarchy5"/>
    <dgm:cxn modelId="{5DAC90E7-CF9D-45AC-BF34-55B125B0352E}" type="presOf" srcId="{5050CBEA-0F95-4C11-B3F6-2A87072EE22E}" destId="{66D06699-AC52-463F-AC42-96B756B95DD0}" srcOrd="0" destOrd="0" presId="urn:microsoft.com/office/officeart/2005/8/layout/hierarchy5"/>
    <dgm:cxn modelId="{C78EC4CE-6852-44AD-9B5C-C076D932428D}" type="presOf" srcId="{12DDB28D-2705-4C03-BFB1-AAE09EF96291}" destId="{BCCDAC15-2F33-45F3-AA04-AA6BA211ED42}" srcOrd="1" destOrd="0" presId="urn:microsoft.com/office/officeart/2005/8/layout/hierarchy5"/>
    <dgm:cxn modelId="{4BFDCED2-35D7-452C-9E4F-30CF34B19197}" type="presOf" srcId="{5050CBEA-0F95-4C11-B3F6-2A87072EE22E}" destId="{7E791297-1151-46C6-A97C-E6A05874AD90}" srcOrd="1" destOrd="0" presId="urn:microsoft.com/office/officeart/2005/8/layout/hierarchy5"/>
    <dgm:cxn modelId="{35B81D00-BB2C-4CBB-84B2-8A972DB5A9C1}" type="presOf" srcId="{90956B61-BF1F-4EBF-BE35-57159F6D61EB}" destId="{16A7CE5B-AB33-4BE4-9651-D44078429F5F}" srcOrd="0" destOrd="0" presId="urn:microsoft.com/office/officeart/2005/8/layout/hierarchy5"/>
    <dgm:cxn modelId="{33C85690-EDA5-4825-806D-E7A15F92BE2A}" srcId="{B29E4979-3046-4346-8DEB-4AE96FCF2EBF}" destId="{C122C225-01DE-4D30-9F88-B3737AD5AFCB}" srcOrd="1" destOrd="0" parTransId="{1B0577A8-86D5-4532-AA54-AA09FBFE320D}" sibTransId="{DC0C5AF0-87DA-447B-A3C2-C7E1494FC1FE}"/>
    <dgm:cxn modelId="{31175B5C-DF85-494C-BE79-0CF71C094546}" type="presOf" srcId="{90956B61-BF1F-4EBF-BE35-57159F6D61EB}" destId="{7DB8AB99-A559-48AB-A84A-E0A291D1202D}" srcOrd="1" destOrd="0" presId="urn:microsoft.com/office/officeart/2005/8/layout/hierarchy5"/>
    <dgm:cxn modelId="{2B39D43D-54DA-48EE-BC34-41902F9645CB}" type="presOf" srcId="{00D3C9FE-B51B-4486-9234-5EBBCF9F31F3}" destId="{C517BB62-7A4B-4940-9F86-2B43EA5F95E2}" srcOrd="0" destOrd="0" presId="urn:microsoft.com/office/officeart/2005/8/layout/hierarchy5"/>
    <dgm:cxn modelId="{4EAC54BD-DC15-4CB2-B3E4-D05104560FA5}" type="presOf" srcId="{71B5B3DB-59C2-4685-88B1-4D598FCE8A73}" destId="{6FFD21F9-BBA4-41D7-A339-005BFC1ECD39}" srcOrd="0" destOrd="0" presId="urn:microsoft.com/office/officeart/2005/8/layout/hierarchy5"/>
    <dgm:cxn modelId="{EAA34290-119A-4882-99F7-84C1DC027D8F}" type="presOf" srcId="{5FE2AD60-6F76-4983-9F24-AA2132A8FC5C}" destId="{240D9AED-4E5A-4A58-997C-B4C8BC6A8B9A}" srcOrd="1" destOrd="0" presId="urn:microsoft.com/office/officeart/2005/8/layout/hierarchy5"/>
    <dgm:cxn modelId="{19748308-E83F-4E01-A138-1347DD702A72}" type="presOf" srcId="{914D9FEE-6436-4FBB-9C69-3D60CA6B1D40}" destId="{6F07BBE2-C5F6-4C7C-8C3B-868F724BA9DD}" srcOrd="0" destOrd="0" presId="urn:microsoft.com/office/officeart/2005/8/layout/hierarchy5"/>
    <dgm:cxn modelId="{B529DDE8-3ACF-4CA2-8449-80BB41B6348B}" srcId="{71B5B3DB-59C2-4685-88B1-4D598FCE8A73}" destId="{224264EF-5ED6-42C1-915E-0C264C5448D7}" srcOrd="0" destOrd="0" parTransId="{BA93FAB0-924C-45F3-BD0F-DE6E6C8FD606}" sibTransId="{054045EA-F595-457E-82C9-B6DC60F27AD8}"/>
    <dgm:cxn modelId="{1F9C1E44-887F-4BF5-B3F4-A77F381DD415}" type="presOf" srcId="{E3C1991C-723F-4F14-8426-67C2AD67ED75}" destId="{0A79A6D8-4E7E-4732-8F38-2DD28F87AB45}" srcOrd="0" destOrd="0" presId="urn:microsoft.com/office/officeart/2005/8/layout/hierarchy5"/>
    <dgm:cxn modelId="{EBCD7E35-D3CA-4BE0-9E40-F9D9A97009FA}" type="presOf" srcId="{958FC876-AB89-498B-8039-D93D97F3EF3E}" destId="{CA9E00F4-F494-442D-8CE9-9E99DC6AE184}" srcOrd="0" destOrd="0" presId="urn:microsoft.com/office/officeart/2005/8/layout/hierarchy5"/>
    <dgm:cxn modelId="{0AA0CF55-0AE0-43E8-8A02-A2F8E96754B4}" srcId="{A4EFF7F2-756D-4254-BF52-E618BC3C97BB}" destId="{0E2249CE-7B17-4D48-B577-E335B1AB7DAB}" srcOrd="0" destOrd="0" parTransId="{5FE2AD60-6F76-4983-9F24-AA2132A8FC5C}" sibTransId="{C9B44184-BD1D-40EA-95B3-6E525F10DB80}"/>
    <dgm:cxn modelId="{0801D494-5C7D-4057-BC04-CC2CC6E1F841}" srcId="{B29E4979-3046-4346-8DEB-4AE96FCF2EBF}" destId="{00D3C9FE-B51B-4486-9234-5EBBCF9F31F3}" srcOrd="0" destOrd="0" parTransId="{5050CBEA-0F95-4C11-B3F6-2A87072EE22E}" sibTransId="{5B4A0E99-B72A-4FD5-B402-63369C2BF186}"/>
    <dgm:cxn modelId="{ED4BD7DB-DE83-4A0C-A587-2B57337BC89B}" type="presOf" srcId="{1B0577A8-86D5-4532-AA54-AA09FBFE320D}" destId="{A4D482B3-6752-4E45-87FD-9631EFBF3A49}" srcOrd="0" destOrd="0" presId="urn:microsoft.com/office/officeart/2005/8/layout/hierarchy5"/>
    <dgm:cxn modelId="{586E1E80-8A5D-48BE-9819-263C515853BC}" srcId="{A4EFF7F2-756D-4254-BF52-E618BC3C97BB}" destId="{2C22741D-814D-489C-960E-7DD6AF13C024}" srcOrd="1" destOrd="0" parTransId="{90956B61-BF1F-4EBF-BE35-57159F6D61EB}" sibTransId="{AC06DD7C-4EFC-4E48-BA3E-9653BB444459}"/>
    <dgm:cxn modelId="{AA541125-E168-462F-B903-D9983B25ED2E}" srcId="{C733597B-A84B-4FBC-B66D-679E62A316C6}" destId="{054EA869-089D-467C-88FE-8CFE4B086E84}" srcOrd="2" destOrd="0" parTransId="{2DB558BF-436D-4EE9-9638-A3349B9CA921}" sibTransId="{A73D2529-1C59-44D9-9E83-83CE4EB5E279}"/>
    <dgm:cxn modelId="{63F5C30F-AF61-4079-8333-89704A7BDF3A}" srcId="{C80E48B9-B215-4E05-B0F1-E0491EA1545D}" destId="{A4EFF7F2-756D-4254-BF52-E618BC3C97BB}" srcOrd="0" destOrd="0" parTransId="{C50E7D14-A77E-4DBD-8D43-BBDA9C930EE7}" sibTransId="{4C77E20C-2E28-457E-991C-3F05F0753FC8}"/>
    <dgm:cxn modelId="{C3419338-961B-485D-8224-92550CEA5C81}" type="presOf" srcId="{2DB558BF-436D-4EE9-9638-A3349B9CA921}" destId="{F95FEA1D-155F-4849-B0BA-E727FA23C8AC}" srcOrd="0" destOrd="0" presId="urn:microsoft.com/office/officeart/2005/8/layout/hierarchy5"/>
    <dgm:cxn modelId="{BFBF4096-B3BB-45C1-AF6A-34AFA94DC671}" type="presOf" srcId="{6CD97863-7A4D-4F49-824E-6204E10AF9DA}" destId="{7BF15DFE-73C1-4688-9B5F-0F7D34F4A333}" srcOrd="0" destOrd="0" presId="urn:microsoft.com/office/officeart/2005/8/layout/hierarchy5"/>
    <dgm:cxn modelId="{EED350C8-2212-4825-B24A-AC36209C11AB}" type="presOf" srcId="{1716756E-8D00-4DEC-83DF-26A5D76C1501}" destId="{53AC58CC-DFD1-45D3-A21D-7CEF2E5CC17C}" srcOrd="1" destOrd="0" presId="urn:microsoft.com/office/officeart/2005/8/layout/hierarchy5"/>
    <dgm:cxn modelId="{154DAE50-88E2-4347-B20D-9DEE172D10CD}" srcId="{C733597B-A84B-4FBC-B66D-679E62A316C6}" destId="{B5716DE5-AAB4-45C2-B255-62B8EFC24C72}" srcOrd="1" destOrd="0" parTransId="{E3C1991C-723F-4F14-8426-67C2AD67ED75}" sibTransId="{01DFD4B4-3C0B-4B94-BC8D-44B3997ABD84}"/>
    <dgm:cxn modelId="{18DF4CEE-9DBB-40A0-9642-382A700BD692}" type="presOf" srcId="{B5716DE5-AAB4-45C2-B255-62B8EFC24C72}" destId="{26382556-E265-4D8F-ACA4-E0933215BA1A}" srcOrd="0" destOrd="0" presId="urn:microsoft.com/office/officeart/2005/8/layout/hierarchy5"/>
    <dgm:cxn modelId="{5EA8A80F-F886-4C6B-8EB1-DCBC984A2510}" type="presOf" srcId="{224264EF-5ED6-42C1-915E-0C264C5448D7}" destId="{8701BFCB-6513-46CE-9BFC-ED2CB0295BBD}" srcOrd="0" destOrd="0" presId="urn:microsoft.com/office/officeart/2005/8/layout/hierarchy5"/>
    <dgm:cxn modelId="{67623677-C4F3-4A52-AA59-E6952BA3D836}" type="presOf" srcId="{B29E4979-3046-4346-8DEB-4AE96FCF2EBF}" destId="{E36F9E0B-95B3-4EEA-B5A4-B6934F2BF64D}" srcOrd="0" destOrd="0" presId="urn:microsoft.com/office/officeart/2005/8/layout/hierarchy5"/>
    <dgm:cxn modelId="{B5C8FCC8-9FF3-49A3-AA83-AEF6E0C6B160}" type="presOf" srcId="{1B0577A8-86D5-4532-AA54-AA09FBFE320D}" destId="{26CFD5E4-2B67-41F9-8D8C-C458E2B25BFB}" srcOrd="1" destOrd="0" presId="urn:microsoft.com/office/officeart/2005/8/layout/hierarchy5"/>
    <dgm:cxn modelId="{2DFBB519-0E76-4133-8F76-18CFF34A3EAC}" srcId="{224264EF-5ED6-42C1-915E-0C264C5448D7}" destId="{C80E48B9-B215-4E05-B0F1-E0491EA1545D}" srcOrd="1" destOrd="0" parTransId="{958FC876-AB89-498B-8039-D93D97F3EF3E}" sibTransId="{9FE48BAA-9051-4088-8080-96F79679E7A5}"/>
    <dgm:cxn modelId="{59E963BE-CC1E-4AE0-9FDD-822A52B387CB}" type="presOf" srcId="{0E2249CE-7B17-4D48-B577-E335B1AB7DAB}" destId="{AF9A499D-226E-47CC-B523-BE2837373A2D}" srcOrd="0" destOrd="0" presId="urn:microsoft.com/office/officeart/2005/8/layout/hierarchy5"/>
    <dgm:cxn modelId="{CFEB49B9-9DF5-4B48-872F-6B9294F1725C}" type="presOf" srcId="{C50E7D14-A77E-4DBD-8D43-BBDA9C930EE7}" destId="{892DBB78-01E6-40DE-86FB-91C9712AA2A5}" srcOrd="0" destOrd="0" presId="urn:microsoft.com/office/officeart/2005/8/layout/hierarchy5"/>
    <dgm:cxn modelId="{B01D0828-1B61-491A-8D96-2998D468531C}" type="presOf" srcId="{A4EFF7F2-756D-4254-BF52-E618BC3C97BB}" destId="{BFA05154-AC94-4074-825F-D12C2A34FA2E}" srcOrd="0" destOrd="0" presId="urn:microsoft.com/office/officeart/2005/8/layout/hierarchy5"/>
    <dgm:cxn modelId="{6F3FBD36-7444-4701-806F-EE6D4C6E066A}" type="presOf" srcId="{6CD97863-7A4D-4F49-824E-6204E10AF9DA}" destId="{BA7B1076-AEA3-412A-9007-B47CE7EA5561}" srcOrd="1" destOrd="0" presId="urn:microsoft.com/office/officeart/2005/8/layout/hierarchy5"/>
    <dgm:cxn modelId="{E079DFCF-73D9-401E-B7CF-EBBE11EEC567}" type="presParOf" srcId="{6FFD21F9-BBA4-41D7-A339-005BFC1ECD39}" destId="{8800E057-F7AB-49BC-B86D-C12943228161}" srcOrd="0" destOrd="0" presId="urn:microsoft.com/office/officeart/2005/8/layout/hierarchy5"/>
    <dgm:cxn modelId="{F0DF44AC-2634-4142-8EDD-7CCF85910486}" type="presParOf" srcId="{8800E057-F7AB-49BC-B86D-C12943228161}" destId="{D9EF1ECF-ECFE-4173-8B2B-9BD5C345EB4E}" srcOrd="0" destOrd="0" presId="urn:microsoft.com/office/officeart/2005/8/layout/hierarchy5"/>
    <dgm:cxn modelId="{A990210F-2B32-4C26-9A84-CDD5645E0BE5}" type="presParOf" srcId="{D9EF1ECF-ECFE-4173-8B2B-9BD5C345EB4E}" destId="{0C24A446-951F-43E2-A7F6-DB06E032810C}" srcOrd="0" destOrd="0" presId="urn:microsoft.com/office/officeart/2005/8/layout/hierarchy5"/>
    <dgm:cxn modelId="{B4EB1A60-43F6-4C7D-9A03-2A83B31A6C51}" type="presParOf" srcId="{0C24A446-951F-43E2-A7F6-DB06E032810C}" destId="{8701BFCB-6513-46CE-9BFC-ED2CB0295BBD}" srcOrd="0" destOrd="0" presId="urn:microsoft.com/office/officeart/2005/8/layout/hierarchy5"/>
    <dgm:cxn modelId="{ABB7A83C-3CE1-4D9A-9D20-5036D6520E5E}" type="presParOf" srcId="{0C24A446-951F-43E2-A7F6-DB06E032810C}" destId="{B3D1BD94-4E5C-4ADA-BC9E-836A41BCDDA1}" srcOrd="1" destOrd="0" presId="urn:microsoft.com/office/officeart/2005/8/layout/hierarchy5"/>
    <dgm:cxn modelId="{A0A00A45-0D65-4FAD-94EB-601D5AFC3A51}" type="presParOf" srcId="{B3D1BD94-4E5C-4ADA-BC9E-836A41BCDDA1}" destId="{AA39664E-AADD-428B-8EBD-687C6BA09B5E}" srcOrd="0" destOrd="0" presId="urn:microsoft.com/office/officeart/2005/8/layout/hierarchy5"/>
    <dgm:cxn modelId="{8BB48AA7-7FE8-4CBC-92FD-8C28B9C9D647}" type="presParOf" srcId="{AA39664E-AADD-428B-8EBD-687C6BA09B5E}" destId="{53AC58CC-DFD1-45D3-A21D-7CEF2E5CC17C}" srcOrd="0" destOrd="0" presId="urn:microsoft.com/office/officeart/2005/8/layout/hierarchy5"/>
    <dgm:cxn modelId="{59A4A2F7-7B73-4BCF-B26F-3693FF009F67}" type="presParOf" srcId="{B3D1BD94-4E5C-4ADA-BC9E-836A41BCDDA1}" destId="{58CE94D8-3376-4FF0-8353-7632A6E4CA06}" srcOrd="1" destOrd="0" presId="urn:microsoft.com/office/officeart/2005/8/layout/hierarchy5"/>
    <dgm:cxn modelId="{EB5A83C7-C587-4BD6-9751-E99B2AC2A239}" type="presParOf" srcId="{58CE94D8-3376-4FF0-8353-7632A6E4CA06}" destId="{E36F9E0B-95B3-4EEA-B5A4-B6934F2BF64D}" srcOrd="0" destOrd="0" presId="urn:microsoft.com/office/officeart/2005/8/layout/hierarchy5"/>
    <dgm:cxn modelId="{48DD492B-56E1-472B-8C68-E3805BB25A3D}" type="presParOf" srcId="{58CE94D8-3376-4FF0-8353-7632A6E4CA06}" destId="{771EE0DC-346D-4C62-A6A4-2EB207889AD0}" srcOrd="1" destOrd="0" presId="urn:microsoft.com/office/officeart/2005/8/layout/hierarchy5"/>
    <dgm:cxn modelId="{079898FD-6F3A-4E70-BD16-0B3C8F8482E7}" type="presParOf" srcId="{771EE0DC-346D-4C62-A6A4-2EB207889AD0}" destId="{66D06699-AC52-463F-AC42-96B756B95DD0}" srcOrd="0" destOrd="0" presId="urn:microsoft.com/office/officeart/2005/8/layout/hierarchy5"/>
    <dgm:cxn modelId="{2BA68D1A-7CC5-438F-A6C6-DB914264510F}" type="presParOf" srcId="{66D06699-AC52-463F-AC42-96B756B95DD0}" destId="{7E791297-1151-46C6-A97C-E6A05874AD90}" srcOrd="0" destOrd="0" presId="urn:microsoft.com/office/officeart/2005/8/layout/hierarchy5"/>
    <dgm:cxn modelId="{DD0FD4C7-1826-4609-978F-9DC90E34D1D1}" type="presParOf" srcId="{771EE0DC-346D-4C62-A6A4-2EB207889AD0}" destId="{9DFE48FF-D29B-4224-B5CA-465EDAF87CF0}" srcOrd="1" destOrd="0" presId="urn:microsoft.com/office/officeart/2005/8/layout/hierarchy5"/>
    <dgm:cxn modelId="{B875AC9B-70CC-4F24-A088-8E54BCF09DCF}" type="presParOf" srcId="{9DFE48FF-D29B-4224-B5CA-465EDAF87CF0}" destId="{C517BB62-7A4B-4940-9F86-2B43EA5F95E2}" srcOrd="0" destOrd="0" presId="urn:microsoft.com/office/officeart/2005/8/layout/hierarchy5"/>
    <dgm:cxn modelId="{557362D5-CBBA-4F9D-805B-82BDDD2ABAD1}" type="presParOf" srcId="{9DFE48FF-D29B-4224-B5CA-465EDAF87CF0}" destId="{A05E2654-2C09-4308-8767-47D554BAEC13}" srcOrd="1" destOrd="0" presId="urn:microsoft.com/office/officeart/2005/8/layout/hierarchy5"/>
    <dgm:cxn modelId="{1F11B7DB-4AEF-4E7E-86E9-110D843747F5}" type="presParOf" srcId="{771EE0DC-346D-4C62-A6A4-2EB207889AD0}" destId="{A4D482B3-6752-4E45-87FD-9631EFBF3A49}" srcOrd="2" destOrd="0" presId="urn:microsoft.com/office/officeart/2005/8/layout/hierarchy5"/>
    <dgm:cxn modelId="{46EFFD5D-DA40-43DC-BC1F-4AE9C14568DA}" type="presParOf" srcId="{A4D482B3-6752-4E45-87FD-9631EFBF3A49}" destId="{26CFD5E4-2B67-41F9-8D8C-C458E2B25BFB}" srcOrd="0" destOrd="0" presId="urn:microsoft.com/office/officeart/2005/8/layout/hierarchy5"/>
    <dgm:cxn modelId="{50DE1B54-26D9-4EF7-8383-1A0EE9D4EAE1}" type="presParOf" srcId="{771EE0DC-346D-4C62-A6A4-2EB207889AD0}" destId="{6FEEF881-5C49-4B3B-BF2A-141BB3BCA85B}" srcOrd="3" destOrd="0" presId="urn:microsoft.com/office/officeart/2005/8/layout/hierarchy5"/>
    <dgm:cxn modelId="{864B5B94-5A3A-4154-92B2-40AF424C6137}" type="presParOf" srcId="{6FEEF881-5C49-4B3B-BF2A-141BB3BCA85B}" destId="{98E1BCFE-7499-4F84-A97E-6CB10053004C}" srcOrd="0" destOrd="0" presId="urn:microsoft.com/office/officeart/2005/8/layout/hierarchy5"/>
    <dgm:cxn modelId="{B00BBBEB-20D6-46B4-9FE7-5546B3E5087D}" type="presParOf" srcId="{6FEEF881-5C49-4B3B-BF2A-141BB3BCA85B}" destId="{4C4DB0A0-EB7D-4AE1-8272-7EC4E795E779}" srcOrd="1" destOrd="0" presId="urn:microsoft.com/office/officeart/2005/8/layout/hierarchy5"/>
    <dgm:cxn modelId="{D3738225-F9C7-442F-B7FC-72264B252678}" type="presParOf" srcId="{B3D1BD94-4E5C-4ADA-BC9E-836A41BCDDA1}" destId="{CA9E00F4-F494-442D-8CE9-9E99DC6AE184}" srcOrd="2" destOrd="0" presId="urn:microsoft.com/office/officeart/2005/8/layout/hierarchy5"/>
    <dgm:cxn modelId="{E6130CFB-AEE1-438B-928D-EC72E944B1AD}" type="presParOf" srcId="{CA9E00F4-F494-442D-8CE9-9E99DC6AE184}" destId="{5F011B66-D694-4AAA-893D-84AF53A24013}" srcOrd="0" destOrd="0" presId="urn:microsoft.com/office/officeart/2005/8/layout/hierarchy5"/>
    <dgm:cxn modelId="{AB6B15A9-FC3B-40A8-95A0-53D0FEBFBBF1}" type="presParOf" srcId="{B3D1BD94-4E5C-4ADA-BC9E-836A41BCDDA1}" destId="{AAAACC0F-18FD-40DE-86FD-3C82A51AD1F3}" srcOrd="3" destOrd="0" presId="urn:microsoft.com/office/officeart/2005/8/layout/hierarchy5"/>
    <dgm:cxn modelId="{9604443C-DE0F-4123-BC5D-BA99C7580D9E}" type="presParOf" srcId="{AAAACC0F-18FD-40DE-86FD-3C82A51AD1F3}" destId="{CD7C6011-293E-478D-837C-BC1518772096}" srcOrd="0" destOrd="0" presId="urn:microsoft.com/office/officeart/2005/8/layout/hierarchy5"/>
    <dgm:cxn modelId="{E0D2EE97-72F6-4781-BBF4-F9A3FC0DAB65}" type="presParOf" srcId="{AAAACC0F-18FD-40DE-86FD-3C82A51AD1F3}" destId="{E6B3AA3F-66D2-460F-8D86-5C40DCBB8D2F}" srcOrd="1" destOrd="0" presId="urn:microsoft.com/office/officeart/2005/8/layout/hierarchy5"/>
    <dgm:cxn modelId="{6C1D564C-904D-45D7-B55C-4F5F49661392}" type="presParOf" srcId="{E6B3AA3F-66D2-460F-8D86-5C40DCBB8D2F}" destId="{892DBB78-01E6-40DE-86FB-91C9712AA2A5}" srcOrd="0" destOrd="0" presId="urn:microsoft.com/office/officeart/2005/8/layout/hierarchy5"/>
    <dgm:cxn modelId="{E9CA599F-A9F3-4A2A-B9E2-F5EEEF2CBDD5}" type="presParOf" srcId="{892DBB78-01E6-40DE-86FB-91C9712AA2A5}" destId="{07559808-766D-414D-A028-5CC745BC70E4}" srcOrd="0" destOrd="0" presId="urn:microsoft.com/office/officeart/2005/8/layout/hierarchy5"/>
    <dgm:cxn modelId="{AE3854F4-21FB-41F1-90ED-26FDD6E1AE37}" type="presParOf" srcId="{E6B3AA3F-66D2-460F-8D86-5C40DCBB8D2F}" destId="{B480074F-E95C-43B9-8A4C-A553C173D888}" srcOrd="1" destOrd="0" presId="urn:microsoft.com/office/officeart/2005/8/layout/hierarchy5"/>
    <dgm:cxn modelId="{C933A56D-AF03-4242-9F06-7F5E0A59CC75}" type="presParOf" srcId="{B480074F-E95C-43B9-8A4C-A553C173D888}" destId="{BFA05154-AC94-4074-825F-D12C2A34FA2E}" srcOrd="0" destOrd="0" presId="urn:microsoft.com/office/officeart/2005/8/layout/hierarchy5"/>
    <dgm:cxn modelId="{66DF182E-1B83-49A9-BAFB-7BB0E34EF4BA}" type="presParOf" srcId="{B480074F-E95C-43B9-8A4C-A553C173D888}" destId="{D5A5CD27-B862-4E1F-8C10-F4C3CFD9129A}" srcOrd="1" destOrd="0" presId="urn:microsoft.com/office/officeart/2005/8/layout/hierarchy5"/>
    <dgm:cxn modelId="{0770C2E6-0D70-4E30-8124-C57D69C2E96E}" type="presParOf" srcId="{D5A5CD27-B862-4E1F-8C10-F4C3CFD9129A}" destId="{33BA9907-4CEB-482C-B78C-E3CE1035DE94}" srcOrd="0" destOrd="0" presId="urn:microsoft.com/office/officeart/2005/8/layout/hierarchy5"/>
    <dgm:cxn modelId="{0E36AF7B-D8E8-41F1-8A53-62043D71FA6C}" type="presParOf" srcId="{33BA9907-4CEB-482C-B78C-E3CE1035DE94}" destId="{240D9AED-4E5A-4A58-997C-B4C8BC6A8B9A}" srcOrd="0" destOrd="0" presId="urn:microsoft.com/office/officeart/2005/8/layout/hierarchy5"/>
    <dgm:cxn modelId="{5FF2468A-0419-43DE-A7E3-BE76EBBB4B86}" type="presParOf" srcId="{D5A5CD27-B862-4E1F-8C10-F4C3CFD9129A}" destId="{22FC8B52-280A-4983-9F44-27CAC1AD1B3B}" srcOrd="1" destOrd="0" presId="urn:microsoft.com/office/officeart/2005/8/layout/hierarchy5"/>
    <dgm:cxn modelId="{B8F97500-653D-4603-BD3A-7D8F954976C4}" type="presParOf" srcId="{22FC8B52-280A-4983-9F44-27CAC1AD1B3B}" destId="{AF9A499D-226E-47CC-B523-BE2837373A2D}" srcOrd="0" destOrd="0" presId="urn:microsoft.com/office/officeart/2005/8/layout/hierarchy5"/>
    <dgm:cxn modelId="{00FAF3CD-8C33-4592-BFA3-F24241F7FACF}" type="presParOf" srcId="{22FC8B52-280A-4983-9F44-27CAC1AD1B3B}" destId="{BA9832D0-AB7B-44F8-93D9-1AB3B826F109}" srcOrd="1" destOrd="0" presId="urn:microsoft.com/office/officeart/2005/8/layout/hierarchy5"/>
    <dgm:cxn modelId="{A0EEDEBE-2132-462F-9CD8-ADA07D471084}" type="presParOf" srcId="{D5A5CD27-B862-4E1F-8C10-F4C3CFD9129A}" destId="{16A7CE5B-AB33-4BE4-9651-D44078429F5F}" srcOrd="2" destOrd="0" presId="urn:microsoft.com/office/officeart/2005/8/layout/hierarchy5"/>
    <dgm:cxn modelId="{015AC8FA-E301-4B6A-A921-9B742D13D6C0}" type="presParOf" srcId="{16A7CE5B-AB33-4BE4-9651-D44078429F5F}" destId="{7DB8AB99-A559-48AB-A84A-E0A291D1202D}" srcOrd="0" destOrd="0" presId="urn:microsoft.com/office/officeart/2005/8/layout/hierarchy5"/>
    <dgm:cxn modelId="{E8D418A9-7511-4E7C-9D82-3CE5B23278C1}" type="presParOf" srcId="{D5A5CD27-B862-4E1F-8C10-F4C3CFD9129A}" destId="{F83BA012-74BB-454B-878D-9729348AC929}" srcOrd="3" destOrd="0" presId="urn:microsoft.com/office/officeart/2005/8/layout/hierarchy5"/>
    <dgm:cxn modelId="{E83C4914-98C7-48BF-B5E7-EE17675A32E4}" type="presParOf" srcId="{F83BA012-74BB-454B-878D-9729348AC929}" destId="{49057F49-007A-4BAC-8CA0-629AD10C4BEB}" srcOrd="0" destOrd="0" presId="urn:microsoft.com/office/officeart/2005/8/layout/hierarchy5"/>
    <dgm:cxn modelId="{53CF693F-F652-482B-B4B4-05464141BB35}" type="presParOf" srcId="{F83BA012-74BB-454B-878D-9729348AC929}" destId="{6632CE36-FF7A-405C-B591-86537E309A50}" srcOrd="1" destOrd="0" presId="urn:microsoft.com/office/officeart/2005/8/layout/hierarchy5"/>
    <dgm:cxn modelId="{8FB51409-BA5E-43DA-B027-79FB10EEE068}" type="presParOf" srcId="{E6B3AA3F-66D2-460F-8D86-5C40DCBB8D2F}" destId="{7BF15DFE-73C1-4688-9B5F-0F7D34F4A333}" srcOrd="2" destOrd="0" presId="urn:microsoft.com/office/officeart/2005/8/layout/hierarchy5"/>
    <dgm:cxn modelId="{8E6A91AC-141D-4704-9DCE-57A7037A6E76}" type="presParOf" srcId="{7BF15DFE-73C1-4688-9B5F-0F7D34F4A333}" destId="{BA7B1076-AEA3-412A-9007-B47CE7EA5561}" srcOrd="0" destOrd="0" presId="urn:microsoft.com/office/officeart/2005/8/layout/hierarchy5"/>
    <dgm:cxn modelId="{FA9F34B2-538F-470C-A9B3-27591E925464}" type="presParOf" srcId="{E6B3AA3F-66D2-460F-8D86-5C40DCBB8D2F}" destId="{4507C5A7-52FF-44DB-A2F3-D17A4F4BB1D6}" srcOrd="3" destOrd="0" presId="urn:microsoft.com/office/officeart/2005/8/layout/hierarchy5"/>
    <dgm:cxn modelId="{1D1D2134-0D4F-4585-BC7E-353E30E2D849}" type="presParOf" srcId="{4507C5A7-52FF-44DB-A2F3-D17A4F4BB1D6}" destId="{C960B5E2-E13C-43BF-B0F1-4503E8DCD080}" srcOrd="0" destOrd="0" presId="urn:microsoft.com/office/officeart/2005/8/layout/hierarchy5"/>
    <dgm:cxn modelId="{9357316B-739A-4112-8A94-5B55A5E294FC}" type="presParOf" srcId="{4507C5A7-52FF-44DB-A2F3-D17A4F4BB1D6}" destId="{75E6B3E6-8894-458F-9709-83E591858159}" srcOrd="1" destOrd="0" presId="urn:microsoft.com/office/officeart/2005/8/layout/hierarchy5"/>
    <dgm:cxn modelId="{55DB50E4-AA10-4EA4-A4B0-922F36BC52ED}" type="presParOf" srcId="{75E6B3E6-8894-458F-9709-83E591858159}" destId="{615B653F-295C-4083-82D0-12817462334D}" srcOrd="0" destOrd="0" presId="urn:microsoft.com/office/officeart/2005/8/layout/hierarchy5"/>
    <dgm:cxn modelId="{E0897A73-2D72-44D5-9983-469DCFAFD01F}" type="presParOf" srcId="{615B653F-295C-4083-82D0-12817462334D}" destId="{BCCDAC15-2F33-45F3-AA04-AA6BA211ED42}" srcOrd="0" destOrd="0" presId="urn:microsoft.com/office/officeart/2005/8/layout/hierarchy5"/>
    <dgm:cxn modelId="{299F1FA5-A9DD-41A1-98A8-5EB47885A040}" type="presParOf" srcId="{75E6B3E6-8894-458F-9709-83E591858159}" destId="{F1D55CDE-A5AA-43F7-A965-193BC7C4BA91}" srcOrd="1" destOrd="0" presId="urn:microsoft.com/office/officeart/2005/8/layout/hierarchy5"/>
    <dgm:cxn modelId="{8BC440F8-FC5F-4D62-B81F-28CB25557DB5}" type="presParOf" srcId="{F1D55CDE-A5AA-43F7-A965-193BC7C4BA91}" destId="{6F07BBE2-C5F6-4C7C-8C3B-868F724BA9DD}" srcOrd="0" destOrd="0" presId="urn:microsoft.com/office/officeart/2005/8/layout/hierarchy5"/>
    <dgm:cxn modelId="{C96A96F4-CD3C-4E56-BB6D-1A5C650C4993}" type="presParOf" srcId="{F1D55CDE-A5AA-43F7-A965-193BC7C4BA91}" destId="{AC322DC7-22D9-4743-BBBA-053C252CDBF6}" srcOrd="1" destOrd="0" presId="urn:microsoft.com/office/officeart/2005/8/layout/hierarchy5"/>
    <dgm:cxn modelId="{238A42E3-0173-4AAF-B750-8FAB580DA923}" type="presParOf" srcId="{75E6B3E6-8894-458F-9709-83E591858159}" destId="{0A79A6D8-4E7E-4732-8F38-2DD28F87AB45}" srcOrd="2" destOrd="0" presId="urn:microsoft.com/office/officeart/2005/8/layout/hierarchy5"/>
    <dgm:cxn modelId="{F8F25EAA-3771-42A1-9F4E-1A282BEDB54A}" type="presParOf" srcId="{0A79A6D8-4E7E-4732-8F38-2DD28F87AB45}" destId="{3BDBC581-4616-474B-AD4A-846FA37E32EC}" srcOrd="0" destOrd="0" presId="urn:microsoft.com/office/officeart/2005/8/layout/hierarchy5"/>
    <dgm:cxn modelId="{E2F735E6-A1C9-4926-99FB-BBED1CB28508}" type="presParOf" srcId="{75E6B3E6-8894-458F-9709-83E591858159}" destId="{8FCE1867-82E8-452E-9321-2C669A7FC1A8}" srcOrd="3" destOrd="0" presId="urn:microsoft.com/office/officeart/2005/8/layout/hierarchy5"/>
    <dgm:cxn modelId="{DE78FC85-DDF2-42CA-95AA-85994407DE0D}" type="presParOf" srcId="{8FCE1867-82E8-452E-9321-2C669A7FC1A8}" destId="{26382556-E265-4D8F-ACA4-E0933215BA1A}" srcOrd="0" destOrd="0" presId="urn:microsoft.com/office/officeart/2005/8/layout/hierarchy5"/>
    <dgm:cxn modelId="{6AAB58D1-2DCC-438F-824C-1536C948FB03}" type="presParOf" srcId="{8FCE1867-82E8-452E-9321-2C669A7FC1A8}" destId="{467794E0-E8DA-4582-BD6A-3453BE5E0115}" srcOrd="1" destOrd="0" presId="urn:microsoft.com/office/officeart/2005/8/layout/hierarchy5"/>
    <dgm:cxn modelId="{CBDA7E65-8E16-4041-AE71-23BE7486CE0A}" type="presParOf" srcId="{75E6B3E6-8894-458F-9709-83E591858159}" destId="{F95FEA1D-155F-4849-B0BA-E727FA23C8AC}" srcOrd="4" destOrd="0" presId="urn:microsoft.com/office/officeart/2005/8/layout/hierarchy5"/>
    <dgm:cxn modelId="{C42FB68E-172A-43C5-8C55-5CBC1C75CD43}" type="presParOf" srcId="{F95FEA1D-155F-4849-B0BA-E727FA23C8AC}" destId="{EA30FC5D-7A2F-414A-B7C3-23EF1BAAFEEB}" srcOrd="0" destOrd="0" presId="urn:microsoft.com/office/officeart/2005/8/layout/hierarchy5"/>
    <dgm:cxn modelId="{3EBD27A1-13D0-4F33-B1F0-F6D766E8D845}" type="presParOf" srcId="{75E6B3E6-8894-458F-9709-83E591858159}" destId="{D34E233D-C7E8-4386-9B97-A7292C16B65F}" srcOrd="5" destOrd="0" presId="urn:microsoft.com/office/officeart/2005/8/layout/hierarchy5"/>
    <dgm:cxn modelId="{2095318E-797B-47FD-B90A-93C6D34C9B88}" type="presParOf" srcId="{D34E233D-C7E8-4386-9B97-A7292C16B65F}" destId="{8829A127-9678-423C-ACDA-E466A8303CCD}" srcOrd="0" destOrd="0" presId="urn:microsoft.com/office/officeart/2005/8/layout/hierarchy5"/>
    <dgm:cxn modelId="{6368AFF5-E77F-45EF-BE11-54C081BB21B5}" type="presParOf" srcId="{D34E233D-C7E8-4386-9B97-A7292C16B65F}" destId="{EB7E83A2-E6CE-4785-A9D7-39F22FB0FCD2}" srcOrd="1" destOrd="0" presId="urn:microsoft.com/office/officeart/2005/8/layout/hierarchy5"/>
    <dgm:cxn modelId="{2170C18E-F4E6-46A9-AE95-5A046D46EE1A}" type="presParOf" srcId="{6FFD21F9-BBA4-41D7-A339-005BFC1ECD39}" destId="{0C3E7C75-1F22-4392-8369-030AC36B450B}" srcOrd="1" destOrd="0" presId="urn:microsoft.com/office/officeart/2005/8/layout/hierarchy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B26A7A2-E33C-445F-A668-CC0088C02595}" type="doc">
      <dgm:prSet loTypeId="urn:microsoft.com/office/officeart/2005/8/layout/hierarchy3" loCatId="list" qsTypeId="urn:microsoft.com/office/officeart/2005/8/quickstyle/3d3" qsCatId="3D" csTypeId="urn:microsoft.com/office/officeart/2005/8/colors/accent0_1" csCatId="mainScheme" phldr="1"/>
      <dgm:spPr/>
      <dgm:t>
        <a:bodyPr/>
        <a:lstStyle/>
        <a:p>
          <a:endParaRPr lang="fr-FR"/>
        </a:p>
      </dgm:t>
    </dgm:pt>
    <dgm:pt modelId="{EFB275F4-8EF5-483A-A0BB-E22D6E078900}">
      <dgm:prSet phldrT="[Texte]"/>
      <dgm:spPr/>
      <dgm:t>
        <a:bodyPr/>
        <a:lstStyle/>
        <a:p>
          <a:r>
            <a:rPr lang="fr-FR" dirty="0"/>
            <a:t>Droit moral</a:t>
          </a:r>
        </a:p>
      </dgm:t>
    </dgm:pt>
    <dgm:pt modelId="{B8D96441-3F34-4A13-B93F-3C691A348900}" type="parTrans" cxnId="{F20572FE-D8C0-4380-B74D-3F14C006D04C}">
      <dgm:prSet/>
      <dgm:spPr/>
      <dgm:t>
        <a:bodyPr/>
        <a:lstStyle/>
        <a:p>
          <a:endParaRPr lang="fr-FR"/>
        </a:p>
      </dgm:t>
    </dgm:pt>
    <dgm:pt modelId="{E86E0D65-13A0-45F0-8B12-0AFDC9C5A4FD}" type="sibTrans" cxnId="{F20572FE-D8C0-4380-B74D-3F14C006D04C}">
      <dgm:prSet/>
      <dgm:spPr/>
      <dgm:t>
        <a:bodyPr/>
        <a:lstStyle/>
        <a:p>
          <a:endParaRPr lang="fr-FR"/>
        </a:p>
      </dgm:t>
    </dgm:pt>
    <dgm:pt modelId="{38DF779C-9617-4154-93D8-0B976BC0BE62}">
      <dgm:prSet phldrT="[Texte]"/>
      <dgm:spPr/>
      <dgm:t>
        <a:bodyPr/>
        <a:lstStyle/>
        <a:p>
          <a:r>
            <a:rPr lang="fr-FR" dirty="0"/>
            <a:t>Droit de paternité</a:t>
          </a:r>
        </a:p>
      </dgm:t>
    </dgm:pt>
    <dgm:pt modelId="{8546646A-C4EF-4CE2-BEF4-EF73BCA84089}" type="parTrans" cxnId="{F27F9F22-2D6C-425C-A1C2-3EE9AC48D8AC}">
      <dgm:prSet/>
      <dgm:spPr/>
      <dgm:t>
        <a:bodyPr/>
        <a:lstStyle/>
        <a:p>
          <a:endParaRPr lang="fr-FR"/>
        </a:p>
      </dgm:t>
    </dgm:pt>
    <dgm:pt modelId="{5FFE173C-DD19-4028-A7F3-3DA423C026A4}" type="sibTrans" cxnId="{F27F9F22-2D6C-425C-A1C2-3EE9AC48D8AC}">
      <dgm:prSet/>
      <dgm:spPr/>
      <dgm:t>
        <a:bodyPr/>
        <a:lstStyle/>
        <a:p>
          <a:endParaRPr lang="fr-FR"/>
        </a:p>
      </dgm:t>
    </dgm:pt>
    <dgm:pt modelId="{1457D5B9-A416-4CEE-BD2E-064649DFD64E}">
      <dgm:prSet phldrT="[Texte]"/>
      <dgm:spPr/>
      <dgm:t>
        <a:bodyPr/>
        <a:lstStyle/>
        <a:p>
          <a:r>
            <a:rPr lang="fr-FR" dirty="0"/>
            <a:t>Droit d’intégrité</a:t>
          </a:r>
        </a:p>
      </dgm:t>
    </dgm:pt>
    <dgm:pt modelId="{7C4A8468-2165-458D-9F77-FB122EFE112C}" type="parTrans" cxnId="{EBD026BA-9F90-4762-AB55-BC1308A8F797}">
      <dgm:prSet/>
      <dgm:spPr/>
      <dgm:t>
        <a:bodyPr/>
        <a:lstStyle/>
        <a:p>
          <a:endParaRPr lang="fr-FR"/>
        </a:p>
      </dgm:t>
    </dgm:pt>
    <dgm:pt modelId="{90FF3B5E-E2D3-471C-AC89-3CC743C78119}" type="sibTrans" cxnId="{EBD026BA-9F90-4762-AB55-BC1308A8F797}">
      <dgm:prSet/>
      <dgm:spPr/>
      <dgm:t>
        <a:bodyPr/>
        <a:lstStyle/>
        <a:p>
          <a:endParaRPr lang="fr-FR"/>
        </a:p>
      </dgm:t>
    </dgm:pt>
    <dgm:pt modelId="{B48F060B-3A49-4D69-95B3-AD69D8E80433}">
      <dgm:prSet phldrT="[Texte]"/>
      <dgm:spPr/>
      <dgm:t>
        <a:bodyPr/>
        <a:lstStyle/>
        <a:p>
          <a:r>
            <a:rPr lang="fr-FR" dirty="0"/>
            <a:t>Droit patrimonial</a:t>
          </a:r>
        </a:p>
      </dgm:t>
    </dgm:pt>
    <dgm:pt modelId="{8C22B256-E3A4-4D43-890B-E27024AF13C7}" type="parTrans" cxnId="{F5016892-2033-47FB-BD9C-5D52EB0F7282}">
      <dgm:prSet/>
      <dgm:spPr/>
      <dgm:t>
        <a:bodyPr/>
        <a:lstStyle/>
        <a:p>
          <a:endParaRPr lang="fr-FR"/>
        </a:p>
      </dgm:t>
    </dgm:pt>
    <dgm:pt modelId="{FE9D3607-6A4F-438B-ADCF-0CD17AA7B6A2}" type="sibTrans" cxnId="{F5016892-2033-47FB-BD9C-5D52EB0F7282}">
      <dgm:prSet/>
      <dgm:spPr/>
      <dgm:t>
        <a:bodyPr/>
        <a:lstStyle/>
        <a:p>
          <a:endParaRPr lang="fr-FR"/>
        </a:p>
      </dgm:t>
    </dgm:pt>
    <dgm:pt modelId="{42ABBA37-9C5A-4409-A7F0-4DCB7E710716}">
      <dgm:prSet phldrT="[Texte]"/>
      <dgm:spPr/>
      <dgm:t>
        <a:bodyPr/>
        <a:lstStyle/>
        <a:p>
          <a:r>
            <a:rPr lang="fr-FR" dirty="0"/>
            <a:t>Droit de reproduction</a:t>
          </a:r>
        </a:p>
      </dgm:t>
    </dgm:pt>
    <dgm:pt modelId="{568A9943-DD35-410A-83A5-18887D48AE50}" type="parTrans" cxnId="{301BF58B-888B-4EFD-81E7-318C19B6FBBE}">
      <dgm:prSet/>
      <dgm:spPr/>
      <dgm:t>
        <a:bodyPr/>
        <a:lstStyle/>
        <a:p>
          <a:endParaRPr lang="fr-FR"/>
        </a:p>
      </dgm:t>
    </dgm:pt>
    <dgm:pt modelId="{1B28597C-300C-4B8D-A1EA-1A195E846C62}" type="sibTrans" cxnId="{301BF58B-888B-4EFD-81E7-318C19B6FBBE}">
      <dgm:prSet/>
      <dgm:spPr/>
      <dgm:t>
        <a:bodyPr/>
        <a:lstStyle/>
        <a:p>
          <a:endParaRPr lang="fr-FR"/>
        </a:p>
      </dgm:t>
    </dgm:pt>
    <dgm:pt modelId="{ADBFD005-694A-41F2-854C-15032B93514B}">
      <dgm:prSet phldrT="[Texte]"/>
      <dgm:spPr/>
      <dgm:t>
        <a:bodyPr/>
        <a:lstStyle/>
        <a:p>
          <a:r>
            <a:rPr lang="fr-FR" dirty="0"/>
            <a:t>Droit de représentation</a:t>
          </a:r>
        </a:p>
      </dgm:t>
    </dgm:pt>
    <dgm:pt modelId="{5D1D3BB5-712C-485D-BFAC-70E9FE848F99}" type="parTrans" cxnId="{1DAE4849-F19E-4110-8D10-D0AAC08FB49C}">
      <dgm:prSet/>
      <dgm:spPr/>
      <dgm:t>
        <a:bodyPr/>
        <a:lstStyle/>
        <a:p>
          <a:endParaRPr lang="fr-FR"/>
        </a:p>
      </dgm:t>
    </dgm:pt>
    <dgm:pt modelId="{3A3D2F3E-7536-4ECE-8D2B-345B17C2B214}" type="sibTrans" cxnId="{1DAE4849-F19E-4110-8D10-D0AAC08FB49C}">
      <dgm:prSet/>
      <dgm:spPr/>
      <dgm:t>
        <a:bodyPr/>
        <a:lstStyle/>
        <a:p>
          <a:endParaRPr lang="fr-FR"/>
        </a:p>
      </dgm:t>
    </dgm:pt>
    <dgm:pt modelId="{0EBD89CF-211A-4D92-9808-F61259542CE0}">
      <dgm:prSet phldrT="[Texte]"/>
      <dgm:spPr/>
      <dgm:t>
        <a:bodyPr/>
        <a:lstStyle/>
        <a:p>
          <a:r>
            <a:rPr lang="fr-FR" dirty="0"/>
            <a:t>Droit de retrait</a:t>
          </a:r>
        </a:p>
      </dgm:t>
    </dgm:pt>
    <dgm:pt modelId="{792875E6-CEF5-40DB-B46C-F98CC5CBD9C4}" type="parTrans" cxnId="{E501E57D-812D-4A64-8671-AC4037576169}">
      <dgm:prSet/>
      <dgm:spPr/>
      <dgm:t>
        <a:bodyPr/>
        <a:lstStyle/>
        <a:p>
          <a:endParaRPr lang="fr-FR"/>
        </a:p>
      </dgm:t>
    </dgm:pt>
    <dgm:pt modelId="{13E94042-422B-4CAE-9F46-1E41C1249C4F}" type="sibTrans" cxnId="{E501E57D-812D-4A64-8671-AC4037576169}">
      <dgm:prSet/>
      <dgm:spPr/>
      <dgm:t>
        <a:bodyPr/>
        <a:lstStyle/>
        <a:p>
          <a:endParaRPr lang="fr-FR"/>
        </a:p>
      </dgm:t>
    </dgm:pt>
    <dgm:pt modelId="{3D1D5F23-25D7-4533-BA9A-70B225865AB4}">
      <dgm:prSet phldrT="[Texte]"/>
      <dgm:spPr/>
      <dgm:t>
        <a:bodyPr/>
        <a:lstStyle/>
        <a:p>
          <a:r>
            <a:rPr lang="fr-FR" dirty="0" smtClean="0"/>
            <a:t>Droit de divulgation</a:t>
          </a:r>
          <a:endParaRPr lang="fr-FR" dirty="0"/>
        </a:p>
      </dgm:t>
    </dgm:pt>
    <dgm:pt modelId="{5DD7B0F5-B838-4F60-8A24-11EBF9AF469F}" type="parTrans" cxnId="{40C5ABF8-575D-49C1-85F9-4EEB85AF934F}">
      <dgm:prSet/>
      <dgm:spPr/>
      <dgm:t>
        <a:bodyPr/>
        <a:lstStyle/>
        <a:p>
          <a:endParaRPr lang="fr-FR"/>
        </a:p>
      </dgm:t>
    </dgm:pt>
    <dgm:pt modelId="{9EFA0FBE-A796-491B-A0AE-715EEB95F052}" type="sibTrans" cxnId="{40C5ABF8-575D-49C1-85F9-4EEB85AF934F}">
      <dgm:prSet/>
      <dgm:spPr/>
      <dgm:t>
        <a:bodyPr/>
        <a:lstStyle/>
        <a:p>
          <a:endParaRPr lang="fr-FR"/>
        </a:p>
      </dgm:t>
    </dgm:pt>
    <dgm:pt modelId="{67998986-763D-4E47-963E-F987CA869E38}">
      <dgm:prSet phldrT="[Texte]"/>
      <dgm:spPr/>
      <dgm:t>
        <a:bodyPr/>
        <a:lstStyle/>
        <a:p>
          <a:r>
            <a:rPr lang="fr-FR" dirty="0" smtClean="0"/>
            <a:t>Le droit de suite</a:t>
          </a:r>
          <a:endParaRPr lang="fr-FR" dirty="0"/>
        </a:p>
      </dgm:t>
    </dgm:pt>
    <dgm:pt modelId="{2E10250D-3650-4E5B-B431-4453A951E3CE}" type="parTrans" cxnId="{A4085C2E-C8B0-41FD-AA55-D8CEB0C85366}">
      <dgm:prSet/>
      <dgm:spPr/>
      <dgm:t>
        <a:bodyPr/>
        <a:lstStyle/>
        <a:p>
          <a:endParaRPr lang="fr-FR"/>
        </a:p>
      </dgm:t>
    </dgm:pt>
    <dgm:pt modelId="{AD79D94B-7DAD-41E6-8526-1A9D3B3D14FC}" type="sibTrans" cxnId="{A4085C2E-C8B0-41FD-AA55-D8CEB0C85366}">
      <dgm:prSet/>
      <dgm:spPr/>
      <dgm:t>
        <a:bodyPr/>
        <a:lstStyle/>
        <a:p>
          <a:endParaRPr lang="fr-FR"/>
        </a:p>
      </dgm:t>
    </dgm:pt>
    <dgm:pt modelId="{4D17041A-C679-48AE-B9F8-3DB4E5391AE6}">
      <dgm:prSet phldrT="[Texte]"/>
      <dgm:spPr/>
      <dgm:t>
        <a:bodyPr/>
        <a:lstStyle/>
        <a:p>
          <a:r>
            <a:rPr lang="fr-FR" dirty="0" smtClean="0"/>
            <a:t>Le droit de distribution</a:t>
          </a:r>
          <a:endParaRPr lang="fr-FR" dirty="0"/>
        </a:p>
      </dgm:t>
    </dgm:pt>
    <dgm:pt modelId="{323091F5-65A3-4109-91F4-55EB336E3C2C}" type="parTrans" cxnId="{2A677F4A-73F4-4131-9D61-4547D46E7697}">
      <dgm:prSet/>
      <dgm:spPr/>
      <dgm:t>
        <a:bodyPr/>
        <a:lstStyle/>
        <a:p>
          <a:endParaRPr lang="fr-FR"/>
        </a:p>
      </dgm:t>
    </dgm:pt>
    <dgm:pt modelId="{59B038B2-5BD0-404E-9B70-D63598623E56}" type="sibTrans" cxnId="{2A677F4A-73F4-4131-9D61-4547D46E7697}">
      <dgm:prSet/>
      <dgm:spPr/>
      <dgm:t>
        <a:bodyPr/>
        <a:lstStyle/>
        <a:p>
          <a:endParaRPr lang="fr-FR"/>
        </a:p>
      </dgm:t>
    </dgm:pt>
    <dgm:pt modelId="{EBD99D8B-C60B-416F-8C04-264114C50E6E}" type="pres">
      <dgm:prSet presAssocID="{6B26A7A2-E33C-445F-A668-CC0088C02595}" presName="diagram" presStyleCnt="0">
        <dgm:presLayoutVars>
          <dgm:chPref val="1"/>
          <dgm:dir/>
          <dgm:animOne val="branch"/>
          <dgm:animLvl val="lvl"/>
          <dgm:resizeHandles/>
        </dgm:presLayoutVars>
      </dgm:prSet>
      <dgm:spPr/>
      <dgm:t>
        <a:bodyPr/>
        <a:lstStyle/>
        <a:p>
          <a:endParaRPr lang="fr-FR"/>
        </a:p>
      </dgm:t>
    </dgm:pt>
    <dgm:pt modelId="{A3EDAF5D-A1BE-40E1-AAB0-5A55CE131332}" type="pres">
      <dgm:prSet presAssocID="{EFB275F4-8EF5-483A-A0BB-E22D6E078900}" presName="root" presStyleCnt="0"/>
      <dgm:spPr/>
    </dgm:pt>
    <dgm:pt modelId="{B6D8F949-3726-4BEF-90EC-97C37A455B4F}" type="pres">
      <dgm:prSet presAssocID="{EFB275F4-8EF5-483A-A0BB-E22D6E078900}" presName="rootComposite" presStyleCnt="0"/>
      <dgm:spPr/>
    </dgm:pt>
    <dgm:pt modelId="{11B4A31D-C10F-46CF-8BBE-8BD2BCDEC488}" type="pres">
      <dgm:prSet presAssocID="{EFB275F4-8EF5-483A-A0BB-E22D6E078900}" presName="rootText" presStyleLbl="node1" presStyleIdx="0" presStyleCnt="2"/>
      <dgm:spPr/>
      <dgm:t>
        <a:bodyPr/>
        <a:lstStyle/>
        <a:p>
          <a:endParaRPr lang="fr-FR"/>
        </a:p>
      </dgm:t>
    </dgm:pt>
    <dgm:pt modelId="{EC42DF81-3909-4F5F-B785-CE93EFB33800}" type="pres">
      <dgm:prSet presAssocID="{EFB275F4-8EF5-483A-A0BB-E22D6E078900}" presName="rootConnector" presStyleLbl="node1" presStyleIdx="0" presStyleCnt="2"/>
      <dgm:spPr/>
      <dgm:t>
        <a:bodyPr/>
        <a:lstStyle/>
        <a:p>
          <a:endParaRPr lang="fr-FR"/>
        </a:p>
      </dgm:t>
    </dgm:pt>
    <dgm:pt modelId="{52CC95FD-442E-4081-B238-F4D939EAB1CD}" type="pres">
      <dgm:prSet presAssocID="{EFB275F4-8EF5-483A-A0BB-E22D6E078900}" presName="childShape" presStyleCnt="0"/>
      <dgm:spPr/>
    </dgm:pt>
    <dgm:pt modelId="{DEDDF6E7-4795-4E87-8A9B-AB9931C185F2}" type="pres">
      <dgm:prSet presAssocID="{5DD7B0F5-B838-4F60-8A24-11EBF9AF469F}" presName="Name13" presStyleLbl="parChTrans1D2" presStyleIdx="0" presStyleCnt="8"/>
      <dgm:spPr/>
      <dgm:t>
        <a:bodyPr/>
        <a:lstStyle/>
        <a:p>
          <a:endParaRPr lang="fr-FR"/>
        </a:p>
      </dgm:t>
    </dgm:pt>
    <dgm:pt modelId="{80A950C2-9258-413B-9D76-ACC13B94C7E6}" type="pres">
      <dgm:prSet presAssocID="{3D1D5F23-25D7-4533-BA9A-70B225865AB4}" presName="childText" presStyleLbl="bgAcc1" presStyleIdx="0" presStyleCnt="8">
        <dgm:presLayoutVars>
          <dgm:bulletEnabled val="1"/>
        </dgm:presLayoutVars>
      </dgm:prSet>
      <dgm:spPr/>
      <dgm:t>
        <a:bodyPr/>
        <a:lstStyle/>
        <a:p>
          <a:endParaRPr lang="fr-FR"/>
        </a:p>
      </dgm:t>
    </dgm:pt>
    <dgm:pt modelId="{BBB0E7E7-275C-4CA1-8B81-4FC1F63E4373}" type="pres">
      <dgm:prSet presAssocID="{8546646A-C4EF-4CE2-BEF4-EF73BCA84089}" presName="Name13" presStyleLbl="parChTrans1D2" presStyleIdx="1" presStyleCnt="8"/>
      <dgm:spPr/>
      <dgm:t>
        <a:bodyPr/>
        <a:lstStyle/>
        <a:p>
          <a:endParaRPr lang="fr-FR"/>
        </a:p>
      </dgm:t>
    </dgm:pt>
    <dgm:pt modelId="{F36622DC-7564-46B4-B417-5248C45FAD65}" type="pres">
      <dgm:prSet presAssocID="{38DF779C-9617-4154-93D8-0B976BC0BE62}" presName="childText" presStyleLbl="bgAcc1" presStyleIdx="1" presStyleCnt="8">
        <dgm:presLayoutVars>
          <dgm:bulletEnabled val="1"/>
        </dgm:presLayoutVars>
      </dgm:prSet>
      <dgm:spPr/>
      <dgm:t>
        <a:bodyPr/>
        <a:lstStyle/>
        <a:p>
          <a:endParaRPr lang="fr-FR"/>
        </a:p>
      </dgm:t>
    </dgm:pt>
    <dgm:pt modelId="{DC7EAC8E-2E23-4E9A-8F1C-CC4CBDDF97C6}" type="pres">
      <dgm:prSet presAssocID="{7C4A8468-2165-458D-9F77-FB122EFE112C}" presName="Name13" presStyleLbl="parChTrans1D2" presStyleIdx="2" presStyleCnt="8"/>
      <dgm:spPr/>
      <dgm:t>
        <a:bodyPr/>
        <a:lstStyle/>
        <a:p>
          <a:endParaRPr lang="fr-FR"/>
        </a:p>
      </dgm:t>
    </dgm:pt>
    <dgm:pt modelId="{083E9D0B-97D6-45BC-A43D-6FCEF88073D8}" type="pres">
      <dgm:prSet presAssocID="{1457D5B9-A416-4CEE-BD2E-064649DFD64E}" presName="childText" presStyleLbl="bgAcc1" presStyleIdx="2" presStyleCnt="8">
        <dgm:presLayoutVars>
          <dgm:bulletEnabled val="1"/>
        </dgm:presLayoutVars>
      </dgm:prSet>
      <dgm:spPr/>
      <dgm:t>
        <a:bodyPr/>
        <a:lstStyle/>
        <a:p>
          <a:endParaRPr lang="fr-FR"/>
        </a:p>
      </dgm:t>
    </dgm:pt>
    <dgm:pt modelId="{52424703-5BA4-48B0-A7F1-3C5269E82A7E}" type="pres">
      <dgm:prSet presAssocID="{792875E6-CEF5-40DB-B46C-F98CC5CBD9C4}" presName="Name13" presStyleLbl="parChTrans1D2" presStyleIdx="3" presStyleCnt="8"/>
      <dgm:spPr/>
      <dgm:t>
        <a:bodyPr/>
        <a:lstStyle/>
        <a:p>
          <a:endParaRPr lang="fr-FR"/>
        </a:p>
      </dgm:t>
    </dgm:pt>
    <dgm:pt modelId="{E778B080-92A9-4E0C-99CC-23AE674FBD1D}" type="pres">
      <dgm:prSet presAssocID="{0EBD89CF-211A-4D92-9808-F61259542CE0}" presName="childText" presStyleLbl="bgAcc1" presStyleIdx="3" presStyleCnt="8">
        <dgm:presLayoutVars>
          <dgm:bulletEnabled val="1"/>
        </dgm:presLayoutVars>
      </dgm:prSet>
      <dgm:spPr/>
      <dgm:t>
        <a:bodyPr/>
        <a:lstStyle/>
        <a:p>
          <a:endParaRPr lang="fr-FR"/>
        </a:p>
      </dgm:t>
    </dgm:pt>
    <dgm:pt modelId="{EB07346A-996C-413B-A0F8-1350A1C86276}" type="pres">
      <dgm:prSet presAssocID="{B48F060B-3A49-4D69-95B3-AD69D8E80433}" presName="root" presStyleCnt="0"/>
      <dgm:spPr/>
    </dgm:pt>
    <dgm:pt modelId="{5A6469ED-F12C-459B-9849-C4B7D4717091}" type="pres">
      <dgm:prSet presAssocID="{B48F060B-3A49-4D69-95B3-AD69D8E80433}" presName="rootComposite" presStyleCnt="0"/>
      <dgm:spPr/>
    </dgm:pt>
    <dgm:pt modelId="{41391D72-2FAA-4CF3-9854-629FFFE6ACCD}" type="pres">
      <dgm:prSet presAssocID="{B48F060B-3A49-4D69-95B3-AD69D8E80433}" presName="rootText" presStyleLbl="node1" presStyleIdx="1" presStyleCnt="2"/>
      <dgm:spPr/>
      <dgm:t>
        <a:bodyPr/>
        <a:lstStyle/>
        <a:p>
          <a:endParaRPr lang="fr-FR"/>
        </a:p>
      </dgm:t>
    </dgm:pt>
    <dgm:pt modelId="{0256C014-2855-4E0A-B05C-21D4FCA1F08A}" type="pres">
      <dgm:prSet presAssocID="{B48F060B-3A49-4D69-95B3-AD69D8E80433}" presName="rootConnector" presStyleLbl="node1" presStyleIdx="1" presStyleCnt="2"/>
      <dgm:spPr/>
      <dgm:t>
        <a:bodyPr/>
        <a:lstStyle/>
        <a:p>
          <a:endParaRPr lang="fr-FR"/>
        </a:p>
      </dgm:t>
    </dgm:pt>
    <dgm:pt modelId="{E6B3570E-C6DE-495D-B92B-0FFD84418358}" type="pres">
      <dgm:prSet presAssocID="{B48F060B-3A49-4D69-95B3-AD69D8E80433}" presName="childShape" presStyleCnt="0"/>
      <dgm:spPr/>
    </dgm:pt>
    <dgm:pt modelId="{C0F43A07-C7F4-4DD2-87D9-68D5BA47B2F9}" type="pres">
      <dgm:prSet presAssocID="{568A9943-DD35-410A-83A5-18887D48AE50}" presName="Name13" presStyleLbl="parChTrans1D2" presStyleIdx="4" presStyleCnt="8"/>
      <dgm:spPr/>
      <dgm:t>
        <a:bodyPr/>
        <a:lstStyle/>
        <a:p>
          <a:endParaRPr lang="fr-FR"/>
        </a:p>
      </dgm:t>
    </dgm:pt>
    <dgm:pt modelId="{0F41E5F1-9D73-4545-8CED-15D7B0438C32}" type="pres">
      <dgm:prSet presAssocID="{42ABBA37-9C5A-4409-A7F0-4DCB7E710716}" presName="childText" presStyleLbl="bgAcc1" presStyleIdx="4" presStyleCnt="8">
        <dgm:presLayoutVars>
          <dgm:bulletEnabled val="1"/>
        </dgm:presLayoutVars>
      </dgm:prSet>
      <dgm:spPr/>
      <dgm:t>
        <a:bodyPr/>
        <a:lstStyle/>
        <a:p>
          <a:endParaRPr lang="fr-FR"/>
        </a:p>
      </dgm:t>
    </dgm:pt>
    <dgm:pt modelId="{BB519AA8-7502-4798-BE19-A458244B6B12}" type="pres">
      <dgm:prSet presAssocID="{5D1D3BB5-712C-485D-BFAC-70E9FE848F99}" presName="Name13" presStyleLbl="parChTrans1D2" presStyleIdx="5" presStyleCnt="8"/>
      <dgm:spPr/>
      <dgm:t>
        <a:bodyPr/>
        <a:lstStyle/>
        <a:p>
          <a:endParaRPr lang="fr-FR"/>
        </a:p>
      </dgm:t>
    </dgm:pt>
    <dgm:pt modelId="{E9147359-006C-40C0-8682-B6B267AFC36C}" type="pres">
      <dgm:prSet presAssocID="{ADBFD005-694A-41F2-854C-15032B93514B}" presName="childText" presStyleLbl="bgAcc1" presStyleIdx="5" presStyleCnt="8">
        <dgm:presLayoutVars>
          <dgm:bulletEnabled val="1"/>
        </dgm:presLayoutVars>
      </dgm:prSet>
      <dgm:spPr/>
      <dgm:t>
        <a:bodyPr/>
        <a:lstStyle/>
        <a:p>
          <a:endParaRPr lang="fr-FR"/>
        </a:p>
      </dgm:t>
    </dgm:pt>
    <dgm:pt modelId="{06193BED-D041-4DE6-8E72-CEAFA75B424F}" type="pres">
      <dgm:prSet presAssocID="{2E10250D-3650-4E5B-B431-4453A951E3CE}" presName="Name13" presStyleLbl="parChTrans1D2" presStyleIdx="6" presStyleCnt="8"/>
      <dgm:spPr/>
      <dgm:t>
        <a:bodyPr/>
        <a:lstStyle/>
        <a:p>
          <a:endParaRPr lang="fr-FR"/>
        </a:p>
      </dgm:t>
    </dgm:pt>
    <dgm:pt modelId="{11ED6EA4-238B-4BB9-82B0-ABB04DE0258B}" type="pres">
      <dgm:prSet presAssocID="{67998986-763D-4E47-963E-F987CA869E38}" presName="childText" presStyleLbl="bgAcc1" presStyleIdx="6" presStyleCnt="8">
        <dgm:presLayoutVars>
          <dgm:bulletEnabled val="1"/>
        </dgm:presLayoutVars>
      </dgm:prSet>
      <dgm:spPr/>
      <dgm:t>
        <a:bodyPr/>
        <a:lstStyle/>
        <a:p>
          <a:endParaRPr lang="fr-FR"/>
        </a:p>
      </dgm:t>
    </dgm:pt>
    <dgm:pt modelId="{5AF9A90D-E471-4FBD-893D-078988B1CE05}" type="pres">
      <dgm:prSet presAssocID="{323091F5-65A3-4109-91F4-55EB336E3C2C}" presName="Name13" presStyleLbl="parChTrans1D2" presStyleIdx="7" presStyleCnt="8"/>
      <dgm:spPr/>
      <dgm:t>
        <a:bodyPr/>
        <a:lstStyle/>
        <a:p>
          <a:endParaRPr lang="fr-FR"/>
        </a:p>
      </dgm:t>
    </dgm:pt>
    <dgm:pt modelId="{7698270E-24E1-40A2-BF63-ADC58350125F}" type="pres">
      <dgm:prSet presAssocID="{4D17041A-C679-48AE-B9F8-3DB4E5391AE6}" presName="childText" presStyleLbl="bgAcc1" presStyleIdx="7" presStyleCnt="8">
        <dgm:presLayoutVars>
          <dgm:bulletEnabled val="1"/>
        </dgm:presLayoutVars>
      </dgm:prSet>
      <dgm:spPr/>
      <dgm:t>
        <a:bodyPr/>
        <a:lstStyle/>
        <a:p>
          <a:endParaRPr lang="fr-FR"/>
        </a:p>
      </dgm:t>
    </dgm:pt>
  </dgm:ptLst>
  <dgm:cxnLst>
    <dgm:cxn modelId="{4F0A27F6-C1C0-41F8-A15B-91C7FCB8C9E5}" type="presOf" srcId="{6B26A7A2-E33C-445F-A668-CC0088C02595}" destId="{EBD99D8B-C60B-416F-8C04-264114C50E6E}" srcOrd="0" destOrd="0" presId="urn:microsoft.com/office/officeart/2005/8/layout/hierarchy3"/>
    <dgm:cxn modelId="{184A3B71-7A13-413D-A82C-9060201E6C04}" type="presOf" srcId="{1457D5B9-A416-4CEE-BD2E-064649DFD64E}" destId="{083E9D0B-97D6-45BC-A43D-6FCEF88073D8}" srcOrd="0" destOrd="0" presId="urn:microsoft.com/office/officeart/2005/8/layout/hierarchy3"/>
    <dgm:cxn modelId="{CCCAFAB5-A2B0-4F7A-8EC7-5651D0AC131C}" type="presOf" srcId="{B48F060B-3A49-4D69-95B3-AD69D8E80433}" destId="{0256C014-2855-4E0A-B05C-21D4FCA1F08A}" srcOrd="1" destOrd="0" presId="urn:microsoft.com/office/officeart/2005/8/layout/hierarchy3"/>
    <dgm:cxn modelId="{92AE6FA6-3B1E-400C-836C-A9F7BC5E286C}" type="presOf" srcId="{5DD7B0F5-B838-4F60-8A24-11EBF9AF469F}" destId="{DEDDF6E7-4795-4E87-8A9B-AB9931C185F2}" srcOrd="0" destOrd="0" presId="urn:microsoft.com/office/officeart/2005/8/layout/hierarchy3"/>
    <dgm:cxn modelId="{04734BBD-A7F4-4BF1-884F-348F6608F22F}" type="presOf" srcId="{ADBFD005-694A-41F2-854C-15032B93514B}" destId="{E9147359-006C-40C0-8682-B6B267AFC36C}" srcOrd="0" destOrd="0" presId="urn:microsoft.com/office/officeart/2005/8/layout/hierarchy3"/>
    <dgm:cxn modelId="{F5016892-2033-47FB-BD9C-5D52EB0F7282}" srcId="{6B26A7A2-E33C-445F-A668-CC0088C02595}" destId="{B48F060B-3A49-4D69-95B3-AD69D8E80433}" srcOrd="1" destOrd="0" parTransId="{8C22B256-E3A4-4D43-890B-E27024AF13C7}" sibTransId="{FE9D3607-6A4F-438B-ADCF-0CD17AA7B6A2}"/>
    <dgm:cxn modelId="{2873ED54-B9B0-489D-AEFA-0F5A59963BA6}" type="presOf" srcId="{42ABBA37-9C5A-4409-A7F0-4DCB7E710716}" destId="{0F41E5F1-9D73-4545-8CED-15D7B0438C32}" srcOrd="0" destOrd="0" presId="urn:microsoft.com/office/officeart/2005/8/layout/hierarchy3"/>
    <dgm:cxn modelId="{E1D3A3C8-B8B4-4DA0-9AD6-A462BC3CDCC6}" type="presOf" srcId="{4D17041A-C679-48AE-B9F8-3DB4E5391AE6}" destId="{7698270E-24E1-40A2-BF63-ADC58350125F}" srcOrd="0" destOrd="0" presId="urn:microsoft.com/office/officeart/2005/8/layout/hierarchy3"/>
    <dgm:cxn modelId="{2ED2E5DE-5355-4703-A1F4-D5505DCF41BA}" type="presOf" srcId="{568A9943-DD35-410A-83A5-18887D48AE50}" destId="{C0F43A07-C7F4-4DD2-87D9-68D5BA47B2F9}" srcOrd="0" destOrd="0" presId="urn:microsoft.com/office/officeart/2005/8/layout/hierarchy3"/>
    <dgm:cxn modelId="{EBD026BA-9F90-4762-AB55-BC1308A8F797}" srcId="{EFB275F4-8EF5-483A-A0BB-E22D6E078900}" destId="{1457D5B9-A416-4CEE-BD2E-064649DFD64E}" srcOrd="2" destOrd="0" parTransId="{7C4A8468-2165-458D-9F77-FB122EFE112C}" sibTransId="{90FF3B5E-E2D3-471C-AC89-3CC743C78119}"/>
    <dgm:cxn modelId="{D435957D-AC6B-413A-9934-1054F12C8E2C}" type="presOf" srcId="{7C4A8468-2165-458D-9F77-FB122EFE112C}" destId="{DC7EAC8E-2E23-4E9A-8F1C-CC4CBDDF97C6}" srcOrd="0" destOrd="0" presId="urn:microsoft.com/office/officeart/2005/8/layout/hierarchy3"/>
    <dgm:cxn modelId="{FC633C4B-7E0F-49F6-82E0-3BDE51ED3028}" type="presOf" srcId="{B48F060B-3A49-4D69-95B3-AD69D8E80433}" destId="{41391D72-2FAA-4CF3-9854-629FFFE6ACCD}" srcOrd="0" destOrd="0" presId="urn:microsoft.com/office/officeart/2005/8/layout/hierarchy3"/>
    <dgm:cxn modelId="{EA46B57B-8DF3-4537-ADC0-28F5B40E76FD}" type="presOf" srcId="{0EBD89CF-211A-4D92-9808-F61259542CE0}" destId="{E778B080-92A9-4E0C-99CC-23AE674FBD1D}" srcOrd="0" destOrd="0" presId="urn:microsoft.com/office/officeart/2005/8/layout/hierarchy3"/>
    <dgm:cxn modelId="{F20572FE-D8C0-4380-B74D-3F14C006D04C}" srcId="{6B26A7A2-E33C-445F-A668-CC0088C02595}" destId="{EFB275F4-8EF5-483A-A0BB-E22D6E078900}" srcOrd="0" destOrd="0" parTransId="{B8D96441-3F34-4A13-B93F-3C691A348900}" sibTransId="{E86E0D65-13A0-45F0-8B12-0AFDC9C5A4FD}"/>
    <dgm:cxn modelId="{E501E57D-812D-4A64-8671-AC4037576169}" srcId="{EFB275F4-8EF5-483A-A0BB-E22D6E078900}" destId="{0EBD89CF-211A-4D92-9808-F61259542CE0}" srcOrd="3" destOrd="0" parTransId="{792875E6-CEF5-40DB-B46C-F98CC5CBD9C4}" sibTransId="{13E94042-422B-4CAE-9F46-1E41C1249C4F}"/>
    <dgm:cxn modelId="{83BC8F48-82E9-4BAB-95D1-E0091B147EB6}" type="presOf" srcId="{2E10250D-3650-4E5B-B431-4453A951E3CE}" destId="{06193BED-D041-4DE6-8E72-CEAFA75B424F}" srcOrd="0" destOrd="0" presId="urn:microsoft.com/office/officeart/2005/8/layout/hierarchy3"/>
    <dgm:cxn modelId="{2A677F4A-73F4-4131-9D61-4547D46E7697}" srcId="{B48F060B-3A49-4D69-95B3-AD69D8E80433}" destId="{4D17041A-C679-48AE-B9F8-3DB4E5391AE6}" srcOrd="3" destOrd="0" parTransId="{323091F5-65A3-4109-91F4-55EB336E3C2C}" sibTransId="{59B038B2-5BD0-404E-9B70-D63598623E56}"/>
    <dgm:cxn modelId="{40C5ABF8-575D-49C1-85F9-4EEB85AF934F}" srcId="{EFB275F4-8EF5-483A-A0BB-E22D6E078900}" destId="{3D1D5F23-25D7-4533-BA9A-70B225865AB4}" srcOrd="0" destOrd="0" parTransId="{5DD7B0F5-B838-4F60-8A24-11EBF9AF469F}" sibTransId="{9EFA0FBE-A796-491B-A0AE-715EEB95F052}"/>
    <dgm:cxn modelId="{87DEECDA-F872-431A-8372-F07A7A1F9E2B}" type="presOf" srcId="{EFB275F4-8EF5-483A-A0BB-E22D6E078900}" destId="{EC42DF81-3909-4F5F-B785-CE93EFB33800}" srcOrd="1" destOrd="0" presId="urn:microsoft.com/office/officeart/2005/8/layout/hierarchy3"/>
    <dgm:cxn modelId="{A4085C2E-C8B0-41FD-AA55-D8CEB0C85366}" srcId="{B48F060B-3A49-4D69-95B3-AD69D8E80433}" destId="{67998986-763D-4E47-963E-F987CA869E38}" srcOrd="2" destOrd="0" parTransId="{2E10250D-3650-4E5B-B431-4453A951E3CE}" sibTransId="{AD79D94B-7DAD-41E6-8526-1A9D3B3D14FC}"/>
    <dgm:cxn modelId="{1DAE4849-F19E-4110-8D10-D0AAC08FB49C}" srcId="{B48F060B-3A49-4D69-95B3-AD69D8E80433}" destId="{ADBFD005-694A-41F2-854C-15032B93514B}" srcOrd="1" destOrd="0" parTransId="{5D1D3BB5-712C-485D-BFAC-70E9FE848F99}" sibTransId="{3A3D2F3E-7536-4ECE-8D2B-345B17C2B214}"/>
    <dgm:cxn modelId="{301BF58B-888B-4EFD-81E7-318C19B6FBBE}" srcId="{B48F060B-3A49-4D69-95B3-AD69D8E80433}" destId="{42ABBA37-9C5A-4409-A7F0-4DCB7E710716}" srcOrd="0" destOrd="0" parTransId="{568A9943-DD35-410A-83A5-18887D48AE50}" sibTransId="{1B28597C-300C-4B8D-A1EA-1A195E846C62}"/>
    <dgm:cxn modelId="{7552566F-92FD-4020-98CF-2322F6DBF5E8}" type="presOf" srcId="{792875E6-CEF5-40DB-B46C-F98CC5CBD9C4}" destId="{52424703-5BA4-48B0-A7F1-3C5269E82A7E}" srcOrd="0" destOrd="0" presId="urn:microsoft.com/office/officeart/2005/8/layout/hierarchy3"/>
    <dgm:cxn modelId="{52FB61A9-F5A9-421C-92B3-3A3A94D91878}" type="presOf" srcId="{EFB275F4-8EF5-483A-A0BB-E22D6E078900}" destId="{11B4A31D-C10F-46CF-8BBE-8BD2BCDEC488}" srcOrd="0" destOrd="0" presId="urn:microsoft.com/office/officeart/2005/8/layout/hierarchy3"/>
    <dgm:cxn modelId="{E006D21A-E411-4B92-A192-297E66851FAA}" type="presOf" srcId="{8546646A-C4EF-4CE2-BEF4-EF73BCA84089}" destId="{BBB0E7E7-275C-4CA1-8B81-4FC1F63E4373}" srcOrd="0" destOrd="0" presId="urn:microsoft.com/office/officeart/2005/8/layout/hierarchy3"/>
    <dgm:cxn modelId="{F27F9F22-2D6C-425C-A1C2-3EE9AC48D8AC}" srcId="{EFB275F4-8EF5-483A-A0BB-E22D6E078900}" destId="{38DF779C-9617-4154-93D8-0B976BC0BE62}" srcOrd="1" destOrd="0" parTransId="{8546646A-C4EF-4CE2-BEF4-EF73BCA84089}" sibTransId="{5FFE173C-DD19-4028-A7F3-3DA423C026A4}"/>
    <dgm:cxn modelId="{0EDFD854-57C0-4260-B17D-046F32F8BC13}" type="presOf" srcId="{3D1D5F23-25D7-4533-BA9A-70B225865AB4}" destId="{80A950C2-9258-413B-9D76-ACC13B94C7E6}" srcOrd="0" destOrd="0" presId="urn:microsoft.com/office/officeart/2005/8/layout/hierarchy3"/>
    <dgm:cxn modelId="{59467F5E-D85C-4296-A9D2-2D013480AB82}" type="presOf" srcId="{5D1D3BB5-712C-485D-BFAC-70E9FE848F99}" destId="{BB519AA8-7502-4798-BE19-A458244B6B12}" srcOrd="0" destOrd="0" presId="urn:microsoft.com/office/officeart/2005/8/layout/hierarchy3"/>
    <dgm:cxn modelId="{5AEDE45B-ECA5-4BD0-AB65-5A136177FC95}" type="presOf" srcId="{38DF779C-9617-4154-93D8-0B976BC0BE62}" destId="{F36622DC-7564-46B4-B417-5248C45FAD65}" srcOrd="0" destOrd="0" presId="urn:microsoft.com/office/officeart/2005/8/layout/hierarchy3"/>
    <dgm:cxn modelId="{DE84B01C-5FDB-416D-9D55-24B172866EFB}" type="presOf" srcId="{67998986-763D-4E47-963E-F987CA869E38}" destId="{11ED6EA4-238B-4BB9-82B0-ABB04DE0258B}" srcOrd="0" destOrd="0" presId="urn:microsoft.com/office/officeart/2005/8/layout/hierarchy3"/>
    <dgm:cxn modelId="{D1292F49-FED9-4C2E-A3D3-CDEBFDA41304}" type="presOf" srcId="{323091F5-65A3-4109-91F4-55EB336E3C2C}" destId="{5AF9A90D-E471-4FBD-893D-078988B1CE05}" srcOrd="0" destOrd="0" presId="urn:microsoft.com/office/officeart/2005/8/layout/hierarchy3"/>
    <dgm:cxn modelId="{011C71AB-5944-4688-9195-2120C1439F44}" type="presParOf" srcId="{EBD99D8B-C60B-416F-8C04-264114C50E6E}" destId="{A3EDAF5D-A1BE-40E1-AAB0-5A55CE131332}" srcOrd="0" destOrd="0" presId="urn:microsoft.com/office/officeart/2005/8/layout/hierarchy3"/>
    <dgm:cxn modelId="{03906414-4DB3-4399-A762-78FCC7C20B4D}" type="presParOf" srcId="{A3EDAF5D-A1BE-40E1-AAB0-5A55CE131332}" destId="{B6D8F949-3726-4BEF-90EC-97C37A455B4F}" srcOrd="0" destOrd="0" presId="urn:microsoft.com/office/officeart/2005/8/layout/hierarchy3"/>
    <dgm:cxn modelId="{6ABAC9C5-FC53-4F69-B116-612D3395EBD5}" type="presParOf" srcId="{B6D8F949-3726-4BEF-90EC-97C37A455B4F}" destId="{11B4A31D-C10F-46CF-8BBE-8BD2BCDEC488}" srcOrd="0" destOrd="0" presId="urn:microsoft.com/office/officeart/2005/8/layout/hierarchy3"/>
    <dgm:cxn modelId="{4C556755-4AFE-468A-874D-16977D047020}" type="presParOf" srcId="{B6D8F949-3726-4BEF-90EC-97C37A455B4F}" destId="{EC42DF81-3909-4F5F-B785-CE93EFB33800}" srcOrd="1" destOrd="0" presId="urn:microsoft.com/office/officeart/2005/8/layout/hierarchy3"/>
    <dgm:cxn modelId="{50A74726-912D-447B-A7DD-7A8EE22DDA21}" type="presParOf" srcId="{A3EDAF5D-A1BE-40E1-AAB0-5A55CE131332}" destId="{52CC95FD-442E-4081-B238-F4D939EAB1CD}" srcOrd="1" destOrd="0" presId="urn:microsoft.com/office/officeart/2005/8/layout/hierarchy3"/>
    <dgm:cxn modelId="{331D9E53-3530-497E-A25D-AFA3E3954CEA}" type="presParOf" srcId="{52CC95FD-442E-4081-B238-F4D939EAB1CD}" destId="{DEDDF6E7-4795-4E87-8A9B-AB9931C185F2}" srcOrd="0" destOrd="0" presId="urn:microsoft.com/office/officeart/2005/8/layout/hierarchy3"/>
    <dgm:cxn modelId="{EE657DEE-A2E7-4D38-A146-2723BF5AAAF1}" type="presParOf" srcId="{52CC95FD-442E-4081-B238-F4D939EAB1CD}" destId="{80A950C2-9258-413B-9D76-ACC13B94C7E6}" srcOrd="1" destOrd="0" presId="urn:microsoft.com/office/officeart/2005/8/layout/hierarchy3"/>
    <dgm:cxn modelId="{4D5FB360-2CF3-423F-98DE-FD14BD5B5BAA}" type="presParOf" srcId="{52CC95FD-442E-4081-B238-F4D939EAB1CD}" destId="{BBB0E7E7-275C-4CA1-8B81-4FC1F63E4373}" srcOrd="2" destOrd="0" presId="urn:microsoft.com/office/officeart/2005/8/layout/hierarchy3"/>
    <dgm:cxn modelId="{2138EDB2-936D-47FB-867C-4EF57ABBB6D4}" type="presParOf" srcId="{52CC95FD-442E-4081-B238-F4D939EAB1CD}" destId="{F36622DC-7564-46B4-B417-5248C45FAD65}" srcOrd="3" destOrd="0" presId="urn:microsoft.com/office/officeart/2005/8/layout/hierarchy3"/>
    <dgm:cxn modelId="{321DD367-9990-40F6-83DE-3ED06C5DF931}" type="presParOf" srcId="{52CC95FD-442E-4081-B238-F4D939EAB1CD}" destId="{DC7EAC8E-2E23-4E9A-8F1C-CC4CBDDF97C6}" srcOrd="4" destOrd="0" presId="urn:microsoft.com/office/officeart/2005/8/layout/hierarchy3"/>
    <dgm:cxn modelId="{0FE5EAEF-AAFC-4FBE-AA5C-A885618F553D}" type="presParOf" srcId="{52CC95FD-442E-4081-B238-F4D939EAB1CD}" destId="{083E9D0B-97D6-45BC-A43D-6FCEF88073D8}" srcOrd="5" destOrd="0" presId="urn:microsoft.com/office/officeart/2005/8/layout/hierarchy3"/>
    <dgm:cxn modelId="{4DAD1BA0-9A98-4F01-A821-1BF695230A01}" type="presParOf" srcId="{52CC95FD-442E-4081-B238-F4D939EAB1CD}" destId="{52424703-5BA4-48B0-A7F1-3C5269E82A7E}" srcOrd="6" destOrd="0" presId="urn:microsoft.com/office/officeart/2005/8/layout/hierarchy3"/>
    <dgm:cxn modelId="{6C83EE3B-EE81-4526-94F9-AEEEF88CDB93}" type="presParOf" srcId="{52CC95FD-442E-4081-B238-F4D939EAB1CD}" destId="{E778B080-92A9-4E0C-99CC-23AE674FBD1D}" srcOrd="7" destOrd="0" presId="urn:microsoft.com/office/officeart/2005/8/layout/hierarchy3"/>
    <dgm:cxn modelId="{B3231ABE-022A-494E-8EE3-33B02793252F}" type="presParOf" srcId="{EBD99D8B-C60B-416F-8C04-264114C50E6E}" destId="{EB07346A-996C-413B-A0F8-1350A1C86276}" srcOrd="1" destOrd="0" presId="urn:microsoft.com/office/officeart/2005/8/layout/hierarchy3"/>
    <dgm:cxn modelId="{E299A1CF-B35C-429B-86E1-F40656AB77F4}" type="presParOf" srcId="{EB07346A-996C-413B-A0F8-1350A1C86276}" destId="{5A6469ED-F12C-459B-9849-C4B7D4717091}" srcOrd="0" destOrd="0" presId="urn:microsoft.com/office/officeart/2005/8/layout/hierarchy3"/>
    <dgm:cxn modelId="{52CB1FA4-710B-4BA6-A87F-A8FE7F06160C}" type="presParOf" srcId="{5A6469ED-F12C-459B-9849-C4B7D4717091}" destId="{41391D72-2FAA-4CF3-9854-629FFFE6ACCD}" srcOrd="0" destOrd="0" presId="urn:microsoft.com/office/officeart/2005/8/layout/hierarchy3"/>
    <dgm:cxn modelId="{A26F6D53-61ED-45AA-8838-2B226406F8BB}" type="presParOf" srcId="{5A6469ED-F12C-459B-9849-C4B7D4717091}" destId="{0256C014-2855-4E0A-B05C-21D4FCA1F08A}" srcOrd="1" destOrd="0" presId="urn:microsoft.com/office/officeart/2005/8/layout/hierarchy3"/>
    <dgm:cxn modelId="{E9CBEA77-889A-458A-BECA-290167FC2A15}" type="presParOf" srcId="{EB07346A-996C-413B-A0F8-1350A1C86276}" destId="{E6B3570E-C6DE-495D-B92B-0FFD84418358}" srcOrd="1" destOrd="0" presId="urn:microsoft.com/office/officeart/2005/8/layout/hierarchy3"/>
    <dgm:cxn modelId="{19E4A156-94C0-49D4-AED1-5A51EB20D052}" type="presParOf" srcId="{E6B3570E-C6DE-495D-B92B-0FFD84418358}" destId="{C0F43A07-C7F4-4DD2-87D9-68D5BA47B2F9}" srcOrd="0" destOrd="0" presId="urn:microsoft.com/office/officeart/2005/8/layout/hierarchy3"/>
    <dgm:cxn modelId="{F6611174-8922-4BB2-AE46-74E263A7A662}" type="presParOf" srcId="{E6B3570E-C6DE-495D-B92B-0FFD84418358}" destId="{0F41E5F1-9D73-4545-8CED-15D7B0438C32}" srcOrd="1" destOrd="0" presId="urn:microsoft.com/office/officeart/2005/8/layout/hierarchy3"/>
    <dgm:cxn modelId="{42805FE3-70E3-4724-A722-CE9E4F696049}" type="presParOf" srcId="{E6B3570E-C6DE-495D-B92B-0FFD84418358}" destId="{BB519AA8-7502-4798-BE19-A458244B6B12}" srcOrd="2" destOrd="0" presId="urn:microsoft.com/office/officeart/2005/8/layout/hierarchy3"/>
    <dgm:cxn modelId="{776BD7FF-F966-4226-94C5-0DE4722D4F9B}" type="presParOf" srcId="{E6B3570E-C6DE-495D-B92B-0FFD84418358}" destId="{E9147359-006C-40C0-8682-B6B267AFC36C}" srcOrd="3" destOrd="0" presId="urn:microsoft.com/office/officeart/2005/8/layout/hierarchy3"/>
    <dgm:cxn modelId="{CDBC47D5-9722-4830-8840-7D626E698789}" type="presParOf" srcId="{E6B3570E-C6DE-495D-B92B-0FFD84418358}" destId="{06193BED-D041-4DE6-8E72-CEAFA75B424F}" srcOrd="4" destOrd="0" presId="urn:microsoft.com/office/officeart/2005/8/layout/hierarchy3"/>
    <dgm:cxn modelId="{D2C26E42-4EC3-483D-9A36-985D08648375}" type="presParOf" srcId="{E6B3570E-C6DE-495D-B92B-0FFD84418358}" destId="{11ED6EA4-238B-4BB9-82B0-ABB04DE0258B}" srcOrd="5" destOrd="0" presId="urn:microsoft.com/office/officeart/2005/8/layout/hierarchy3"/>
    <dgm:cxn modelId="{EF63DDC7-FAA2-4A5B-A628-F0519014A949}" type="presParOf" srcId="{E6B3570E-C6DE-495D-B92B-0FFD84418358}" destId="{5AF9A90D-E471-4FBD-893D-078988B1CE05}" srcOrd="6" destOrd="0" presId="urn:microsoft.com/office/officeart/2005/8/layout/hierarchy3"/>
    <dgm:cxn modelId="{15B227C9-9BBF-40E1-ACA0-FF1395E4E1D2}" type="presParOf" srcId="{E6B3570E-C6DE-495D-B92B-0FFD84418358}" destId="{7698270E-24E1-40A2-BF63-ADC58350125F}" srcOrd="7" destOrd="0" presId="urn:microsoft.com/office/officeart/2005/8/layout/hierarchy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3A7DB45-8726-4FED-960D-FF48AA868934}" type="doc">
      <dgm:prSet loTypeId="urn:microsoft.com/office/officeart/2005/8/layout/arrow6" loCatId="relationship" qsTypeId="urn:microsoft.com/office/officeart/2005/8/quickstyle/simple4" qsCatId="simple" csTypeId="urn:microsoft.com/office/officeart/2005/8/colors/accent0_1" csCatId="mainScheme" phldr="1"/>
      <dgm:spPr/>
      <dgm:t>
        <a:bodyPr/>
        <a:lstStyle/>
        <a:p>
          <a:endParaRPr lang="fr-FR"/>
        </a:p>
      </dgm:t>
    </dgm:pt>
    <dgm:pt modelId="{EA968E09-0C45-4B67-BA25-51932711CD7B}">
      <dgm:prSet phldrT="[Texte]"/>
      <dgm:spPr/>
      <dgm:t>
        <a:bodyPr/>
        <a:lstStyle/>
        <a:p>
          <a:r>
            <a:rPr lang="fr-FR" dirty="0"/>
            <a:t>« Licences propriétaires »</a:t>
          </a:r>
        </a:p>
      </dgm:t>
    </dgm:pt>
    <dgm:pt modelId="{DEB9AB13-E3D0-42E9-97B1-94319A084D33}" type="parTrans" cxnId="{2848181E-5BA7-4074-81F6-7EA7F2232A36}">
      <dgm:prSet/>
      <dgm:spPr/>
      <dgm:t>
        <a:bodyPr/>
        <a:lstStyle/>
        <a:p>
          <a:endParaRPr lang="fr-FR"/>
        </a:p>
      </dgm:t>
    </dgm:pt>
    <dgm:pt modelId="{A58FB239-1872-4C59-957F-9E885BFC06B4}" type="sibTrans" cxnId="{2848181E-5BA7-4074-81F6-7EA7F2232A36}">
      <dgm:prSet/>
      <dgm:spPr/>
      <dgm:t>
        <a:bodyPr/>
        <a:lstStyle/>
        <a:p>
          <a:endParaRPr lang="fr-FR"/>
        </a:p>
      </dgm:t>
    </dgm:pt>
    <dgm:pt modelId="{D97BAD9D-DCB0-409F-AE5F-4FD67A06F2AA}">
      <dgm:prSet phldrT="[Texte]"/>
      <dgm:spPr/>
      <dgm:t>
        <a:bodyPr/>
        <a:lstStyle/>
        <a:p>
          <a:r>
            <a:rPr lang="fr-FR" dirty="0"/>
            <a:t>« Licences libres »</a:t>
          </a:r>
        </a:p>
      </dgm:t>
    </dgm:pt>
    <dgm:pt modelId="{7F4F98FF-6C91-42D4-996F-6D0F35C2A9B0}" type="parTrans" cxnId="{E743D6D1-66E8-47A4-926F-FA31C236F26E}">
      <dgm:prSet/>
      <dgm:spPr/>
      <dgm:t>
        <a:bodyPr/>
        <a:lstStyle/>
        <a:p>
          <a:endParaRPr lang="fr-FR"/>
        </a:p>
      </dgm:t>
    </dgm:pt>
    <dgm:pt modelId="{6384BAF7-8BE3-4E2A-BBBE-568DF82AB0C8}" type="sibTrans" cxnId="{E743D6D1-66E8-47A4-926F-FA31C236F26E}">
      <dgm:prSet/>
      <dgm:spPr/>
      <dgm:t>
        <a:bodyPr/>
        <a:lstStyle/>
        <a:p>
          <a:endParaRPr lang="fr-FR"/>
        </a:p>
      </dgm:t>
    </dgm:pt>
    <dgm:pt modelId="{33BEB61B-3C6F-43FC-8762-6794757E4D2F}" type="pres">
      <dgm:prSet presAssocID="{53A7DB45-8726-4FED-960D-FF48AA868934}" presName="compositeShape" presStyleCnt="0">
        <dgm:presLayoutVars>
          <dgm:chMax val="2"/>
          <dgm:dir/>
          <dgm:resizeHandles val="exact"/>
        </dgm:presLayoutVars>
      </dgm:prSet>
      <dgm:spPr/>
      <dgm:t>
        <a:bodyPr/>
        <a:lstStyle/>
        <a:p>
          <a:endParaRPr lang="fr-FR"/>
        </a:p>
      </dgm:t>
    </dgm:pt>
    <dgm:pt modelId="{35F0D2FA-9BCC-4D38-B878-A8FE2475E250}" type="pres">
      <dgm:prSet presAssocID="{53A7DB45-8726-4FED-960D-FF48AA868934}" presName="ribbon" presStyleLbl="node1" presStyleIdx="0" presStyleCnt="1"/>
      <dgm:spPr/>
    </dgm:pt>
    <dgm:pt modelId="{64915234-9ECB-46E3-9382-97FFC931B108}" type="pres">
      <dgm:prSet presAssocID="{53A7DB45-8726-4FED-960D-FF48AA868934}" presName="leftArrowText" presStyleLbl="node1" presStyleIdx="0" presStyleCnt="1">
        <dgm:presLayoutVars>
          <dgm:chMax val="0"/>
          <dgm:bulletEnabled val="1"/>
        </dgm:presLayoutVars>
      </dgm:prSet>
      <dgm:spPr/>
      <dgm:t>
        <a:bodyPr/>
        <a:lstStyle/>
        <a:p>
          <a:endParaRPr lang="fr-FR"/>
        </a:p>
      </dgm:t>
    </dgm:pt>
    <dgm:pt modelId="{70FE4633-4669-434A-B839-8D196FE3DC41}" type="pres">
      <dgm:prSet presAssocID="{53A7DB45-8726-4FED-960D-FF48AA868934}" presName="rightArrowText" presStyleLbl="node1" presStyleIdx="0" presStyleCnt="1">
        <dgm:presLayoutVars>
          <dgm:chMax val="0"/>
          <dgm:bulletEnabled val="1"/>
        </dgm:presLayoutVars>
      </dgm:prSet>
      <dgm:spPr/>
      <dgm:t>
        <a:bodyPr/>
        <a:lstStyle/>
        <a:p>
          <a:endParaRPr lang="fr-FR"/>
        </a:p>
      </dgm:t>
    </dgm:pt>
  </dgm:ptLst>
  <dgm:cxnLst>
    <dgm:cxn modelId="{AC47E247-E490-466F-89E2-059F980CDB5E}" type="presOf" srcId="{53A7DB45-8726-4FED-960D-FF48AA868934}" destId="{33BEB61B-3C6F-43FC-8762-6794757E4D2F}" srcOrd="0" destOrd="0" presId="urn:microsoft.com/office/officeart/2005/8/layout/arrow6"/>
    <dgm:cxn modelId="{2848181E-5BA7-4074-81F6-7EA7F2232A36}" srcId="{53A7DB45-8726-4FED-960D-FF48AA868934}" destId="{EA968E09-0C45-4B67-BA25-51932711CD7B}" srcOrd="0" destOrd="0" parTransId="{DEB9AB13-E3D0-42E9-97B1-94319A084D33}" sibTransId="{A58FB239-1872-4C59-957F-9E885BFC06B4}"/>
    <dgm:cxn modelId="{E743D6D1-66E8-47A4-926F-FA31C236F26E}" srcId="{53A7DB45-8726-4FED-960D-FF48AA868934}" destId="{D97BAD9D-DCB0-409F-AE5F-4FD67A06F2AA}" srcOrd="1" destOrd="0" parTransId="{7F4F98FF-6C91-42D4-996F-6D0F35C2A9B0}" sibTransId="{6384BAF7-8BE3-4E2A-BBBE-568DF82AB0C8}"/>
    <dgm:cxn modelId="{25C51AA7-FC65-41C2-A1CA-EC21594215F6}" type="presOf" srcId="{D97BAD9D-DCB0-409F-AE5F-4FD67A06F2AA}" destId="{70FE4633-4669-434A-B839-8D196FE3DC41}" srcOrd="0" destOrd="0" presId="urn:microsoft.com/office/officeart/2005/8/layout/arrow6"/>
    <dgm:cxn modelId="{9ABC9553-E640-4574-A0AA-767454F31E76}" type="presOf" srcId="{EA968E09-0C45-4B67-BA25-51932711CD7B}" destId="{64915234-9ECB-46E3-9382-97FFC931B108}" srcOrd="0" destOrd="0" presId="urn:microsoft.com/office/officeart/2005/8/layout/arrow6"/>
    <dgm:cxn modelId="{6E1C2A4C-636E-40B5-B6A7-CD7998945C84}" type="presParOf" srcId="{33BEB61B-3C6F-43FC-8762-6794757E4D2F}" destId="{35F0D2FA-9BCC-4D38-B878-A8FE2475E250}" srcOrd="0" destOrd="0" presId="urn:microsoft.com/office/officeart/2005/8/layout/arrow6"/>
    <dgm:cxn modelId="{EA8036B9-0648-438C-BFBB-1CD89A632B91}" type="presParOf" srcId="{33BEB61B-3C6F-43FC-8762-6794757E4D2F}" destId="{64915234-9ECB-46E3-9382-97FFC931B108}" srcOrd="1" destOrd="0" presId="urn:microsoft.com/office/officeart/2005/8/layout/arrow6"/>
    <dgm:cxn modelId="{50E91E83-870B-4358-A9BD-B3160C7A4445}" type="presParOf" srcId="{33BEB61B-3C6F-43FC-8762-6794757E4D2F}" destId="{70FE4633-4669-434A-B839-8D196FE3DC41}" srcOrd="2" destOrd="0" presId="urn:microsoft.com/office/officeart/2005/8/layout/arrow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3C0CBA5-70DF-4E47-83B2-EF75AA5680D5}" type="doc">
      <dgm:prSet loTypeId="urn:microsoft.com/office/officeart/2005/8/layout/hierarchy2" loCatId="hierarchy" qsTypeId="urn:microsoft.com/office/officeart/2005/8/quickstyle/3d2" qsCatId="3D" csTypeId="urn:microsoft.com/office/officeart/2005/8/colors/accent0_1" csCatId="mainScheme" phldr="1"/>
      <dgm:spPr/>
      <dgm:t>
        <a:bodyPr/>
        <a:lstStyle/>
        <a:p>
          <a:endParaRPr lang="fr-FR"/>
        </a:p>
      </dgm:t>
    </dgm:pt>
    <dgm:pt modelId="{E7D4ACF4-45DE-43CE-A61A-1E699C4F799B}">
      <dgm:prSet phldrT="[Texte]"/>
      <dgm:spPr/>
      <dgm:t>
        <a:bodyPr/>
        <a:lstStyle/>
        <a:p>
          <a:r>
            <a:rPr lang="fr-FR" dirty="0"/>
            <a:t>Licences</a:t>
          </a:r>
        </a:p>
      </dgm:t>
    </dgm:pt>
    <dgm:pt modelId="{D8498337-E9D4-4E01-88F5-09CCF8E649D3}" type="parTrans" cxnId="{2F3990D7-01D2-491F-9882-4B6D66207DAF}">
      <dgm:prSet/>
      <dgm:spPr/>
      <dgm:t>
        <a:bodyPr/>
        <a:lstStyle/>
        <a:p>
          <a:endParaRPr lang="fr-FR"/>
        </a:p>
      </dgm:t>
    </dgm:pt>
    <dgm:pt modelId="{A56DA752-8394-4B98-AAB6-C178E6135B8B}" type="sibTrans" cxnId="{2F3990D7-01D2-491F-9882-4B6D66207DAF}">
      <dgm:prSet/>
      <dgm:spPr/>
      <dgm:t>
        <a:bodyPr/>
        <a:lstStyle/>
        <a:p>
          <a:endParaRPr lang="fr-FR"/>
        </a:p>
      </dgm:t>
    </dgm:pt>
    <dgm:pt modelId="{224DF3C5-4336-4043-9118-AF047CED604E}">
      <dgm:prSet phldrT="[Texte]"/>
      <dgm:spPr/>
      <dgm:t>
        <a:bodyPr/>
        <a:lstStyle/>
        <a:p>
          <a:r>
            <a:rPr lang="fr-FR" dirty="0"/>
            <a:t>Propriétaires</a:t>
          </a:r>
        </a:p>
      </dgm:t>
    </dgm:pt>
    <dgm:pt modelId="{44C72CF5-2DFF-4F66-B6C5-D6794866B44A}" type="parTrans" cxnId="{7BC746BD-C662-4DEF-913E-F18DF1054F7B}">
      <dgm:prSet/>
      <dgm:spPr/>
      <dgm:t>
        <a:bodyPr/>
        <a:lstStyle/>
        <a:p>
          <a:endParaRPr lang="fr-FR" dirty="0"/>
        </a:p>
      </dgm:t>
    </dgm:pt>
    <dgm:pt modelId="{7E9B8356-0E07-40D4-A043-429F63FAFE34}" type="sibTrans" cxnId="{7BC746BD-C662-4DEF-913E-F18DF1054F7B}">
      <dgm:prSet/>
      <dgm:spPr/>
      <dgm:t>
        <a:bodyPr/>
        <a:lstStyle/>
        <a:p>
          <a:endParaRPr lang="fr-FR"/>
        </a:p>
      </dgm:t>
    </dgm:pt>
    <dgm:pt modelId="{236F0D71-8154-4C26-B21B-E3F05977B6CD}">
      <dgm:prSet phldrT="[Texte]"/>
      <dgm:spPr/>
      <dgm:t>
        <a:bodyPr/>
        <a:lstStyle/>
        <a:p>
          <a:r>
            <a:rPr lang="fr-FR" dirty="0"/>
            <a:t>Droit d’auteur français</a:t>
          </a:r>
        </a:p>
      </dgm:t>
    </dgm:pt>
    <dgm:pt modelId="{2367F01F-2C9F-42BD-BA9D-FA60D9DFC37A}" type="parTrans" cxnId="{A9802FD7-015E-4317-B918-CDA1FDB2BDE2}">
      <dgm:prSet/>
      <dgm:spPr/>
      <dgm:t>
        <a:bodyPr/>
        <a:lstStyle/>
        <a:p>
          <a:endParaRPr lang="fr-FR" dirty="0"/>
        </a:p>
      </dgm:t>
    </dgm:pt>
    <dgm:pt modelId="{32DB6EDC-42DE-44AB-ADE4-923406679CBB}" type="sibTrans" cxnId="{A9802FD7-015E-4317-B918-CDA1FDB2BDE2}">
      <dgm:prSet/>
      <dgm:spPr/>
      <dgm:t>
        <a:bodyPr/>
        <a:lstStyle/>
        <a:p>
          <a:endParaRPr lang="fr-FR"/>
        </a:p>
      </dgm:t>
    </dgm:pt>
    <dgm:pt modelId="{FE6C9EE8-2124-4653-9A37-CDF8A143529F}">
      <dgm:prSet phldrT="[Texte]"/>
      <dgm:spPr/>
      <dgm:t>
        <a:bodyPr/>
        <a:lstStyle/>
        <a:p>
          <a:r>
            <a:rPr lang="fr-FR" dirty="0"/>
            <a:t>Copyright</a:t>
          </a:r>
        </a:p>
      </dgm:t>
    </dgm:pt>
    <dgm:pt modelId="{D974AA11-4D6A-4146-862E-077A6268C3F2}" type="parTrans" cxnId="{7323B1BE-5E72-4B00-9101-A6C5674626C7}">
      <dgm:prSet/>
      <dgm:spPr/>
      <dgm:t>
        <a:bodyPr/>
        <a:lstStyle/>
        <a:p>
          <a:endParaRPr lang="fr-FR" dirty="0"/>
        </a:p>
      </dgm:t>
    </dgm:pt>
    <dgm:pt modelId="{B4E67250-8971-49A0-B172-49208B7ED537}" type="sibTrans" cxnId="{7323B1BE-5E72-4B00-9101-A6C5674626C7}">
      <dgm:prSet/>
      <dgm:spPr/>
      <dgm:t>
        <a:bodyPr/>
        <a:lstStyle/>
        <a:p>
          <a:endParaRPr lang="fr-FR"/>
        </a:p>
      </dgm:t>
    </dgm:pt>
    <dgm:pt modelId="{6B991464-6799-47C5-A748-A7FD9CC27010}">
      <dgm:prSet phldrT="[Texte]"/>
      <dgm:spPr/>
      <dgm:t>
        <a:bodyPr/>
        <a:lstStyle/>
        <a:p>
          <a:r>
            <a:rPr lang="fr-FR" dirty="0"/>
            <a:t>Libres</a:t>
          </a:r>
        </a:p>
      </dgm:t>
    </dgm:pt>
    <dgm:pt modelId="{BDF7280F-51D2-4830-8279-A1EC74F37D59}" type="parTrans" cxnId="{E9AF17EC-1C15-4764-A277-97D489DEC30C}">
      <dgm:prSet/>
      <dgm:spPr/>
      <dgm:t>
        <a:bodyPr/>
        <a:lstStyle/>
        <a:p>
          <a:endParaRPr lang="fr-FR" dirty="0"/>
        </a:p>
      </dgm:t>
    </dgm:pt>
    <dgm:pt modelId="{177F4245-36E1-4489-AABB-99C5CCD8901C}" type="sibTrans" cxnId="{E9AF17EC-1C15-4764-A277-97D489DEC30C}">
      <dgm:prSet/>
      <dgm:spPr/>
      <dgm:t>
        <a:bodyPr/>
        <a:lstStyle/>
        <a:p>
          <a:endParaRPr lang="fr-FR"/>
        </a:p>
      </dgm:t>
    </dgm:pt>
    <dgm:pt modelId="{1553E15A-04D1-4AAE-939A-435F04F40E34}">
      <dgm:prSet phldrT="[Texte]"/>
      <dgm:spPr/>
      <dgm:t>
        <a:bodyPr/>
        <a:lstStyle/>
        <a:p>
          <a:r>
            <a:rPr lang="fr-FR" dirty="0"/>
            <a:t>Copyleft</a:t>
          </a:r>
        </a:p>
      </dgm:t>
    </dgm:pt>
    <dgm:pt modelId="{86AAD285-CC38-49FB-95A1-751EF1BFB64D}" type="parTrans" cxnId="{5286CA32-7F8D-41C4-BDC3-6ABBD0C810B5}">
      <dgm:prSet/>
      <dgm:spPr/>
      <dgm:t>
        <a:bodyPr/>
        <a:lstStyle/>
        <a:p>
          <a:endParaRPr lang="fr-FR" dirty="0"/>
        </a:p>
      </dgm:t>
    </dgm:pt>
    <dgm:pt modelId="{8BE57DFE-1941-4AAF-BCBA-DA5E96881643}" type="sibTrans" cxnId="{5286CA32-7F8D-41C4-BDC3-6ABBD0C810B5}">
      <dgm:prSet/>
      <dgm:spPr/>
      <dgm:t>
        <a:bodyPr/>
        <a:lstStyle/>
        <a:p>
          <a:endParaRPr lang="fr-FR"/>
        </a:p>
      </dgm:t>
    </dgm:pt>
    <dgm:pt modelId="{141B47E6-B16B-488D-BFCA-187FEF039CFB}">
      <dgm:prSet phldrT="[Texte]"/>
      <dgm:spPr/>
      <dgm:t>
        <a:bodyPr/>
        <a:lstStyle/>
        <a:p>
          <a:r>
            <a:rPr lang="fr-FR" dirty="0"/>
            <a:t>Creative Commons</a:t>
          </a:r>
        </a:p>
      </dgm:t>
    </dgm:pt>
    <dgm:pt modelId="{B49589A1-9552-4F6E-9ADC-995241D8F84E}" type="parTrans" cxnId="{0354D824-CB07-4F5F-8725-03524568D008}">
      <dgm:prSet/>
      <dgm:spPr/>
      <dgm:t>
        <a:bodyPr/>
        <a:lstStyle/>
        <a:p>
          <a:endParaRPr lang="fr-FR" dirty="0"/>
        </a:p>
      </dgm:t>
    </dgm:pt>
    <dgm:pt modelId="{CEF52B1E-15AB-459A-893C-71B551642C5D}" type="sibTrans" cxnId="{0354D824-CB07-4F5F-8725-03524568D008}">
      <dgm:prSet/>
      <dgm:spPr/>
      <dgm:t>
        <a:bodyPr/>
        <a:lstStyle/>
        <a:p>
          <a:endParaRPr lang="fr-FR"/>
        </a:p>
      </dgm:t>
    </dgm:pt>
    <dgm:pt modelId="{CCDF76F8-25A6-4822-8B50-4A223115B4B2}">
      <dgm:prSet phldrT="[Texte]"/>
      <dgm:spPr/>
      <dgm:t>
        <a:bodyPr/>
        <a:lstStyle/>
        <a:p>
          <a:r>
            <a:rPr lang="fr-FR" dirty="0"/>
            <a:t>Domaine public</a:t>
          </a:r>
        </a:p>
      </dgm:t>
    </dgm:pt>
    <dgm:pt modelId="{899D31B7-BF27-4904-8105-96BAE47F224F}" type="parTrans" cxnId="{FD58086D-48AE-42B6-88B7-EA3FB7AA6AB8}">
      <dgm:prSet/>
      <dgm:spPr/>
      <dgm:t>
        <a:bodyPr/>
        <a:lstStyle/>
        <a:p>
          <a:endParaRPr lang="fr-FR" dirty="0"/>
        </a:p>
      </dgm:t>
    </dgm:pt>
    <dgm:pt modelId="{1CB5E496-CA8C-426B-B920-19F76276B4BD}" type="sibTrans" cxnId="{FD58086D-48AE-42B6-88B7-EA3FB7AA6AB8}">
      <dgm:prSet/>
      <dgm:spPr/>
      <dgm:t>
        <a:bodyPr/>
        <a:lstStyle/>
        <a:p>
          <a:endParaRPr lang="fr-FR"/>
        </a:p>
      </dgm:t>
    </dgm:pt>
    <dgm:pt modelId="{21B7E743-E404-43B9-8B05-3DE2C72782FE}" type="pres">
      <dgm:prSet presAssocID="{63C0CBA5-70DF-4E47-83B2-EF75AA5680D5}" presName="diagram" presStyleCnt="0">
        <dgm:presLayoutVars>
          <dgm:chPref val="1"/>
          <dgm:dir/>
          <dgm:animOne val="branch"/>
          <dgm:animLvl val="lvl"/>
          <dgm:resizeHandles val="exact"/>
        </dgm:presLayoutVars>
      </dgm:prSet>
      <dgm:spPr/>
      <dgm:t>
        <a:bodyPr/>
        <a:lstStyle/>
        <a:p>
          <a:endParaRPr lang="fr-FR"/>
        </a:p>
      </dgm:t>
    </dgm:pt>
    <dgm:pt modelId="{86C7C43D-0EA4-4066-8B39-1CBEDA92AC20}" type="pres">
      <dgm:prSet presAssocID="{E7D4ACF4-45DE-43CE-A61A-1E699C4F799B}" presName="root1" presStyleCnt="0"/>
      <dgm:spPr/>
    </dgm:pt>
    <dgm:pt modelId="{F99D9E54-F82F-4163-9E84-A617E786A470}" type="pres">
      <dgm:prSet presAssocID="{E7D4ACF4-45DE-43CE-A61A-1E699C4F799B}" presName="LevelOneTextNode" presStyleLbl="node0" presStyleIdx="0" presStyleCnt="1">
        <dgm:presLayoutVars>
          <dgm:chPref val="3"/>
        </dgm:presLayoutVars>
      </dgm:prSet>
      <dgm:spPr/>
      <dgm:t>
        <a:bodyPr/>
        <a:lstStyle/>
        <a:p>
          <a:endParaRPr lang="fr-FR"/>
        </a:p>
      </dgm:t>
    </dgm:pt>
    <dgm:pt modelId="{FCD66B80-2927-4EA4-887C-86AAFF5D6BE8}" type="pres">
      <dgm:prSet presAssocID="{E7D4ACF4-45DE-43CE-A61A-1E699C4F799B}" presName="level2hierChild" presStyleCnt="0"/>
      <dgm:spPr/>
    </dgm:pt>
    <dgm:pt modelId="{06926CAF-1AD4-4E35-8122-D228DF1671E0}" type="pres">
      <dgm:prSet presAssocID="{44C72CF5-2DFF-4F66-B6C5-D6794866B44A}" presName="conn2-1" presStyleLbl="parChTrans1D2" presStyleIdx="0" presStyleCnt="2"/>
      <dgm:spPr/>
      <dgm:t>
        <a:bodyPr/>
        <a:lstStyle/>
        <a:p>
          <a:endParaRPr lang="fr-FR"/>
        </a:p>
      </dgm:t>
    </dgm:pt>
    <dgm:pt modelId="{EEF0046C-D3EE-41BC-844D-1D34969B556A}" type="pres">
      <dgm:prSet presAssocID="{44C72CF5-2DFF-4F66-B6C5-D6794866B44A}" presName="connTx" presStyleLbl="parChTrans1D2" presStyleIdx="0" presStyleCnt="2"/>
      <dgm:spPr/>
      <dgm:t>
        <a:bodyPr/>
        <a:lstStyle/>
        <a:p>
          <a:endParaRPr lang="fr-FR"/>
        </a:p>
      </dgm:t>
    </dgm:pt>
    <dgm:pt modelId="{C46AE506-4E1B-4EB3-8511-E82CB5C0A762}" type="pres">
      <dgm:prSet presAssocID="{224DF3C5-4336-4043-9118-AF047CED604E}" presName="root2" presStyleCnt="0"/>
      <dgm:spPr/>
    </dgm:pt>
    <dgm:pt modelId="{513C55A4-45AE-4201-BE2A-E46E866B61A1}" type="pres">
      <dgm:prSet presAssocID="{224DF3C5-4336-4043-9118-AF047CED604E}" presName="LevelTwoTextNode" presStyleLbl="node2" presStyleIdx="0" presStyleCnt="2">
        <dgm:presLayoutVars>
          <dgm:chPref val="3"/>
        </dgm:presLayoutVars>
      </dgm:prSet>
      <dgm:spPr/>
      <dgm:t>
        <a:bodyPr/>
        <a:lstStyle/>
        <a:p>
          <a:endParaRPr lang="fr-FR"/>
        </a:p>
      </dgm:t>
    </dgm:pt>
    <dgm:pt modelId="{6A4A46C5-3459-40C1-98DF-F2AB4A6B0C9B}" type="pres">
      <dgm:prSet presAssocID="{224DF3C5-4336-4043-9118-AF047CED604E}" presName="level3hierChild" presStyleCnt="0"/>
      <dgm:spPr/>
    </dgm:pt>
    <dgm:pt modelId="{74FACAE3-3A1D-44DE-92E8-3239CE7640C7}" type="pres">
      <dgm:prSet presAssocID="{2367F01F-2C9F-42BD-BA9D-FA60D9DFC37A}" presName="conn2-1" presStyleLbl="parChTrans1D3" presStyleIdx="0" presStyleCnt="5"/>
      <dgm:spPr/>
      <dgm:t>
        <a:bodyPr/>
        <a:lstStyle/>
        <a:p>
          <a:endParaRPr lang="fr-FR"/>
        </a:p>
      </dgm:t>
    </dgm:pt>
    <dgm:pt modelId="{D814F22E-5E21-4B8C-A85C-325D3C7B32DF}" type="pres">
      <dgm:prSet presAssocID="{2367F01F-2C9F-42BD-BA9D-FA60D9DFC37A}" presName="connTx" presStyleLbl="parChTrans1D3" presStyleIdx="0" presStyleCnt="5"/>
      <dgm:spPr/>
      <dgm:t>
        <a:bodyPr/>
        <a:lstStyle/>
        <a:p>
          <a:endParaRPr lang="fr-FR"/>
        </a:p>
      </dgm:t>
    </dgm:pt>
    <dgm:pt modelId="{CED85941-25AD-469B-8343-2F4F234B9522}" type="pres">
      <dgm:prSet presAssocID="{236F0D71-8154-4C26-B21B-E3F05977B6CD}" presName="root2" presStyleCnt="0"/>
      <dgm:spPr/>
    </dgm:pt>
    <dgm:pt modelId="{0A543206-C45C-4B39-A174-3F86E074C4C3}" type="pres">
      <dgm:prSet presAssocID="{236F0D71-8154-4C26-B21B-E3F05977B6CD}" presName="LevelTwoTextNode" presStyleLbl="node3" presStyleIdx="0" presStyleCnt="5">
        <dgm:presLayoutVars>
          <dgm:chPref val="3"/>
        </dgm:presLayoutVars>
      </dgm:prSet>
      <dgm:spPr/>
      <dgm:t>
        <a:bodyPr/>
        <a:lstStyle/>
        <a:p>
          <a:endParaRPr lang="fr-FR"/>
        </a:p>
      </dgm:t>
    </dgm:pt>
    <dgm:pt modelId="{60431DA1-7D47-48D4-866E-4EC3DB6CF542}" type="pres">
      <dgm:prSet presAssocID="{236F0D71-8154-4C26-B21B-E3F05977B6CD}" presName="level3hierChild" presStyleCnt="0"/>
      <dgm:spPr/>
    </dgm:pt>
    <dgm:pt modelId="{AD45DF65-83EC-455C-A59A-A82EE9742474}" type="pres">
      <dgm:prSet presAssocID="{D974AA11-4D6A-4146-862E-077A6268C3F2}" presName="conn2-1" presStyleLbl="parChTrans1D3" presStyleIdx="1" presStyleCnt="5"/>
      <dgm:spPr/>
      <dgm:t>
        <a:bodyPr/>
        <a:lstStyle/>
        <a:p>
          <a:endParaRPr lang="fr-FR"/>
        </a:p>
      </dgm:t>
    </dgm:pt>
    <dgm:pt modelId="{43FF86A6-2025-4152-8BDC-39D7C0A057CD}" type="pres">
      <dgm:prSet presAssocID="{D974AA11-4D6A-4146-862E-077A6268C3F2}" presName="connTx" presStyleLbl="parChTrans1D3" presStyleIdx="1" presStyleCnt="5"/>
      <dgm:spPr/>
      <dgm:t>
        <a:bodyPr/>
        <a:lstStyle/>
        <a:p>
          <a:endParaRPr lang="fr-FR"/>
        </a:p>
      </dgm:t>
    </dgm:pt>
    <dgm:pt modelId="{08B4B7B8-5499-4596-B375-9DDB013BF4BB}" type="pres">
      <dgm:prSet presAssocID="{FE6C9EE8-2124-4653-9A37-CDF8A143529F}" presName="root2" presStyleCnt="0"/>
      <dgm:spPr/>
    </dgm:pt>
    <dgm:pt modelId="{B02EBB2D-3FB2-4D86-A426-B8A91ECE9A9B}" type="pres">
      <dgm:prSet presAssocID="{FE6C9EE8-2124-4653-9A37-CDF8A143529F}" presName="LevelTwoTextNode" presStyleLbl="node3" presStyleIdx="1" presStyleCnt="5">
        <dgm:presLayoutVars>
          <dgm:chPref val="3"/>
        </dgm:presLayoutVars>
      </dgm:prSet>
      <dgm:spPr/>
      <dgm:t>
        <a:bodyPr/>
        <a:lstStyle/>
        <a:p>
          <a:endParaRPr lang="fr-FR"/>
        </a:p>
      </dgm:t>
    </dgm:pt>
    <dgm:pt modelId="{D3F8E037-9D3C-40DC-8287-491A10B785B3}" type="pres">
      <dgm:prSet presAssocID="{FE6C9EE8-2124-4653-9A37-CDF8A143529F}" presName="level3hierChild" presStyleCnt="0"/>
      <dgm:spPr/>
    </dgm:pt>
    <dgm:pt modelId="{FD3DBD09-256F-4045-8E7D-8B7E5CA64173}" type="pres">
      <dgm:prSet presAssocID="{BDF7280F-51D2-4830-8279-A1EC74F37D59}" presName="conn2-1" presStyleLbl="parChTrans1D2" presStyleIdx="1" presStyleCnt="2"/>
      <dgm:spPr/>
      <dgm:t>
        <a:bodyPr/>
        <a:lstStyle/>
        <a:p>
          <a:endParaRPr lang="fr-FR"/>
        </a:p>
      </dgm:t>
    </dgm:pt>
    <dgm:pt modelId="{868C22BB-E381-4EC4-B427-1DC37E90663F}" type="pres">
      <dgm:prSet presAssocID="{BDF7280F-51D2-4830-8279-A1EC74F37D59}" presName="connTx" presStyleLbl="parChTrans1D2" presStyleIdx="1" presStyleCnt="2"/>
      <dgm:spPr/>
      <dgm:t>
        <a:bodyPr/>
        <a:lstStyle/>
        <a:p>
          <a:endParaRPr lang="fr-FR"/>
        </a:p>
      </dgm:t>
    </dgm:pt>
    <dgm:pt modelId="{A4CAB81C-CAA4-42DC-B4F1-44384213DB11}" type="pres">
      <dgm:prSet presAssocID="{6B991464-6799-47C5-A748-A7FD9CC27010}" presName="root2" presStyleCnt="0"/>
      <dgm:spPr/>
    </dgm:pt>
    <dgm:pt modelId="{B3660077-2B1D-49D3-A849-E6628CCCDCB6}" type="pres">
      <dgm:prSet presAssocID="{6B991464-6799-47C5-A748-A7FD9CC27010}" presName="LevelTwoTextNode" presStyleLbl="node2" presStyleIdx="1" presStyleCnt="2">
        <dgm:presLayoutVars>
          <dgm:chPref val="3"/>
        </dgm:presLayoutVars>
      </dgm:prSet>
      <dgm:spPr/>
      <dgm:t>
        <a:bodyPr/>
        <a:lstStyle/>
        <a:p>
          <a:endParaRPr lang="fr-FR"/>
        </a:p>
      </dgm:t>
    </dgm:pt>
    <dgm:pt modelId="{68C6AD64-BDDD-49DD-BE49-ACD1EDD4EC52}" type="pres">
      <dgm:prSet presAssocID="{6B991464-6799-47C5-A748-A7FD9CC27010}" presName="level3hierChild" presStyleCnt="0"/>
      <dgm:spPr/>
    </dgm:pt>
    <dgm:pt modelId="{1EB6E6F3-D562-4228-8B1A-1B9C9DD05DA9}" type="pres">
      <dgm:prSet presAssocID="{86AAD285-CC38-49FB-95A1-751EF1BFB64D}" presName="conn2-1" presStyleLbl="parChTrans1D3" presStyleIdx="2" presStyleCnt="5"/>
      <dgm:spPr/>
      <dgm:t>
        <a:bodyPr/>
        <a:lstStyle/>
        <a:p>
          <a:endParaRPr lang="fr-FR"/>
        </a:p>
      </dgm:t>
    </dgm:pt>
    <dgm:pt modelId="{0BA20AF6-3FD7-4774-A245-AC59D7B37A22}" type="pres">
      <dgm:prSet presAssocID="{86AAD285-CC38-49FB-95A1-751EF1BFB64D}" presName="connTx" presStyleLbl="parChTrans1D3" presStyleIdx="2" presStyleCnt="5"/>
      <dgm:spPr/>
      <dgm:t>
        <a:bodyPr/>
        <a:lstStyle/>
        <a:p>
          <a:endParaRPr lang="fr-FR"/>
        </a:p>
      </dgm:t>
    </dgm:pt>
    <dgm:pt modelId="{464C82C0-8E65-4242-A655-7215A936678A}" type="pres">
      <dgm:prSet presAssocID="{1553E15A-04D1-4AAE-939A-435F04F40E34}" presName="root2" presStyleCnt="0"/>
      <dgm:spPr/>
    </dgm:pt>
    <dgm:pt modelId="{DFE79624-C988-4BFA-BB66-034D65CBB346}" type="pres">
      <dgm:prSet presAssocID="{1553E15A-04D1-4AAE-939A-435F04F40E34}" presName="LevelTwoTextNode" presStyleLbl="node3" presStyleIdx="2" presStyleCnt="5">
        <dgm:presLayoutVars>
          <dgm:chPref val="3"/>
        </dgm:presLayoutVars>
      </dgm:prSet>
      <dgm:spPr/>
      <dgm:t>
        <a:bodyPr/>
        <a:lstStyle/>
        <a:p>
          <a:endParaRPr lang="fr-FR"/>
        </a:p>
      </dgm:t>
    </dgm:pt>
    <dgm:pt modelId="{6CF450AE-91F0-4C30-90A8-8042EDCB2780}" type="pres">
      <dgm:prSet presAssocID="{1553E15A-04D1-4AAE-939A-435F04F40E34}" presName="level3hierChild" presStyleCnt="0"/>
      <dgm:spPr/>
    </dgm:pt>
    <dgm:pt modelId="{11464D2B-87B1-4CEB-BE15-61BDDBFCEF32}" type="pres">
      <dgm:prSet presAssocID="{B49589A1-9552-4F6E-9ADC-995241D8F84E}" presName="conn2-1" presStyleLbl="parChTrans1D3" presStyleIdx="3" presStyleCnt="5"/>
      <dgm:spPr/>
      <dgm:t>
        <a:bodyPr/>
        <a:lstStyle/>
        <a:p>
          <a:endParaRPr lang="fr-FR"/>
        </a:p>
      </dgm:t>
    </dgm:pt>
    <dgm:pt modelId="{3D950D94-DA8D-4626-B2D6-F1242C5E6911}" type="pres">
      <dgm:prSet presAssocID="{B49589A1-9552-4F6E-9ADC-995241D8F84E}" presName="connTx" presStyleLbl="parChTrans1D3" presStyleIdx="3" presStyleCnt="5"/>
      <dgm:spPr/>
      <dgm:t>
        <a:bodyPr/>
        <a:lstStyle/>
        <a:p>
          <a:endParaRPr lang="fr-FR"/>
        </a:p>
      </dgm:t>
    </dgm:pt>
    <dgm:pt modelId="{C0737685-04C7-4716-A19C-48BF3FB16B93}" type="pres">
      <dgm:prSet presAssocID="{141B47E6-B16B-488D-BFCA-187FEF039CFB}" presName="root2" presStyleCnt="0"/>
      <dgm:spPr/>
    </dgm:pt>
    <dgm:pt modelId="{8726BEF1-2B82-4E15-B5E6-D776D5ACA41E}" type="pres">
      <dgm:prSet presAssocID="{141B47E6-B16B-488D-BFCA-187FEF039CFB}" presName="LevelTwoTextNode" presStyleLbl="node3" presStyleIdx="3" presStyleCnt="5">
        <dgm:presLayoutVars>
          <dgm:chPref val="3"/>
        </dgm:presLayoutVars>
      </dgm:prSet>
      <dgm:spPr/>
      <dgm:t>
        <a:bodyPr/>
        <a:lstStyle/>
        <a:p>
          <a:endParaRPr lang="fr-FR"/>
        </a:p>
      </dgm:t>
    </dgm:pt>
    <dgm:pt modelId="{ED4BCC11-999F-4BD1-BBDC-3899254C471F}" type="pres">
      <dgm:prSet presAssocID="{141B47E6-B16B-488D-BFCA-187FEF039CFB}" presName="level3hierChild" presStyleCnt="0"/>
      <dgm:spPr/>
    </dgm:pt>
    <dgm:pt modelId="{D4DCF368-2F1D-440C-96BF-B38F1C42535F}" type="pres">
      <dgm:prSet presAssocID="{899D31B7-BF27-4904-8105-96BAE47F224F}" presName="conn2-1" presStyleLbl="parChTrans1D3" presStyleIdx="4" presStyleCnt="5"/>
      <dgm:spPr/>
      <dgm:t>
        <a:bodyPr/>
        <a:lstStyle/>
        <a:p>
          <a:endParaRPr lang="fr-FR"/>
        </a:p>
      </dgm:t>
    </dgm:pt>
    <dgm:pt modelId="{1BD8C4D7-61D5-4489-ACC2-5C28F62EE4CD}" type="pres">
      <dgm:prSet presAssocID="{899D31B7-BF27-4904-8105-96BAE47F224F}" presName="connTx" presStyleLbl="parChTrans1D3" presStyleIdx="4" presStyleCnt="5"/>
      <dgm:spPr/>
      <dgm:t>
        <a:bodyPr/>
        <a:lstStyle/>
        <a:p>
          <a:endParaRPr lang="fr-FR"/>
        </a:p>
      </dgm:t>
    </dgm:pt>
    <dgm:pt modelId="{CE498955-76C1-4B02-93B5-982FE1E538D2}" type="pres">
      <dgm:prSet presAssocID="{CCDF76F8-25A6-4822-8B50-4A223115B4B2}" presName="root2" presStyleCnt="0"/>
      <dgm:spPr/>
    </dgm:pt>
    <dgm:pt modelId="{ED2FE673-45B8-4574-AB5A-29D86EE99907}" type="pres">
      <dgm:prSet presAssocID="{CCDF76F8-25A6-4822-8B50-4A223115B4B2}" presName="LevelTwoTextNode" presStyleLbl="node3" presStyleIdx="4" presStyleCnt="5">
        <dgm:presLayoutVars>
          <dgm:chPref val="3"/>
        </dgm:presLayoutVars>
      </dgm:prSet>
      <dgm:spPr/>
      <dgm:t>
        <a:bodyPr/>
        <a:lstStyle/>
        <a:p>
          <a:endParaRPr lang="fr-FR"/>
        </a:p>
      </dgm:t>
    </dgm:pt>
    <dgm:pt modelId="{DFED4C25-5EA3-4426-81A1-A480542DB2B0}" type="pres">
      <dgm:prSet presAssocID="{CCDF76F8-25A6-4822-8B50-4A223115B4B2}" presName="level3hierChild" presStyleCnt="0"/>
      <dgm:spPr/>
    </dgm:pt>
  </dgm:ptLst>
  <dgm:cxnLst>
    <dgm:cxn modelId="{07F1218B-33DD-45EC-990B-B111F124D325}" type="presOf" srcId="{CCDF76F8-25A6-4822-8B50-4A223115B4B2}" destId="{ED2FE673-45B8-4574-AB5A-29D86EE99907}" srcOrd="0" destOrd="0" presId="urn:microsoft.com/office/officeart/2005/8/layout/hierarchy2"/>
    <dgm:cxn modelId="{D82A67B0-EBAA-48B9-93F2-F29335AEAA93}" type="presOf" srcId="{1553E15A-04D1-4AAE-939A-435F04F40E34}" destId="{DFE79624-C988-4BFA-BB66-034D65CBB346}" srcOrd="0" destOrd="0" presId="urn:microsoft.com/office/officeart/2005/8/layout/hierarchy2"/>
    <dgm:cxn modelId="{B0DE2818-ADB4-4E4F-98B0-755A08B1DFFA}" type="presOf" srcId="{141B47E6-B16B-488D-BFCA-187FEF039CFB}" destId="{8726BEF1-2B82-4E15-B5E6-D776D5ACA41E}" srcOrd="0" destOrd="0" presId="urn:microsoft.com/office/officeart/2005/8/layout/hierarchy2"/>
    <dgm:cxn modelId="{CEB71788-EF90-4221-A014-34E8EF2D4F6A}" type="presOf" srcId="{2367F01F-2C9F-42BD-BA9D-FA60D9DFC37A}" destId="{74FACAE3-3A1D-44DE-92E8-3239CE7640C7}" srcOrd="0" destOrd="0" presId="urn:microsoft.com/office/officeart/2005/8/layout/hierarchy2"/>
    <dgm:cxn modelId="{D385437B-E05C-4610-B004-2C3C8B539884}" type="presOf" srcId="{D974AA11-4D6A-4146-862E-077A6268C3F2}" destId="{43FF86A6-2025-4152-8BDC-39D7C0A057CD}" srcOrd="1" destOrd="0" presId="urn:microsoft.com/office/officeart/2005/8/layout/hierarchy2"/>
    <dgm:cxn modelId="{569981BD-32EA-4B3E-8F06-6EBD00914427}" type="presOf" srcId="{899D31B7-BF27-4904-8105-96BAE47F224F}" destId="{1BD8C4D7-61D5-4489-ACC2-5C28F62EE4CD}" srcOrd="1" destOrd="0" presId="urn:microsoft.com/office/officeart/2005/8/layout/hierarchy2"/>
    <dgm:cxn modelId="{2F3990D7-01D2-491F-9882-4B6D66207DAF}" srcId="{63C0CBA5-70DF-4E47-83B2-EF75AA5680D5}" destId="{E7D4ACF4-45DE-43CE-A61A-1E699C4F799B}" srcOrd="0" destOrd="0" parTransId="{D8498337-E9D4-4E01-88F5-09CCF8E649D3}" sibTransId="{A56DA752-8394-4B98-AAB6-C178E6135B8B}"/>
    <dgm:cxn modelId="{5286CA32-7F8D-41C4-BDC3-6ABBD0C810B5}" srcId="{6B991464-6799-47C5-A748-A7FD9CC27010}" destId="{1553E15A-04D1-4AAE-939A-435F04F40E34}" srcOrd="0" destOrd="0" parTransId="{86AAD285-CC38-49FB-95A1-751EF1BFB64D}" sibTransId="{8BE57DFE-1941-4AAF-BCBA-DA5E96881643}"/>
    <dgm:cxn modelId="{6D5B25A3-9FA2-4203-8F4D-C89C6B2A16EF}" type="presOf" srcId="{BDF7280F-51D2-4830-8279-A1EC74F37D59}" destId="{868C22BB-E381-4EC4-B427-1DC37E90663F}" srcOrd="1" destOrd="0" presId="urn:microsoft.com/office/officeart/2005/8/layout/hierarchy2"/>
    <dgm:cxn modelId="{FD58086D-48AE-42B6-88B7-EA3FB7AA6AB8}" srcId="{6B991464-6799-47C5-A748-A7FD9CC27010}" destId="{CCDF76F8-25A6-4822-8B50-4A223115B4B2}" srcOrd="2" destOrd="0" parTransId="{899D31B7-BF27-4904-8105-96BAE47F224F}" sibTransId="{1CB5E496-CA8C-426B-B920-19F76276B4BD}"/>
    <dgm:cxn modelId="{7323B1BE-5E72-4B00-9101-A6C5674626C7}" srcId="{224DF3C5-4336-4043-9118-AF047CED604E}" destId="{FE6C9EE8-2124-4653-9A37-CDF8A143529F}" srcOrd="1" destOrd="0" parTransId="{D974AA11-4D6A-4146-862E-077A6268C3F2}" sibTransId="{B4E67250-8971-49A0-B172-49208B7ED537}"/>
    <dgm:cxn modelId="{56B89F6D-A60C-4E1D-B661-D8FD1BC2E2AA}" type="presOf" srcId="{B49589A1-9552-4F6E-9ADC-995241D8F84E}" destId="{11464D2B-87B1-4CEB-BE15-61BDDBFCEF32}" srcOrd="0" destOrd="0" presId="urn:microsoft.com/office/officeart/2005/8/layout/hierarchy2"/>
    <dgm:cxn modelId="{092C4C93-F207-4BB3-8A33-05B15FFC5DF7}" type="presOf" srcId="{B49589A1-9552-4F6E-9ADC-995241D8F84E}" destId="{3D950D94-DA8D-4626-B2D6-F1242C5E6911}" srcOrd="1" destOrd="0" presId="urn:microsoft.com/office/officeart/2005/8/layout/hierarchy2"/>
    <dgm:cxn modelId="{4992243A-7783-4ECD-917D-ECF51631701C}" type="presOf" srcId="{899D31B7-BF27-4904-8105-96BAE47F224F}" destId="{D4DCF368-2F1D-440C-96BF-B38F1C42535F}" srcOrd="0" destOrd="0" presId="urn:microsoft.com/office/officeart/2005/8/layout/hierarchy2"/>
    <dgm:cxn modelId="{A9802FD7-015E-4317-B918-CDA1FDB2BDE2}" srcId="{224DF3C5-4336-4043-9118-AF047CED604E}" destId="{236F0D71-8154-4C26-B21B-E3F05977B6CD}" srcOrd="0" destOrd="0" parTransId="{2367F01F-2C9F-42BD-BA9D-FA60D9DFC37A}" sibTransId="{32DB6EDC-42DE-44AB-ADE4-923406679CBB}"/>
    <dgm:cxn modelId="{C01FB991-FB6F-437E-9E52-73CAD961D0CA}" type="presOf" srcId="{86AAD285-CC38-49FB-95A1-751EF1BFB64D}" destId="{0BA20AF6-3FD7-4774-A245-AC59D7B37A22}" srcOrd="1" destOrd="0" presId="urn:microsoft.com/office/officeart/2005/8/layout/hierarchy2"/>
    <dgm:cxn modelId="{0354D824-CB07-4F5F-8725-03524568D008}" srcId="{6B991464-6799-47C5-A748-A7FD9CC27010}" destId="{141B47E6-B16B-488D-BFCA-187FEF039CFB}" srcOrd="1" destOrd="0" parTransId="{B49589A1-9552-4F6E-9ADC-995241D8F84E}" sibTransId="{CEF52B1E-15AB-459A-893C-71B551642C5D}"/>
    <dgm:cxn modelId="{E9AF17EC-1C15-4764-A277-97D489DEC30C}" srcId="{E7D4ACF4-45DE-43CE-A61A-1E699C4F799B}" destId="{6B991464-6799-47C5-A748-A7FD9CC27010}" srcOrd="1" destOrd="0" parTransId="{BDF7280F-51D2-4830-8279-A1EC74F37D59}" sibTransId="{177F4245-36E1-4489-AABB-99C5CCD8901C}"/>
    <dgm:cxn modelId="{7BC746BD-C662-4DEF-913E-F18DF1054F7B}" srcId="{E7D4ACF4-45DE-43CE-A61A-1E699C4F799B}" destId="{224DF3C5-4336-4043-9118-AF047CED604E}" srcOrd="0" destOrd="0" parTransId="{44C72CF5-2DFF-4F66-B6C5-D6794866B44A}" sibTransId="{7E9B8356-0E07-40D4-A043-429F63FAFE34}"/>
    <dgm:cxn modelId="{F23390FB-2F62-4596-A5EB-623DA7595A20}" type="presOf" srcId="{236F0D71-8154-4C26-B21B-E3F05977B6CD}" destId="{0A543206-C45C-4B39-A174-3F86E074C4C3}" srcOrd="0" destOrd="0" presId="urn:microsoft.com/office/officeart/2005/8/layout/hierarchy2"/>
    <dgm:cxn modelId="{E65450BC-88FA-4172-BF89-BEE4A9E8A659}" type="presOf" srcId="{224DF3C5-4336-4043-9118-AF047CED604E}" destId="{513C55A4-45AE-4201-BE2A-E46E866B61A1}" srcOrd="0" destOrd="0" presId="urn:microsoft.com/office/officeart/2005/8/layout/hierarchy2"/>
    <dgm:cxn modelId="{E3CA862A-10AC-4413-A476-7C13F1F83B36}" type="presOf" srcId="{2367F01F-2C9F-42BD-BA9D-FA60D9DFC37A}" destId="{D814F22E-5E21-4B8C-A85C-325D3C7B32DF}" srcOrd="1" destOrd="0" presId="urn:microsoft.com/office/officeart/2005/8/layout/hierarchy2"/>
    <dgm:cxn modelId="{25B34971-94AA-4B56-A52B-CFD78D92E403}" type="presOf" srcId="{44C72CF5-2DFF-4F66-B6C5-D6794866B44A}" destId="{06926CAF-1AD4-4E35-8122-D228DF1671E0}" srcOrd="0" destOrd="0" presId="urn:microsoft.com/office/officeart/2005/8/layout/hierarchy2"/>
    <dgm:cxn modelId="{925F5E1B-1B32-4496-97FE-2C9A081478B2}" type="presOf" srcId="{6B991464-6799-47C5-A748-A7FD9CC27010}" destId="{B3660077-2B1D-49D3-A849-E6628CCCDCB6}" srcOrd="0" destOrd="0" presId="urn:microsoft.com/office/officeart/2005/8/layout/hierarchy2"/>
    <dgm:cxn modelId="{5FF12A78-EC1F-43D7-86FE-370C832E9DA3}" type="presOf" srcId="{BDF7280F-51D2-4830-8279-A1EC74F37D59}" destId="{FD3DBD09-256F-4045-8E7D-8B7E5CA64173}" srcOrd="0" destOrd="0" presId="urn:microsoft.com/office/officeart/2005/8/layout/hierarchy2"/>
    <dgm:cxn modelId="{6B24E5DA-89E1-42F2-AF15-BCDF7E7BCF52}" type="presOf" srcId="{D974AA11-4D6A-4146-862E-077A6268C3F2}" destId="{AD45DF65-83EC-455C-A59A-A82EE9742474}" srcOrd="0" destOrd="0" presId="urn:microsoft.com/office/officeart/2005/8/layout/hierarchy2"/>
    <dgm:cxn modelId="{C682F69E-2F6E-4834-A41C-0C88F51D5A62}" type="presOf" srcId="{E7D4ACF4-45DE-43CE-A61A-1E699C4F799B}" destId="{F99D9E54-F82F-4163-9E84-A617E786A470}" srcOrd="0" destOrd="0" presId="urn:microsoft.com/office/officeart/2005/8/layout/hierarchy2"/>
    <dgm:cxn modelId="{4C74F8CD-9ACF-45D4-8449-341D7D9EDF6F}" type="presOf" srcId="{63C0CBA5-70DF-4E47-83B2-EF75AA5680D5}" destId="{21B7E743-E404-43B9-8B05-3DE2C72782FE}" srcOrd="0" destOrd="0" presId="urn:microsoft.com/office/officeart/2005/8/layout/hierarchy2"/>
    <dgm:cxn modelId="{3DF1F89A-D796-4BDA-A30E-11E2060B7941}" type="presOf" srcId="{FE6C9EE8-2124-4653-9A37-CDF8A143529F}" destId="{B02EBB2D-3FB2-4D86-A426-B8A91ECE9A9B}" srcOrd="0" destOrd="0" presId="urn:microsoft.com/office/officeart/2005/8/layout/hierarchy2"/>
    <dgm:cxn modelId="{BED99080-2810-4F8D-9C10-3AB42A1AF181}" type="presOf" srcId="{44C72CF5-2DFF-4F66-B6C5-D6794866B44A}" destId="{EEF0046C-D3EE-41BC-844D-1D34969B556A}" srcOrd="1" destOrd="0" presId="urn:microsoft.com/office/officeart/2005/8/layout/hierarchy2"/>
    <dgm:cxn modelId="{90E856FC-0FE1-4E17-8681-48B54DB6EEED}" type="presOf" srcId="{86AAD285-CC38-49FB-95A1-751EF1BFB64D}" destId="{1EB6E6F3-D562-4228-8B1A-1B9C9DD05DA9}" srcOrd="0" destOrd="0" presId="urn:microsoft.com/office/officeart/2005/8/layout/hierarchy2"/>
    <dgm:cxn modelId="{9433D2B9-8303-466C-B696-9C48117A22B1}" type="presParOf" srcId="{21B7E743-E404-43B9-8B05-3DE2C72782FE}" destId="{86C7C43D-0EA4-4066-8B39-1CBEDA92AC20}" srcOrd="0" destOrd="0" presId="urn:microsoft.com/office/officeart/2005/8/layout/hierarchy2"/>
    <dgm:cxn modelId="{6671947C-6994-4FBE-9A72-38F16CAC13A7}" type="presParOf" srcId="{86C7C43D-0EA4-4066-8B39-1CBEDA92AC20}" destId="{F99D9E54-F82F-4163-9E84-A617E786A470}" srcOrd="0" destOrd="0" presId="urn:microsoft.com/office/officeart/2005/8/layout/hierarchy2"/>
    <dgm:cxn modelId="{81160446-2B8F-4300-9295-9A913BF54F1B}" type="presParOf" srcId="{86C7C43D-0EA4-4066-8B39-1CBEDA92AC20}" destId="{FCD66B80-2927-4EA4-887C-86AAFF5D6BE8}" srcOrd="1" destOrd="0" presId="urn:microsoft.com/office/officeart/2005/8/layout/hierarchy2"/>
    <dgm:cxn modelId="{E2FFCDA5-F8DC-4488-B784-761D5FB622D7}" type="presParOf" srcId="{FCD66B80-2927-4EA4-887C-86AAFF5D6BE8}" destId="{06926CAF-1AD4-4E35-8122-D228DF1671E0}" srcOrd="0" destOrd="0" presId="urn:microsoft.com/office/officeart/2005/8/layout/hierarchy2"/>
    <dgm:cxn modelId="{34FDB9FC-98A6-4473-8ABF-FD84A8BFFFCF}" type="presParOf" srcId="{06926CAF-1AD4-4E35-8122-D228DF1671E0}" destId="{EEF0046C-D3EE-41BC-844D-1D34969B556A}" srcOrd="0" destOrd="0" presId="urn:microsoft.com/office/officeart/2005/8/layout/hierarchy2"/>
    <dgm:cxn modelId="{B91ACFEB-A4A6-4E3B-96AF-4EDB1BE246CE}" type="presParOf" srcId="{FCD66B80-2927-4EA4-887C-86AAFF5D6BE8}" destId="{C46AE506-4E1B-4EB3-8511-E82CB5C0A762}" srcOrd="1" destOrd="0" presId="urn:microsoft.com/office/officeart/2005/8/layout/hierarchy2"/>
    <dgm:cxn modelId="{E1B5F531-645F-4DBF-B31F-5B411D80998F}" type="presParOf" srcId="{C46AE506-4E1B-4EB3-8511-E82CB5C0A762}" destId="{513C55A4-45AE-4201-BE2A-E46E866B61A1}" srcOrd="0" destOrd="0" presId="urn:microsoft.com/office/officeart/2005/8/layout/hierarchy2"/>
    <dgm:cxn modelId="{BAFE37C2-A589-4EBB-8059-A5DB34B65EA2}" type="presParOf" srcId="{C46AE506-4E1B-4EB3-8511-E82CB5C0A762}" destId="{6A4A46C5-3459-40C1-98DF-F2AB4A6B0C9B}" srcOrd="1" destOrd="0" presId="urn:microsoft.com/office/officeart/2005/8/layout/hierarchy2"/>
    <dgm:cxn modelId="{3F52728B-888A-4143-AB4A-764D9002B7A3}" type="presParOf" srcId="{6A4A46C5-3459-40C1-98DF-F2AB4A6B0C9B}" destId="{74FACAE3-3A1D-44DE-92E8-3239CE7640C7}" srcOrd="0" destOrd="0" presId="urn:microsoft.com/office/officeart/2005/8/layout/hierarchy2"/>
    <dgm:cxn modelId="{7BC7F34E-2A99-4DB7-B569-8316B2AB5E2D}" type="presParOf" srcId="{74FACAE3-3A1D-44DE-92E8-3239CE7640C7}" destId="{D814F22E-5E21-4B8C-A85C-325D3C7B32DF}" srcOrd="0" destOrd="0" presId="urn:microsoft.com/office/officeart/2005/8/layout/hierarchy2"/>
    <dgm:cxn modelId="{3A5B9D0B-1E6B-459A-AF6D-9123A577B4BD}" type="presParOf" srcId="{6A4A46C5-3459-40C1-98DF-F2AB4A6B0C9B}" destId="{CED85941-25AD-469B-8343-2F4F234B9522}" srcOrd="1" destOrd="0" presId="urn:microsoft.com/office/officeart/2005/8/layout/hierarchy2"/>
    <dgm:cxn modelId="{4BBD5B12-FA81-4F51-909C-857E0C94027C}" type="presParOf" srcId="{CED85941-25AD-469B-8343-2F4F234B9522}" destId="{0A543206-C45C-4B39-A174-3F86E074C4C3}" srcOrd="0" destOrd="0" presId="urn:microsoft.com/office/officeart/2005/8/layout/hierarchy2"/>
    <dgm:cxn modelId="{3CCAABC9-7039-4E7A-8287-9198173A51E0}" type="presParOf" srcId="{CED85941-25AD-469B-8343-2F4F234B9522}" destId="{60431DA1-7D47-48D4-866E-4EC3DB6CF542}" srcOrd="1" destOrd="0" presId="urn:microsoft.com/office/officeart/2005/8/layout/hierarchy2"/>
    <dgm:cxn modelId="{A878B999-3F43-4446-8D8E-1961BA69612A}" type="presParOf" srcId="{6A4A46C5-3459-40C1-98DF-F2AB4A6B0C9B}" destId="{AD45DF65-83EC-455C-A59A-A82EE9742474}" srcOrd="2" destOrd="0" presId="urn:microsoft.com/office/officeart/2005/8/layout/hierarchy2"/>
    <dgm:cxn modelId="{8DBEADC0-36C5-40FA-ACE8-F3F11D29B9DA}" type="presParOf" srcId="{AD45DF65-83EC-455C-A59A-A82EE9742474}" destId="{43FF86A6-2025-4152-8BDC-39D7C0A057CD}" srcOrd="0" destOrd="0" presId="urn:microsoft.com/office/officeart/2005/8/layout/hierarchy2"/>
    <dgm:cxn modelId="{5C9AE81A-0FE9-4EBF-9858-66B873998655}" type="presParOf" srcId="{6A4A46C5-3459-40C1-98DF-F2AB4A6B0C9B}" destId="{08B4B7B8-5499-4596-B375-9DDB013BF4BB}" srcOrd="3" destOrd="0" presId="urn:microsoft.com/office/officeart/2005/8/layout/hierarchy2"/>
    <dgm:cxn modelId="{9596F680-E67A-468E-8D95-0F8DE21B13DB}" type="presParOf" srcId="{08B4B7B8-5499-4596-B375-9DDB013BF4BB}" destId="{B02EBB2D-3FB2-4D86-A426-B8A91ECE9A9B}" srcOrd="0" destOrd="0" presId="urn:microsoft.com/office/officeart/2005/8/layout/hierarchy2"/>
    <dgm:cxn modelId="{B454A7AB-204B-4DB0-B6D7-65AD8682F788}" type="presParOf" srcId="{08B4B7B8-5499-4596-B375-9DDB013BF4BB}" destId="{D3F8E037-9D3C-40DC-8287-491A10B785B3}" srcOrd="1" destOrd="0" presId="urn:microsoft.com/office/officeart/2005/8/layout/hierarchy2"/>
    <dgm:cxn modelId="{3CB12080-8A4B-44E2-8331-2348563C3A99}" type="presParOf" srcId="{FCD66B80-2927-4EA4-887C-86AAFF5D6BE8}" destId="{FD3DBD09-256F-4045-8E7D-8B7E5CA64173}" srcOrd="2" destOrd="0" presId="urn:microsoft.com/office/officeart/2005/8/layout/hierarchy2"/>
    <dgm:cxn modelId="{FFFB9895-0021-4B8C-9A73-EAA12D1AC25F}" type="presParOf" srcId="{FD3DBD09-256F-4045-8E7D-8B7E5CA64173}" destId="{868C22BB-E381-4EC4-B427-1DC37E90663F}" srcOrd="0" destOrd="0" presId="urn:microsoft.com/office/officeart/2005/8/layout/hierarchy2"/>
    <dgm:cxn modelId="{12E0460D-8B3D-4C09-A57E-180FC474CD71}" type="presParOf" srcId="{FCD66B80-2927-4EA4-887C-86AAFF5D6BE8}" destId="{A4CAB81C-CAA4-42DC-B4F1-44384213DB11}" srcOrd="3" destOrd="0" presId="urn:microsoft.com/office/officeart/2005/8/layout/hierarchy2"/>
    <dgm:cxn modelId="{CE4DDDBF-C277-4579-A57C-7B8AE230BF6A}" type="presParOf" srcId="{A4CAB81C-CAA4-42DC-B4F1-44384213DB11}" destId="{B3660077-2B1D-49D3-A849-E6628CCCDCB6}" srcOrd="0" destOrd="0" presId="urn:microsoft.com/office/officeart/2005/8/layout/hierarchy2"/>
    <dgm:cxn modelId="{7B479134-B70B-4ACA-A0EF-2FCDF1B6E6BF}" type="presParOf" srcId="{A4CAB81C-CAA4-42DC-B4F1-44384213DB11}" destId="{68C6AD64-BDDD-49DD-BE49-ACD1EDD4EC52}" srcOrd="1" destOrd="0" presId="urn:microsoft.com/office/officeart/2005/8/layout/hierarchy2"/>
    <dgm:cxn modelId="{90DCEBE8-593A-400A-AE74-EC127F4FE3B7}" type="presParOf" srcId="{68C6AD64-BDDD-49DD-BE49-ACD1EDD4EC52}" destId="{1EB6E6F3-D562-4228-8B1A-1B9C9DD05DA9}" srcOrd="0" destOrd="0" presId="urn:microsoft.com/office/officeart/2005/8/layout/hierarchy2"/>
    <dgm:cxn modelId="{46EC1FA1-CF94-479F-8F64-604D7DD38581}" type="presParOf" srcId="{1EB6E6F3-D562-4228-8B1A-1B9C9DD05DA9}" destId="{0BA20AF6-3FD7-4774-A245-AC59D7B37A22}" srcOrd="0" destOrd="0" presId="urn:microsoft.com/office/officeart/2005/8/layout/hierarchy2"/>
    <dgm:cxn modelId="{38DDF9AC-1381-46FA-9DEA-871CFE085E49}" type="presParOf" srcId="{68C6AD64-BDDD-49DD-BE49-ACD1EDD4EC52}" destId="{464C82C0-8E65-4242-A655-7215A936678A}" srcOrd="1" destOrd="0" presId="urn:microsoft.com/office/officeart/2005/8/layout/hierarchy2"/>
    <dgm:cxn modelId="{A6BEEAAB-3188-42CC-803B-DB538929EED7}" type="presParOf" srcId="{464C82C0-8E65-4242-A655-7215A936678A}" destId="{DFE79624-C988-4BFA-BB66-034D65CBB346}" srcOrd="0" destOrd="0" presId="urn:microsoft.com/office/officeart/2005/8/layout/hierarchy2"/>
    <dgm:cxn modelId="{587F3105-8A02-4058-A840-546EA9C92F8B}" type="presParOf" srcId="{464C82C0-8E65-4242-A655-7215A936678A}" destId="{6CF450AE-91F0-4C30-90A8-8042EDCB2780}" srcOrd="1" destOrd="0" presId="urn:microsoft.com/office/officeart/2005/8/layout/hierarchy2"/>
    <dgm:cxn modelId="{E45C48E1-13D2-420E-9E90-B85D2122C437}" type="presParOf" srcId="{68C6AD64-BDDD-49DD-BE49-ACD1EDD4EC52}" destId="{11464D2B-87B1-4CEB-BE15-61BDDBFCEF32}" srcOrd="2" destOrd="0" presId="urn:microsoft.com/office/officeart/2005/8/layout/hierarchy2"/>
    <dgm:cxn modelId="{320F7173-BF01-450A-84F6-EA8EFCE8CE7D}" type="presParOf" srcId="{11464D2B-87B1-4CEB-BE15-61BDDBFCEF32}" destId="{3D950D94-DA8D-4626-B2D6-F1242C5E6911}" srcOrd="0" destOrd="0" presId="urn:microsoft.com/office/officeart/2005/8/layout/hierarchy2"/>
    <dgm:cxn modelId="{CC09BAE7-7ADA-46CC-A0D5-E90E85EC7942}" type="presParOf" srcId="{68C6AD64-BDDD-49DD-BE49-ACD1EDD4EC52}" destId="{C0737685-04C7-4716-A19C-48BF3FB16B93}" srcOrd="3" destOrd="0" presId="urn:microsoft.com/office/officeart/2005/8/layout/hierarchy2"/>
    <dgm:cxn modelId="{08FD54C4-80A7-4641-8AE0-4997B487B8D8}" type="presParOf" srcId="{C0737685-04C7-4716-A19C-48BF3FB16B93}" destId="{8726BEF1-2B82-4E15-B5E6-D776D5ACA41E}" srcOrd="0" destOrd="0" presId="urn:microsoft.com/office/officeart/2005/8/layout/hierarchy2"/>
    <dgm:cxn modelId="{6FC0EF48-F91C-4543-92B8-FC0E3E421954}" type="presParOf" srcId="{C0737685-04C7-4716-A19C-48BF3FB16B93}" destId="{ED4BCC11-999F-4BD1-BBDC-3899254C471F}" srcOrd="1" destOrd="0" presId="urn:microsoft.com/office/officeart/2005/8/layout/hierarchy2"/>
    <dgm:cxn modelId="{A20A4C23-4A3D-4052-8BA9-C52AB5DA54EC}" type="presParOf" srcId="{68C6AD64-BDDD-49DD-BE49-ACD1EDD4EC52}" destId="{D4DCF368-2F1D-440C-96BF-B38F1C42535F}" srcOrd="4" destOrd="0" presId="urn:microsoft.com/office/officeart/2005/8/layout/hierarchy2"/>
    <dgm:cxn modelId="{D9103877-8E12-46C5-9A1C-E203FB4543A4}" type="presParOf" srcId="{D4DCF368-2F1D-440C-96BF-B38F1C42535F}" destId="{1BD8C4D7-61D5-4489-ACC2-5C28F62EE4CD}" srcOrd="0" destOrd="0" presId="urn:microsoft.com/office/officeart/2005/8/layout/hierarchy2"/>
    <dgm:cxn modelId="{2D29708C-2B6C-4B6A-B5E7-DF6258452390}" type="presParOf" srcId="{68C6AD64-BDDD-49DD-BE49-ACD1EDD4EC52}" destId="{CE498955-76C1-4B02-93B5-982FE1E538D2}" srcOrd="5" destOrd="0" presId="urn:microsoft.com/office/officeart/2005/8/layout/hierarchy2"/>
    <dgm:cxn modelId="{D3175358-7F41-4189-8F2C-0576E377EDEA}" type="presParOf" srcId="{CE498955-76C1-4B02-93B5-982FE1E538D2}" destId="{ED2FE673-45B8-4574-AB5A-29D86EE99907}" srcOrd="0" destOrd="0" presId="urn:microsoft.com/office/officeart/2005/8/layout/hierarchy2"/>
    <dgm:cxn modelId="{25C99677-E115-4100-AE5C-93E32ABF9815}" type="presParOf" srcId="{CE498955-76C1-4B02-93B5-982FE1E538D2}" destId="{DFED4C25-5EA3-4426-81A1-A480542DB2B0}" srcOrd="1" destOrd="0" presId="urn:microsoft.com/office/officeart/2005/8/layout/hierarchy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01BFCB-6513-46CE-9BFC-ED2CB0295BBD}">
      <dsp:nvSpPr>
        <dsp:cNvPr id="0" name=""/>
        <dsp:cNvSpPr/>
      </dsp:nvSpPr>
      <dsp:spPr>
        <a:xfrm>
          <a:off x="1079954" y="1257858"/>
          <a:ext cx="1027906" cy="513953"/>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fr-FR" sz="1100" kern="1200" dirty="0"/>
            <a:t>Propriété intellectuelle</a:t>
          </a:r>
        </a:p>
      </dsp:txBody>
      <dsp:txXfrm>
        <a:off x="1095007" y="1272911"/>
        <a:ext cx="997800" cy="483847"/>
      </dsp:txXfrm>
    </dsp:sp>
    <dsp:sp modelId="{AA39664E-AADD-428B-8EBD-687C6BA09B5E}">
      <dsp:nvSpPr>
        <dsp:cNvPr id="0" name=""/>
        <dsp:cNvSpPr/>
      </dsp:nvSpPr>
      <dsp:spPr>
        <a:xfrm rot="17590528">
          <a:off x="1791062" y="1023227"/>
          <a:ext cx="1044757" cy="22763"/>
        </a:xfrm>
        <a:custGeom>
          <a:avLst/>
          <a:gdLst/>
          <a:ahLst/>
          <a:cxnLst/>
          <a:rect l="0" t="0" r="0" b="0"/>
          <a:pathLst>
            <a:path>
              <a:moveTo>
                <a:pt x="0" y="11381"/>
              </a:moveTo>
              <a:lnTo>
                <a:pt x="1044757" y="11381"/>
              </a:lnTo>
            </a:path>
          </a:pathLst>
        </a:custGeom>
        <a:noFill/>
        <a:ln w="12700" cap="flat" cmpd="sng" algn="ctr">
          <a:solidFill>
            <a:schemeClr val="accent3">
              <a:shade val="6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dirty="0"/>
        </a:p>
      </dsp:txBody>
      <dsp:txXfrm>
        <a:off x="2287322" y="1008490"/>
        <a:ext cx="52237" cy="52237"/>
      </dsp:txXfrm>
    </dsp:sp>
    <dsp:sp modelId="{E36F9E0B-95B3-4EEA-B5A4-B6934F2BF64D}">
      <dsp:nvSpPr>
        <dsp:cNvPr id="0" name=""/>
        <dsp:cNvSpPr/>
      </dsp:nvSpPr>
      <dsp:spPr>
        <a:xfrm>
          <a:off x="2519023" y="297408"/>
          <a:ext cx="1027906" cy="513953"/>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fr-FR" sz="1100" kern="1200" dirty="0"/>
            <a:t>Propriété artistique et littéraire</a:t>
          </a:r>
        </a:p>
      </dsp:txBody>
      <dsp:txXfrm>
        <a:off x="2534076" y="312461"/>
        <a:ext cx="997800" cy="483847"/>
      </dsp:txXfrm>
    </dsp:sp>
    <dsp:sp modelId="{66D06699-AC52-463F-AC42-96B756B95DD0}">
      <dsp:nvSpPr>
        <dsp:cNvPr id="0" name=""/>
        <dsp:cNvSpPr/>
      </dsp:nvSpPr>
      <dsp:spPr>
        <a:xfrm rot="19423496">
          <a:off x="3498217" y="394298"/>
          <a:ext cx="502665" cy="22763"/>
        </a:xfrm>
        <a:custGeom>
          <a:avLst/>
          <a:gdLst/>
          <a:ahLst/>
          <a:cxnLst/>
          <a:rect l="0" t="0" r="0" b="0"/>
          <a:pathLst>
            <a:path>
              <a:moveTo>
                <a:pt x="0" y="11381"/>
              </a:moveTo>
              <a:lnTo>
                <a:pt x="502665" y="11381"/>
              </a:lnTo>
            </a:path>
          </a:pathLst>
        </a:custGeom>
        <a:noFill/>
        <a:ln w="12700" cap="flat" cmpd="sng" algn="ctr">
          <a:solidFill>
            <a:schemeClr val="accent3">
              <a:shade val="8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dirty="0"/>
        </a:p>
      </dsp:txBody>
      <dsp:txXfrm>
        <a:off x="3736983" y="393114"/>
        <a:ext cx="25133" cy="25133"/>
      </dsp:txXfrm>
    </dsp:sp>
    <dsp:sp modelId="{C517BB62-7A4B-4940-9F86-2B43EA5F95E2}">
      <dsp:nvSpPr>
        <dsp:cNvPr id="0" name=""/>
        <dsp:cNvSpPr/>
      </dsp:nvSpPr>
      <dsp:spPr>
        <a:xfrm>
          <a:off x="3952171" y="0"/>
          <a:ext cx="1027906" cy="513953"/>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fr-FR" sz="1100" kern="1200" dirty="0"/>
            <a:t>Droit d’auteur</a:t>
          </a:r>
        </a:p>
      </dsp:txBody>
      <dsp:txXfrm>
        <a:off x="3967224" y="15053"/>
        <a:ext cx="997800" cy="483847"/>
      </dsp:txXfrm>
    </dsp:sp>
    <dsp:sp modelId="{A4D482B3-6752-4E45-87FD-9631EFBF3A49}">
      <dsp:nvSpPr>
        <dsp:cNvPr id="0" name=""/>
        <dsp:cNvSpPr/>
      </dsp:nvSpPr>
      <dsp:spPr>
        <a:xfrm rot="2142401">
          <a:off x="3499336" y="690764"/>
          <a:ext cx="506348" cy="22763"/>
        </a:xfrm>
        <a:custGeom>
          <a:avLst/>
          <a:gdLst/>
          <a:ahLst/>
          <a:cxnLst/>
          <a:rect l="0" t="0" r="0" b="0"/>
          <a:pathLst>
            <a:path>
              <a:moveTo>
                <a:pt x="0" y="11381"/>
              </a:moveTo>
              <a:lnTo>
                <a:pt x="506348" y="11381"/>
              </a:lnTo>
            </a:path>
          </a:pathLst>
        </a:custGeom>
        <a:noFill/>
        <a:ln w="12700" cap="flat" cmpd="sng" algn="ctr">
          <a:solidFill>
            <a:schemeClr val="accent3">
              <a:shade val="8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dirty="0"/>
        </a:p>
      </dsp:txBody>
      <dsp:txXfrm>
        <a:off x="3739851" y="689487"/>
        <a:ext cx="25317" cy="25317"/>
      </dsp:txXfrm>
    </dsp:sp>
    <dsp:sp modelId="{98E1BCFE-7499-4F84-A97E-6CB10053004C}">
      <dsp:nvSpPr>
        <dsp:cNvPr id="0" name=""/>
        <dsp:cNvSpPr/>
      </dsp:nvSpPr>
      <dsp:spPr>
        <a:xfrm>
          <a:off x="3958091" y="592931"/>
          <a:ext cx="1027906" cy="513953"/>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fr-FR" sz="1100" kern="1200" dirty="0"/>
            <a:t>Droits voisins</a:t>
          </a:r>
        </a:p>
      </dsp:txBody>
      <dsp:txXfrm>
        <a:off x="3973144" y="607984"/>
        <a:ext cx="997800" cy="483847"/>
      </dsp:txXfrm>
    </dsp:sp>
    <dsp:sp modelId="{CA9E00F4-F494-442D-8CE9-9E99DC6AE184}">
      <dsp:nvSpPr>
        <dsp:cNvPr id="0" name=""/>
        <dsp:cNvSpPr/>
      </dsp:nvSpPr>
      <dsp:spPr>
        <a:xfrm rot="4009472">
          <a:off x="1791062" y="1983677"/>
          <a:ext cx="1044757" cy="22763"/>
        </a:xfrm>
        <a:custGeom>
          <a:avLst/>
          <a:gdLst/>
          <a:ahLst/>
          <a:cxnLst/>
          <a:rect l="0" t="0" r="0" b="0"/>
          <a:pathLst>
            <a:path>
              <a:moveTo>
                <a:pt x="0" y="11381"/>
              </a:moveTo>
              <a:lnTo>
                <a:pt x="1044757" y="11381"/>
              </a:lnTo>
            </a:path>
          </a:pathLst>
        </a:custGeom>
        <a:noFill/>
        <a:ln w="12700" cap="flat" cmpd="sng" algn="ctr">
          <a:solidFill>
            <a:schemeClr val="accent3">
              <a:shade val="6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dirty="0"/>
        </a:p>
      </dsp:txBody>
      <dsp:txXfrm>
        <a:off x="2287322" y="1968940"/>
        <a:ext cx="52237" cy="52237"/>
      </dsp:txXfrm>
    </dsp:sp>
    <dsp:sp modelId="{CD7C6011-293E-478D-837C-BC1518772096}">
      <dsp:nvSpPr>
        <dsp:cNvPr id="0" name=""/>
        <dsp:cNvSpPr/>
      </dsp:nvSpPr>
      <dsp:spPr>
        <a:xfrm>
          <a:off x="2519023" y="2218308"/>
          <a:ext cx="1027906" cy="513953"/>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fr-FR" sz="1100" kern="1200" dirty="0"/>
            <a:t>Propriété industrielle</a:t>
          </a:r>
        </a:p>
      </dsp:txBody>
      <dsp:txXfrm>
        <a:off x="2534076" y="2233361"/>
        <a:ext cx="997800" cy="483847"/>
      </dsp:txXfrm>
    </dsp:sp>
    <dsp:sp modelId="{892DBB78-01E6-40DE-86FB-91C9712AA2A5}">
      <dsp:nvSpPr>
        <dsp:cNvPr id="0" name=""/>
        <dsp:cNvSpPr/>
      </dsp:nvSpPr>
      <dsp:spPr>
        <a:xfrm rot="17945813">
          <a:off x="3329754" y="2094498"/>
          <a:ext cx="845512" cy="22763"/>
        </a:xfrm>
        <a:custGeom>
          <a:avLst/>
          <a:gdLst/>
          <a:ahLst/>
          <a:cxnLst/>
          <a:rect l="0" t="0" r="0" b="0"/>
          <a:pathLst>
            <a:path>
              <a:moveTo>
                <a:pt x="0" y="11381"/>
              </a:moveTo>
              <a:lnTo>
                <a:pt x="845512" y="11381"/>
              </a:lnTo>
            </a:path>
          </a:pathLst>
        </a:custGeom>
        <a:noFill/>
        <a:ln w="12700" cap="flat" cmpd="sng" algn="ctr">
          <a:solidFill>
            <a:schemeClr val="accent3">
              <a:shade val="8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dirty="0"/>
        </a:p>
      </dsp:txBody>
      <dsp:txXfrm>
        <a:off x="3731372" y="2084742"/>
        <a:ext cx="42275" cy="42275"/>
      </dsp:txXfrm>
    </dsp:sp>
    <dsp:sp modelId="{BFA05154-AC94-4074-825F-D12C2A34FA2E}">
      <dsp:nvSpPr>
        <dsp:cNvPr id="0" name=""/>
        <dsp:cNvSpPr/>
      </dsp:nvSpPr>
      <dsp:spPr>
        <a:xfrm>
          <a:off x="3958091" y="1479500"/>
          <a:ext cx="1027906" cy="513953"/>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fr-FR" sz="1100" kern="1200" dirty="0"/>
            <a:t>Créations utilitaires</a:t>
          </a:r>
        </a:p>
      </dsp:txBody>
      <dsp:txXfrm>
        <a:off x="3973144" y="1494553"/>
        <a:ext cx="997800" cy="483847"/>
      </dsp:txXfrm>
    </dsp:sp>
    <dsp:sp modelId="{33BA9907-4CEB-482C-B78C-E3CE1035DE94}">
      <dsp:nvSpPr>
        <dsp:cNvPr id="0" name=""/>
        <dsp:cNvSpPr/>
      </dsp:nvSpPr>
      <dsp:spPr>
        <a:xfrm rot="19457599">
          <a:off x="4938405" y="1577333"/>
          <a:ext cx="506348" cy="22763"/>
        </a:xfrm>
        <a:custGeom>
          <a:avLst/>
          <a:gdLst/>
          <a:ahLst/>
          <a:cxnLst/>
          <a:rect l="0" t="0" r="0" b="0"/>
          <a:pathLst>
            <a:path>
              <a:moveTo>
                <a:pt x="0" y="11381"/>
              </a:moveTo>
              <a:lnTo>
                <a:pt x="506348" y="11381"/>
              </a:lnTo>
            </a:path>
          </a:pathLst>
        </a:custGeom>
        <a:noFill/>
        <a:ln w="12700" cap="flat" cmpd="sng" algn="ctr">
          <a:solidFill>
            <a:schemeClr val="accent3">
              <a:shade val="8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dirty="0"/>
        </a:p>
      </dsp:txBody>
      <dsp:txXfrm>
        <a:off x="5178920" y="1576056"/>
        <a:ext cx="25317" cy="25317"/>
      </dsp:txXfrm>
    </dsp:sp>
    <dsp:sp modelId="{AF9A499D-226E-47CC-B523-BE2837373A2D}">
      <dsp:nvSpPr>
        <dsp:cNvPr id="0" name=""/>
        <dsp:cNvSpPr/>
      </dsp:nvSpPr>
      <dsp:spPr>
        <a:xfrm>
          <a:off x="5397160" y="1183977"/>
          <a:ext cx="1027906" cy="513953"/>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fr-FR" sz="1100" kern="1200" dirty="0"/>
            <a:t>Brevet</a:t>
          </a:r>
        </a:p>
      </dsp:txBody>
      <dsp:txXfrm>
        <a:off x="5412213" y="1199030"/>
        <a:ext cx="997800" cy="483847"/>
      </dsp:txXfrm>
    </dsp:sp>
    <dsp:sp modelId="{16A7CE5B-AB33-4BE4-9651-D44078429F5F}">
      <dsp:nvSpPr>
        <dsp:cNvPr id="0" name=""/>
        <dsp:cNvSpPr/>
      </dsp:nvSpPr>
      <dsp:spPr>
        <a:xfrm rot="2142401">
          <a:off x="4938405" y="1872856"/>
          <a:ext cx="506348" cy="22763"/>
        </a:xfrm>
        <a:custGeom>
          <a:avLst/>
          <a:gdLst/>
          <a:ahLst/>
          <a:cxnLst/>
          <a:rect l="0" t="0" r="0" b="0"/>
          <a:pathLst>
            <a:path>
              <a:moveTo>
                <a:pt x="0" y="11381"/>
              </a:moveTo>
              <a:lnTo>
                <a:pt x="506348" y="11381"/>
              </a:lnTo>
            </a:path>
          </a:pathLst>
        </a:custGeom>
        <a:noFill/>
        <a:ln w="12700" cap="flat" cmpd="sng" algn="ctr">
          <a:solidFill>
            <a:schemeClr val="accent3">
              <a:shade val="8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dirty="0"/>
        </a:p>
      </dsp:txBody>
      <dsp:txXfrm>
        <a:off x="5178920" y="1871579"/>
        <a:ext cx="25317" cy="25317"/>
      </dsp:txXfrm>
    </dsp:sp>
    <dsp:sp modelId="{49057F49-007A-4BAC-8CA0-629AD10C4BEB}">
      <dsp:nvSpPr>
        <dsp:cNvPr id="0" name=""/>
        <dsp:cNvSpPr/>
      </dsp:nvSpPr>
      <dsp:spPr>
        <a:xfrm>
          <a:off x="5397160" y="1775023"/>
          <a:ext cx="1027906" cy="513953"/>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fr-FR" sz="1100" kern="1200" dirty="0"/>
            <a:t>Certificat d’obtention végétale</a:t>
          </a:r>
        </a:p>
      </dsp:txBody>
      <dsp:txXfrm>
        <a:off x="5412213" y="1790076"/>
        <a:ext cx="997800" cy="483847"/>
      </dsp:txXfrm>
    </dsp:sp>
    <dsp:sp modelId="{7BF15DFE-73C1-4688-9B5F-0F7D34F4A333}">
      <dsp:nvSpPr>
        <dsp:cNvPr id="0" name=""/>
        <dsp:cNvSpPr/>
      </dsp:nvSpPr>
      <dsp:spPr>
        <a:xfrm rot="3654187">
          <a:off x="3329754" y="2833306"/>
          <a:ext cx="845512" cy="22763"/>
        </a:xfrm>
        <a:custGeom>
          <a:avLst/>
          <a:gdLst/>
          <a:ahLst/>
          <a:cxnLst/>
          <a:rect l="0" t="0" r="0" b="0"/>
          <a:pathLst>
            <a:path>
              <a:moveTo>
                <a:pt x="0" y="11381"/>
              </a:moveTo>
              <a:lnTo>
                <a:pt x="845512" y="11381"/>
              </a:lnTo>
            </a:path>
          </a:pathLst>
        </a:custGeom>
        <a:noFill/>
        <a:ln w="12700" cap="flat" cmpd="sng" algn="ctr">
          <a:solidFill>
            <a:schemeClr val="accent3">
              <a:shade val="8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dirty="0"/>
        </a:p>
      </dsp:txBody>
      <dsp:txXfrm>
        <a:off x="3731372" y="2823550"/>
        <a:ext cx="42275" cy="42275"/>
      </dsp:txXfrm>
    </dsp:sp>
    <dsp:sp modelId="{C960B5E2-E13C-43BF-B0F1-4503E8DCD080}">
      <dsp:nvSpPr>
        <dsp:cNvPr id="0" name=""/>
        <dsp:cNvSpPr/>
      </dsp:nvSpPr>
      <dsp:spPr>
        <a:xfrm>
          <a:off x="3958091" y="2957115"/>
          <a:ext cx="1027906" cy="513953"/>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fr-FR" sz="1100" kern="1200" dirty="0"/>
            <a:t>Propriété Sui Generis</a:t>
          </a:r>
        </a:p>
      </dsp:txBody>
      <dsp:txXfrm>
        <a:off x="3973144" y="2972168"/>
        <a:ext cx="997800" cy="483847"/>
      </dsp:txXfrm>
    </dsp:sp>
    <dsp:sp modelId="{615B653F-295C-4083-82D0-12817462334D}">
      <dsp:nvSpPr>
        <dsp:cNvPr id="0" name=""/>
        <dsp:cNvSpPr/>
      </dsp:nvSpPr>
      <dsp:spPr>
        <a:xfrm rot="18289469">
          <a:off x="4831582" y="2907187"/>
          <a:ext cx="719993" cy="22763"/>
        </a:xfrm>
        <a:custGeom>
          <a:avLst/>
          <a:gdLst/>
          <a:ahLst/>
          <a:cxnLst/>
          <a:rect l="0" t="0" r="0" b="0"/>
          <a:pathLst>
            <a:path>
              <a:moveTo>
                <a:pt x="0" y="11381"/>
              </a:moveTo>
              <a:lnTo>
                <a:pt x="719993" y="11381"/>
              </a:lnTo>
            </a:path>
          </a:pathLst>
        </a:custGeom>
        <a:noFill/>
        <a:ln w="12700" cap="flat" cmpd="sng" algn="ctr">
          <a:solidFill>
            <a:schemeClr val="accent3">
              <a:shade val="8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dirty="0"/>
        </a:p>
      </dsp:txBody>
      <dsp:txXfrm>
        <a:off x="5173579" y="2900569"/>
        <a:ext cx="35999" cy="35999"/>
      </dsp:txXfrm>
    </dsp:sp>
    <dsp:sp modelId="{6F07BBE2-C5F6-4C7C-8C3B-868F724BA9DD}">
      <dsp:nvSpPr>
        <dsp:cNvPr id="0" name=""/>
        <dsp:cNvSpPr/>
      </dsp:nvSpPr>
      <dsp:spPr>
        <a:xfrm>
          <a:off x="5397160" y="2366069"/>
          <a:ext cx="1027906" cy="513953"/>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fr-FR" sz="1100" kern="1200" dirty="0"/>
            <a:t>Nom de domaine</a:t>
          </a:r>
        </a:p>
      </dsp:txBody>
      <dsp:txXfrm>
        <a:off x="5412213" y="2381122"/>
        <a:ext cx="997800" cy="483847"/>
      </dsp:txXfrm>
    </dsp:sp>
    <dsp:sp modelId="{0A79A6D8-4E7E-4732-8F38-2DD28F87AB45}">
      <dsp:nvSpPr>
        <dsp:cNvPr id="0" name=""/>
        <dsp:cNvSpPr/>
      </dsp:nvSpPr>
      <dsp:spPr>
        <a:xfrm>
          <a:off x="4985998" y="3202710"/>
          <a:ext cx="411162" cy="22763"/>
        </a:xfrm>
        <a:custGeom>
          <a:avLst/>
          <a:gdLst/>
          <a:ahLst/>
          <a:cxnLst/>
          <a:rect l="0" t="0" r="0" b="0"/>
          <a:pathLst>
            <a:path>
              <a:moveTo>
                <a:pt x="0" y="11381"/>
              </a:moveTo>
              <a:lnTo>
                <a:pt x="411162" y="11381"/>
              </a:lnTo>
            </a:path>
          </a:pathLst>
        </a:custGeom>
        <a:noFill/>
        <a:ln w="12700" cap="flat" cmpd="sng" algn="ctr">
          <a:solidFill>
            <a:schemeClr val="accent3">
              <a:shade val="8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dirty="0"/>
        </a:p>
      </dsp:txBody>
      <dsp:txXfrm>
        <a:off x="5181300" y="3203813"/>
        <a:ext cx="20558" cy="20558"/>
      </dsp:txXfrm>
    </dsp:sp>
    <dsp:sp modelId="{26382556-E265-4D8F-ACA4-E0933215BA1A}">
      <dsp:nvSpPr>
        <dsp:cNvPr id="0" name=""/>
        <dsp:cNvSpPr/>
      </dsp:nvSpPr>
      <dsp:spPr>
        <a:xfrm>
          <a:off x="5397160" y="2957115"/>
          <a:ext cx="1027906" cy="513953"/>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fr-FR" sz="1100" kern="1200" dirty="0"/>
            <a:t>Appellation d’origine</a:t>
          </a:r>
        </a:p>
      </dsp:txBody>
      <dsp:txXfrm>
        <a:off x="5412213" y="2972168"/>
        <a:ext cx="997800" cy="483847"/>
      </dsp:txXfrm>
    </dsp:sp>
    <dsp:sp modelId="{F95FEA1D-155F-4849-B0BA-E727FA23C8AC}">
      <dsp:nvSpPr>
        <dsp:cNvPr id="0" name=""/>
        <dsp:cNvSpPr/>
      </dsp:nvSpPr>
      <dsp:spPr>
        <a:xfrm rot="3310531">
          <a:off x="4831582" y="3498233"/>
          <a:ext cx="719993" cy="22763"/>
        </a:xfrm>
        <a:custGeom>
          <a:avLst/>
          <a:gdLst/>
          <a:ahLst/>
          <a:cxnLst/>
          <a:rect l="0" t="0" r="0" b="0"/>
          <a:pathLst>
            <a:path>
              <a:moveTo>
                <a:pt x="0" y="11381"/>
              </a:moveTo>
              <a:lnTo>
                <a:pt x="719993" y="11381"/>
              </a:lnTo>
            </a:path>
          </a:pathLst>
        </a:custGeom>
        <a:noFill/>
        <a:ln w="12700" cap="flat" cmpd="sng" algn="ctr">
          <a:solidFill>
            <a:schemeClr val="accent3">
              <a:shade val="8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dirty="0"/>
        </a:p>
      </dsp:txBody>
      <dsp:txXfrm>
        <a:off x="5173579" y="3491615"/>
        <a:ext cx="35999" cy="35999"/>
      </dsp:txXfrm>
    </dsp:sp>
    <dsp:sp modelId="{8829A127-9678-423C-ACDA-E466A8303CCD}">
      <dsp:nvSpPr>
        <dsp:cNvPr id="0" name=""/>
        <dsp:cNvSpPr/>
      </dsp:nvSpPr>
      <dsp:spPr>
        <a:xfrm>
          <a:off x="5397160" y="3548161"/>
          <a:ext cx="1027906" cy="513953"/>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fr-FR" sz="1100" kern="1200" dirty="0"/>
            <a:t>Droit des marques</a:t>
          </a:r>
        </a:p>
      </dsp:txBody>
      <dsp:txXfrm>
        <a:off x="5412213" y="3563214"/>
        <a:ext cx="997800" cy="48384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B4A31D-C10F-46CF-8BBE-8BD2BCDEC488}">
      <dsp:nvSpPr>
        <dsp:cNvPr id="0" name=""/>
        <dsp:cNvSpPr/>
      </dsp:nvSpPr>
      <dsp:spPr>
        <a:xfrm>
          <a:off x="1524372" y="496"/>
          <a:ext cx="1354335" cy="677167"/>
        </a:xfrm>
        <a:prstGeom prst="roundRect">
          <a:avLst>
            <a:gd name="adj" fmla="val 10000"/>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fr-FR" sz="2000" kern="1200" dirty="0"/>
            <a:t>Droit moral</a:t>
          </a:r>
        </a:p>
      </dsp:txBody>
      <dsp:txXfrm>
        <a:off x="1544206" y="20330"/>
        <a:ext cx="1314667" cy="637499"/>
      </dsp:txXfrm>
    </dsp:sp>
    <dsp:sp modelId="{DEDDF6E7-4795-4E87-8A9B-AB9931C185F2}">
      <dsp:nvSpPr>
        <dsp:cNvPr id="0" name=""/>
        <dsp:cNvSpPr/>
      </dsp:nvSpPr>
      <dsp:spPr>
        <a:xfrm>
          <a:off x="1659805" y="677664"/>
          <a:ext cx="135433" cy="507875"/>
        </a:xfrm>
        <a:custGeom>
          <a:avLst/>
          <a:gdLst/>
          <a:ahLst/>
          <a:cxnLst/>
          <a:rect l="0" t="0" r="0" b="0"/>
          <a:pathLst>
            <a:path>
              <a:moveTo>
                <a:pt x="0" y="0"/>
              </a:moveTo>
              <a:lnTo>
                <a:pt x="0" y="507875"/>
              </a:lnTo>
              <a:lnTo>
                <a:pt x="135433" y="507875"/>
              </a:lnTo>
            </a:path>
          </a:pathLst>
        </a:custGeom>
        <a:noFill/>
        <a:ln w="12700" cap="flat" cmpd="sng" algn="ctr">
          <a:solidFill>
            <a:schemeClr val="dk1">
              <a:shade val="6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80A950C2-9258-413B-9D76-ACC13B94C7E6}">
      <dsp:nvSpPr>
        <dsp:cNvPr id="0" name=""/>
        <dsp:cNvSpPr/>
      </dsp:nvSpPr>
      <dsp:spPr>
        <a:xfrm>
          <a:off x="1795239" y="846956"/>
          <a:ext cx="1083468" cy="677167"/>
        </a:xfrm>
        <a:prstGeom prst="roundRect">
          <a:avLst>
            <a:gd name="adj" fmla="val 10000"/>
          </a:avLst>
        </a:prstGeom>
        <a:solidFill>
          <a:schemeClr val="dk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fr-FR" sz="1300" kern="1200" dirty="0" smtClean="0"/>
            <a:t>Droit de divulgation</a:t>
          </a:r>
          <a:endParaRPr lang="fr-FR" sz="1300" kern="1200" dirty="0"/>
        </a:p>
      </dsp:txBody>
      <dsp:txXfrm>
        <a:off x="1815073" y="866790"/>
        <a:ext cx="1043800" cy="637499"/>
      </dsp:txXfrm>
    </dsp:sp>
    <dsp:sp modelId="{BBB0E7E7-275C-4CA1-8B81-4FC1F63E4373}">
      <dsp:nvSpPr>
        <dsp:cNvPr id="0" name=""/>
        <dsp:cNvSpPr/>
      </dsp:nvSpPr>
      <dsp:spPr>
        <a:xfrm>
          <a:off x="1659805" y="677664"/>
          <a:ext cx="135433" cy="1354335"/>
        </a:xfrm>
        <a:custGeom>
          <a:avLst/>
          <a:gdLst/>
          <a:ahLst/>
          <a:cxnLst/>
          <a:rect l="0" t="0" r="0" b="0"/>
          <a:pathLst>
            <a:path>
              <a:moveTo>
                <a:pt x="0" y="0"/>
              </a:moveTo>
              <a:lnTo>
                <a:pt x="0" y="1354335"/>
              </a:lnTo>
              <a:lnTo>
                <a:pt x="135433" y="1354335"/>
              </a:lnTo>
            </a:path>
          </a:pathLst>
        </a:custGeom>
        <a:noFill/>
        <a:ln w="12700" cap="flat" cmpd="sng" algn="ctr">
          <a:solidFill>
            <a:schemeClr val="dk1">
              <a:shade val="6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F36622DC-7564-46B4-B417-5248C45FAD65}">
      <dsp:nvSpPr>
        <dsp:cNvPr id="0" name=""/>
        <dsp:cNvSpPr/>
      </dsp:nvSpPr>
      <dsp:spPr>
        <a:xfrm>
          <a:off x="1795239" y="1693416"/>
          <a:ext cx="1083468" cy="677167"/>
        </a:xfrm>
        <a:prstGeom prst="roundRect">
          <a:avLst>
            <a:gd name="adj" fmla="val 10000"/>
          </a:avLst>
        </a:prstGeom>
        <a:solidFill>
          <a:schemeClr val="dk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fr-FR" sz="1300" kern="1200" dirty="0"/>
            <a:t>Droit de paternité</a:t>
          </a:r>
        </a:p>
      </dsp:txBody>
      <dsp:txXfrm>
        <a:off x="1815073" y="1713250"/>
        <a:ext cx="1043800" cy="637499"/>
      </dsp:txXfrm>
    </dsp:sp>
    <dsp:sp modelId="{DC7EAC8E-2E23-4E9A-8F1C-CC4CBDDF97C6}">
      <dsp:nvSpPr>
        <dsp:cNvPr id="0" name=""/>
        <dsp:cNvSpPr/>
      </dsp:nvSpPr>
      <dsp:spPr>
        <a:xfrm>
          <a:off x="1659805" y="677664"/>
          <a:ext cx="135433" cy="2200795"/>
        </a:xfrm>
        <a:custGeom>
          <a:avLst/>
          <a:gdLst/>
          <a:ahLst/>
          <a:cxnLst/>
          <a:rect l="0" t="0" r="0" b="0"/>
          <a:pathLst>
            <a:path>
              <a:moveTo>
                <a:pt x="0" y="0"/>
              </a:moveTo>
              <a:lnTo>
                <a:pt x="0" y="2200795"/>
              </a:lnTo>
              <a:lnTo>
                <a:pt x="135433" y="2200795"/>
              </a:lnTo>
            </a:path>
          </a:pathLst>
        </a:custGeom>
        <a:noFill/>
        <a:ln w="12700" cap="flat" cmpd="sng" algn="ctr">
          <a:solidFill>
            <a:schemeClr val="dk1">
              <a:shade val="6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083E9D0B-97D6-45BC-A43D-6FCEF88073D8}">
      <dsp:nvSpPr>
        <dsp:cNvPr id="0" name=""/>
        <dsp:cNvSpPr/>
      </dsp:nvSpPr>
      <dsp:spPr>
        <a:xfrm>
          <a:off x="1795239" y="2539875"/>
          <a:ext cx="1083468" cy="677167"/>
        </a:xfrm>
        <a:prstGeom prst="roundRect">
          <a:avLst>
            <a:gd name="adj" fmla="val 10000"/>
          </a:avLst>
        </a:prstGeom>
        <a:solidFill>
          <a:schemeClr val="dk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fr-FR" sz="1300" kern="1200" dirty="0"/>
            <a:t>Droit d’intégrité</a:t>
          </a:r>
        </a:p>
      </dsp:txBody>
      <dsp:txXfrm>
        <a:off x="1815073" y="2559709"/>
        <a:ext cx="1043800" cy="637499"/>
      </dsp:txXfrm>
    </dsp:sp>
    <dsp:sp modelId="{52424703-5BA4-48B0-A7F1-3C5269E82A7E}">
      <dsp:nvSpPr>
        <dsp:cNvPr id="0" name=""/>
        <dsp:cNvSpPr/>
      </dsp:nvSpPr>
      <dsp:spPr>
        <a:xfrm>
          <a:off x="1659805" y="677664"/>
          <a:ext cx="135433" cy="3047255"/>
        </a:xfrm>
        <a:custGeom>
          <a:avLst/>
          <a:gdLst/>
          <a:ahLst/>
          <a:cxnLst/>
          <a:rect l="0" t="0" r="0" b="0"/>
          <a:pathLst>
            <a:path>
              <a:moveTo>
                <a:pt x="0" y="0"/>
              </a:moveTo>
              <a:lnTo>
                <a:pt x="0" y="3047255"/>
              </a:lnTo>
              <a:lnTo>
                <a:pt x="135433" y="3047255"/>
              </a:lnTo>
            </a:path>
          </a:pathLst>
        </a:custGeom>
        <a:noFill/>
        <a:ln w="12700" cap="flat" cmpd="sng" algn="ctr">
          <a:solidFill>
            <a:schemeClr val="dk1">
              <a:shade val="6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E778B080-92A9-4E0C-99CC-23AE674FBD1D}">
      <dsp:nvSpPr>
        <dsp:cNvPr id="0" name=""/>
        <dsp:cNvSpPr/>
      </dsp:nvSpPr>
      <dsp:spPr>
        <a:xfrm>
          <a:off x="1795239" y="3386335"/>
          <a:ext cx="1083468" cy="677167"/>
        </a:xfrm>
        <a:prstGeom prst="roundRect">
          <a:avLst>
            <a:gd name="adj" fmla="val 10000"/>
          </a:avLst>
        </a:prstGeom>
        <a:solidFill>
          <a:schemeClr val="dk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fr-FR" sz="1300" kern="1200" dirty="0"/>
            <a:t>Droit de retrait</a:t>
          </a:r>
        </a:p>
      </dsp:txBody>
      <dsp:txXfrm>
        <a:off x="1815073" y="3406169"/>
        <a:ext cx="1043800" cy="637499"/>
      </dsp:txXfrm>
    </dsp:sp>
    <dsp:sp modelId="{41391D72-2FAA-4CF3-9854-629FFFE6ACCD}">
      <dsp:nvSpPr>
        <dsp:cNvPr id="0" name=""/>
        <dsp:cNvSpPr/>
      </dsp:nvSpPr>
      <dsp:spPr>
        <a:xfrm>
          <a:off x="3217291" y="496"/>
          <a:ext cx="1354335" cy="677167"/>
        </a:xfrm>
        <a:prstGeom prst="roundRect">
          <a:avLst>
            <a:gd name="adj" fmla="val 10000"/>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fr-FR" sz="2000" kern="1200" dirty="0"/>
            <a:t>Droit patrimonial</a:t>
          </a:r>
        </a:p>
      </dsp:txBody>
      <dsp:txXfrm>
        <a:off x="3237125" y="20330"/>
        <a:ext cx="1314667" cy="637499"/>
      </dsp:txXfrm>
    </dsp:sp>
    <dsp:sp modelId="{C0F43A07-C7F4-4DD2-87D9-68D5BA47B2F9}">
      <dsp:nvSpPr>
        <dsp:cNvPr id="0" name=""/>
        <dsp:cNvSpPr/>
      </dsp:nvSpPr>
      <dsp:spPr>
        <a:xfrm>
          <a:off x="3352725" y="677664"/>
          <a:ext cx="135433" cy="507875"/>
        </a:xfrm>
        <a:custGeom>
          <a:avLst/>
          <a:gdLst/>
          <a:ahLst/>
          <a:cxnLst/>
          <a:rect l="0" t="0" r="0" b="0"/>
          <a:pathLst>
            <a:path>
              <a:moveTo>
                <a:pt x="0" y="0"/>
              </a:moveTo>
              <a:lnTo>
                <a:pt x="0" y="507875"/>
              </a:lnTo>
              <a:lnTo>
                <a:pt x="135433" y="507875"/>
              </a:lnTo>
            </a:path>
          </a:pathLst>
        </a:custGeom>
        <a:noFill/>
        <a:ln w="12700" cap="flat" cmpd="sng" algn="ctr">
          <a:solidFill>
            <a:schemeClr val="dk1">
              <a:shade val="6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0F41E5F1-9D73-4545-8CED-15D7B0438C32}">
      <dsp:nvSpPr>
        <dsp:cNvPr id="0" name=""/>
        <dsp:cNvSpPr/>
      </dsp:nvSpPr>
      <dsp:spPr>
        <a:xfrm>
          <a:off x="3488159" y="846956"/>
          <a:ext cx="1083468" cy="677167"/>
        </a:xfrm>
        <a:prstGeom prst="roundRect">
          <a:avLst>
            <a:gd name="adj" fmla="val 10000"/>
          </a:avLst>
        </a:prstGeom>
        <a:solidFill>
          <a:schemeClr val="dk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fr-FR" sz="1300" kern="1200" dirty="0"/>
            <a:t>Droit de reproduction</a:t>
          </a:r>
        </a:p>
      </dsp:txBody>
      <dsp:txXfrm>
        <a:off x="3507993" y="866790"/>
        <a:ext cx="1043800" cy="637499"/>
      </dsp:txXfrm>
    </dsp:sp>
    <dsp:sp modelId="{BB519AA8-7502-4798-BE19-A458244B6B12}">
      <dsp:nvSpPr>
        <dsp:cNvPr id="0" name=""/>
        <dsp:cNvSpPr/>
      </dsp:nvSpPr>
      <dsp:spPr>
        <a:xfrm>
          <a:off x="3352725" y="677664"/>
          <a:ext cx="135433" cy="1354335"/>
        </a:xfrm>
        <a:custGeom>
          <a:avLst/>
          <a:gdLst/>
          <a:ahLst/>
          <a:cxnLst/>
          <a:rect l="0" t="0" r="0" b="0"/>
          <a:pathLst>
            <a:path>
              <a:moveTo>
                <a:pt x="0" y="0"/>
              </a:moveTo>
              <a:lnTo>
                <a:pt x="0" y="1354335"/>
              </a:lnTo>
              <a:lnTo>
                <a:pt x="135433" y="1354335"/>
              </a:lnTo>
            </a:path>
          </a:pathLst>
        </a:custGeom>
        <a:noFill/>
        <a:ln w="12700" cap="flat" cmpd="sng" algn="ctr">
          <a:solidFill>
            <a:schemeClr val="dk1">
              <a:shade val="6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E9147359-006C-40C0-8682-B6B267AFC36C}">
      <dsp:nvSpPr>
        <dsp:cNvPr id="0" name=""/>
        <dsp:cNvSpPr/>
      </dsp:nvSpPr>
      <dsp:spPr>
        <a:xfrm>
          <a:off x="3488159" y="1693416"/>
          <a:ext cx="1083468" cy="677167"/>
        </a:xfrm>
        <a:prstGeom prst="roundRect">
          <a:avLst>
            <a:gd name="adj" fmla="val 10000"/>
          </a:avLst>
        </a:prstGeom>
        <a:solidFill>
          <a:schemeClr val="dk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fr-FR" sz="1300" kern="1200" dirty="0"/>
            <a:t>Droit de représentation</a:t>
          </a:r>
        </a:p>
      </dsp:txBody>
      <dsp:txXfrm>
        <a:off x="3507993" y="1713250"/>
        <a:ext cx="1043800" cy="637499"/>
      </dsp:txXfrm>
    </dsp:sp>
    <dsp:sp modelId="{06193BED-D041-4DE6-8E72-CEAFA75B424F}">
      <dsp:nvSpPr>
        <dsp:cNvPr id="0" name=""/>
        <dsp:cNvSpPr/>
      </dsp:nvSpPr>
      <dsp:spPr>
        <a:xfrm>
          <a:off x="3352725" y="677664"/>
          <a:ext cx="135433" cy="2200795"/>
        </a:xfrm>
        <a:custGeom>
          <a:avLst/>
          <a:gdLst/>
          <a:ahLst/>
          <a:cxnLst/>
          <a:rect l="0" t="0" r="0" b="0"/>
          <a:pathLst>
            <a:path>
              <a:moveTo>
                <a:pt x="0" y="0"/>
              </a:moveTo>
              <a:lnTo>
                <a:pt x="0" y="2200795"/>
              </a:lnTo>
              <a:lnTo>
                <a:pt x="135433" y="2200795"/>
              </a:lnTo>
            </a:path>
          </a:pathLst>
        </a:custGeom>
        <a:noFill/>
        <a:ln w="12700" cap="flat" cmpd="sng" algn="ctr">
          <a:solidFill>
            <a:schemeClr val="dk1">
              <a:shade val="6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11ED6EA4-238B-4BB9-82B0-ABB04DE0258B}">
      <dsp:nvSpPr>
        <dsp:cNvPr id="0" name=""/>
        <dsp:cNvSpPr/>
      </dsp:nvSpPr>
      <dsp:spPr>
        <a:xfrm>
          <a:off x="3488159" y="2539875"/>
          <a:ext cx="1083468" cy="677167"/>
        </a:xfrm>
        <a:prstGeom prst="roundRect">
          <a:avLst>
            <a:gd name="adj" fmla="val 10000"/>
          </a:avLst>
        </a:prstGeom>
        <a:solidFill>
          <a:schemeClr val="dk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fr-FR" sz="1300" kern="1200" dirty="0" smtClean="0"/>
            <a:t>Le droit de suite</a:t>
          </a:r>
          <a:endParaRPr lang="fr-FR" sz="1300" kern="1200" dirty="0"/>
        </a:p>
      </dsp:txBody>
      <dsp:txXfrm>
        <a:off x="3507993" y="2559709"/>
        <a:ext cx="1043800" cy="637499"/>
      </dsp:txXfrm>
    </dsp:sp>
    <dsp:sp modelId="{5AF9A90D-E471-4FBD-893D-078988B1CE05}">
      <dsp:nvSpPr>
        <dsp:cNvPr id="0" name=""/>
        <dsp:cNvSpPr/>
      </dsp:nvSpPr>
      <dsp:spPr>
        <a:xfrm>
          <a:off x="3352725" y="677664"/>
          <a:ext cx="135433" cy="3047255"/>
        </a:xfrm>
        <a:custGeom>
          <a:avLst/>
          <a:gdLst/>
          <a:ahLst/>
          <a:cxnLst/>
          <a:rect l="0" t="0" r="0" b="0"/>
          <a:pathLst>
            <a:path>
              <a:moveTo>
                <a:pt x="0" y="0"/>
              </a:moveTo>
              <a:lnTo>
                <a:pt x="0" y="3047255"/>
              </a:lnTo>
              <a:lnTo>
                <a:pt x="135433" y="3047255"/>
              </a:lnTo>
            </a:path>
          </a:pathLst>
        </a:custGeom>
        <a:noFill/>
        <a:ln w="12700" cap="flat" cmpd="sng" algn="ctr">
          <a:solidFill>
            <a:schemeClr val="dk1">
              <a:shade val="6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7698270E-24E1-40A2-BF63-ADC58350125F}">
      <dsp:nvSpPr>
        <dsp:cNvPr id="0" name=""/>
        <dsp:cNvSpPr/>
      </dsp:nvSpPr>
      <dsp:spPr>
        <a:xfrm>
          <a:off x="3488159" y="3386335"/>
          <a:ext cx="1083468" cy="677167"/>
        </a:xfrm>
        <a:prstGeom prst="roundRect">
          <a:avLst>
            <a:gd name="adj" fmla="val 10000"/>
          </a:avLst>
        </a:prstGeom>
        <a:solidFill>
          <a:schemeClr val="dk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fr-FR" sz="1300" kern="1200" dirty="0" smtClean="0"/>
            <a:t>Le droit de distribution</a:t>
          </a:r>
          <a:endParaRPr lang="fr-FR" sz="1300" kern="1200" dirty="0"/>
        </a:p>
      </dsp:txBody>
      <dsp:txXfrm>
        <a:off x="3507993" y="3406169"/>
        <a:ext cx="1043800" cy="63749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F0D2FA-9BCC-4D38-B878-A8FE2475E250}">
      <dsp:nvSpPr>
        <dsp:cNvPr id="0" name=""/>
        <dsp:cNvSpPr/>
      </dsp:nvSpPr>
      <dsp:spPr>
        <a:xfrm>
          <a:off x="0" y="812799"/>
          <a:ext cx="6096000" cy="2438400"/>
        </a:xfrm>
        <a:prstGeom prst="leftRightRibbon">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64915234-9ECB-46E3-9382-97FFC931B108}">
      <dsp:nvSpPr>
        <dsp:cNvPr id="0" name=""/>
        <dsp:cNvSpPr/>
      </dsp:nvSpPr>
      <dsp:spPr>
        <a:xfrm>
          <a:off x="731520" y="1239519"/>
          <a:ext cx="2011680" cy="1194816"/>
        </a:xfrm>
        <a:prstGeom prst="rect">
          <a:avLst/>
        </a:prstGeom>
        <a:noFill/>
        <a:ln>
          <a:noFill/>
        </a:ln>
        <a:effectLst/>
        <a:sp3d/>
      </dsp:spPr>
      <dsp:style>
        <a:lnRef idx="0">
          <a:scrgbClr r="0" g="0" b="0"/>
        </a:lnRef>
        <a:fillRef idx="3">
          <a:scrgbClr r="0" g="0" b="0"/>
        </a:fillRef>
        <a:effectRef idx="2">
          <a:scrgbClr r="0" g="0" b="0"/>
        </a:effectRef>
        <a:fontRef idx="minor">
          <a:schemeClr val="lt1"/>
        </a:fontRef>
      </dsp:style>
      <dsp:txBody>
        <a:bodyPr spcFirstLastPara="0" vert="horz" wrap="square" lIns="0" tIns="92456" rIns="0" bIns="99060" numCol="1" spcCol="1270" anchor="ctr" anchorCtr="0">
          <a:noAutofit/>
        </a:bodyPr>
        <a:lstStyle/>
        <a:p>
          <a:pPr lvl="0" algn="ctr" defTabSz="1155700">
            <a:lnSpc>
              <a:spcPct val="90000"/>
            </a:lnSpc>
            <a:spcBef>
              <a:spcPct val="0"/>
            </a:spcBef>
            <a:spcAft>
              <a:spcPct val="35000"/>
            </a:spcAft>
          </a:pPr>
          <a:r>
            <a:rPr lang="fr-FR" sz="2600" kern="1200" dirty="0"/>
            <a:t>« Licences propriétaires »</a:t>
          </a:r>
        </a:p>
      </dsp:txBody>
      <dsp:txXfrm>
        <a:off x="731520" y="1239519"/>
        <a:ext cx="2011680" cy="1194816"/>
      </dsp:txXfrm>
    </dsp:sp>
    <dsp:sp modelId="{70FE4633-4669-434A-B839-8D196FE3DC41}">
      <dsp:nvSpPr>
        <dsp:cNvPr id="0" name=""/>
        <dsp:cNvSpPr/>
      </dsp:nvSpPr>
      <dsp:spPr>
        <a:xfrm>
          <a:off x="3048000" y="1629663"/>
          <a:ext cx="2377440" cy="1194816"/>
        </a:xfrm>
        <a:prstGeom prst="rect">
          <a:avLst/>
        </a:prstGeom>
        <a:noFill/>
        <a:ln>
          <a:noFill/>
        </a:ln>
        <a:effectLst/>
        <a:sp3d/>
      </dsp:spPr>
      <dsp:style>
        <a:lnRef idx="0">
          <a:scrgbClr r="0" g="0" b="0"/>
        </a:lnRef>
        <a:fillRef idx="3">
          <a:scrgbClr r="0" g="0" b="0"/>
        </a:fillRef>
        <a:effectRef idx="2">
          <a:scrgbClr r="0" g="0" b="0"/>
        </a:effectRef>
        <a:fontRef idx="minor">
          <a:schemeClr val="lt1"/>
        </a:fontRef>
      </dsp:style>
      <dsp:txBody>
        <a:bodyPr spcFirstLastPara="0" vert="horz" wrap="square" lIns="0" tIns="92456" rIns="0" bIns="99060" numCol="1" spcCol="1270" anchor="ctr" anchorCtr="0">
          <a:noAutofit/>
        </a:bodyPr>
        <a:lstStyle/>
        <a:p>
          <a:pPr lvl="0" algn="ctr" defTabSz="1155700">
            <a:lnSpc>
              <a:spcPct val="90000"/>
            </a:lnSpc>
            <a:spcBef>
              <a:spcPct val="0"/>
            </a:spcBef>
            <a:spcAft>
              <a:spcPct val="35000"/>
            </a:spcAft>
          </a:pPr>
          <a:r>
            <a:rPr lang="fr-FR" sz="2600" kern="1200" dirty="0"/>
            <a:t>« Licences libres »</a:t>
          </a:r>
        </a:p>
      </dsp:txBody>
      <dsp:txXfrm>
        <a:off x="3048000" y="1629663"/>
        <a:ext cx="2377440" cy="119481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9D9E54-F82F-4163-9E84-A617E786A470}">
      <dsp:nvSpPr>
        <dsp:cNvPr id="0" name=""/>
        <dsp:cNvSpPr/>
      </dsp:nvSpPr>
      <dsp:spPr>
        <a:xfrm>
          <a:off x="291901" y="1460834"/>
          <a:ext cx="1450578" cy="725289"/>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fr-FR" sz="1900" kern="1200" dirty="0"/>
            <a:t>Licences</a:t>
          </a:r>
        </a:p>
      </dsp:txBody>
      <dsp:txXfrm>
        <a:off x="313144" y="1482077"/>
        <a:ext cx="1408092" cy="682803"/>
      </dsp:txXfrm>
    </dsp:sp>
    <dsp:sp modelId="{06926CAF-1AD4-4E35-8122-D228DF1671E0}">
      <dsp:nvSpPr>
        <dsp:cNvPr id="0" name=""/>
        <dsp:cNvSpPr/>
      </dsp:nvSpPr>
      <dsp:spPr>
        <a:xfrm rot="17945813">
          <a:off x="1436003" y="1286115"/>
          <a:ext cx="1193184" cy="32124"/>
        </a:xfrm>
        <a:custGeom>
          <a:avLst/>
          <a:gdLst/>
          <a:ahLst/>
          <a:cxnLst/>
          <a:rect l="0" t="0" r="0" b="0"/>
          <a:pathLst>
            <a:path>
              <a:moveTo>
                <a:pt x="0" y="16062"/>
              </a:moveTo>
              <a:lnTo>
                <a:pt x="1193184" y="16062"/>
              </a:lnTo>
            </a:path>
          </a:pathLst>
        </a:custGeom>
        <a:noFill/>
        <a:ln w="12700" cap="flat" cmpd="sng" algn="ctr">
          <a:solidFill>
            <a:schemeClr val="dk1">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dirty="0"/>
        </a:p>
      </dsp:txBody>
      <dsp:txXfrm>
        <a:off x="2002765" y="1272348"/>
        <a:ext cx="59659" cy="59659"/>
      </dsp:txXfrm>
    </dsp:sp>
    <dsp:sp modelId="{513C55A4-45AE-4201-BE2A-E46E866B61A1}">
      <dsp:nvSpPr>
        <dsp:cNvPr id="0" name=""/>
        <dsp:cNvSpPr/>
      </dsp:nvSpPr>
      <dsp:spPr>
        <a:xfrm>
          <a:off x="2322710" y="418231"/>
          <a:ext cx="1450578" cy="725289"/>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fr-FR" sz="1900" kern="1200" dirty="0"/>
            <a:t>Propriétaires</a:t>
          </a:r>
        </a:p>
      </dsp:txBody>
      <dsp:txXfrm>
        <a:off x="2343953" y="439474"/>
        <a:ext cx="1408092" cy="682803"/>
      </dsp:txXfrm>
    </dsp:sp>
    <dsp:sp modelId="{74FACAE3-3A1D-44DE-92E8-3239CE7640C7}">
      <dsp:nvSpPr>
        <dsp:cNvPr id="0" name=""/>
        <dsp:cNvSpPr/>
      </dsp:nvSpPr>
      <dsp:spPr>
        <a:xfrm rot="19457599">
          <a:off x="3706126" y="556293"/>
          <a:ext cx="714556" cy="32124"/>
        </a:xfrm>
        <a:custGeom>
          <a:avLst/>
          <a:gdLst/>
          <a:ahLst/>
          <a:cxnLst/>
          <a:rect l="0" t="0" r="0" b="0"/>
          <a:pathLst>
            <a:path>
              <a:moveTo>
                <a:pt x="0" y="16062"/>
              </a:moveTo>
              <a:lnTo>
                <a:pt x="714556" y="16062"/>
              </a:lnTo>
            </a:path>
          </a:pathLst>
        </a:custGeom>
        <a:noFill/>
        <a:ln w="12700" cap="flat" cmpd="sng" algn="ctr">
          <a:solidFill>
            <a:schemeClr val="dk1">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dirty="0"/>
        </a:p>
      </dsp:txBody>
      <dsp:txXfrm>
        <a:off x="4045540" y="554491"/>
        <a:ext cx="35727" cy="35727"/>
      </dsp:txXfrm>
    </dsp:sp>
    <dsp:sp modelId="{0A543206-C45C-4B39-A174-3F86E074C4C3}">
      <dsp:nvSpPr>
        <dsp:cNvPr id="0" name=""/>
        <dsp:cNvSpPr/>
      </dsp:nvSpPr>
      <dsp:spPr>
        <a:xfrm>
          <a:off x="4353520" y="1190"/>
          <a:ext cx="1450578" cy="725289"/>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fr-FR" sz="1900" kern="1200" dirty="0"/>
            <a:t>Droit d’auteur français</a:t>
          </a:r>
        </a:p>
      </dsp:txBody>
      <dsp:txXfrm>
        <a:off x="4374763" y="22433"/>
        <a:ext cx="1408092" cy="682803"/>
      </dsp:txXfrm>
    </dsp:sp>
    <dsp:sp modelId="{AD45DF65-83EC-455C-A59A-A82EE9742474}">
      <dsp:nvSpPr>
        <dsp:cNvPr id="0" name=""/>
        <dsp:cNvSpPr/>
      </dsp:nvSpPr>
      <dsp:spPr>
        <a:xfrm rot="2142401">
          <a:off x="3706126" y="973334"/>
          <a:ext cx="714556" cy="32124"/>
        </a:xfrm>
        <a:custGeom>
          <a:avLst/>
          <a:gdLst/>
          <a:ahLst/>
          <a:cxnLst/>
          <a:rect l="0" t="0" r="0" b="0"/>
          <a:pathLst>
            <a:path>
              <a:moveTo>
                <a:pt x="0" y="16062"/>
              </a:moveTo>
              <a:lnTo>
                <a:pt x="714556" y="16062"/>
              </a:lnTo>
            </a:path>
          </a:pathLst>
        </a:custGeom>
        <a:noFill/>
        <a:ln w="12700" cap="flat" cmpd="sng" algn="ctr">
          <a:solidFill>
            <a:schemeClr val="dk1">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dirty="0"/>
        </a:p>
      </dsp:txBody>
      <dsp:txXfrm>
        <a:off x="4045540" y="971533"/>
        <a:ext cx="35727" cy="35727"/>
      </dsp:txXfrm>
    </dsp:sp>
    <dsp:sp modelId="{B02EBB2D-3FB2-4D86-A426-B8A91ECE9A9B}">
      <dsp:nvSpPr>
        <dsp:cNvPr id="0" name=""/>
        <dsp:cNvSpPr/>
      </dsp:nvSpPr>
      <dsp:spPr>
        <a:xfrm>
          <a:off x="4353520" y="835273"/>
          <a:ext cx="1450578" cy="725289"/>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fr-FR" sz="1900" kern="1200" dirty="0"/>
            <a:t>Copyright</a:t>
          </a:r>
        </a:p>
      </dsp:txBody>
      <dsp:txXfrm>
        <a:off x="4374763" y="856516"/>
        <a:ext cx="1408092" cy="682803"/>
      </dsp:txXfrm>
    </dsp:sp>
    <dsp:sp modelId="{FD3DBD09-256F-4045-8E7D-8B7E5CA64173}">
      <dsp:nvSpPr>
        <dsp:cNvPr id="0" name=""/>
        <dsp:cNvSpPr/>
      </dsp:nvSpPr>
      <dsp:spPr>
        <a:xfrm rot="3654187">
          <a:off x="1436003" y="2328718"/>
          <a:ext cx="1193184" cy="32124"/>
        </a:xfrm>
        <a:custGeom>
          <a:avLst/>
          <a:gdLst/>
          <a:ahLst/>
          <a:cxnLst/>
          <a:rect l="0" t="0" r="0" b="0"/>
          <a:pathLst>
            <a:path>
              <a:moveTo>
                <a:pt x="0" y="16062"/>
              </a:moveTo>
              <a:lnTo>
                <a:pt x="1193184" y="16062"/>
              </a:lnTo>
            </a:path>
          </a:pathLst>
        </a:custGeom>
        <a:noFill/>
        <a:ln w="12700" cap="flat" cmpd="sng" algn="ctr">
          <a:solidFill>
            <a:schemeClr val="dk1">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dirty="0"/>
        </a:p>
      </dsp:txBody>
      <dsp:txXfrm>
        <a:off x="2002765" y="2314951"/>
        <a:ext cx="59659" cy="59659"/>
      </dsp:txXfrm>
    </dsp:sp>
    <dsp:sp modelId="{B3660077-2B1D-49D3-A849-E6628CCCDCB6}">
      <dsp:nvSpPr>
        <dsp:cNvPr id="0" name=""/>
        <dsp:cNvSpPr/>
      </dsp:nvSpPr>
      <dsp:spPr>
        <a:xfrm>
          <a:off x="2322710" y="2503437"/>
          <a:ext cx="1450578" cy="725289"/>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fr-FR" sz="1900" kern="1200" dirty="0"/>
            <a:t>Libres</a:t>
          </a:r>
        </a:p>
      </dsp:txBody>
      <dsp:txXfrm>
        <a:off x="2343953" y="2524680"/>
        <a:ext cx="1408092" cy="682803"/>
      </dsp:txXfrm>
    </dsp:sp>
    <dsp:sp modelId="{1EB6E6F3-D562-4228-8B1A-1B9C9DD05DA9}">
      <dsp:nvSpPr>
        <dsp:cNvPr id="0" name=""/>
        <dsp:cNvSpPr/>
      </dsp:nvSpPr>
      <dsp:spPr>
        <a:xfrm rot="18289469">
          <a:off x="3555378" y="2432979"/>
          <a:ext cx="1016052" cy="32124"/>
        </a:xfrm>
        <a:custGeom>
          <a:avLst/>
          <a:gdLst/>
          <a:ahLst/>
          <a:cxnLst/>
          <a:rect l="0" t="0" r="0" b="0"/>
          <a:pathLst>
            <a:path>
              <a:moveTo>
                <a:pt x="0" y="16062"/>
              </a:moveTo>
              <a:lnTo>
                <a:pt x="1016052" y="16062"/>
              </a:lnTo>
            </a:path>
          </a:pathLst>
        </a:custGeom>
        <a:noFill/>
        <a:ln w="12700" cap="flat" cmpd="sng" algn="ctr">
          <a:solidFill>
            <a:schemeClr val="dk1">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dirty="0"/>
        </a:p>
      </dsp:txBody>
      <dsp:txXfrm>
        <a:off x="4038003" y="2423639"/>
        <a:ext cx="50802" cy="50802"/>
      </dsp:txXfrm>
    </dsp:sp>
    <dsp:sp modelId="{DFE79624-C988-4BFA-BB66-034D65CBB346}">
      <dsp:nvSpPr>
        <dsp:cNvPr id="0" name=""/>
        <dsp:cNvSpPr/>
      </dsp:nvSpPr>
      <dsp:spPr>
        <a:xfrm>
          <a:off x="4353520" y="1669355"/>
          <a:ext cx="1450578" cy="725289"/>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fr-FR" sz="1900" kern="1200" dirty="0"/>
            <a:t>Copyleft</a:t>
          </a:r>
        </a:p>
      </dsp:txBody>
      <dsp:txXfrm>
        <a:off x="4374763" y="1690598"/>
        <a:ext cx="1408092" cy="682803"/>
      </dsp:txXfrm>
    </dsp:sp>
    <dsp:sp modelId="{11464D2B-87B1-4CEB-BE15-61BDDBFCEF32}">
      <dsp:nvSpPr>
        <dsp:cNvPr id="0" name=""/>
        <dsp:cNvSpPr/>
      </dsp:nvSpPr>
      <dsp:spPr>
        <a:xfrm>
          <a:off x="3773289" y="2850020"/>
          <a:ext cx="580231" cy="32124"/>
        </a:xfrm>
        <a:custGeom>
          <a:avLst/>
          <a:gdLst/>
          <a:ahLst/>
          <a:cxnLst/>
          <a:rect l="0" t="0" r="0" b="0"/>
          <a:pathLst>
            <a:path>
              <a:moveTo>
                <a:pt x="0" y="16062"/>
              </a:moveTo>
              <a:lnTo>
                <a:pt x="580231" y="16062"/>
              </a:lnTo>
            </a:path>
          </a:pathLst>
        </a:custGeom>
        <a:noFill/>
        <a:ln w="12700" cap="flat" cmpd="sng" algn="ctr">
          <a:solidFill>
            <a:schemeClr val="dk1">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dirty="0"/>
        </a:p>
      </dsp:txBody>
      <dsp:txXfrm>
        <a:off x="4048898" y="2851576"/>
        <a:ext cx="29011" cy="29011"/>
      </dsp:txXfrm>
    </dsp:sp>
    <dsp:sp modelId="{8726BEF1-2B82-4E15-B5E6-D776D5ACA41E}">
      <dsp:nvSpPr>
        <dsp:cNvPr id="0" name=""/>
        <dsp:cNvSpPr/>
      </dsp:nvSpPr>
      <dsp:spPr>
        <a:xfrm>
          <a:off x="4353520" y="2503437"/>
          <a:ext cx="1450578" cy="725289"/>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fr-FR" sz="1900" kern="1200" dirty="0"/>
            <a:t>Creative Commons</a:t>
          </a:r>
        </a:p>
      </dsp:txBody>
      <dsp:txXfrm>
        <a:off x="4374763" y="2524680"/>
        <a:ext cx="1408092" cy="682803"/>
      </dsp:txXfrm>
    </dsp:sp>
    <dsp:sp modelId="{D4DCF368-2F1D-440C-96BF-B38F1C42535F}">
      <dsp:nvSpPr>
        <dsp:cNvPr id="0" name=""/>
        <dsp:cNvSpPr/>
      </dsp:nvSpPr>
      <dsp:spPr>
        <a:xfrm rot="3310531">
          <a:off x="3555378" y="3267061"/>
          <a:ext cx="1016052" cy="32124"/>
        </a:xfrm>
        <a:custGeom>
          <a:avLst/>
          <a:gdLst/>
          <a:ahLst/>
          <a:cxnLst/>
          <a:rect l="0" t="0" r="0" b="0"/>
          <a:pathLst>
            <a:path>
              <a:moveTo>
                <a:pt x="0" y="16062"/>
              </a:moveTo>
              <a:lnTo>
                <a:pt x="1016052" y="16062"/>
              </a:lnTo>
            </a:path>
          </a:pathLst>
        </a:custGeom>
        <a:noFill/>
        <a:ln w="12700" cap="flat" cmpd="sng" algn="ctr">
          <a:solidFill>
            <a:schemeClr val="dk1">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dirty="0"/>
        </a:p>
      </dsp:txBody>
      <dsp:txXfrm>
        <a:off x="4038003" y="3257722"/>
        <a:ext cx="50802" cy="50802"/>
      </dsp:txXfrm>
    </dsp:sp>
    <dsp:sp modelId="{ED2FE673-45B8-4574-AB5A-29D86EE99907}">
      <dsp:nvSpPr>
        <dsp:cNvPr id="0" name=""/>
        <dsp:cNvSpPr/>
      </dsp:nvSpPr>
      <dsp:spPr>
        <a:xfrm>
          <a:off x="4353520" y="3337520"/>
          <a:ext cx="1450578" cy="725289"/>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fr-FR" sz="1900" kern="1200" dirty="0"/>
            <a:t>Domaine public</a:t>
          </a:r>
        </a:p>
      </dsp:txBody>
      <dsp:txXfrm>
        <a:off x="4374763" y="3358763"/>
        <a:ext cx="1408092" cy="68280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4.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983C62-1CCF-4F74-9398-D99EF9AC1C40}" type="datetimeFigureOut">
              <a:rPr lang="fr-FR" smtClean="0"/>
              <a:t>05/06/2019</a:t>
            </a:fld>
            <a:endParaRPr lang="fr-FR" dirty="0"/>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B6C611-1674-43B4-BB4D-95132C702D78}" type="slidenum">
              <a:rPr lang="fr-FR" smtClean="0"/>
              <a:t>‹N°›</a:t>
            </a:fld>
            <a:endParaRPr lang="fr-FR" dirty="0"/>
          </a:p>
        </p:txBody>
      </p:sp>
    </p:spTree>
    <p:extLst>
      <p:ext uri="{BB962C8B-B14F-4D97-AF65-F5344CB8AC3E}">
        <p14:creationId xmlns:p14="http://schemas.microsoft.com/office/powerpoint/2010/main" val="24156718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fr.wikipedia.org/wiki/Droit_de_paternit%C3%A9" TargetMode="External"/><Relationship Id="rId2" Type="http://schemas.openxmlformats.org/officeDocument/2006/relationships/slide" Target="../slides/slide4.xml"/><Relationship Id="rId1" Type="http://schemas.openxmlformats.org/officeDocument/2006/relationships/notesMaster" Target="../notesMasters/notesMaster1.xml"/><Relationship Id="rId5" Type="http://schemas.openxmlformats.org/officeDocument/2006/relationships/hyperlink" Target="https://fr.wikipedia.org/wiki/Droit_de_retrait" TargetMode="External"/><Relationship Id="rId4" Type="http://schemas.openxmlformats.org/officeDocument/2006/relationships/hyperlink" Target="https://fr.wikipedia.org/wiki/Int%C3%A9grit%C3%A9_(droit)" TargetMode="Externa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fr.wikipedia.org/wiki/Culture_libre" TargetMode="External"/><Relationship Id="rId3" Type="http://schemas.openxmlformats.org/officeDocument/2006/relationships/hyperlink" Target="https://fr.wikipedia.org/wiki/Licence_(juridique)" TargetMode="External"/><Relationship Id="rId7" Type="http://schemas.openxmlformats.org/officeDocument/2006/relationships/hyperlink" Target="https://fr.wikipedia.org/wiki/Licence_libre" TargetMode="External"/><Relationship Id="rId2" Type="http://schemas.openxmlformats.org/officeDocument/2006/relationships/slide" Target="../slides/slide5.xml"/><Relationship Id="rId1" Type="http://schemas.openxmlformats.org/officeDocument/2006/relationships/notesMaster" Target="../notesMasters/notesMaster1.xml"/><Relationship Id="rId6" Type="http://schemas.openxmlformats.org/officeDocument/2006/relationships/hyperlink" Target="https://fr.wikipedia.org/wiki/%C5%92uvre_d%C3%A9riv%C3%A9e" TargetMode="External"/><Relationship Id="rId5" Type="http://schemas.openxmlformats.org/officeDocument/2006/relationships/hyperlink" Target="https://fr.wikipedia.org/wiki/Droit_d'auteur" TargetMode="External"/><Relationship Id="rId4" Type="http://schemas.openxmlformats.org/officeDocument/2006/relationships/hyperlink" Target="https://fr.wikipedia.org/wiki/%C5%92uvre_de_l'esprit" TargetMode="External"/></Relationships>
</file>

<file path=ppt/notesSlides/_rels/notesSlide6.xml.rels><?xml version="1.0" encoding="UTF-8" standalone="yes"?>
<Relationships xmlns="http://schemas.openxmlformats.org/package/2006/relationships"><Relationship Id="rId13" Type="http://schemas.openxmlformats.org/officeDocument/2006/relationships/hyperlink" Target="https://fr.wikipedia.org/wiki/Bien_commun" TargetMode="External"/><Relationship Id="rId18" Type="http://schemas.openxmlformats.org/officeDocument/2006/relationships/hyperlink" Target="https://fr.wikipedia.org/wiki/Common_law" TargetMode="External"/><Relationship Id="rId26" Type="http://schemas.openxmlformats.org/officeDocument/2006/relationships/hyperlink" Target="https://fr.wikipedia.org/wiki/Bien_(%C3%A9conomie)" TargetMode="External"/><Relationship Id="rId3" Type="http://schemas.openxmlformats.org/officeDocument/2006/relationships/hyperlink" Target="https://fr.wikipedia.org/wiki/Organisation_%C3%A0_but_non_lucratif" TargetMode="External"/><Relationship Id="rId21" Type="http://schemas.openxmlformats.org/officeDocument/2006/relationships/hyperlink" Target="https://fr.wikipedia.org/wiki/Droits_de_tradition_civiliste" TargetMode="External"/><Relationship Id="rId34" Type="http://schemas.openxmlformats.org/officeDocument/2006/relationships/hyperlink" Target="https://fr.wikipedia.org/wiki/Juin_2007" TargetMode="External"/><Relationship Id="rId7" Type="http://schemas.openxmlformats.org/officeDocument/2006/relationships/hyperlink" Target="https://fr.wikipedia.org/wiki/Droit_d'auteur" TargetMode="External"/><Relationship Id="rId12" Type="http://schemas.openxmlformats.org/officeDocument/2006/relationships/hyperlink" Target="https://fr.wikipedia.org/wiki/Programme_informatique" TargetMode="External"/><Relationship Id="rId17" Type="http://schemas.openxmlformats.org/officeDocument/2006/relationships/hyperlink" Target="https://fr.wikipedia.org/wiki/Copyright_(typographie)" TargetMode="External"/><Relationship Id="rId25" Type="http://schemas.openxmlformats.org/officeDocument/2006/relationships/hyperlink" Target="https://fr.wikipedia.org/wiki/Droit_moral" TargetMode="External"/><Relationship Id="rId33" Type="http://schemas.openxmlformats.org/officeDocument/2006/relationships/hyperlink" Target="https://fr.wikipedia.org/wiki/29_juin" TargetMode="External"/><Relationship Id="rId2" Type="http://schemas.openxmlformats.org/officeDocument/2006/relationships/slide" Target="../slides/slide6.xml"/><Relationship Id="rId16" Type="http://schemas.openxmlformats.org/officeDocument/2006/relationships/hyperlink" Target="https://fr.wikipedia.org/wiki/Copyleft#cite_note-5" TargetMode="External"/><Relationship Id="rId20" Type="http://schemas.openxmlformats.org/officeDocument/2006/relationships/hyperlink" Target="https://fr.wikipedia.org/wiki/Personne_morale" TargetMode="External"/><Relationship Id="rId29" Type="http://schemas.openxmlformats.org/officeDocument/2006/relationships/hyperlink" Target="https://fr.wikipedia.org/wiki/Logiciel_libre" TargetMode="External"/><Relationship Id="rId1" Type="http://schemas.openxmlformats.org/officeDocument/2006/relationships/notesMaster" Target="../notesMasters/notesMaster1.xml"/><Relationship Id="rId6" Type="http://schemas.openxmlformats.org/officeDocument/2006/relationships/hyperlink" Target="https://fr.wikipedia.org/wiki/Licences_Creative_Commons" TargetMode="External"/><Relationship Id="rId11" Type="http://schemas.openxmlformats.org/officeDocument/2006/relationships/hyperlink" Target="https://fr.wikipedia.org/wiki/Art" TargetMode="External"/><Relationship Id="rId24" Type="http://schemas.openxmlformats.org/officeDocument/2006/relationships/hyperlink" Target="https://fr.wikipedia.org/wiki/Copyright#cite_note-2" TargetMode="External"/><Relationship Id="rId32" Type="http://schemas.openxmlformats.org/officeDocument/2006/relationships/hyperlink" Target="https://fr.wikipedia.org/wiki/Free_Software_Foundation" TargetMode="External"/><Relationship Id="rId5" Type="http://schemas.openxmlformats.org/officeDocument/2006/relationships/hyperlink" Target="https://fr.wikipedia.org/wiki/Creative_Commons#cite_note-1" TargetMode="External"/><Relationship Id="rId15" Type="http://schemas.openxmlformats.org/officeDocument/2006/relationships/hyperlink" Target="https://fr.wikipedia.org/wiki/Domaine_public_(propri%C3%A9t%C3%A9_intellectuelle)" TargetMode="External"/><Relationship Id="rId23" Type="http://schemas.openxmlformats.org/officeDocument/2006/relationships/hyperlink" Target="https://fr.wikipedia.org/wiki/Copyright#cite_note-Berne-1" TargetMode="External"/><Relationship Id="rId28" Type="http://schemas.openxmlformats.org/officeDocument/2006/relationships/hyperlink" Target="https://fr.wikipedia.org/wiki/Licence_(juridique)" TargetMode="External"/><Relationship Id="rId36" Type="http://schemas.openxmlformats.org/officeDocument/2006/relationships/hyperlink" Target="https://fr.wikipedia.org/wiki/Eben_Moglen" TargetMode="External"/><Relationship Id="rId10" Type="http://schemas.openxmlformats.org/officeDocument/2006/relationships/hyperlink" Target="https://fr.wikipedia.org/wiki/%C3%89tats-Unis" TargetMode="External"/><Relationship Id="rId19" Type="http://schemas.openxmlformats.org/officeDocument/2006/relationships/hyperlink" Target="https://fr.wikipedia.org/wiki/Personne_physique" TargetMode="External"/><Relationship Id="rId31" Type="http://schemas.openxmlformats.org/officeDocument/2006/relationships/hyperlink" Target="https://fr.wikipedia.org/wiki/Richard_Stallman" TargetMode="External"/><Relationship Id="rId4" Type="http://schemas.openxmlformats.org/officeDocument/2006/relationships/hyperlink" Target="https://fr.wikipedia.org/wiki/Propri%C3%A9t%C3%A9_intellectuelle" TargetMode="External"/><Relationship Id="rId9" Type="http://schemas.openxmlformats.org/officeDocument/2006/relationships/hyperlink" Target="https://fr.wikipedia.org/wiki/Commonwealth_of_Nations" TargetMode="External"/><Relationship Id="rId14" Type="http://schemas.openxmlformats.org/officeDocument/2006/relationships/hyperlink" Target="https://fr.wikipedia.org/wiki/Culture_libre" TargetMode="External"/><Relationship Id="rId22" Type="http://schemas.openxmlformats.org/officeDocument/2006/relationships/hyperlink" Target="https://fr.wikipedia.org/wiki/Convention_de_Berne_pour_la_protection_des_%C5%93uvres_litt%C3%A9raires_et_artistiques" TargetMode="External"/><Relationship Id="rId27" Type="http://schemas.openxmlformats.org/officeDocument/2006/relationships/hyperlink" Target="https://fr.wikipedia.org/wiki/Anglais" TargetMode="External"/><Relationship Id="rId30" Type="http://schemas.openxmlformats.org/officeDocument/2006/relationships/hyperlink" Target="https://fr.wikipedia.org/wiki/GNU" TargetMode="External"/><Relationship Id="rId35" Type="http://schemas.openxmlformats.org/officeDocument/2006/relationships/hyperlink" Target="https://fr.wikipedia.org/wiki/2007_en_informatique" TargetMode="External"/><Relationship Id="rId8" Type="http://schemas.openxmlformats.org/officeDocument/2006/relationships/hyperlink" Target="https://fr.wikipedia.org/wiki/Copyright"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C73934-D492-4443-9427-018DE5D6DDA5}" type="slidenum">
              <a:rPr lang="en-US" smtClean="0"/>
              <a:t>1</a:t>
            </a:fld>
            <a:endParaRPr lang="en-US" dirty="0"/>
          </a:p>
        </p:txBody>
      </p:sp>
    </p:spTree>
    <p:extLst>
      <p:ext uri="{BB962C8B-B14F-4D97-AF65-F5344CB8AC3E}">
        <p14:creationId xmlns:p14="http://schemas.microsoft.com/office/powerpoint/2010/main" val="21169626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a:p>
            <a:r>
              <a:rPr lang="fr-FR" b="1" u="none" baseline="0" dirty="0">
                <a:solidFill>
                  <a:schemeClr val="tx1"/>
                </a:solidFill>
              </a:rPr>
              <a:t>Leur faire à présent deviner les significations des six licences « Creative Commons » en se remémorant les symboles : </a:t>
            </a:r>
          </a:p>
          <a:p>
            <a:endParaRPr lang="fr-FR" b="1" u="none" baseline="0" dirty="0">
              <a:solidFill>
                <a:schemeClr val="tx1"/>
              </a:solidFill>
            </a:endParaRPr>
          </a:p>
          <a:p>
            <a:r>
              <a:rPr lang="fr-FR" b="1" u="none" baseline="0" dirty="0">
                <a:solidFill>
                  <a:schemeClr val="tx1"/>
                </a:solidFill>
              </a:rPr>
              <a:t>Licence 1 : Attribution</a:t>
            </a:r>
          </a:p>
          <a:p>
            <a:endParaRPr lang="fr-FR" b="1" u="none" baseline="0" dirty="0">
              <a:solidFill>
                <a:schemeClr val="tx1"/>
              </a:solidFill>
            </a:endParaRPr>
          </a:p>
          <a:p>
            <a:r>
              <a:rPr lang="fr-FR" b="1" u="none" baseline="0" dirty="0">
                <a:solidFill>
                  <a:schemeClr val="tx1"/>
                </a:solidFill>
              </a:rPr>
              <a:t>Licence 2 : Attribution + Pas de modification</a:t>
            </a:r>
          </a:p>
          <a:p>
            <a:endParaRPr lang="fr-FR" b="1" u="none" baseline="0" dirty="0">
              <a:solidFill>
                <a:schemeClr val="tx1"/>
              </a:solidFill>
            </a:endParaRPr>
          </a:p>
          <a:p>
            <a:r>
              <a:rPr lang="fr-FR" b="1" u="none" baseline="0" dirty="0">
                <a:solidFill>
                  <a:schemeClr val="tx1"/>
                </a:solidFill>
              </a:rPr>
              <a:t>Licence 3 : Attribution + Pas d’utilisation commerciale + Pas de modification</a:t>
            </a:r>
          </a:p>
          <a:p>
            <a:endParaRPr lang="fr-FR" b="1" u="none" baseline="0" dirty="0">
              <a:solidFill>
                <a:schemeClr val="tx1"/>
              </a:solidFill>
            </a:endParaRPr>
          </a:p>
          <a:p>
            <a:r>
              <a:rPr lang="fr-FR" b="1" u="none" baseline="0" dirty="0">
                <a:solidFill>
                  <a:schemeClr val="tx1"/>
                </a:solidFill>
              </a:rPr>
              <a:t>Licence 4 : Attribution + Pas d’utilisation commerciale</a:t>
            </a:r>
          </a:p>
          <a:p>
            <a:endParaRPr lang="fr-FR" b="1" u="none" baseline="0" dirty="0">
              <a:solidFill>
                <a:schemeClr val="tx1"/>
              </a:solidFill>
            </a:endParaRPr>
          </a:p>
          <a:p>
            <a:r>
              <a:rPr lang="fr-FR" b="1" u="none" baseline="0" dirty="0">
                <a:solidFill>
                  <a:schemeClr val="tx1"/>
                </a:solidFill>
              </a:rPr>
              <a:t>Licence 5 : Attribution +Pas d’utilisation commerciale + Partage dans les mêmes conditions</a:t>
            </a:r>
          </a:p>
          <a:p>
            <a:endParaRPr lang="fr-FR" b="1" u="none" baseline="0" dirty="0">
              <a:solidFill>
                <a:schemeClr val="tx1"/>
              </a:solidFill>
            </a:endParaRPr>
          </a:p>
          <a:p>
            <a:r>
              <a:rPr lang="fr-FR" b="1" u="none" baseline="0" dirty="0">
                <a:solidFill>
                  <a:schemeClr val="tx1"/>
                </a:solidFill>
              </a:rPr>
              <a:t>Licence 6 : Attribution + Partage dans les mêmes conditions</a:t>
            </a:r>
          </a:p>
          <a:p>
            <a:endParaRPr lang="fr-FR" b="1" u="none" baseline="0" dirty="0">
              <a:solidFill>
                <a:schemeClr val="tx1"/>
              </a:solidFill>
            </a:endParaRPr>
          </a:p>
          <a:p>
            <a:endParaRPr lang="fr-FR" b="1" u="none" baseline="0" dirty="0">
              <a:solidFill>
                <a:schemeClr val="tx1"/>
              </a:solidFill>
            </a:endParaRPr>
          </a:p>
          <a:p>
            <a:endParaRPr lang="fr-FR" b="1" u="none" baseline="0" dirty="0">
              <a:solidFill>
                <a:schemeClr val="tx1"/>
              </a:solidFill>
            </a:endParaRPr>
          </a:p>
          <a:p>
            <a:endParaRPr lang="fr-FR" b="1" u="none" baseline="0" dirty="0">
              <a:solidFill>
                <a:schemeClr val="tx1"/>
              </a:solidFill>
            </a:endParaRPr>
          </a:p>
          <a:p>
            <a:endParaRPr lang="fr-FR" b="1" u="none" baseline="0" dirty="0">
              <a:solidFill>
                <a:schemeClr val="tx1"/>
              </a:solidFill>
            </a:endParaRPr>
          </a:p>
        </p:txBody>
      </p:sp>
      <p:sp>
        <p:nvSpPr>
          <p:cNvPr id="4" name="Espace réservé du numéro de diapositive 3"/>
          <p:cNvSpPr>
            <a:spLocks noGrp="1"/>
          </p:cNvSpPr>
          <p:nvPr>
            <p:ph type="sldNum" sz="quarter" idx="10"/>
          </p:nvPr>
        </p:nvSpPr>
        <p:spPr/>
        <p:txBody>
          <a:bodyPr/>
          <a:lstStyle/>
          <a:p>
            <a:fld id="{9B3B5831-633A-4696-A184-4168BAAC7159}" type="slidenum">
              <a:rPr lang="fr-FR" smtClean="0"/>
              <a:t>10</a:t>
            </a:fld>
            <a:endParaRPr lang="fr-FR" dirty="0"/>
          </a:p>
        </p:txBody>
      </p:sp>
    </p:spTree>
    <p:extLst>
      <p:ext uri="{BB962C8B-B14F-4D97-AF65-F5344CB8AC3E}">
        <p14:creationId xmlns:p14="http://schemas.microsoft.com/office/powerpoint/2010/main" val="40475307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a:p>
            <a:r>
              <a:rPr lang="fr-FR" b="1" u="none" baseline="0" dirty="0">
                <a:solidFill>
                  <a:schemeClr val="tx1"/>
                </a:solidFill>
              </a:rPr>
              <a:t>Leur faire à présent deviner les significations des six licences « Creative Commons » en se remémorant les symboles : </a:t>
            </a:r>
          </a:p>
          <a:p>
            <a:endParaRPr lang="fr-FR" b="1" u="none" baseline="0" dirty="0">
              <a:solidFill>
                <a:schemeClr val="tx1"/>
              </a:solidFill>
            </a:endParaRPr>
          </a:p>
          <a:p>
            <a:r>
              <a:rPr lang="fr-FR" b="1" u="none" baseline="0" dirty="0">
                <a:solidFill>
                  <a:schemeClr val="tx1"/>
                </a:solidFill>
              </a:rPr>
              <a:t>Licence 1 : Attribution</a:t>
            </a:r>
          </a:p>
          <a:p>
            <a:endParaRPr lang="fr-FR" b="1" u="none" baseline="0" dirty="0">
              <a:solidFill>
                <a:schemeClr val="tx1"/>
              </a:solidFill>
            </a:endParaRPr>
          </a:p>
          <a:p>
            <a:r>
              <a:rPr lang="fr-FR" b="1" u="none" baseline="0" dirty="0">
                <a:solidFill>
                  <a:schemeClr val="tx1"/>
                </a:solidFill>
              </a:rPr>
              <a:t>Licence 2 : Attribution + Pas de modification</a:t>
            </a:r>
          </a:p>
          <a:p>
            <a:endParaRPr lang="fr-FR" b="1" u="none" baseline="0" dirty="0">
              <a:solidFill>
                <a:schemeClr val="tx1"/>
              </a:solidFill>
            </a:endParaRPr>
          </a:p>
          <a:p>
            <a:r>
              <a:rPr lang="fr-FR" b="1" u="none" baseline="0" dirty="0">
                <a:solidFill>
                  <a:schemeClr val="tx1"/>
                </a:solidFill>
              </a:rPr>
              <a:t>Licence 3 : Attribution + Pas d’utilisation commerciale + Pas de modification</a:t>
            </a:r>
          </a:p>
          <a:p>
            <a:endParaRPr lang="fr-FR" b="1" u="none" baseline="0" dirty="0">
              <a:solidFill>
                <a:schemeClr val="tx1"/>
              </a:solidFill>
            </a:endParaRPr>
          </a:p>
          <a:p>
            <a:r>
              <a:rPr lang="fr-FR" b="1" u="none" baseline="0" dirty="0">
                <a:solidFill>
                  <a:schemeClr val="tx1"/>
                </a:solidFill>
              </a:rPr>
              <a:t>Licence 4 : Attribution + Pas d’utilisation commerciale</a:t>
            </a:r>
          </a:p>
          <a:p>
            <a:endParaRPr lang="fr-FR" b="1" u="none" baseline="0" dirty="0">
              <a:solidFill>
                <a:schemeClr val="tx1"/>
              </a:solidFill>
            </a:endParaRPr>
          </a:p>
          <a:p>
            <a:r>
              <a:rPr lang="fr-FR" b="1" u="none" baseline="0" dirty="0">
                <a:solidFill>
                  <a:schemeClr val="tx1"/>
                </a:solidFill>
              </a:rPr>
              <a:t>Licence 5 : Attribution +Pas d’utilisation commerciale + Partage dans les mêmes conditions</a:t>
            </a:r>
          </a:p>
          <a:p>
            <a:endParaRPr lang="fr-FR" b="1" u="none" baseline="0" dirty="0">
              <a:solidFill>
                <a:schemeClr val="tx1"/>
              </a:solidFill>
            </a:endParaRPr>
          </a:p>
          <a:p>
            <a:r>
              <a:rPr lang="fr-FR" b="1" u="none" baseline="0" dirty="0">
                <a:solidFill>
                  <a:schemeClr val="tx1"/>
                </a:solidFill>
              </a:rPr>
              <a:t>Licence 6 : Attribution + Partage dans les mêmes conditions</a:t>
            </a:r>
          </a:p>
          <a:p>
            <a:endParaRPr lang="fr-FR" b="1" u="none" baseline="0" dirty="0">
              <a:solidFill>
                <a:schemeClr val="tx1"/>
              </a:solidFill>
            </a:endParaRPr>
          </a:p>
          <a:p>
            <a:endParaRPr lang="fr-FR" b="1" u="none" baseline="0" dirty="0">
              <a:solidFill>
                <a:schemeClr val="tx1"/>
              </a:solidFill>
            </a:endParaRPr>
          </a:p>
          <a:p>
            <a:endParaRPr lang="fr-FR" b="1" u="none" baseline="0" dirty="0">
              <a:solidFill>
                <a:schemeClr val="tx1"/>
              </a:solidFill>
            </a:endParaRPr>
          </a:p>
          <a:p>
            <a:endParaRPr lang="fr-FR" b="1" u="none" baseline="0" dirty="0">
              <a:solidFill>
                <a:schemeClr val="tx1"/>
              </a:solidFill>
            </a:endParaRPr>
          </a:p>
          <a:p>
            <a:endParaRPr lang="fr-FR" b="1" u="none" baseline="0" dirty="0">
              <a:solidFill>
                <a:schemeClr val="tx1"/>
              </a:solidFill>
            </a:endParaRPr>
          </a:p>
        </p:txBody>
      </p:sp>
      <p:sp>
        <p:nvSpPr>
          <p:cNvPr id="4" name="Espace réservé du numéro de diapositive 3"/>
          <p:cNvSpPr>
            <a:spLocks noGrp="1"/>
          </p:cNvSpPr>
          <p:nvPr>
            <p:ph type="sldNum" sz="quarter" idx="10"/>
          </p:nvPr>
        </p:nvSpPr>
        <p:spPr/>
        <p:txBody>
          <a:bodyPr/>
          <a:lstStyle/>
          <a:p>
            <a:fld id="{9B3B5831-633A-4696-A184-4168BAAC7159}" type="slidenum">
              <a:rPr lang="fr-FR" smtClean="0"/>
              <a:t>11</a:t>
            </a:fld>
            <a:endParaRPr lang="fr-FR" dirty="0"/>
          </a:p>
        </p:txBody>
      </p:sp>
    </p:spTree>
    <p:extLst>
      <p:ext uri="{BB962C8B-B14F-4D97-AF65-F5344CB8AC3E}">
        <p14:creationId xmlns:p14="http://schemas.microsoft.com/office/powerpoint/2010/main" val="42911099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a:p>
            <a:r>
              <a:rPr lang="fr-FR" b="1" u="none" baseline="0" dirty="0">
                <a:solidFill>
                  <a:schemeClr val="tx1"/>
                </a:solidFill>
              </a:rPr>
              <a:t>Leur faire à présent deviner les significations des six licences « Creative Commons » en se remémorant les symboles : </a:t>
            </a:r>
          </a:p>
          <a:p>
            <a:endParaRPr lang="fr-FR" b="1" u="none" baseline="0" dirty="0">
              <a:solidFill>
                <a:schemeClr val="tx1"/>
              </a:solidFill>
            </a:endParaRPr>
          </a:p>
          <a:p>
            <a:r>
              <a:rPr lang="fr-FR" b="1" u="none" baseline="0" dirty="0">
                <a:solidFill>
                  <a:schemeClr val="tx1"/>
                </a:solidFill>
              </a:rPr>
              <a:t>Licence 1 : Attribution</a:t>
            </a:r>
          </a:p>
          <a:p>
            <a:endParaRPr lang="fr-FR" b="1" u="none" baseline="0" dirty="0">
              <a:solidFill>
                <a:schemeClr val="tx1"/>
              </a:solidFill>
            </a:endParaRPr>
          </a:p>
          <a:p>
            <a:r>
              <a:rPr lang="fr-FR" b="1" u="none" baseline="0" dirty="0">
                <a:solidFill>
                  <a:schemeClr val="tx1"/>
                </a:solidFill>
              </a:rPr>
              <a:t>Licence 2 : Attribution + Pas de modification</a:t>
            </a:r>
          </a:p>
          <a:p>
            <a:endParaRPr lang="fr-FR" b="1" u="none" baseline="0" dirty="0">
              <a:solidFill>
                <a:schemeClr val="tx1"/>
              </a:solidFill>
            </a:endParaRPr>
          </a:p>
          <a:p>
            <a:r>
              <a:rPr lang="fr-FR" b="1" u="none" baseline="0" dirty="0">
                <a:solidFill>
                  <a:schemeClr val="tx1"/>
                </a:solidFill>
              </a:rPr>
              <a:t>Licence 3 : Attribution + Pas d’utilisation commerciale + Pas de modification</a:t>
            </a:r>
          </a:p>
          <a:p>
            <a:endParaRPr lang="fr-FR" b="1" u="none" baseline="0" dirty="0">
              <a:solidFill>
                <a:schemeClr val="tx1"/>
              </a:solidFill>
            </a:endParaRPr>
          </a:p>
          <a:p>
            <a:r>
              <a:rPr lang="fr-FR" b="1" u="none" baseline="0" dirty="0">
                <a:solidFill>
                  <a:schemeClr val="tx1"/>
                </a:solidFill>
              </a:rPr>
              <a:t>Licence 4 : Attribution + Pas d’utilisation commerciale</a:t>
            </a:r>
          </a:p>
          <a:p>
            <a:endParaRPr lang="fr-FR" b="1" u="none" baseline="0" dirty="0">
              <a:solidFill>
                <a:schemeClr val="tx1"/>
              </a:solidFill>
            </a:endParaRPr>
          </a:p>
          <a:p>
            <a:r>
              <a:rPr lang="fr-FR" b="1" u="none" baseline="0" dirty="0">
                <a:solidFill>
                  <a:schemeClr val="tx1"/>
                </a:solidFill>
              </a:rPr>
              <a:t>Licence 5 : Attribution +Pas d’utilisation commerciale + Partage dans les mêmes conditions</a:t>
            </a:r>
          </a:p>
          <a:p>
            <a:endParaRPr lang="fr-FR" b="1" u="none" baseline="0" dirty="0">
              <a:solidFill>
                <a:schemeClr val="tx1"/>
              </a:solidFill>
            </a:endParaRPr>
          </a:p>
          <a:p>
            <a:r>
              <a:rPr lang="fr-FR" b="1" u="none" baseline="0" dirty="0">
                <a:solidFill>
                  <a:schemeClr val="tx1"/>
                </a:solidFill>
              </a:rPr>
              <a:t>Licence 6 : Attribution + Partage dans les mêmes conditions</a:t>
            </a:r>
          </a:p>
          <a:p>
            <a:endParaRPr lang="fr-FR" b="1" u="none" baseline="0" dirty="0">
              <a:solidFill>
                <a:schemeClr val="tx1"/>
              </a:solidFill>
            </a:endParaRPr>
          </a:p>
          <a:p>
            <a:endParaRPr lang="fr-FR" b="1" u="none" baseline="0" dirty="0">
              <a:solidFill>
                <a:schemeClr val="tx1"/>
              </a:solidFill>
            </a:endParaRPr>
          </a:p>
          <a:p>
            <a:endParaRPr lang="fr-FR" b="1" u="none" baseline="0" dirty="0">
              <a:solidFill>
                <a:schemeClr val="tx1"/>
              </a:solidFill>
            </a:endParaRPr>
          </a:p>
          <a:p>
            <a:endParaRPr lang="fr-FR" b="1" u="none" baseline="0" dirty="0">
              <a:solidFill>
                <a:schemeClr val="tx1"/>
              </a:solidFill>
            </a:endParaRPr>
          </a:p>
          <a:p>
            <a:endParaRPr lang="fr-FR" b="1" u="none" baseline="0" dirty="0">
              <a:solidFill>
                <a:schemeClr val="tx1"/>
              </a:solidFill>
            </a:endParaRPr>
          </a:p>
        </p:txBody>
      </p:sp>
      <p:sp>
        <p:nvSpPr>
          <p:cNvPr id="4" name="Espace réservé du numéro de diapositive 3"/>
          <p:cNvSpPr>
            <a:spLocks noGrp="1"/>
          </p:cNvSpPr>
          <p:nvPr>
            <p:ph type="sldNum" sz="quarter" idx="10"/>
          </p:nvPr>
        </p:nvSpPr>
        <p:spPr/>
        <p:txBody>
          <a:bodyPr/>
          <a:lstStyle/>
          <a:p>
            <a:fld id="{9B3B5831-633A-4696-A184-4168BAAC7159}" type="slidenum">
              <a:rPr lang="fr-FR" smtClean="0"/>
              <a:t>12</a:t>
            </a:fld>
            <a:endParaRPr lang="fr-FR" dirty="0"/>
          </a:p>
        </p:txBody>
      </p:sp>
    </p:spTree>
    <p:extLst>
      <p:ext uri="{BB962C8B-B14F-4D97-AF65-F5344CB8AC3E}">
        <p14:creationId xmlns:p14="http://schemas.microsoft.com/office/powerpoint/2010/main" val="5322043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a:p>
            <a:r>
              <a:rPr lang="fr-FR" b="1" u="none" baseline="0" dirty="0">
                <a:solidFill>
                  <a:schemeClr val="tx1"/>
                </a:solidFill>
              </a:rPr>
              <a:t>Leur faire à présent deviner les significations des six licences « Creative Commons » en se remémorant les symboles : </a:t>
            </a:r>
          </a:p>
          <a:p>
            <a:endParaRPr lang="fr-FR" b="1" u="none" baseline="0" dirty="0">
              <a:solidFill>
                <a:schemeClr val="tx1"/>
              </a:solidFill>
            </a:endParaRPr>
          </a:p>
          <a:p>
            <a:r>
              <a:rPr lang="fr-FR" b="1" u="none" baseline="0" dirty="0">
                <a:solidFill>
                  <a:schemeClr val="tx1"/>
                </a:solidFill>
              </a:rPr>
              <a:t>Licence 1 : Attribution</a:t>
            </a:r>
          </a:p>
          <a:p>
            <a:endParaRPr lang="fr-FR" b="1" u="none" baseline="0" dirty="0">
              <a:solidFill>
                <a:schemeClr val="tx1"/>
              </a:solidFill>
            </a:endParaRPr>
          </a:p>
          <a:p>
            <a:r>
              <a:rPr lang="fr-FR" b="1" u="none" baseline="0" dirty="0">
                <a:solidFill>
                  <a:schemeClr val="tx1"/>
                </a:solidFill>
              </a:rPr>
              <a:t>Licence 2 : Attribution + Pas de modification</a:t>
            </a:r>
          </a:p>
          <a:p>
            <a:endParaRPr lang="fr-FR" b="1" u="none" baseline="0" dirty="0">
              <a:solidFill>
                <a:schemeClr val="tx1"/>
              </a:solidFill>
            </a:endParaRPr>
          </a:p>
          <a:p>
            <a:r>
              <a:rPr lang="fr-FR" b="1" u="none" baseline="0" dirty="0">
                <a:solidFill>
                  <a:schemeClr val="tx1"/>
                </a:solidFill>
              </a:rPr>
              <a:t>Licence 3 : Attribution + Pas d’utilisation commerciale + Pas de modification</a:t>
            </a:r>
          </a:p>
          <a:p>
            <a:endParaRPr lang="fr-FR" b="1" u="none" baseline="0" dirty="0">
              <a:solidFill>
                <a:schemeClr val="tx1"/>
              </a:solidFill>
            </a:endParaRPr>
          </a:p>
          <a:p>
            <a:r>
              <a:rPr lang="fr-FR" b="1" u="none" baseline="0" dirty="0">
                <a:solidFill>
                  <a:schemeClr val="tx1"/>
                </a:solidFill>
              </a:rPr>
              <a:t>Licence 4 : Attribution + Pas d’utilisation commerciale</a:t>
            </a:r>
          </a:p>
          <a:p>
            <a:endParaRPr lang="fr-FR" b="1" u="none" baseline="0" dirty="0">
              <a:solidFill>
                <a:schemeClr val="tx1"/>
              </a:solidFill>
            </a:endParaRPr>
          </a:p>
          <a:p>
            <a:r>
              <a:rPr lang="fr-FR" b="1" u="none" baseline="0" dirty="0">
                <a:solidFill>
                  <a:schemeClr val="tx1"/>
                </a:solidFill>
              </a:rPr>
              <a:t>Licence 5 : Attribution +Pas d’utilisation commerciale + Partage dans les mêmes conditions</a:t>
            </a:r>
          </a:p>
          <a:p>
            <a:endParaRPr lang="fr-FR" b="1" u="none" baseline="0" dirty="0">
              <a:solidFill>
                <a:schemeClr val="tx1"/>
              </a:solidFill>
            </a:endParaRPr>
          </a:p>
          <a:p>
            <a:r>
              <a:rPr lang="fr-FR" b="1" u="none" baseline="0" dirty="0">
                <a:solidFill>
                  <a:schemeClr val="tx1"/>
                </a:solidFill>
              </a:rPr>
              <a:t>Licence 6 : Attribution + Partage dans les mêmes conditions</a:t>
            </a:r>
          </a:p>
          <a:p>
            <a:endParaRPr lang="fr-FR" b="1" u="none" baseline="0" dirty="0">
              <a:solidFill>
                <a:schemeClr val="tx1"/>
              </a:solidFill>
            </a:endParaRPr>
          </a:p>
          <a:p>
            <a:endParaRPr lang="fr-FR" b="1" u="none" baseline="0" dirty="0">
              <a:solidFill>
                <a:schemeClr val="tx1"/>
              </a:solidFill>
            </a:endParaRPr>
          </a:p>
          <a:p>
            <a:endParaRPr lang="fr-FR" b="1" u="none" baseline="0" dirty="0">
              <a:solidFill>
                <a:schemeClr val="tx1"/>
              </a:solidFill>
            </a:endParaRPr>
          </a:p>
          <a:p>
            <a:endParaRPr lang="fr-FR" b="1" u="none" baseline="0" dirty="0">
              <a:solidFill>
                <a:schemeClr val="tx1"/>
              </a:solidFill>
            </a:endParaRPr>
          </a:p>
          <a:p>
            <a:endParaRPr lang="fr-FR" b="1" u="none" baseline="0" dirty="0">
              <a:solidFill>
                <a:schemeClr val="tx1"/>
              </a:solidFill>
            </a:endParaRPr>
          </a:p>
        </p:txBody>
      </p:sp>
      <p:sp>
        <p:nvSpPr>
          <p:cNvPr id="4" name="Espace réservé du numéro de diapositive 3"/>
          <p:cNvSpPr>
            <a:spLocks noGrp="1"/>
          </p:cNvSpPr>
          <p:nvPr>
            <p:ph type="sldNum" sz="quarter" idx="10"/>
          </p:nvPr>
        </p:nvSpPr>
        <p:spPr/>
        <p:txBody>
          <a:bodyPr/>
          <a:lstStyle/>
          <a:p>
            <a:fld id="{9B3B5831-633A-4696-A184-4168BAAC7159}" type="slidenum">
              <a:rPr lang="fr-FR" smtClean="0"/>
              <a:t>13</a:t>
            </a:fld>
            <a:endParaRPr lang="fr-FR" dirty="0"/>
          </a:p>
        </p:txBody>
      </p:sp>
    </p:spTree>
    <p:extLst>
      <p:ext uri="{BB962C8B-B14F-4D97-AF65-F5344CB8AC3E}">
        <p14:creationId xmlns:p14="http://schemas.microsoft.com/office/powerpoint/2010/main" val="362046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a:p>
            <a:r>
              <a:rPr lang="fr-FR" b="1" u="none" baseline="0" dirty="0">
                <a:solidFill>
                  <a:schemeClr val="tx1"/>
                </a:solidFill>
              </a:rPr>
              <a:t>Leur faire à présent deviner les significations des six licences « Creative Commons » en se remémorant les symboles : </a:t>
            </a:r>
          </a:p>
          <a:p>
            <a:endParaRPr lang="fr-FR" b="1" u="none" baseline="0" dirty="0">
              <a:solidFill>
                <a:schemeClr val="tx1"/>
              </a:solidFill>
            </a:endParaRPr>
          </a:p>
          <a:p>
            <a:r>
              <a:rPr lang="fr-FR" b="1" u="none" baseline="0" dirty="0">
                <a:solidFill>
                  <a:schemeClr val="tx1"/>
                </a:solidFill>
              </a:rPr>
              <a:t>Licence 1 : Attribution</a:t>
            </a:r>
          </a:p>
          <a:p>
            <a:endParaRPr lang="fr-FR" b="1" u="none" baseline="0" dirty="0">
              <a:solidFill>
                <a:schemeClr val="tx1"/>
              </a:solidFill>
            </a:endParaRPr>
          </a:p>
          <a:p>
            <a:r>
              <a:rPr lang="fr-FR" b="1" u="none" baseline="0" dirty="0">
                <a:solidFill>
                  <a:schemeClr val="tx1"/>
                </a:solidFill>
              </a:rPr>
              <a:t>Licence 2 : Attribution + Pas de modification</a:t>
            </a:r>
          </a:p>
          <a:p>
            <a:endParaRPr lang="fr-FR" b="1" u="none" baseline="0" dirty="0">
              <a:solidFill>
                <a:schemeClr val="tx1"/>
              </a:solidFill>
            </a:endParaRPr>
          </a:p>
          <a:p>
            <a:r>
              <a:rPr lang="fr-FR" b="1" u="none" baseline="0" dirty="0">
                <a:solidFill>
                  <a:schemeClr val="tx1"/>
                </a:solidFill>
              </a:rPr>
              <a:t>Licence 3 : Attribution + Pas d’utilisation commerciale + Pas de modification</a:t>
            </a:r>
          </a:p>
          <a:p>
            <a:endParaRPr lang="fr-FR" b="1" u="none" baseline="0" dirty="0">
              <a:solidFill>
                <a:schemeClr val="tx1"/>
              </a:solidFill>
            </a:endParaRPr>
          </a:p>
          <a:p>
            <a:r>
              <a:rPr lang="fr-FR" b="1" u="none" baseline="0" dirty="0">
                <a:solidFill>
                  <a:schemeClr val="tx1"/>
                </a:solidFill>
              </a:rPr>
              <a:t>Licence 4 : Attribution + Pas d’utilisation commerciale</a:t>
            </a:r>
          </a:p>
          <a:p>
            <a:endParaRPr lang="fr-FR" b="1" u="none" baseline="0" dirty="0">
              <a:solidFill>
                <a:schemeClr val="tx1"/>
              </a:solidFill>
            </a:endParaRPr>
          </a:p>
          <a:p>
            <a:r>
              <a:rPr lang="fr-FR" b="1" u="none" baseline="0" dirty="0">
                <a:solidFill>
                  <a:schemeClr val="tx1"/>
                </a:solidFill>
              </a:rPr>
              <a:t>Licence 5 : Attribution +Pas d’utilisation commerciale + Partage dans les mêmes conditions</a:t>
            </a:r>
          </a:p>
          <a:p>
            <a:endParaRPr lang="fr-FR" b="1" u="none" baseline="0" dirty="0">
              <a:solidFill>
                <a:schemeClr val="tx1"/>
              </a:solidFill>
            </a:endParaRPr>
          </a:p>
          <a:p>
            <a:r>
              <a:rPr lang="fr-FR" b="1" u="none" baseline="0" dirty="0">
                <a:solidFill>
                  <a:schemeClr val="tx1"/>
                </a:solidFill>
              </a:rPr>
              <a:t>Licence 6 : Attribution + Partage dans les mêmes conditions</a:t>
            </a:r>
          </a:p>
          <a:p>
            <a:endParaRPr lang="fr-FR" b="1" u="none" baseline="0" dirty="0">
              <a:solidFill>
                <a:schemeClr val="tx1"/>
              </a:solidFill>
            </a:endParaRPr>
          </a:p>
          <a:p>
            <a:endParaRPr lang="fr-FR" b="1" u="none" baseline="0" dirty="0">
              <a:solidFill>
                <a:schemeClr val="tx1"/>
              </a:solidFill>
            </a:endParaRPr>
          </a:p>
          <a:p>
            <a:endParaRPr lang="fr-FR" b="1" u="none" baseline="0" dirty="0">
              <a:solidFill>
                <a:schemeClr val="tx1"/>
              </a:solidFill>
            </a:endParaRPr>
          </a:p>
          <a:p>
            <a:endParaRPr lang="fr-FR" b="1" u="none" baseline="0" dirty="0">
              <a:solidFill>
                <a:schemeClr val="tx1"/>
              </a:solidFill>
            </a:endParaRPr>
          </a:p>
          <a:p>
            <a:endParaRPr lang="fr-FR" b="1" u="none" baseline="0" dirty="0">
              <a:solidFill>
                <a:schemeClr val="tx1"/>
              </a:solidFill>
            </a:endParaRPr>
          </a:p>
        </p:txBody>
      </p:sp>
      <p:sp>
        <p:nvSpPr>
          <p:cNvPr id="4" name="Espace réservé du numéro de diapositive 3"/>
          <p:cNvSpPr>
            <a:spLocks noGrp="1"/>
          </p:cNvSpPr>
          <p:nvPr>
            <p:ph type="sldNum" sz="quarter" idx="10"/>
          </p:nvPr>
        </p:nvSpPr>
        <p:spPr/>
        <p:txBody>
          <a:bodyPr/>
          <a:lstStyle/>
          <a:p>
            <a:fld id="{9B3B5831-633A-4696-A184-4168BAAC7159}" type="slidenum">
              <a:rPr lang="fr-FR" smtClean="0"/>
              <a:t>14</a:t>
            </a:fld>
            <a:endParaRPr lang="fr-FR" dirty="0"/>
          </a:p>
        </p:txBody>
      </p:sp>
    </p:spTree>
    <p:extLst>
      <p:ext uri="{BB962C8B-B14F-4D97-AF65-F5344CB8AC3E}">
        <p14:creationId xmlns:p14="http://schemas.microsoft.com/office/powerpoint/2010/main" val="3266819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a:p>
            <a:r>
              <a:rPr lang="fr-FR" b="1" u="none" baseline="0" dirty="0">
                <a:solidFill>
                  <a:schemeClr val="tx1"/>
                </a:solidFill>
              </a:rPr>
              <a:t>Leur faire à présent deviner les significations des six licences « Creative Commons » en se remémorant les symboles : </a:t>
            </a:r>
          </a:p>
          <a:p>
            <a:endParaRPr lang="fr-FR" b="1" u="none" baseline="0" dirty="0">
              <a:solidFill>
                <a:schemeClr val="tx1"/>
              </a:solidFill>
            </a:endParaRPr>
          </a:p>
          <a:p>
            <a:r>
              <a:rPr lang="fr-FR" b="1" u="none" baseline="0" dirty="0">
                <a:solidFill>
                  <a:schemeClr val="tx1"/>
                </a:solidFill>
              </a:rPr>
              <a:t>Licence 1 : Attribution</a:t>
            </a:r>
          </a:p>
          <a:p>
            <a:endParaRPr lang="fr-FR" b="1" u="none" baseline="0" dirty="0">
              <a:solidFill>
                <a:schemeClr val="tx1"/>
              </a:solidFill>
            </a:endParaRPr>
          </a:p>
          <a:p>
            <a:r>
              <a:rPr lang="fr-FR" b="1" u="none" baseline="0" dirty="0">
                <a:solidFill>
                  <a:schemeClr val="tx1"/>
                </a:solidFill>
              </a:rPr>
              <a:t>Licence 2 : Attribution + Pas de modification</a:t>
            </a:r>
          </a:p>
          <a:p>
            <a:endParaRPr lang="fr-FR" b="1" u="none" baseline="0" dirty="0">
              <a:solidFill>
                <a:schemeClr val="tx1"/>
              </a:solidFill>
            </a:endParaRPr>
          </a:p>
          <a:p>
            <a:r>
              <a:rPr lang="fr-FR" b="1" u="none" baseline="0" dirty="0">
                <a:solidFill>
                  <a:schemeClr val="tx1"/>
                </a:solidFill>
              </a:rPr>
              <a:t>Licence 3 : Attribution + Pas d’utilisation commerciale + Pas de modification</a:t>
            </a:r>
          </a:p>
          <a:p>
            <a:endParaRPr lang="fr-FR" b="1" u="none" baseline="0" dirty="0">
              <a:solidFill>
                <a:schemeClr val="tx1"/>
              </a:solidFill>
            </a:endParaRPr>
          </a:p>
          <a:p>
            <a:r>
              <a:rPr lang="fr-FR" b="1" u="none" baseline="0" dirty="0">
                <a:solidFill>
                  <a:schemeClr val="tx1"/>
                </a:solidFill>
              </a:rPr>
              <a:t>Licence 4 : Attribution + Pas d’utilisation commerciale</a:t>
            </a:r>
          </a:p>
          <a:p>
            <a:endParaRPr lang="fr-FR" b="1" u="none" baseline="0" dirty="0">
              <a:solidFill>
                <a:schemeClr val="tx1"/>
              </a:solidFill>
            </a:endParaRPr>
          </a:p>
          <a:p>
            <a:r>
              <a:rPr lang="fr-FR" b="1" u="none" baseline="0" dirty="0">
                <a:solidFill>
                  <a:schemeClr val="tx1"/>
                </a:solidFill>
              </a:rPr>
              <a:t>Licence 5 : Attribution +Pas d’utilisation commerciale + Partage dans les mêmes conditions</a:t>
            </a:r>
          </a:p>
          <a:p>
            <a:endParaRPr lang="fr-FR" b="1" u="none" baseline="0" dirty="0">
              <a:solidFill>
                <a:schemeClr val="tx1"/>
              </a:solidFill>
            </a:endParaRPr>
          </a:p>
          <a:p>
            <a:r>
              <a:rPr lang="fr-FR" b="1" u="none" baseline="0" dirty="0">
                <a:solidFill>
                  <a:schemeClr val="tx1"/>
                </a:solidFill>
              </a:rPr>
              <a:t>Licence 6 : Attribution + Partage dans les mêmes conditions</a:t>
            </a:r>
          </a:p>
          <a:p>
            <a:endParaRPr lang="fr-FR" b="1" u="none" baseline="0" dirty="0">
              <a:solidFill>
                <a:schemeClr val="tx1"/>
              </a:solidFill>
            </a:endParaRPr>
          </a:p>
          <a:p>
            <a:endParaRPr lang="fr-FR" b="1" u="none" baseline="0" dirty="0">
              <a:solidFill>
                <a:schemeClr val="tx1"/>
              </a:solidFill>
            </a:endParaRPr>
          </a:p>
          <a:p>
            <a:endParaRPr lang="fr-FR" b="1" u="none" baseline="0" dirty="0">
              <a:solidFill>
                <a:schemeClr val="tx1"/>
              </a:solidFill>
            </a:endParaRPr>
          </a:p>
          <a:p>
            <a:endParaRPr lang="fr-FR" b="1" u="none" baseline="0" dirty="0">
              <a:solidFill>
                <a:schemeClr val="tx1"/>
              </a:solidFill>
            </a:endParaRPr>
          </a:p>
          <a:p>
            <a:endParaRPr lang="fr-FR" b="1" u="none" baseline="0" dirty="0">
              <a:solidFill>
                <a:schemeClr val="tx1"/>
              </a:solidFill>
            </a:endParaRPr>
          </a:p>
        </p:txBody>
      </p:sp>
      <p:sp>
        <p:nvSpPr>
          <p:cNvPr id="4" name="Espace réservé du numéro de diapositive 3"/>
          <p:cNvSpPr>
            <a:spLocks noGrp="1"/>
          </p:cNvSpPr>
          <p:nvPr>
            <p:ph type="sldNum" sz="quarter" idx="10"/>
          </p:nvPr>
        </p:nvSpPr>
        <p:spPr/>
        <p:txBody>
          <a:bodyPr/>
          <a:lstStyle/>
          <a:p>
            <a:fld id="{9B3B5831-633A-4696-A184-4168BAAC7159}" type="slidenum">
              <a:rPr lang="fr-FR" smtClean="0"/>
              <a:t>15</a:t>
            </a:fld>
            <a:endParaRPr lang="fr-FR" dirty="0"/>
          </a:p>
        </p:txBody>
      </p:sp>
    </p:spTree>
    <p:extLst>
      <p:ext uri="{BB962C8B-B14F-4D97-AF65-F5344CB8AC3E}">
        <p14:creationId xmlns:p14="http://schemas.microsoft.com/office/powerpoint/2010/main" val="36263902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a:p>
            <a:r>
              <a:rPr lang="fr-FR" b="1" u="none" baseline="0" dirty="0">
                <a:solidFill>
                  <a:schemeClr val="tx1"/>
                </a:solidFill>
              </a:rPr>
              <a:t>Leur faire à présent deviner les significations des six licences « Creative Commons » en se remémorant les symboles : </a:t>
            </a:r>
          </a:p>
          <a:p>
            <a:endParaRPr lang="fr-FR" b="1" u="none" baseline="0" dirty="0">
              <a:solidFill>
                <a:schemeClr val="tx1"/>
              </a:solidFill>
            </a:endParaRPr>
          </a:p>
          <a:p>
            <a:r>
              <a:rPr lang="fr-FR" b="1" u="none" baseline="0" dirty="0">
                <a:solidFill>
                  <a:schemeClr val="tx1"/>
                </a:solidFill>
              </a:rPr>
              <a:t>Licence 1 : Attribution</a:t>
            </a:r>
          </a:p>
          <a:p>
            <a:endParaRPr lang="fr-FR" b="1" u="none" baseline="0" dirty="0">
              <a:solidFill>
                <a:schemeClr val="tx1"/>
              </a:solidFill>
            </a:endParaRPr>
          </a:p>
          <a:p>
            <a:r>
              <a:rPr lang="fr-FR" b="1" u="none" baseline="0" dirty="0">
                <a:solidFill>
                  <a:schemeClr val="tx1"/>
                </a:solidFill>
              </a:rPr>
              <a:t>Licence 2 : Attribution + Pas de modification</a:t>
            </a:r>
          </a:p>
          <a:p>
            <a:endParaRPr lang="fr-FR" b="1" u="none" baseline="0" dirty="0">
              <a:solidFill>
                <a:schemeClr val="tx1"/>
              </a:solidFill>
            </a:endParaRPr>
          </a:p>
          <a:p>
            <a:r>
              <a:rPr lang="fr-FR" b="1" u="none" baseline="0" dirty="0">
                <a:solidFill>
                  <a:schemeClr val="tx1"/>
                </a:solidFill>
              </a:rPr>
              <a:t>Licence 3 : Attribution + Pas d’utilisation commerciale + Pas de modification</a:t>
            </a:r>
          </a:p>
          <a:p>
            <a:endParaRPr lang="fr-FR" b="1" u="none" baseline="0" dirty="0">
              <a:solidFill>
                <a:schemeClr val="tx1"/>
              </a:solidFill>
            </a:endParaRPr>
          </a:p>
          <a:p>
            <a:r>
              <a:rPr lang="fr-FR" b="1" u="none" baseline="0" dirty="0">
                <a:solidFill>
                  <a:schemeClr val="tx1"/>
                </a:solidFill>
              </a:rPr>
              <a:t>Licence 4 : Attribution + Pas d’utilisation commerciale</a:t>
            </a:r>
          </a:p>
          <a:p>
            <a:endParaRPr lang="fr-FR" b="1" u="none" baseline="0" dirty="0">
              <a:solidFill>
                <a:schemeClr val="tx1"/>
              </a:solidFill>
            </a:endParaRPr>
          </a:p>
          <a:p>
            <a:r>
              <a:rPr lang="fr-FR" b="1" u="none" baseline="0" dirty="0">
                <a:solidFill>
                  <a:schemeClr val="tx1"/>
                </a:solidFill>
              </a:rPr>
              <a:t>Licence 5 : Attribution +Pas d’utilisation commerciale + Partage dans les mêmes conditions</a:t>
            </a:r>
          </a:p>
          <a:p>
            <a:endParaRPr lang="fr-FR" b="1" u="none" baseline="0" dirty="0">
              <a:solidFill>
                <a:schemeClr val="tx1"/>
              </a:solidFill>
            </a:endParaRPr>
          </a:p>
          <a:p>
            <a:r>
              <a:rPr lang="fr-FR" b="1" u="none" baseline="0" dirty="0">
                <a:solidFill>
                  <a:schemeClr val="tx1"/>
                </a:solidFill>
              </a:rPr>
              <a:t>Licence 6 : Attribution + Partage dans les mêmes conditions</a:t>
            </a:r>
          </a:p>
          <a:p>
            <a:endParaRPr lang="fr-FR" b="1" u="none" baseline="0" dirty="0">
              <a:solidFill>
                <a:schemeClr val="tx1"/>
              </a:solidFill>
            </a:endParaRPr>
          </a:p>
          <a:p>
            <a:endParaRPr lang="fr-FR" b="1" u="none" baseline="0" dirty="0">
              <a:solidFill>
                <a:schemeClr val="tx1"/>
              </a:solidFill>
            </a:endParaRPr>
          </a:p>
          <a:p>
            <a:endParaRPr lang="fr-FR" b="1" u="none" baseline="0" dirty="0">
              <a:solidFill>
                <a:schemeClr val="tx1"/>
              </a:solidFill>
            </a:endParaRPr>
          </a:p>
          <a:p>
            <a:endParaRPr lang="fr-FR" b="1" u="none" baseline="0" dirty="0">
              <a:solidFill>
                <a:schemeClr val="tx1"/>
              </a:solidFill>
            </a:endParaRPr>
          </a:p>
          <a:p>
            <a:endParaRPr lang="fr-FR" b="1" u="none" baseline="0" dirty="0">
              <a:solidFill>
                <a:schemeClr val="tx1"/>
              </a:solidFill>
            </a:endParaRPr>
          </a:p>
        </p:txBody>
      </p:sp>
      <p:sp>
        <p:nvSpPr>
          <p:cNvPr id="4" name="Espace réservé du numéro de diapositive 3"/>
          <p:cNvSpPr>
            <a:spLocks noGrp="1"/>
          </p:cNvSpPr>
          <p:nvPr>
            <p:ph type="sldNum" sz="quarter" idx="10"/>
          </p:nvPr>
        </p:nvSpPr>
        <p:spPr/>
        <p:txBody>
          <a:bodyPr/>
          <a:lstStyle/>
          <a:p>
            <a:fld id="{9B3B5831-633A-4696-A184-4168BAAC7159}" type="slidenum">
              <a:rPr lang="fr-FR" smtClean="0"/>
              <a:t>16</a:t>
            </a:fld>
            <a:endParaRPr lang="fr-FR" dirty="0"/>
          </a:p>
        </p:txBody>
      </p:sp>
    </p:spTree>
    <p:extLst>
      <p:ext uri="{BB962C8B-B14F-4D97-AF65-F5344CB8AC3E}">
        <p14:creationId xmlns:p14="http://schemas.microsoft.com/office/powerpoint/2010/main" val="8960487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C73934-D492-4443-9427-018DE5D6DDA5}" type="slidenum">
              <a:rPr lang="en-US" smtClean="0"/>
              <a:t>17</a:t>
            </a:fld>
            <a:endParaRPr lang="en-US" dirty="0"/>
          </a:p>
        </p:txBody>
      </p:sp>
    </p:spTree>
    <p:extLst>
      <p:ext uri="{BB962C8B-B14F-4D97-AF65-F5344CB8AC3E}">
        <p14:creationId xmlns:p14="http://schemas.microsoft.com/office/powerpoint/2010/main" val="27427436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6BE02D-20C0-F840-AFAC-BEA99C74FDC2}" type="slidenum">
              <a:rPr lang="en-US" smtClean="0"/>
              <a:t>2</a:t>
            </a:fld>
            <a:endParaRPr lang="en-US" dirty="0"/>
          </a:p>
        </p:txBody>
      </p:sp>
    </p:spTree>
    <p:extLst>
      <p:ext uri="{BB962C8B-B14F-4D97-AF65-F5344CB8AC3E}">
        <p14:creationId xmlns:p14="http://schemas.microsoft.com/office/powerpoint/2010/main" val="7185531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u="none" dirty="0">
              <a:solidFill>
                <a:schemeClr val="tx1"/>
              </a:solidFill>
            </a:endParaRPr>
          </a:p>
        </p:txBody>
      </p:sp>
      <p:sp>
        <p:nvSpPr>
          <p:cNvPr id="4" name="Espace réservé du numéro de diapositive 3"/>
          <p:cNvSpPr>
            <a:spLocks noGrp="1"/>
          </p:cNvSpPr>
          <p:nvPr>
            <p:ph type="sldNum" sz="quarter" idx="10"/>
          </p:nvPr>
        </p:nvSpPr>
        <p:spPr/>
        <p:txBody>
          <a:bodyPr/>
          <a:lstStyle/>
          <a:p>
            <a:fld id="{9B3B5831-633A-4696-A184-4168BAAC7159}" type="slidenum">
              <a:rPr lang="fr-FR" smtClean="0"/>
              <a:t>3</a:t>
            </a:fld>
            <a:endParaRPr lang="fr-FR" dirty="0"/>
          </a:p>
        </p:txBody>
      </p:sp>
    </p:spTree>
    <p:extLst>
      <p:ext uri="{BB962C8B-B14F-4D97-AF65-F5344CB8AC3E}">
        <p14:creationId xmlns:p14="http://schemas.microsoft.com/office/powerpoint/2010/main" val="29007958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u="none" dirty="0">
                <a:solidFill>
                  <a:schemeClr val="tx1"/>
                </a:solidFill>
              </a:rPr>
              <a:t>Les</a:t>
            </a:r>
            <a:r>
              <a:rPr lang="fr-FR" u="none" baseline="0" dirty="0">
                <a:solidFill>
                  <a:schemeClr val="tx1"/>
                </a:solidFill>
              </a:rPr>
              <a:t> deux types de droit : </a:t>
            </a:r>
          </a:p>
          <a:p>
            <a:endParaRPr lang="fr-FR" u="none" baseline="0" dirty="0">
              <a:solidFill>
                <a:schemeClr val="tx1"/>
              </a:solidFill>
            </a:endParaRPr>
          </a:p>
          <a:p>
            <a:r>
              <a:rPr lang="fr-FR" b="1" dirty="0"/>
              <a:t>Le droit moral </a:t>
            </a:r>
            <a:r>
              <a:rPr lang="fr-FR" dirty="0"/>
              <a:t>: Le droit moral regroupe :</a:t>
            </a:r>
            <a:r>
              <a:rPr lang="fr-FR" baseline="0" dirty="0"/>
              <a:t> l</a:t>
            </a:r>
            <a:r>
              <a:rPr lang="fr-FR" dirty="0"/>
              <a:t>e droit de divulgation.</a:t>
            </a:r>
            <a:r>
              <a:rPr lang="fr-FR" baseline="0" dirty="0"/>
              <a:t> l</a:t>
            </a:r>
            <a:r>
              <a:rPr lang="fr-FR" dirty="0"/>
              <a:t>e </a:t>
            </a:r>
            <a:r>
              <a:rPr lang="fr-FR" dirty="0">
                <a:hlinkClick r:id="rId3" tooltip="Droit de paternité"/>
              </a:rPr>
              <a:t>droit de paternité</a:t>
            </a:r>
            <a:r>
              <a:rPr lang="fr-FR" baseline="0" dirty="0"/>
              <a:t> , l</a:t>
            </a:r>
            <a:r>
              <a:rPr lang="fr-FR" dirty="0"/>
              <a:t>e droit au respect de l'</a:t>
            </a:r>
            <a:r>
              <a:rPr lang="fr-FR" dirty="0">
                <a:hlinkClick r:id="rId4" tooltip="Intégrité (droit)"/>
              </a:rPr>
              <a:t>intégrité</a:t>
            </a:r>
            <a:r>
              <a:rPr lang="fr-FR" dirty="0"/>
              <a:t> de l'œuvre</a:t>
            </a:r>
            <a:r>
              <a:rPr lang="fr-FR" baseline="0" dirty="0"/>
              <a:t> (l</a:t>
            </a:r>
            <a:r>
              <a:rPr lang="fr-FR" dirty="0"/>
              <a:t>'application de ce droit est cependant nuancée dans la jurisprudence récente</a:t>
            </a:r>
            <a:r>
              <a:rPr lang="fr-FR" baseline="0" dirty="0"/>
              <a:t> ) l</a:t>
            </a:r>
            <a:r>
              <a:rPr lang="fr-FR" dirty="0"/>
              <a:t>e </a:t>
            </a:r>
            <a:r>
              <a:rPr lang="fr-FR" dirty="0">
                <a:hlinkClick r:id="rId5" tooltip="Droit de retrait"/>
              </a:rPr>
              <a:t>droit de retrait</a:t>
            </a:r>
            <a:r>
              <a:rPr lang="fr-FR" dirty="0"/>
              <a:t> et de repentir, qui consiste au retrait par l'auteur de son œuvre déjà divulguée de la sphère du marché en contrepartie d'une compensation financière à hauteur du préjudice subi par l'ayant droit, ou par le propriétaire du support (cas d'une peinture ou d'une sculpture notamment).</a:t>
            </a:r>
          </a:p>
          <a:p>
            <a:endParaRPr lang="fr-FR" dirty="0"/>
          </a:p>
          <a:p>
            <a:r>
              <a:rPr lang="fr-FR" b="1" dirty="0"/>
              <a:t>Le droit patrimonial </a:t>
            </a:r>
            <a:r>
              <a:rPr lang="fr-FR" dirty="0"/>
              <a:t>: On distingue principalement :</a:t>
            </a:r>
            <a:r>
              <a:rPr lang="fr-FR" baseline="0" dirty="0"/>
              <a:t> </a:t>
            </a:r>
            <a:r>
              <a:rPr lang="fr-FR" dirty="0"/>
              <a:t>le droit de reproduction,</a:t>
            </a:r>
            <a:r>
              <a:rPr lang="fr-FR" baseline="0" dirty="0"/>
              <a:t> l</a:t>
            </a:r>
            <a:r>
              <a:rPr lang="fr-FR" dirty="0"/>
              <a:t>e droit de représentation.</a:t>
            </a:r>
            <a:r>
              <a:rPr lang="fr-FR" baseline="0" dirty="0"/>
              <a:t> </a:t>
            </a:r>
            <a:r>
              <a:rPr lang="fr-FR" dirty="0"/>
              <a:t>On peut également trouver d'autres droits patrimoniaux annexes, tels que le droit de traduction, le droit d'adaptation et le droit de destination. Il dure dans</a:t>
            </a:r>
            <a:r>
              <a:rPr lang="fr-FR" baseline="0" dirty="0"/>
              <a:t> la majorité des cas 70 ans après la mort de l’auteur. </a:t>
            </a:r>
            <a:endParaRPr lang="fr-FR" dirty="0"/>
          </a:p>
          <a:p>
            <a:endParaRPr lang="fr-FR" dirty="0"/>
          </a:p>
          <a:p>
            <a:r>
              <a:rPr lang="fr-FR" b="1" dirty="0"/>
              <a:t>L’exclusivité</a:t>
            </a:r>
            <a:r>
              <a:rPr lang="fr-FR" b="1" baseline="0" dirty="0"/>
              <a:t> </a:t>
            </a:r>
            <a:r>
              <a:rPr lang="fr-FR" baseline="0" dirty="0"/>
              <a:t>: le fait de ne céder son droit patrimonial qu’à un tiers (pas obligatoire)</a:t>
            </a:r>
          </a:p>
          <a:p>
            <a:endParaRPr lang="fr-FR" baseline="0" dirty="0"/>
          </a:p>
          <a:p>
            <a:r>
              <a:rPr lang="fr-FR" b="1" baseline="0" dirty="0"/>
              <a:t>Le droit de représentation </a:t>
            </a:r>
            <a:r>
              <a:rPr lang="fr-FR" baseline="0" dirty="0"/>
              <a:t>: </a:t>
            </a:r>
            <a:r>
              <a:rPr lang="fr-FR" sz="1200" b="0" i="1" u="sng" kern="1200" dirty="0">
                <a:solidFill>
                  <a:schemeClr val="tx1"/>
                </a:solidFill>
                <a:effectLst/>
                <a:latin typeface="+mn-lt"/>
                <a:ea typeface="+mn-ea"/>
                <a:cs typeface="+mn-cs"/>
              </a:rPr>
              <a:t>Le droit de représentation</a:t>
            </a:r>
            <a:r>
              <a:rPr lang="fr-FR" sz="1200" b="0" i="1" kern="1200" dirty="0">
                <a:solidFill>
                  <a:schemeClr val="tx1"/>
                </a:solidFill>
                <a:effectLst/>
                <a:latin typeface="+mn-lt"/>
                <a:ea typeface="+mn-ea"/>
                <a:cs typeface="+mn-cs"/>
              </a:rPr>
              <a:t> </a:t>
            </a:r>
            <a:r>
              <a:rPr lang="fr-FR" sz="1200" b="0" i="0" kern="1200" dirty="0">
                <a:solidFill>
                  <a:schemeClr val="tx1"/>
                </a:solidFill>
                <a:effectLst/>
                <a:latin typeface="+mn-lt"/>
                <a:ea typeface="+mn-ea"/>
                <a:cs typeface="+mn-cs"/>
              </a:rPr>
              <a:t>consiste dans la communication de l’œuvre au public par un procédé quelconque (CPI, art. L. 122-2), notamment par récitation publique, exécution lyrique, représentation dramatique, présentation publique, télédiffusion (diffusion par tout procédé de télécommunication de sons, d’images, de documents, de données et de messages de toute nature), projection publique et transmission dans un lieu public de l’œuvre télédiffusée et mise à la disposition à la demande sur les réseaux numériques.</a:t>
            </a:r>
          </a:p>
          <a:p>
            <a:endParaRPr lang="fr-FR" sz="1200" b="0" i="0" kern="1200" dirty="0">
              <a:solidFill>
                <a:schemeClr val="tx1"/>
              </a:solidFill>
              <a:effectLst/>
              <a:latin typeface="+mn-lt"/>
              <a:ea typeface="+mn-ea"/>
              <a:cs typeface="+mn-cs"/>
            </a:endParaRPr>
          </a:p>
          <a:p>
            <a:r>
              <a:rPr lang="fr-FR" dirty="0"/>
              <a:t>Le droit de reproduction : </a:t>
            </a:r>
            <a:r>
              <a:rPr lang="fr-FR" sz="1200" b="1" i="0" kern="1200" dirty="0">
                <a:solidFill>
                  <a:schemeClr val="tx1"/>
                </a:solidFill>
                <a:effectLst/>
                <a:latin typeface="+mn-lt"/>
                <a:ea typeface="+mn-ea"/>
                <a:cs typeface="+mn-cs"/>
              </a:rPr>
              <a:t>Le droit de reproduction</a:t>
            </a:r>
            <a:r>
              <a:rPr lang="fr-FR" sz="1200" b="0" i="0" kern="1200" dirty="0">
                <a:solidFill>
                  <a:schemeClr val="tx1"/>
                </a:solidFill>
                <a:effectLst/>
                <a:latin typeface="+mn-lt"/>
                <a:ea typeface="+mn-ea"/>
                <a:cs typeface="+mn-cs"/>
              </a:rPr>
              <a:t> est le droit exclusif pour l’auteur d’autoriser ou non la fixation matérielle de l'œuvre, quel que soit le procédé utilisé, dès lors que cette fixation est nécessaire pour communiquer l’œuvre au public. Le CPI souligne la multiplicité et la variété des actes susceptibles de mettre en œuvre le droit de reproduction. Il s’agit de tous les actes de reproduction directe ou indirecte, provisoire ou permanente, en ligne ou hors ligne, sur support matériel ou immatériel.   </a:t>
            </a:r>
          </a:p>
          <a:p>
            <a:r>
              <a:rPr lang="fr-FR" sz="1200" b="0" i="0" kern="1200" dirty="0">
                <a:solidFill>
                  <a:schemeClr val="tx1"/>
                </a:solidFill>
                <a:effectLst/>
                <a:latin typeface="+mn-lt"/>
                <a:ea typeface="+mn-ea"/>
                <a:cs typeface="+mn-cs"/>
              </a:rPr>
              <a:t/>
            </a:r>
            <a:br>
              <a:rPr lang="fr-FR" sz="1200" b="0" i="0" kern="1200" dirty="0">
                <a:solidFill>
                  <a:schemeClr val="tx1"/>
                </a:solidFill>
                <a:effectLst/>
                <a:latin typeface="+mn-lt"/>
                <a:ea typeface="+mn-ea"/>
                <a:cs typeface="+mn-cs"/>
              </a:rPr>
            </a:br>
            <a:endParaRPr lang="fr-FR" dirty="0"/>
          </a:p>
          <a:p>
            <a:endParaRPr lang="fr-FR" dirty="0"/>
          </a:p>
          <a:p>
            <a:endParaRPr lang="fr-FR" u="none" dirty="0">
              <a:solidFill>
                <a:schemeClr val="tx1"/>
              </a:solidFill>
            </a:endParaRPr>
          </a:p>
        </p:txBody>
      </p:sp>
      <p:sp>
        <p:nvSpPr>
          <p:cNvPr id="4" name="Espace réservé du numéro de diapositive 3"/>
          <p:cNvSpPr>
            <a:spLocks noGrp="1"/>
          </p:cNvSpPr>
          <p:nvPr>
            <p:ph type="sldNum" sz="quarter" idx="10"/>
          </p:nvPr>
        </p:nvSpPr>
        <p:spPr/>
        <p:txBody>
          <a:bodyPr/>
          <a:lstStyle/>
          <a:p>
            <a:fld id="{9B3B5831-633A-4696-A184-4168BAAC7159}" type="slidenum">
              <a:rPr lang="fr-FR" smtClean="0"/>
              <a:t>4</a:t>
            </a:fld>
            <a:endParaRPr lang="fr-FR" dirty="0"/>
          </a:p>
        </p:txBody>
      </p:sp>
    </p:spTree>
    <p:extLst>
      <p:ext uri="{BB962C8B-B14F-4D97-AF65-F5344CB8AC3E}">
        <p14:creationId xmlns:p14="http://schemas.microsoft.com/office/powerpoint/2010/main" val="24232340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1" u="none" dirty="0">
                <a:solidFill>
                  <a:schemeClr val="tx1"/>
                </a:solidFill>
              </a:rPr>
              <a:t>Les licences</a:t>
            </a:r>
            <a:endParaRPr lang="fr-FR" b="1" dirty="0"/>
          </a:p>
          <a:p>
            <a:endParaRPr lang="fr-FR" dirty="0"/>
          </a:p>
          <a:p>
            <a:r>
              <a:rPr lang="fr-FR" u="sng" dirty="0"/>
              <a:t>1) Deux grands types de licences</a:t>
            </a:r>
            <a:r>
              <a:rPr lang="fr-FR" u="sng" baseline="0" dirty="0"/>
              <a:t> </a:t>
            </a:r>
            <a:r>
              <a:rPr lang="fr-FR" baseline="0" dirty="0"/>
              <a:t>:</a:t>
            </a:r>
          </a:p>
          <a:p>
            <a:endParaRPr lang="fr-FR" baseline="0" dirty="0"/>
          </a:p>
          <a:p>
            <a:r>
              <a:rPr lang="fr-FR" baseline="0" dirty="0"/>
              <a:t>-Les « licences libres » : </a:t>
            </a:r>
          </a:p>
          <a:p>
            <a:r>
              <a:rPr lang="fr-FR" dirty="0"/>
              <a:t>Une </a:t>
            </a:r>
            <a:r>
              <a:rPr lang="fr-FR" b="1" dirty="0"/>
              <a:t>licence libre</a:t>
            </a:r>
            <a:r>
              <a:rPr lang="fr-FR" dirty="0"/>
              <a:t> est une </a:t>
            </a:r>
            <a:r>
              <a:rPr lang="fr-FR" dirty="0">
                <a:hlinkClick r:id="rId3" tooltip="Licence (juridique)"/>
              </a:rPr>
              <a:t>licence</a:t>
            </a:r>
            <a:r>
              <a:rPr lang="fr-FR" dirty="0"/>
              <a:t> s'appliquant à une </a:t>
            </a:r>
            <a:r>
              <a:rPr lang="fr-FR" dirty="0">
                <a:hlinkClick r:id="rId4" tooltip="Œuvre de l'esprit"/>
              </a:rPr>
              <a:t>œuvre de l'esprit</a:t>
            </a:r>
            <a:r>
              <a:rPr lang="fr-FR" dirty="0"/>
              <a:t> par laquelle l'auteur concède tout ou une partie des droits que lui confère le </a:t>
            </a:r>
            <a:r>
              <a:rPr lang="fr-FR" dirty="0">
                <a:hlinkClick r:id="rId5" tooltip="Droit d'auteur"/>
              </a:rPr>
              <a:t>droit d'auteur</a:t>
            </a:r>
            <a:r>
              <a:rPr lang="fr-FR" dirty="0"/>
              <a:t>, en laissant au minimum quatre droits considérés fondamentaux aux utilisateurs :</a:t>
            </a:r>
          </a:p>
          <a:p>
            <a:r>
              <a:rPr lang="fr-FR" dirty="0"/>
              <a:t>-usage de l'œuvre ;</a:t>
            </a:r>
          </a:p>
          <a:p>
            <a:r>
              <a:rPr lang="fr-FR" dirty="0"/>
              <a:t>-étude de l'œuvre pour en comprendre le fonctionnement ou l'adapter à ses besoins ;</a:t>
            </a:r>
          </a:p>
          <a:p>
            <a:r>
              <a:rPr lang="fr-FR" dirty="0"/>
              <a:t>-modification (amélioration, extension, transformation) ou incorporation de l'œuvre en une </a:t>
            </a:r>
            <a:r>
              <a:rPr lang="fr-FR" dirty="0">
                <a:hlinkClick r:id="rId6" tooltip="Œuvre dérivée"/>
              </a:rPr>
              <a:t>œuvre dérivée</a:t>
            </a:r>
            <a:r>
              <a:rPr lang="fr-FR" dirty="0"/>
              <a:t> ;</a:t>
            </a:r>
          </a:p>
          <a:p>
            <a:r>
              <a:rPr lang="fr-FR" dirty="0"/>
              <a:t>-redistribution de l'œuvre, c'est-à-dire sa diffusion à d'autres usagers, y compris commercialement.</a:t>
            </a:r>
          </a:p>
          <a:p>
            <a:endParaRPr lang="fr-FR" baseline="0" dirty="0"/>
          </a:p>
          <a:p>
            <a:endParaRPr lang="fr-FR" baseline="0" dirty="0"/>
          </a:p>
          <a:p>
            <a:r>
              <a:rPr lang="fr-FR" baseline="0" dirty="0"/>
              <a:t>-Les « licences propriétaires » : </a:t>
            </a:r>
            <a:r>
              <a:rPr lang="fr-FR" dirty="0"/>
              <a:t>La notion de </a:t>
            </a:r>
            <a:r>
              <a:rPr lang="fr-FR" b="1" dirty="0"/>
              <a:t>licence propriétaire</a:t>
            </a:r>
            <a:r>
              <a:rPr lang="fr-FR" dirty="0"/>
              <a:t> ou </a:t>
            </a:r>
            <a:r>
              <a:rPr lang="fr-FR" b="1" dirty="0"/>
              <a:t>licence privative</a:t>
            </a:r>
            <a:r>
              <a:rPr lang="fr-FR" baseline="30000" dirty="0"/>
              <a:t>2</a:t>
            </a:r>
            <a:r>
              <a:rPr lang="fr-FR" dirty="0"/>
              <a:t> désigne toute </a:t>
            </a:r>
            <a:r>
              <a:rPr lang="fr-FR" dirty="0">
                <a:hlinkClick r:id="rId3" tooltip="Licence (juridique)"/>
              </a:rPr>
              <a:t>licence</a:t>
            </a:r>
            <a:r>
              <a:rPr lang="fr-FR" dirty="0"/>
              <a:t> qui n'est pas une </a:t>
            </a:r>
            <a:r>
              <a:rPr lang="fr-FR" dirty="0">
                <a:hlinkClick r:id="rId7" tooltip="Licence libre"/>
              </a:rPr>
              <a:t>licence libre</a:t>
            </a:r>
            <a:r>
              <a:rPr lang="fr-FR" dirty="0"/>
              <a:t>. L'apparition de cette distinction est donc liée à l'</a:t>
            </a:r>
            <a:r>
              <a:rPr lang="fr-FR" dirty="0">
                <a:hlinkClick r:id="rId8" tooltip="Culture libre"/>
              </a:rPr>
              <a:t>histoire de la culture libre</a:t>
            </a:r>
            <a:r>
              <a:rPr lang="fr-FR" dirty="0"/>
              <a:t>.</a:t>
            </a:r>
          </a:p>
          <a:p>
            <a:endParaRPr lang="fr-FR" dirty="0"/>
          </a:p>
          <a:p>
            <a:endParaRPr lang="fr-FR" u="none" dirty="0">
              <a:solidFill>
                <a:schemeClr val="tx1"/>
              </a:solidFill>
            </a:endParaRPr>
          </a:p>
        </p:txBody>
      </p:sp>
      <p:sp>
        <p:nvSpPr>
          <p:cNvPr id="4" name="Espace réservé du numéro de diapositive 3"/>
          <p:cNvSpPr>
            <a:spLocks noGrp="1"/>
          </p:cNvSpPr>
          <p:nvPr>
            <p:ph type="sldNum" sz="quarter" idx="10"/>
          </p:nvPr>
        </p:nvSpPr>
        <p:spPr/>
        <p:txBody>
          <a:bodyPr/>
          <a:lstStyle/>
          <a:p>
            <a:fld id="{9B3B5831-633A-4696-A184-4168BAAC7159}" type="slidenum">
              <a:rPr lang="fr-FR" smtClean="0"/>
              <a:t>5</a:t>
            </a:fld>
            <a:endParaRPr lang="fr-FR" dirty="0"/>
          </a:p>
        </p:txBody>
      </p:sp>
    </p:spTree>
    <p:extLst>
      <p:ext uri="{BB962C8B-B14F-4D97-AF65-F5344CB8AC3E}">
        <p14:creationId xmlns:p14="http://schemas.microsoft.com/office/powerpoint/2010/main" val="3166539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1" u="none" dirty="0">
                <a:solidFill>
                  <a:schemeClr val="tx1"/>
                </a:solidFill>
              </a:rPr>
              <a:t>Retrouver</a:t>
            </a:r>
            <a:r>
              <a:rPr lang="fr-FR" b="1" u="none" baseline="0" dirty="0">
                <a:solidFill>
                  <a:schemeClr val="tx1"/>
                </a:solidFill>
              </a:rPr>
              <a:t> les licences libres et licences propriétaires :</a:t>
            </a:r>
          </a:p>
          <a:p>
            <a:endParaRPr lang="fr-FR" b="1" u="none" baseline="0" dirty="0">
              <a:solidFill>
                <a:schemeClr val="tx1"/>
              </a:solidFill>
            </a:endParaRPr>
          </a:p>
          <a:p>
            <a:r>
              <a:rPr lang="fr-FR" b="1" u="none" baseline="0" dirty="0">
                <a:solidFill>
                  <a:schemeClr val="tx1"/>
                </a:solidFill>
              </a:rPr>
              <a:t>Creative commons : </a:t>
            </a:r>
            <a:r>
              <a:rPr lang="fr-FR" dirty="0"/>
              <a:t>est une </a:t>
            </a:r>
            <a:r>
              <a:rPr lang="fr-FR" dirty="0">
                <a:hlinkClick r:id="rId3" tooltip="Organisation à but non lucratif"/>
              </a:rPr>
              <a:t>organisation à but non lucratif</a:t>
            </a:r>
            <a:r>
              <a:rPr lang="fr-FR" dirty="0"/>
              <a:t> dont le but est de proposer une solution alternative légale aux personnes souhaitant libérer leurs œuvres des droits de </a:t>
            </a:r>
            <a:r>
              <a:rPr lang="fr-FR" dirty="0">
                <a:hlinkClick r:id="rId4" tooltip="Propriété intellectuelle"/>
              </a:rPr>
              <a:t>propriété intellectuelle</a:t>
            </a:r>
            <a:r>
              <a:rPr lang="fr-FR" dirty="0"/>
              <a:t> standards de leur pays, jugés trop restrictifs</a:t>
            </a:r>
            <a:r>
              <a:rPr lang="fr-FR" baseline="30000" dirty="0">
                <a:hlinkClick r:id="rId5"/>
              </a:rPr>
              <a:t>1</a:t>
            </a:r>
            <a:r>
              <a:rPr lang="fr-FR" dirty="0"/>
              <a:t>. L’organisation a créé plusieurs licences, connues sous le nom de </a:t>
            </a:r>
            <a:r>
              <a:rPr lang="fr-FR" dirty="0">
                <a:hlinkClick r:id="rId6" tooltip="Licences Creative Commons"/>
              </a:rPr>
              <a:t>licences Creative Commons</a:t>
            </a:r>
            <a:r>
              <a:rPr lang="fr-FR" dirty="0"/>
              <a:t>. Ces licences, selon leur choix, restreignent seulement quelques droits (ou aucun) des travaux, le </a:t>
            </a:r>
            <a:r>
              <a:rPr lang="fr-FR" dirty="0">
                <a:hlinkClick r:id="rId7" tooltip="Droit d'auteur"/>
              </a:rPr>
              <a:t>droit d'auteur</a:t>
            </a:r>
            <a:r>
              <a:rPr lang="fr-FR" dirty="0"/>
              <a:t> (ou « </a:t>
            </a:r>
            <a:r>
              <a:rPr lang="fr-FR" i="1" dirty="0">
                <a:hlinkClick r:id="rId8" tooltip="Copyright"/>
              </a:rPr>
              <a:t>copyright</a:t>
            </a:r>
            <a:r>
              <a:rPr lang="fr-FR" dirty="0"/>
              <a:t> » dans les pays du </a:t>
            </a:r>
            <a:r>
              <a:rPr lang="fr-FR" dirty="0">
                <a:hlinkClick r:id="rId9" tooltip="Commonwealth of Nations"/>
              </a:rPr>
              <a:t>Commonwealth</a:t>
            </a:r>
            <a:r>
              <a:rPr lang="fr-FR" dirty="0"/>
              <a:t> et aux </a:t>
            </a:r>
            <a:r>
              <a:rPr lang="fr-FR" dirty="0">
                <a:hlinkClick r:id="rId10" tooltip="États-Unis"/>
              </a:rPr>
              <a:t>États-Unis</a:t>
            </a:r>
            <a:r>
              <a:rPr lang="fr-FR" dirty="0"/>
              <a:t>) étant plus restrictif.</a:t>
            </a:r>
          </a:p>
          <a:p>
            <a:endParaRPr lang="fr-FR" dirty="0"/>
          </a:p>
          <a:p>
            <a:r>
              <a:rPr lang="fr-FR" b="1" dirty="0"/>
              <a:t>Copyleft</a:t>
            </a:r>
            <a:r>
              <a:rPr lang="fr-FR" baseline="0" dirty="0"/>
              <a:t> : </a:t>
            </a:r>
            <a:r>
              <a:rPr lang="fr-FR" dirty="0"/>
              <a:t>est l'autorisation donnée par l'auteur d'un travail soumis au </a:t>
            </a:r>
            <a:r>
              <a:rPr lang="fr-FR" dirty="0">
                <a:hlinkClick r:id="rId7" tooltip="Droit d'auteur"/>
              </a:rPr>
              <a:t>droit d'auteur</a:t>
            </a:r>
            <a:r>
              <a:rPr lang="fr-FR" dirty="0"/>
              <a:t> (œuvre d'</a:t>
            </a:r>
            <a:r>
              <a:rPr lang="fr-FR" dirty="0">
                <a:hlinkClick r:id="rId11" tooltip="Art"/>
              </a:rPr>
              <a:t>art</a:t>
            </a:r>
            <a:r>
              <a:rPr lang="fr-FR" dirty="0"/>
              <a:t>, texte, </a:t>
            </a:r>
            <a:r>
              <a:rPr lang="fr-FR" dirty="0">
                <a:hlinkClick r:id="rId12" tooltip="Programme informatique"/>
              </a:rPr>
              <a:t>programme informatique</a:t>
            </a:r>
            <a:r>
              <a:rPr lang="fr-FR" dirty="0"/>
              <a:t> ou autre) d'utiliser, d'étudier, de modifier et de diffuser son œuvre, dans la mesure où cette même autorisation reste préservée.</a:t>
            </a:r>
          </a:p>
          <a:p>
            <a:r>
              <a:rPr lang="fr-FR" dirty="0"/>
              <a:t>L'auteur refuse donc que l'évolution possible de son travail soit accompagnée d'une restriction du droit à la copie, à l'étude, ou à de nouvelles évolutions. De ce fait, le contributeur apportant une modification (correction, ajout, réutilisation, etc.) est contraint de redistribuer ses propres contributions avec les mêmes libertés que l'original. Autrement dit, les nouvelles créations réalisées à partir d'œuvres sous </a:t>
            </a:r>
            <a:r>
              <a:rPr lang="fr-FR" i="1" dirty="0"/>
              <a:t>copyleft</a:t>
            </a:r>
            <a:r>
              <a:rPr lang="fr-FR" dirty="0"/>
              <a:t> héritent de fait de ce statut de </a:t>
            </a:r>
            <a:r>
              <a:rPr lang="fr-FR" i="1" dirty="0"/>
              <a:t>copyleft</a:t>
            </a:r>
            <a:r>
              <a:rPr lang="fr-FR" dirty="0"/>
              <a:t> : ainsi, ce type de licence permet un partage de la création ou de la connaissance, comme </a:t>
            </a:r>
            <a:r>
              <a:rPr lang="fr-FR" dirty="0">
                <a:hlinkClick r:id="rId13" tooltip="Bien commun"/>
              </a:rPr>
              <a:t>bien commun</a:t>
            </a:r>
            <a:r>
              <a:rPr lang="fr-FR" dirty="0"/>
              <a:t>, qui permet aux </a:t>
            </a:r>
            <a:r>
              <a:rPr lang="fr-FR" dirty="0">
                <a:hlinkClick r:id="rId14" tooltip="Culture libre"/>
              </a:rPr>
              <a:t>œuvres culturelles d'être développées librement</a:t>
            </a:r>
            <a:r>
              <a:rPr lang="fr-FR" dirty="0"/>
              <a:t>. En droit du </a:t>
            </a:r>
            <a:r>
              <a:rPr lang="fr-FR" i="1" dirty="0">
                <a:hlinkClick r:id="rId8" tooltip="Copyright"/>
              </a:rPr>
              <a:t>copyright</a:t>
            </a:r>
            <a:r>
              <a:rPr lang="fr-FR" dirty="0"/>
              <a:t>, un auteur peut renoncer à l'ensemble de ses droits et faire entrer ses œuvres dans le </a:t>
            </a:r>
            <a:r>
              <a:rPr lang="fr-FR" dirty="0">
                <a:hlinkClick r:id="rId15" tooltip="Domaine public (propriété intellectuelle)"/>
              </a:rPr>
              <a:t>domaine public</a:t>
            </a:r>
            <a:r>
              <a:rPr lang="fr-FR" dirty="0"/>
              <a:t> où elles pourront être utilisées librement par tous</a:t>
            </a:r>
            <a:r>
              <a:rPr lang="fr-FR" baseline="30000" dirty="0">
                <a:hlinkClick r:id="rId16"/>
              </a:rPr>
              <a:t>4</a:t>
            </a:r>
            <a:r>
              <a:rPr lang="fr-FR" dirty="0"/>
              <a:t>. En </a:t>
            </a:r>
            <a:r>
              <a:rPr lang="fr-FR" dirty="0">
                <a:hlinkClick r:id="rId7" tooltip="Droit d'auteur"/>
              </a:rPr>
              <a:t>droit d'auteur</a:t>
            </a:r>
            <a:r>
              <a:rPr lang="fr-FR" dirty="0"/>
              <a:t>, l'auteur peut renoncer à ses droits patrimoniaux, mais pas à son droit moral</a:t>
            </a:r>
          </a:p>
          <a:p>
            <a:endParaRPr lang="fr-FR" dirty="0"/>
          </a:p>
          <a:p>
            <a:r>
              <a:rPr lang="fr-FR" b="1" dirty="0"/>
              <a:t>Copyright </a:t>
            </a:r>
            <a:r>
              <a:rPr lang="fr-FR" dirty="0"/>
              <a:t>: Le </a:t>
            </a:r>
            <a:r>
              <a:rPr lang="fr-FR" b="1" dirty="0"/>
              <a:t>copyright</a:t>
            </a:r>
            <a:r>
              <a:rPr lang="fr-FR" dirty="0"/>
              <a:t>, souvent indiqué par le symbole </a:t>
            </a:r>
            <a:r>
              <a:rPr lang="fr-FR" b="1" dirty="0">
                <a:hlinkClick r:id="rId17" tooltip="Copyright (typographie)"/>
              </a:rPr>
              <a:t>©</a:t>
            </a:r>
            <a:r>
              <a:rPr lang="fr-FR" dirty="0"/>
              <a:t>, est, dans les pays de </a:t>
            </a:r>
            <a:r>
              <a:rPr lang="fr-FR" i="1" dirty="0">
                <a:hlinkClick r:id="rId18" tooltip="Common law"/>
              </a:rPr>
              <a:t>common law</a:t>
            </a:r>
            <a:r>
              <a:rPr lang="fr-FR" dirty="0"/>
              <a:t> (droit commun), l’ensemble des prérogatives exclusives dont dispose une personne </a:t>
            </a:r>
            <a:r>
              <a:rPr lang="fr-FR" dirty="0">
                <a:hlinkClick r:id="rId19" tooltip="Personne physique"/>
              </a:rPr>
              <a:t>physique</a:t>
            </a:r>
            <a:r>
              <a:rPr lang="fr-FR" dirty="0"/>
              <a:t> ou </a:t>
            </a:r>
            <a:r>
              <a:rPr lang="fr-FR" dirty="0">
                <a:hlinkClick r:id="rId20" tooltip="Personne morale"/>
              </a:rPr>
              <a:t>morale</a:t>
            </a:r>
            <a:r>
              <a:rPr lang="fr-FR" dirty="0"/>
              <a:t> sur une œuvre de l’esprit originale. Il désigne donc un ensemble de lois en application, notamment, dans les pays du </a:t>
            </a:r>
            <a:r>
              <a:rPr lang="fr-FR" dirty="0">
                <a:hlinkClick r:id="rId9" tooltip="Commonwealth of Nations"/>
              </a:rPr>
              <a:t>Commonwealth des Nations</a:t>
            </a:r>
            <a:r>
              <a:rPr lang="fr-FR" dirty="0"/>
              <a:t> et aux </a:t>
            </a:r>
            <a:r>
              <a:rPr lang="fr-FR" dirty="0">
                <a:hlinkClick r:id="rId10" tooltip="États-Unis"/>
              </a:rPr>
              <a:t>États-Unis</a:t>
            </a:r>
            <a:r>
              <a:rPr lang="fr-FR" dirty="0"/>
              <a:t> ; et qui diffère du </a:t>
            </a:r>
            <a:r>
              <a:rPr lang="fr-FR" dirty="0">
                <a:hlinkClick r:id="rId7" tooltip="Droit d'auteur"/>
              </a:rPr>
              <a:t>droit d'auteur</a:t>
            </a:r>
            <a:r>
              <a:rPr lang="fr-FR" dirty="0"/>
              <a:t> appliqué dans les </a:t>
            </a:r>
            <a:r>
              <a:rPr lang="fr-FR" dirty="0">
                <a:hlinkClick r:id="rId21" tooltip="Droits de tradition civiliste"/>
              </a:rPr>
              <a:t>pays de droit civil</a:t>
            </a:r>
            <a:r>
              <a:rPr lang="fr-FR" dirty="0"/>
              <a:t> (tels que la France ou la Belgique).</a:t>
            </a:r>
          </a:p>
          <a:p>
            <a:r>
              <a:rPr lang="fr-FR" dirty="0"/>
              <a:t>Bien que les deux corpus de lois tendent à se rejoindre sur la forme grâce à l'harmonisation internationale opérée par la </a:t>
            </a:r>
            <a:r>
              <a:rPr lang="fr-FR" dirty="0">
                <a:hlinkClick r:id="rId22" tooltip="Convention de Berne pour la protection des œuvres littéraires et artistiques"/>
              </a:rPr>
              <a:t>convention de Berne</a:t>
            </a:r>
            <a:r>
              <a:rPr lang="fr-FR" baseline="30000" dirty="0">
                <a:hlinkClick r:id="rId23"/>
              </a:rPr>
              <a:t>1</a:t>
            </a:r>
            <a:r>
              <a:rPr lang="fr-FR" dirty="0"/>
              <a:t>, ils diffèrent notablement sur le fond</a:t>
            </a:r>
            <a:r>
              <a:rPr lang="fr-FR" baseline="30000" dirty="0">
                <a:hlinkClick r:id="rId24"/>
              </a:rPr>
              <a:t>2</a:t>
            </a:r>
            <a:r>
              <a:rPr lang="fr-FR" dirty="0"/>
              <a:t>. Le copyright relève plus d’une logique économique et accorde un </a:t>
            </a:r>
            <a:r>
              <a:rPr lang="fr-FR" dirty="0">
                <a:hlinkClick r:id="rId25" tooltip="Droit moral"/>
              </a:rPr>
              <a:t>droit moral</a:t>
            </a:r>
            <a:r>
              <a:rPr lang="fr-FR" dirty="0"/>
              <a:t> restreint.</a:t>
            </a:r>
            <a:r>
              <a:rPr lang="fr-FR" baseline="0" dirty="0"/>
              <a:t> </a:t>
            </a:r>
          </a:p>
          <a:p>
            <a:endParaRPr lang="fr-FR" baseline="0" dirty="0"/>
          </a:p>
          <a:p>
            <a:r>
              <a:rPr lang="fr-FR" b="1" baseline="0" dirty="0"/>
              <a:t>Domaine public </a:t>
            </a:r>
            <a:r>
              <a:rPr lang="fr-FR" baseline="0" dirty="0"/>
              <a:t>: </a:t>
            </a:r>
            <a:r>
              <a:rPr lang="fr-FR" dirty="0"/>
              <a:t> regroupe les </a:t>
            </a:r>
            <a:r>
              <a:rPr lang="fr-FR" dirty="0">
                <a:hlinkClick r:id="rId26" tooltip="Bien (économie)"/>
              </a:rPr>
              <a:t>biens</a:t>
            </a:r>
            <a:r>
              <a:rPr lang="fr-FR" dirty="0"/>
              <a:t> intellectuels qui ne sont plus protégés, au terme d'un certain délai, par les diverses lois liées au droit de la </a:t>
            </a:r>
            <a:r>
              <a:rPr lang="fr-FR" dirty="0">
                <a:hlinkClick r:id="rId4" tooltip="Propriété intellectuelle"/>
              </a:rPr>
              <a:t>propriété intellectuelle</a:t>
            </a:r>
            <a:r>
              <a:rPr lang="fr-FR" dirty="0"/>
              <a:t>. Ils constituent à ce titre des </a:t>
            </a:r>
            <a:r>
              <a:rPr lang="fr-FR" dirty="0">
                <a:hlinkClick r:id="rId13" tooltip="Bien commun"/>
              </a:rPr>
              <a:t>biens communs</a:t>
            </a:r>
            <a:r>
              <a:rPr lang="fr-FR" dirty="0"/>
              <a:t> et ne peuvent plus donner lieu à une appropriation.</a:t>
            </a:r>
          </a:p>
          <a:p>
            <a:endParaRPr lang="fr-FR" dirty="0"/>
          </a:p>
          <a:p>
            <a:r>
              <a:rPr lang="fr-FR" b="1" dirty="0"/>
              <a:t>« Tous droits réservés » </a:t>
            </a:r>
            <a:r>
              <a:rPr lang="fr-FR" dirty="0"/>
              <a:t>: droit propriétaire </a:t>
            </a:r>
          </a:p>
          <a:p>
            <a:endParaRPr lang="fr-FR" dirty="0"/>
          </a:p>
          <a:p>
            <a:r>
              <a:rPr lang="fr-FR" sz="1200" b="1" i="0" kern="1200" dirty="0">
                <a:solidFill>
                  <a:schemeClr val="tx1"/>
                </a:solidFill>
                <a:effectLst/>
                <a:latin typeface="+mn-lt"/>
                <a:ea typeface="+mn-ea"/>
                <a:cs typeface="+mn-cs"/>
              </a:rPr>
              <a:t>GNU</a:t>
            </a:r>
            <a:r>
              <a:rPr lang="fr-FR" sz="1200" b="0" i="0" kern="1200" dirty="0">
                <a:solidFill>
                  <a:schemeClr val="tx1"/>
                </a:solidFill>
                <a:effectLst/>
                <a:latin typeface="+mn-lt"/>
                <a:ea typeface="+mn-ea"/>
                <a:cs typeface="+mn-cs"/>
              </a:rPr>
              <a:t> : La </a:t>
            </a:r>
            <a:r>
              <a:rPr lang="fr-FR" sz="1200" b="1" i="0" kern="1200" dirty="0">
                <a:solidFill>
                  <a:schemeClr val="tx1"/>
                </a:solidFill>
                <a:effectLst/>
                <a:latin typeface="+mn-lt"/>
                <a:ea typeface="+mn-ea"/>
                <a:cs typeface="+mn-cs"/>
              </a:rPr>
              <a:t>licence publique générale GNU</a:t>
            </a:r>
            <a:r>
              <a:rPr lang="fr-FR" sz="1200" b="0" i="0" kern="1200" dirty="0">
                <a:solidFill>
                  <a:schemeClr val="tx1"/>
                </a:solidFill>
                <a:effectLst/>
                <a:latin typeface="+mn-lt"/>
                <a:ea typeface="+mn-ea"/>
                <a:cs typeface="+mn-cs"/>
              </a:rPr>
              <a:t>, ou </a:t>
            </a:r>
            <a:r>
              <a:rPr lang="fr-FR" sz="1200" b="1" i="1" kern="1200" dirty="0">
                <a:solidFill>
                  <a:schemeClr val="tx1"/>
                </a:solidFill>
                <a:effectLst/>
                <a:latin typeface="+mn-lt"/>
                <a:ea typeface="+mn-ea"/>
                <a:cs typeface="+mn-cs"/>
              </a:rPr>
              <a:t>GNU General Public License</a:t>
            </a:r>
            <a:r>
              <a:rPr lang="fr-FR" sz="1200" b="0" i="0" kern="1200" dirty="0">
                <a:solidFill>
                  <a:schemeClr val="tx1"/>
                </a:solidFill>
                <a:effectLst/>
                <a:latin typeface="+mn-lt"/>
                <a:ea typeface="+mn-ea"/>
                <a:cs typeface="+mn-cs"/>
              </a:rPr>
              <a:t> (son seul nom officiel en </a:t>
            </a:r>
            <a:r>
              <a:rPr lang="fr-FR" sz="1200" b="0" i="0" u="none" strike="noStrike" kern="1200" dirty="0">
                <a:solidFill>
                  <a:schemeClr val="tx1"/>
                </a:solidFill>
                <a:effectLst/>
                <a:latin typeface="+mn-lt"/>
                <a:ea typeface="+mn-ea"/>
                <a:cs typeface="+mn-cs"/>
                <a:hlinkClick r:id="rId27" tooltip="Anglais"/>
              </a:rPr>
              <a:t>anglais</a:t>
            </a:r>
            <a:r>
              <a:rPr lang="fr-FR" sz="1200" b="0" i="0" kern="1200" dirty="0">
                <a:solidFill>
                  <a:schemeClr val="tx1"/>
                </a:solidFill>
                <a:effectLst/>
                <a:latin typeface="+mn-lt"/>
                <a:ea typeface="+mn-ea"/>
                <a:cs typeface="+mn-cs"/>
              </a:rPr>
              <a:t>, communément abrégé </a:t>
            </a:r>
            <a:r>
              <a:rPr lang="fr-FR" sz="1200" b="1" i="1" kern="1200" dirty="0">
                <a:solidFill>
                  <a:schemeClr val="tx1"/>
                </a:solidFill>
                <a:effectLst/>
                <a:latin typeface="+mn-lt"/>
                <a:ea typeface="+mn-ea"/>
                <a:cs typeface="+mn-cs"/>
              </a:rPr>
              <a:t>GNU GPL,</a:t>
            </a:r>
            <a:r>
              <a:rPr lang="fr-FR" sz="1200" b="0" i="0" kern="1200" dirty="0">
                <a:solidFill>
                  <a:schemeClr val="tx1"/>
                </a:solidFill>
                <a:effectLst/>
                <a:latin typeface="+mn-lt"/>
                <a:ea typeface="+mn-ea"/>
                <a:cs typeface="+mn-cs"/>
              </a:rPr>
              <a:t> voire simplement « GPL »), est une </a:t>
            </a:r>
            <a:r>
              <a:rPr lang="fr-FR" sz="1200" b="0" i="0" u="none" strike="noStrike" kern="1200" dirty="0">
                <a:solidFill>
                  <a:schemeClr val="tx1"/>
                </a:solidFill>
                <a:effectLst/>
                <a:latin typeface="+mn-lt"/>
                <a:ea typeface="+mn-ea"/>
                <a:cs typeface="+mn-cs"/>
                <a:hlinkClick r:id="rId28" tooltip="Licence (juridique)"/>
              </a:rPr>
              <a:t>licence</a:t>
            </a:r>
            <a:r>
              <a:rPr lang="fr-FR" sz="1200" b="0" i="0" kern="1200" dirty="0">
                <a:solidFill>
                  <a:schemeClr val="tx1"/>
                </a:solidFill>
                <a:effectLst/>
                <a:latin typeface="+mn-lt"/>
                <a:ea typeface="+mn-ea"/>
                <a:cs typeface="+mn-cs"/>
              </a:rPr>
              <a:t> qui fixe les conditions légales de distribution d'un </a:t>
            </a:r>
            <a:r>
              <a:rPr lang="fr-FR" sz="1200" b="0" i="0" u="none" strike="noStrike" kern="1200" dirty="0">
                <a:solidFill>
                  <a:schemeClr val="tx1"/>
                </a:solidFill>
                <a:effectLst/>
                <a:latin typeface="+mn-lt"/>
                <a:ea typeface="+mn-ea"/>
                <a:cs typeface="+mn-cs"/>
                <a:hlinkClick r:id="rId29" tooltip="Logiciel libre"/>
              </a:rPr>
              <a:t>logiciel libre</a:t>
            </a:r>
            <a:r>
              <a:rPr lang="fr-FR" sz="1200" b="0" i="0" kern="1200" dirty="0">
                <a:solidFill>
                  <a:schemeClr val="tx1"/>
                </a:solidFill>
                <a:effectLst/>
                <a:latin typeface="+mn-lt"/>
                <a:ea typeface="+mn-ea"/>
                <a:cs typeface="+mn-cs"/>
              </a:rPr>
              <a:t> du projet </a:t>
            </a:r>
            <a:r>
              <a:rPr lang="fr-FR" sz="1200" b="0" i="0" u="none" strike="noStrike" kern="1200" dirty="0">
                <a:solidFill>
                  <a:schemeClr val="tx1"/>
                </a:solidFill>
                <a:effectLst/>
                <a:latin typeface="+mn-lt"/>
                <a:ea typeface="+mn-ea"/>
                <a:cs typeface="+mn-cs"/>
                <a:hlinkClick r:id="rId30" tooltip="GNU"/>
              </a:rPr>
              <a:t>GNU</a:t>
            </a:r>
            <a:r>
              <a:rPr lang="fr-FR" sz="1200" b="0" i="0" kern="1200" dirty="0">
                <a:solidFill>
                  <a:schemeClr val="tx1"/>
                </a:solidFill>
                <a:effectLst/>
                <a:latin typeface="+mn-lt"/>
                <a:ea typeface="+mn-ea"/>
                <a:cs typeface="+mn-cs"/>
              </a:rPr>
              <a:t>. </a:t>
            </a:r>
            <a:r>
              <a:rPr lang="fr-FR" sz="1200" b="0" i="0" u="none" strike="noStrike" kern="1200" dirty="0">
                <a:solidFill>
                  <a:schemeClr val="tx1"/>
                </a:solidFill>
                <a:effectLst/>
                <a:latin typeface="+mn-lt"/>
                <a:ea typeface="+mn-ea"/>
                <a:cs typeface="+mn-cs"/>
                <a:hlinkClick r:id="rId31" tooltip="Richard Stallman"/>
              </a:rPr>
              <a:t>Richard Stallman</a:t>
            </a:r>
            <a:r>
              <a:rPr lang="fr-FR" sz="1200" b="0" i="0" kern="1200" dirty="0">
                <a:solidFill>
                  <a:schemeClr val="tx1"/>
                </a:solidFill>
                <a:effectLst/>
                <a:latin typeface="+mn-lt"/>
                <a:ea typeface="+mn-ea"/>
                <a:cs typeface="+mn-cs"/>
              </a:rPr>
              <a:t>, président et fondateur de la </a:t>
            </a:r>
            <a:r>
              <a:rPr lang="fr-FR" sz="1200" b="0" i="0" u="none" strike="noStrike" kern="1200" dirty="0">
                <a:solidFill>
                  <a:schemeClr val="tx1"/>
                </a:solidFill>
                <a:effectLst/>
                <a:latin typeface="+mn-lt"/>
                <a:ea typeface="+mn-ea"/>
                <a:cs typeface="+mn-cs"/>
                <a:hlinkClick r:id="rId32" tooltip="Free Software Foundation"/>
              </a:rPr>
              <a:t>Free Software Foundation</a:t>
            </a:r>
            <a:r>
              <a:rPr lang="fr-FR" sz="1200" b="0" i="0" kern="1200" dirty="0">
                <a:solidFill>
                  <a:schemeClr val="tx1"/>
                </a:solidFill>
                <a:effectLst/>
                <a:latin typeface="+mn-lt"/>
                <a:ea typeface="+mn-ea"/>
                <a:cs typeface="+mn-cs"/>
              </a:rPr>
              <a:t> en est l'auteur. Sa dernière version est la « GNU GPL version 3 » publiée le </a:t>
            </a:r>
            <a:r>
              <a:rPr lang="fr-FR" sz="1200" u="none" strike="noStrike" kern="1200" dirty="0">
                <a:solidFill>
                  <a:schemeClr val="tx1"/>
                </a:solidFill>
                <a:effectLst/>
                <a:latin typeface="+mn-lt"/>
                <a:ea typeface="+mn-ea"/>
                <a:cs typeface="+mn-cs"/>
                <a:hlinkClick r:id="rId33" tooltip="29 juin"/>
              </a:rPr>
              <a:t>29</a:t>
            </a:r>
            <a:r>
              <a:rPr lang="fr-FR" dirty="0"/>
              <a:t> </a:t>
            </a:r>
            <a:r>
              <a:rPr lang="fr-FR" sz="1200" u="none" strike="noStrike" kern="1200" dirty="0">
                <a:solidFill>
                  <a:schemeClr val="tx1"/>
                </a:solidFill>
                <a:effectLst/>
                <a:latin typeface="+mn-lt"/>
                <a:ea typeface="+mn-ea"/>
                <a:cs typeface="+mn-cs"/>
                <a:hlinkClick r:id="rId34" tooltip="Juin 2007"/>
              </a:rPr>
              <a:t>juin</a:t>
            </a:r>
            <a:r>
              <a:rPr lang="fr-FR" dirty="0"/>
              <a:t> </a:t>
            </a:r>
            <a:r>
              <a:rPr lang="fr-FR" sz="1200" u="none" strike="noStrike" kern="1200" dirty="0">
                <a:solidFill>
                  <a:schemeClr val="tx1"/>
                </a:solidFill>
                <a:effectLst/>
                <a:latin typeface="+mn-lt"/>
                <a:ea typeface="+mn-ea"/>
                <a:cs typeface="+mn-cs"/>
                <a:hlinkClick r:id="rId35" tooltip="2007 en informatique"/>
              </a:rPr>
              <a:t>2007</a:t>
            </a:r>
            <a:r>
              <a:rPr lang="fr-FR" sz="1200" b="0" i="0" kern="1200" dirty="0">
                <a:solidFill>
                  <a:schemeClr val="tx1"/>
                </a:solidFill>
                <a:effectLst/>
                <a:latin typeface="+mn-lt"/>
                <a:ea typeface="+mn-ea"/>
                <a:cs typeface="+mn-cs"/>
              </a:rPr>
              <a:t> avec le concours juridique d'</a:t>
            </a:r>
            <a:r>
              <a:rPr lang="fr-FR" sz="1200" b="0" i="0" u="none" strike="noStrike" kern="1200" dirty="0">
                <a:solidFill>
                  <a:schemeClr val="tx1"/>
                </a:solidFill>
                <a:effectLst/>
                <a:latin typeface="+mn-lt"/>
                <a:ea typeface="+mn-ea"/>
                <a:cs typeface="+mn-cs"/>
                <a:hlinkClick r:id="rId36" tooltip="Eben Moglen"/>
              </a:rPr>
              <a:t>Eben Moglen</a:t>
            </a:r>
            <a:r>
              <a:rPr lang="fr-FR" sz="1200" b="0" i="0" kern="1200" dirty="0">
                <a:solidFill>
                  <a:schemeClr val="tx1"/>
                </a:solidFill>
                <a:effectLst/>
                <a:latin typeface="+mn-lt"/>
                <a:ea typeface="+mn-ea"/>
                <a:cs typeface="+mn-cs"/>
              </a:rPr>
              <a:t>.</a:t>
            </a:r>
            <a:endParaRPr lang="fr-FR" dirty="0"/>
          </a:p>
          <a:p>
            <a:endParaRPr lang="fr-FR" dirty="0"/>
          </a:p>
          <a:p>
            <a:endParaRPr lang="fr-FR" dirty="0"/>
          </a:p>
        </p:txBody>
      </p:sp>
      <p:sp>
        <p:nvSpPr>
          <p:cNvPr id="4" name="Espace réservé du numéro de diapositive 3"/>
          <p:cNvSpPr>
            <a:spLocks noGrp="1"/>
          </p:cNvSpPr>
          <p:nvPr>
            <p:ph type="sldNum" sz="quarter" idx="10"/>
          </p:nvPr>
        </p:nvSpPr>
        <p:spPr/>
        <p:txBody>
          <a:bodyPr/>
          <a:lstStyle/>
          <a:p>
            <a:fld id="{9B3B5831-633A-4696-A184-4168BAAC7159}" type="slidenum">
              <a:rPr lang="fr-FR" smtClean="0"/>
              <a:t>6</a:t>
            </a:fld>
            <a:endParaRPr lang="fr-FR" dirty="0"/>
          </a:p>
        </p:txBody>
      </p:sp>
    </p:spTree>
    <p:extLst>
      <p:ext uri="{BB962C8B-B14F-4D97-AF65-F5344CB8AC3E}">
        <p14:creationId xmlns:p14="http://schemas.microsoft.com/office/powerpoint/2010/main" val="5198473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u="none" dirty="0">
              <a:solidFill>
                <a:schemeClr val="tx1"/>
              </a:solidFill>
            </a:endParaRPr>
          </a:p>
        </p:txBody>
      </p:sp>
      <p:sp>
        <p:nvSpPr>
          <p:cNvPr id="4" name="Espace réservé du numéro de diapositive 3"/>
          <p:cNvSpPr>
            <a:spLocks noGrp="1"/>
          </p:cNvSpPr>
          <p:nvPr>
            <p:ph type="sldNum" sz="quarter" idx="10"/>
          </p:nvPr>
        </p:nvSpPr>
        <p:spPr/>
        <p:txBody>
          <a:bodyPr/>
          <a:lstStyle/>
          <a:p>
            <a:fld id="{9B3B5831-633A-4696-A184-4168BAAC7159}" type="slidenum">
              <a:rPr lang="fr-FR" smtClean="0"/>
              <a:t>7</a:t>
            </a:fld>
            <a:endParaRPr lang="fr-FR" dirty="0"/>
          </a:p>
        </p:txBody>
      </p:sp>
    </p:spTree>
    <p:extLst>
      <p:ext uri="{BB962C8B-B14F-4D97-AF65-F5344CB8AC3E}">
        <p14:creationId xmlns:p14="http://schemas.microsoft.com/office/powerpoint/2010/main" val="4723409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a:p>
            <a:r>
              <a:rPr lang="fr-FR" b="1" u="none" dirty="0">
                <a:solidFill>
                  <a:schemeClr val="tx1"/>
                </a:solidFill>
              </a:rPr>
              <a:t>Reconnaître les logos et répondre aux questions : Je</a:t>
            </a:r>
            <a:r>
              <a:rPr lang="fr-FR" b="1" u="none" baseline="0" dirty="0">
                <a:solidFill>
                  <a:schemeClr val="tx1"/>
                </a:solidFill>
              </a:rPr>
              <a:t> prends ? Je partage ? Je paye ?</a:t>
            </a:r>
          </a:p>
          <a:p>
            <a:endParaRPr lang="fr-FR" b="1" u="none" baseline="0" dirty="0">
              <a:solidFill>
                <a:schemeClr val="tx1"/>
              </a:solidFill>
            </a:endParaRPr>
          </a:p>
          <a:p>
            <a:r>
              <a:rPr lang="fr-FR" b="1" u="none" baseline="0" dirty="0">
                <a:solidFill>
                  <a:schemeClr val="tx1"/>
                </a:solidFill>
              </a:rPr>
              <a:t>Copyright</a:t>
            </a:r>
          </a:p>
          <a:p>
            <a:endParaRPr lang="fr-FR" b="1" u="none" baseline="0" dirty="0">
              <a:solidFill>
                <a:schemeClr val="tx1"/>
              </a:solidFill>
            </a:endParaRPr>
          </a:p>
          <a:p>
            <a:r>
              <a:rPr lang="fr-FR" b="1" u="none" baseline="0" dirty="0">
                <a:solidFill>
                  <a:schemeClr val="tx1"/>
                </a:solidFill>
              </a:rPr>
              <a:t>Copyleft</a:t>
            </a:r>
          </a:p>
          <a:p>
            <a:endParaRPr lang="fr-FR" b="1" u="none" baseline="0" dirty="0">
              <a:solidFill>
                <a:schemeClr val="tx1"/>
              </a:solidFill>
            </a:endParaRPr>
          </a:p>
          <a:p>
            <a:r>
              <a:rPr lang="fr-FR" b="1" u="none" baseline="0" dirty="0">
                <a:solidFill>
                  <a:schemeClr val="tx1"/>
                </a:solidFill>
              </a:rPr>
              <a:t>Domaine public</a:t>
            </a:r>
          </a:p>
          <a:p>
            <a:endParaRPr lang="fr-FR" b="1" u="none" baseline="0" dirty="0">
              <a:solidFill>
                <a:schemeClr val="tx1"/>
              </a:solidFill>
            </a:endParaRPr>
          </a:p>
          <a:p>
            <a:r>
              <a:rPr lang="fr-FR" b="1" u="none" baseline="0" dirty="0">
                <a:solidFill>
                  <a:schemeClr val="tx1"/>
                </a:solidFill>
              </a:rPr>
              <a:t>Creative commons</a:t>
            </a:r>
            <a:endParaRPr lang="fr-FR" b="1" u="none" dirty="0">
              <a:solidFill>
                <a:schemeClr val="tx1"/>
              </a:solidFill>
            </a:endParaRPr>
          </a:p>
        </p:txBody>
      </p:sp>
      <p:sp>
        <p:nvSpPr>
          <p:cNvPr id="4" name="Espace réservé du numéro de diapositive 3"/>
          <p:cNvSpPr>
            <a:spLocks noGrp="1"/>
          </p:cNvSpPr>
          <p:nvPr>
            <p:ph type="sldNum" sz="quarter" idx="10"/>
          </p:nvPr>
        </p:nvSpPr>
        <p:spPr/>
        <p:txBody>
          <a:bodyPr/>
          <a:lstStyle/>
          <a:p>
            <a:fld id="{9B3B5831-633A-4696-A184-4168BAAC7159}" type="slidenum">
              <a:rPr lang="fr-FR" smtClean="0"/>
              <a:t>8</a:t>
            </a:fld>
            <a:endParaRPr lang="fr-FR" dirty="0"/>
          </a:p>
        </p:txBody>
      </p:sp>
    </p:spTree>
    <p:extLst>
      <p:ext uri="{BB962C8B-B14F-4D97-AF65-F5344CB8AC3E}">
        <p14:creationId xmlns:p14="http://schemas.microsoft.com/office/powerpoint/2010/main" val="6555110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a:p>
            <a:r>
              <a:rPr lang="fr-FR" b="1" u="none" baseline="0" dirty="0">
                <a:solidFill>
                  <a:schemeClr val="tx1"/>
                </a:solidFill>
              </a:rPr>
              <a:t>Faire apprendre les modules de base de Creative Commons en leur demandant de bien les mémoriser pour l’exercice suivant : </a:t>
            </a:r>
          </a:p>
          <a:p>
            <a:endParaRPr lang="fr-FR" b="1" u="none" baseline="0" dirty="0">
              <a:solidFill>
                <a:schemeClr val="tx1"/>
              </a:solidFill>
            </a:endParaRPr>
          </a:p>
          <a:p>
            <a:r>
              <a:rPr lang="fr-FR" b="1" u="none" baseline="0" dirty="0">
                <a:solidFill>
                  <a:schemeClr val="tx1"/>
                </a:solidFill>
              </a:rPr>
              <a:t>BY (</a:t>
            </a:r>
            <a:r>
              <a:rPr lang="fr-FR" sz="1400" b="1" i="0" dirty="0"/>
              <a:t>Attribution)</a:t>
            </a:r>
            <a:r>
              <a:rPr lang="fr-FR" dirty="0"/>
              <a:t> : signature de l’auteur initial (ce choix est obligatoire en droit français)</a:t>
            </a:r>
          </a:p>
          <a:p>
            <a:endParaRPr lang="fr-FR" b="1" u="none" baseline="0" dirty="0">
              <a:solidFill>
                <a:schemeClr val="tx1"/>
              </a:solidFill>
            </a:endParaRPr>
          </a:p>
          <a:p>
            <a:r>
              <a:rPr lang="fr-FR" b="1" u="none" baseline="0" dirty="0">
                <a:solidFill>
                  <a:schemeClr val="tx1"/>
                </a:solidFill>
              </a:rPr>
              <a:t>NC (Non Commercial) : </a:t>
            </a:r>
            <a:r>
              <a:rPr lang="fr-FR" dirty="0"/>
              <a:t>interdiction de tirer un profit commercial de l’œuvre sans autorisation de l'auteur</a:t>
            </a:r>
          </a:p>
          <a:p>
            <a:endParaRPr lang="fr-FR" b="1" u="none" baseline="0" dirty="0">
              <a:solidFill>
                <a:schemeClr val="tx1"/>
              </a:solidFill>
            </a:endParaRPr>
          </a:p>
          <a:p>
            <a:r>
              <a:rPr lang="fr-FR" b="1" u="none" baseline="0" dirty="0">
                <a:solidFill>
                  <a:schemeClr val="tx1"/>
                </a:solidFill>
              </a:rPr>
              <a:t>ND (No derivative works) : </a:t>
            </a:r>
            <a:r>
              <a:rPr lang="fr-FR" dirty="0"/>
              <a:t>impossibilité d’intégrer tout ou partie dans une œuvre composite </a:t>
            </a:r>
          </a:p>
          <a:p>
            <a:endParaRPr lang="fr-FR" b="1" u="none" baseline="0" dirty="0">
              <a:solidFill>
                <a:schemeClr val="tx1"/>
              </a:solidFill>
            </a:endParaRPr>
          </a:p>
          <a:p>
            <a:r>
              <a:rPr lang="fr-FR" sz="1400" b="1" i="0" dirty="0"/>
              <a:t>SA (Share alike) </a:t>
            </a:r>
            <a:r>
              <a:rPr lang="fr-FR" dirty="0"/>
              <a:t> : partage de l’œuvre, avec obligation de rediffuser selon la même licence ou une licence similaire (version ultérieure ou localisée)</a:t>
            </a:r>
            <a:endParaRPr lang="fr-FR" b="1" u="none" baseline="0" dirty="0">
              <a:solidFill>
                <a:schemeClr val="tx1"/>
              </a:solidFill>
            </a:endParaRPr>
          </a:p>
          <a:p>
            <a:endParaRPr lang="fr-FR" b="1" u="none" baseline="0" dirty="0">
              <a:solidFill>
                <a:schemeClr val="tx1"/>
              </a:solidFill>
            </a:endParaRPr>
          </a:p>
          <a:p>
            <a:endParaRPr lang="fr-FR" b="1" u="none" baseline="0" dirty="0">
              <a:solidFill>
                <a:schemeClr val="tx1"/>
              </a:solidFill>
            </a:endParaRPr>
          </a:p>
          <a:p>
            <a:endParaRPr lang="fr-FR" b="1" u="none" baseline="0" dirty="0">
              <a:solidFill>
                <a:schemeClr val="tx1"/>
              </a:solidFill>
            </a:endParaRPr>
          </a:p>
        </p:txBody>
      </p:sp>
      <p:sp>
        <p:nvSpPr>
          <p:cNvPr id="4" name="Espace réservé du numéro de diapositive 3"/>
          <p:cNvSpPr>
            <a:spLocks noGrp="1"/>
          </p:cNvSpPr>
          <p:nvPr>
            <p:ph type="sldNum" sz="quarter" idx="10"/>
          </p:nvPr>
        </p:nvSpPr>
        <p:spPr/>
        <p:txBody>
          <a:bodyPr/>
          <a:lstStyle/>
          <a:p>
            <a:fld id="{9B3B5831-633A-4696-A184-4168BAAC7159}" type="slidenum">
              <a:rPr lang="fr-FR" smtClean="0"/>
              <a:t>9</a:t>
            </a:fld>
            <a:endParaRPr lang="fr-FR" dirty="0"/>
          </a:p>
        </p:txBody>
      </p:sp>
    </p:spTree>
    <p:extLst>
      <p:ext uri="{BB962C8B-B14F-4D97-AF65-F5344CB8AC3E}">
        <p14:creationId xmlns:p14="http://schemas.microsoft.com/office/powerpoint/2010/main" val="10020959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B1D600A2-A7B7-4EF3-9FC4-849318D6263A}" type="datetimeFigureOut">
              <a:rPr lang="fr-FR" smtClean="0"/>
              <a:t>05/06/2019</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4D434A4A-3D70-444C-897D-F92A61E77CD2}" type="slidenum">
              <a:rPr lang="fr-FR" smtClean="0"/>
              <a:t>‹N°›</a:t>
            </a:fld>
            <a:endParaRPr lang="fr-FR" dirty="0"/>
          </a:p>
        </p:txBody>
      </p:sp>
    </p:spTree>
    <p:extLst>
      <p:ext uri="{BB962C8B-B14F-4D97-AF65-F5344CB8AC3E}">
        <p14:creationId xmlns:p14="http://schemas.microsoft.com/office/powerpoint/2010/main" val="21595877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1D600A2-A7B7-4EF3-9FC4-849318D6263A}" type="datetimeFigureOut">
              <a:rPr lang="fr-FR" smtClean="0"/>
              <a:t>05/06/2019</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4D434A4A-3D70-444C-897D-F92A61E77CD2}" type="slidenum">
              <a:rPr lang="fr-FR" smtClean="0"/>
              <a:t>‹N°›</a:t>
            </a:fld>
            <a:endParaRPr lang="fr-FR" dirty="0"/>
          </a:p>
        </p:txBody>
      </p:sp>
    </p:spTree>
    <p:extLst>
      <p:ext uri="{BB962C8B-B14F-4D97-AF65-F5344CB8AC3E}">
        <p14:creationId xmlns:p14="http://schemas.microsoft.com/office/powerpoint/2010/main" val="2311136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1D600A2-A7B7-4EF3-9FC4-849318D6263A}" type="datetimeFigureOut">
              <a:rPr lang="fr-FR" smtClean="0"/>
              <a:t>05/06/2019</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4D434A4A-3D70-444C-897D-F92A61E77CD2}" type="slidenum">
              <a:rPr lang="fr-FR" smtClean="0"/>
              <a:t>‹N°›</a:t>
            </a:fld>
            <a:endParaRPr lang="fr-FR" dirty="0"/>
          </a:p>
        </p:txBody>
      </p:sp>
    </p:spTree>
    <p:extLst>
      <p:ext uri="{BB962C8B-B14F-4D97-AF65-F5344CB8AC3E}">
        <p14:creationId xmlns:p14="http://schemas.microsoft.com/office/powerpoint/2010/main" val="9780709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Pleine page">
    <p:spTree>
      <p:nvGrpSpPr>
        <p:cNvPr id="1" name=""/>
        <p:cNvGrpSpPr/>
        <p:nvPr/>
      </p:nvGrpSpPr>
      <p:grpSpPr>
        <a:xfrm>
          <a:off x="0" y="0"/>
          <a:ext cx="0" cy="0"/>
          <a:chOff x="0" y="0"/>
          <a:chExt cx="0" cy="0"/>
        </a:xfrm>
      </p:grpSpPr>
      <p:sp>
        <p:nvSpPr>
          <p:cNvPr id="9" name="Picture Placeholder 7"/>
          <p:cNvSpPr>
            <a:spLocks noGrp="1" noChangeAspect="1"/>
          </p:cNvSpPr>
          <p:nvPr>
            <p:ph type="pic" sz="quarter" idx="13"/>
          </p:nvPr>
        </p:nvSpPr>
        <p:spPr>
          <a:xfrm>
            <a:off x="0" y="0"/>
            <a:ext cx="12192000" cy="6858000"/>
          </a:xfrm>
        </p:spPr>
        <p:txBody>
          <a:bodyPr>
            <a:normAutofit/>
          </a:bodyPr>
          <a:lstStyle>
            <a:lvl1pPr marL="0" indent="0">
              <a:buNone/>
              <a:defRPr sz="1200">
                <a:solidFill>
                  <a:schemeClr val="bg2"/>
                </a:solidFill>
              </a:defRPr>
            </a:lvl1pPr>
          </a:lstStyle>
          <a:p>
            <a:endParaRPr lang="en-US" dirty="0"/>
          </a:p>
        </p:txBody>
      </p:sp>
    </p:spTree>
    <p:extLst>
      <p:ext uri="{BB962C8B-B14F-4D97-AF65-F5344CB8AC3E}">
        <p14:creationId xmlns:p14="http://schemas.microsoft.com/office/powerpoint/2010/main" val="2827404678"/>
      </p:ext>
    </p:extLst>
  </p:cSld>
  <p:clrMapOvr>
    <a:masterClrMapping/>
  </p:clrMapOvr>
  <mc:AlternateContent xmlns:mc="http://schemas.openxmlformats.org/markup-compatibility/2006" xmlns:p14="http://schemas.microsoft.com/office/powerpoint/2010/main">
    <mc:Choice Requires="p14">
      <p:transition spd="slow" p14:dur="1500" advClick="0" advTm="3000">
        <p14:reveal/>
      </p:transition>
    </mc:Choice>
    <mc:Fallback xmlns="">
      <p:transition spd="slow" advClick="0" advTm="3000">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Grande image">
    <p:spTree>
      <p:nvGrpSpPr>
        <p:cNvPr id="1" name=""/>
        <p:cNvGrpSpPr/>
        <p:nvPr/>
      </p:nvGrpSpPr>
      <p:grpSpPr>
        <a:xfrm>
          <a:off x="0" y="0"/>
          <a:ext cx="0" cy="0"/>
          <a:chOff x="0" y="0"/>
          <a:chExt cx="0" cy="0"/>
        </a:xfrm>
      </p:grpSpPr>
      <p:sp>
        <p:nvSpPr>
          <p:cNvPr id="17" name="Picture Placeholder 13"/>
          <p:cNvSpPr>
            <a:spLocks noGrp="1" noChangeAspect="1"/>
          </p:cNvSpPr>
          <p:nvPr>
            <p:ph type="pic" sz="quarter" idx="13"/>
          </p:nvPr>
        </p:nvSpPr>
        <p:spPr>
          <a:xfrm>
            <a:off x="-1587" y="0"/>
            <a:ext cx="12192001" cy="6858000"/>
          </a:xfrm>
          <a:effectLst/>
        </p:spPr>
        <p:txBody>
          <a:bodyPr>
            <a:normAutofit/>
          </a:bodyPr>
          <a:lstStyle>
            <a:lvl1pPr marL="0" indent="0">
              <a:buNone/>
              <a:defRPr sz="1600">
                <a:ln>
                  <a:noFill/>
                </a:ln>
                <a:solidFill>
                  <a:schemeClr val="bg1">
                    <a:lumMod val="85000"/>
                  </a:schemeClr>
                </a:solidFill>
              </a:defRPr>
            </a:lvl1pPr>
          </a:lstStyle>
          <a:p>
            <a:endParaRPr lang="en-US" dirty="0"/>
          </a:p>
        </p:txBody>
      </p:sp>
    </p:spTree>
    <p:extLst>
      <p:ext uri="{BB962C8B-B14F-4D97-AF65-F5344CB8AC3E}">
        <p14:creationId xmlns:p14="http://schemas.microsoft.com/office/powerpoint/2010/main" val="3326865928"/>
      </p:ext>
    </p:extLst>
  </p:cSld>
  <p:clrMapOvr>
    <a:masterClrMapping/>
  </p:clrMapOvr>
  <mc:AlternateContent xmlns:mc="http://schemas.openxmlformats.org/markup-compatibility/2006" xmlns:p14="http://schemas.microsoft.com/office/powerpoint/2010/main">
    <mc:Choice Requires="p14">
      <p:transition spd="slow" p14:dur="1500" advClick="0" advTm="3000">
        <p14:reveal/>
      </p:transition>
    </mc:Choice>
    <mc:Fallback xmlns="">
      <p:transition spd="slow" advClick="0" advTm="3000">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Arrière plan">
    <p:spTree>
      <p:nvGrpSpPr>
        <p:cNvPr id="1" name=""/>
        <p:cNvGrpSpPr/>
        <p:nvPr/>
      </p:nvGrpSpPr>
      <p:grpSpPr>
        <a:xfrm>
          <a:off x="0" y="0"/>
          <a:ext cx="0" cy="0"/>
          <a:chOff x="0" y="0"/>
          <a:chExt cx="0" cy="0"/>
        </a:xfrm>
      </p:grpSpPr>
      <p:sp>
        <p:nvSpPr>
          <p:cNvPr id="10" name="TextBox 9"/>
          <p:cNvSpPr txBox="1"/>
          <p:nvPr userDrawn="1"/>
        </p:nvSpPr>
        <p:spPr>
          <a:xfrm>
            <a:off x="11150000" y="310398"/>
            <a:ext cx="484355" cy="292351"/>
          </a:xfrm>
          <a:prstGeom prst="rect">
            <a:avLst/>
          </a:prstGeom>
          <a:noFill/>
        </p:spPr>
        <p:txBody>
          <a:bodyPr wrap="none" lIns="91404" tIns="45702" rIns="91404" bIns="45702" rtlCol="0">
            <a:spAutoFit/>
          </a:bodyPr>
          <a:lstStyle/>
          <a:p>
            <a:pPr algn="ctr"/>
            <a:fld id="{260E2A6B-A809-4840-BF14-8648BC0BDF87}" type="slidenum">
              <a:rPr lang="id-ID" sz="1300" b="0" smtClean="0">
                <a:solidFill>
                  <a:schemeClr val="bg1"/>
                </a:solidFill>
                <a:latin typeface="Lato Regular"/>
                <a:cs typeface="Lato Regular"/>
              </a:rPr>
              <a:pPr algn="ctr"/>
              <a:t>‹N°›</a:t>
            </a:fld>
            <a:endParaRPr lang="id-ID" sz="1300" b="0" dirty="0">
              <a:solidFill>
                <a:schemeClr val="bg1"/>
              </a:solidFill>
              <a:latin typeface="Lato Regular"/>
              <a:cs typeface="Lato Regular"/>
            </a:endParaRPr>
          </a:p>
        </p:txBody>
      </p:sp>
      <p:grpSp>
        <p:nvGrpSpPr>
          <p:cNvPr id="11" name="Grouper 10"/>
          <p:cNvGrpSpPr/>
          <p:nvPr userDrawn="1"/>
        </p:nvGrpSpPr>
        <p:grpSpPr>
          <a:xfrm>
            <a:off x="11057701" y="280406"/>
            <a:ext cx="668947" cy="414640"/>
            <a:chOff x="16586554" y="560811"/>
            <a:chExt cx="1003420" cy="829279"/>
          </a:xfrm>
        </p:grpSpPr>
        <p:sp>
          <p:nvSpPr>
            <p:cNvPr id="12" name="Rectangle 11"/>
            <p:cNvSpPr/>
            <p:nvPr userDrawn="1"/>
          </p:nvSpPr>
          <p:spPr>
            <a:xfrm>
              <a:off x="16626462" y="560811"/>
              <a:ext cx="923589" cy="735292"/>
            </a:xfrm>
            <a:prstGeom prst="rect">
              <a:avLst/>
            </a:prstGeom>
            <a:solidFill>
              <a:srgbClr val="1A916C"/>
            </a:solidFill>
            <a:ln>
              <a:noFill/>
            </a:ln>
          </p:spPr>
          <p:style>
            <a:lnRef idx="2">
              <a:schemeClr val="accent1">
                <a:shade val="50000"/>
              </a:schemeClr>
            </a:lnRef>
            <a:fillRef idx="1">
              <a:schemeClr val="accent1"/>
            </a:fillRef>
            <a:effectRef idx="0">
              <a:schemeClr val="accent1"/>
            </a:effectRef>
            <a:fontRef idx="minor">
              <a:schemeClr val="lt1"/>
            </a:fontRef>
          </p:style>
          <p:txBody>
            <a:bodyPr lIns="182843" tIns="91422" rIns="182843" bIns="91422" rtlCol="0" anchor="ctr"/>
            <a:lstStyle/>
            <a:p>
              <a:pPr algn="ctr"/>
              <a:endParaRPr lang="id-ID" sz="1800"/>
            </a:p>
          </p:txBody>
        </p:sp>
        <p:grpSp>
          <p:nvGrpSpPr>
            <p:cNvPr id="13" name="Grouper 12"/>
            <p:cNvGrpSpPr/>
            <p:nvPr userDrawn="1"/>
          </p:nvGrpSpPr>
          <p:grpSpPr>
            <a:xfrm>
              <a:off x="16586554" y="620794"/>
              <a:ext cx="1003420" cy="769296"/>
              <a:chOff x="16586554" y="620794"/>
              <a:chExt cx="1003420" cy="769296"/>
            </a:xfrm>
          </p:grpSpPr>
          <p:sp>
            <p:nvSpPr>
              <p:cNvPr id="14" name="Rectangle 13"/>
              <p:cNvSpPr/>
              <p:nvPr userDrawn="1"/>
            </p:nvSpPr>
            <p:spPr>
              <a:xfrm>
                <a:off x="16626462" y="1296112"/>
                <a:ext cx="923589" cy="91438"/>
              </a:xfrm>
              <a:prstGeom prst="rect">
                <a:avLst/>
              </a:prstGeom>
              <a:solidFill>
                <a:srgbClr val="584B4F"/>
              </a:solidFill>
              <a:ln>
                <a:noFill/>
              </a:ln>
            </p:spPr>
            <p:style>
              <a:lnRef idx="2">
                <a:schemeClr val="accent1">
                  <a:shade val="50000"/>
                </a:schemeClr>
              </a:lnRef>
              <a:fillRef idx="1">
                <a:schemeClr val="accent1"/>
              </a:fillRef>
              <a:effectRef idx="0">
                <a:schemeClr val="accent1"/>
              </a:effectRef>
              <a:fontRef idx="minor">
                <a:schemeClr val="lt1"/>
              </a:fontRef>
            </p:style>
            <p:txBody>
              <a:bodyPr lIns="182843" tIns="91422" rIns="182843" bIns="91422" rtlCol="0" anchor="ctr"/>
              <a:lstStyle/>
              <a:p>
                <a:pPr algn="ctr"/>
                <a:endParaRPr lang="id-ID" sz="1800"/>
              </a:p>
            </p:txBody>
          </p:sp>
          <p:sp>
            <p:nvSpPr>
              <p:cNvPr id="15" name="TextBox 13"/>
              <p:cNvSpPr txBox="1"/>
              <p:nvPr userDrawn="1"/>
            </p:nvSpPr>
            <p:spPr>
              <a:xfrm>
                <a:off x="16586554" y="620794"/>
                <a:ext cx="1003420" cy="769296"/>
              </a:xfrm>
              <a:prstGeom prst="rect">
                <a:avLst/>
              </a:prstGeom>
              <a:solidFill>
                <a:srgbClr val="1A916C"/>
              </a:solidFill>
            </p:spPr>
            <p:txBody>
              <a:bodyPr wrap="none" lIns="182807" tIns="91404" rIns="182807" bIns="91404" rtlCol="0">
                <a:spAutoFit/>
              </a:bodyPr>
              <a:lstStyle/>
              <a:p>
                <a:pPr algn="ctr"/>
                <a:fld id="{260E2A6B-A809-4840-BF14-8648BC0BDF87}" type="slidenum">
                  <a:rPr lang="id-ID" sz="1300" b="0" smtClean="0">
                    <a:solidFill>
                      <a:schemeClr val="bg1"/>
                    </a:solidFill>
                    <a:latin typeface="Exo 2.0" charset="0"/>
                    <a:ea typeface="Exo 2.0" charset="0"/>
                    <a:cs typeface="Exo 2.0" charset="0"/>
                  </a:rPr>
                  <a:pPr algn="ctr"/>
                  <a:t>‹N°›</a:t>
                </a:fld>
                <a:endParaRPr lang="id-ID" sz="1300" b="0" dirty="0">
                  <a:solidFill>
                    <a:schemeClr val="bg1"/>
                  </a:solidFill>
                  <a:latin typeface="Exo 2.0" charset="0"/>
                  <a:ea typeface="Exo 2.0" charset="0"/>
                  <a:cs typeface="Exo 2.0" charset="0"/>
                </a:endParaRPr>
              </a:p>
            </p:txBody>
          </p:sp>
        </p:grpSp>
      </p:grpSp>
    </p:spTree>
    <p:extLst>
      <p:ext uri="{BB962C8B-B14F-4D97-AF65-F5344CB8AC3E}">
        <p14:creationId xmlns:p14="http://schemas.microsoft.com/office/powerpoint/2010/main" val="4254850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1D600A2-A7B7-4EF3-9FC4-849318D6263A}" type="datetimeFigureOut">
              <a:rPr lang="fr-FR" smtClean="0"/>
              <a:t>05/06/2019</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4D434A4A-3D70-444C-897D-F92A61E77CD2}" type="slidenum">
              <a:rPr lang="fr-FR" smtClean="0"/>
              <a:t>‹N°›</a:t>
            </a:fld>
            <a:endParaRPr lang="fr-FR" dirty="0"/>
          </a:p>
        </p:txBody>
      </p:sp>
    </p:spTree>
    <p:extLst>
      <p:ext uri="{BB962C8B-B14F-4D97-AF65-F5344CB8AC3E}">
        <p14:creationId xmlns:p14="http://schemas.microsoft.com/office/powerpoint/2010/main" val="2446411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B1D600A2-A7B7-4EF3-9FC4-849318D6263A}" type="datetimeFigureOut">
              <a:rPr lang="fr-FR" smtClean="0"/>
              <a:t>05/06/2019</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4D434A4A-3D70-444C-897D-F92A61E77CD2}" type="slidenum">
              <a:rPr lang="fr-FR" smtClean="0"/>
              <a:t>‹N°›</a:t>
            </a:fld>
            <a:endParaRPr lang="fr-FR" dirty="0"/>
          </a:p>
        </p:txBody>
      </p:sp>
    </p:spTree>
    <p:extLst>
      <p:ext uri="{BB962C8B-B14F-4D97-AF65-F5344CB8AC3E}">
        <p14:creationId xmlns:p14="http://schemas.microsoft.com/office/powerpoint/2010/main" val="2296419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1D600A2-A7B7-4EF3-9FC4-849318D6263A}" type="datetimeFigureOut">
              <a:rPr lang="fr-FR" smtClean="0"/>
              <a:t>05/06/2019</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4D434A4A-3D70-444C-897D-F92A61E77CD2}" type="slidenum">
              <a:rPr lang="fr-FR" smtClean="0"/>
              <a:t>‹N°›</a:t>
            </a:fld>
            <a:endParaRPr lang="fr-FR" dirty="0"/>
          </a:p>
        </p:txBody>
      </p:sp>
    </p:spTree>
    <p:extLst>
      <p:ext uri="{BB962C8B-B14F-4D97-AF65-F5344CB8AC3E}">
        <p14:creationId xmlns:p14="http://schemas.microsoft.com/office/powerpoint/2010/main" val="3802307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1D600A2-A7B7-4EF3-9FC4-849318D6263A}" type="datetimeFigureOut">
              <a:rPr lang="fr-FR" smtClean="0"/>
              <a:t>05/06/2019</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4D434A4A-3D70-444C-897D-F92A61E77CD2}" type="slidenum">
              <a:rPr lang="fr-FR" smtClean="0"/>
              <a:t>‹N°›</a:t>
            </a:fld>
            <a:endParaRPr lang="fr-FR" dirty="0"/>
          </a:p>
        </p:txBody>
      </p:sp>
    </p:spTree>
    <p:extLst>
      <p:ext uri="{BB962C8B-B14F-4D97-AF65-F5344CB8AC3E}">
        <p14:creationId xmlns:p14="http://schemas.microsoft.com/office/powerpoint/2010/main" val="2286954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B1D600A2-A7B7-4EF3-9FC4-849318D6263A}" type="datetimeFigureOut">
              <a:rPr lang="fr-FR" smtClean="0"/>
              <a:t>05/06/2019</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4D434A4A-3D70-444C-897D-F92A61E77CD2}" type="slidenum">
              <a:rPr lang="fr-FR" smtClean="0"/>
              <a:t>‹N°›</a:t>
            </a:fld>
            <a:endParaRPr lang="fr-FR" dirty="0"/>
          </a:p>
        </p:txBody>
      </p:sp>
    </p:spTree>
    <p:extLst>
      <p:ext uri="{BB962C8B-B14F-4D97-AF65-F5344CB8AC3E}">
        <p14:creationId xmlns:p14="http://schemas.microsoft.com/office/powerpoint/2010/main" val="2509857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1D600A2-A7B7-4EF3-9FC4-849318D6263A}" type="datetimeFigureOut">
              <a:rPr lang="fr-FR" smtClean="0"/>
              <a:t>05/06/2019</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4D434A4A-3D70-444C-897D-F92A61E77CD2}" type="slidenum">
              <a:rPr lang="fr-FR" smtClean="0"/>
              <a:t>‹N°›</a:t>
            </a:fld>
            <a:endParaRPr lang="fr-FR" dirty="0"/>
          </a:p>
        </p:txBody>
      </p:sp>
    </p:spTree>
    <p:extLst>
      <p:ext uri="{BB962C8B-B14F-4D97-AF65-F5344CB8AC3E}">
        <p14:creationId xmlns:p14="http://schemas.microsoft.com/office/powerpoint/2010/main" val="2660550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B1D600A2-A7B7-4EF3-9FC4-849318D6263A}" type="datetimeFigureOut">
              <a:rPr lang="fr-FR" smtClean="0"/>
              <a:t>05/06/2019</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4D434A4A-3D70-444C-897D-F92A61E77CD2}" type="slidenum">
              <a:rPr lang="fr-FR" smtClean="0"/>
              <a:t>‹N°›</a:t>
            </a:fld>
            <a:endParaRPr lang="fr-FR" dirty="0"/>
          </a:p>
        </p:txBody>
      </p:sp>
    </p:spTree>
    <p:extLst>
      <p:ext uri="{BB962C8B-B14F-4D97-AF65-F5344CB8AC3E}">
        <p14:creationId xmlns:p14="http://schemas.microsoft.com/office/powerpoint/2010/main" val="703345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B1D600A2-A7B7-4EF3-9FC4-849318D6263A}" type="datetimeFigureOut">
              <a:rPr lang="fr-FR" smtClean="0"/>
              <a:t>05/06/2019</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4D434A4A-3D70-444C-897D-F92A61E77CD2}" type="slidenum">
              <a:rPr lang="fr-FR" smtClean="0"/>
              <a:t>‹N°›</a:t>
            </a:fld>
            <a:endParaRPr lang="fr-FR" dirty="0"/>
          </a:p>
        </p:txBody>
      </p:sp>
    </p:spTree>
    <p:extLst>
      <p:ext uri="{BB962C8B-B14F-4D97-AF65-F5344CB8AC3E}">
        <p14:creationId xmlns:p14="http://schemas.microsoft.com/office/powerpoint/2010/main" val="4200249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D600A2-A7B7-4EF3-9FC4-849318D6263A}" type="datetimeFigureOut">
              <a:rPr lang="fr-FR" smtClean="0"/>
              <a:t>05/06/2019</a:t>
            </a:fld>
            <a:endParaRPr lang="fr-FR" dirty="0"/>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434A4A-3D70-444C-897D-F92A61E77CD2}" type="slidenum">
              <a:rPr lang="fr-FR" smtClean="0"/>
              <a:t>‹N°›</a:t>
            </a:fld>
            <a:endParaRPr lang="fr-FR" dirty="0"/>
          </a:p>
        </p:txBody>
      </p:sp>
    </p:spTree>
    <p:extLst>
      <p:ext uri="{BB962C8B-B14F-4D97-AF65-F5344CB8AC3E}">
        <p14:creationId xmlns:p14="http://schemas.microsoft.com/office/powerpoint/2010/main" val="8001728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2.png"/><Relationship Id="rId7" Type="http://schemas.openxmlformats.org/officeDocument/2006/relationships/image" Target="../media/image15.png"/><Relationship Id="rId2" Type="http://schemas.openxmlformats.org/officeDocument/2006/relationships/notesSlide" Target="../notesSlides/notesSlide10.xml"/><Relationship Id="rId1" Type="http://schemas.openxmlformats.org/officeDocument/2006/relationships/slideLayout" Target="../slideLayouts/slideLayout13.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 Id="rId9" Type="http://schemas.openxmlformats.org/officeDocument/2006/relationships/image" Target="../media/image17.png"/></Relationships>
</file>

<file path=ppt/slides/_rels/slide11.xml.rels><?xml version="1.0" encoding="UTF-8" standalone="yes"?>
<Relationships xmlns="http://schemas.openxmlformats.org/package/2006/relationships"><Relationship Id="rId8" Type="http://schemas.openxmlformats.org/officeDocument/2006/relationships/hyperlink" Target="https://numelyo.bm-lyon.fr/" TargetMode="External"/><Relationship Id="rId3" Type="http://schemas.openxmlformats.org/officeDocument/2006/relationships/image" Target="../media/image2.png"/><Relationship Id="rId7" Type="http://schemas.openxmlformats.org/officeDocument/2006/relationships/hyperlink" Target="http://www.manioc.org/" TargetMode="External"/><Relationship Id="rId2" Type="http://schemas.openxmlformats.org/officeDocument/2006/relationships/notesSlide" Target="../notesSlides/notesSlide11.xml"/><Relationship Id="rId1" Type="http://schemas.openxmlformats.org/officeDocument/2006/relationships/slideLayout" Target="../slideLayouts/slideLayout13.xml"/><Relationship Id="rId6" Type="http://schemas.openxmlformats.org/officeDocument/2006/relationships/hyperlink" Target="https://gallica.bnf.fr/accueil/fr/content/accueil-fr?mode=desktop" TargetMode="External"/><Relationship Id="rId5" Type="http://schemas.openxmlformats.org/officeDocument/2006/relationships/hyperlink" Target="https://www.europeana.eu/portal/fr" TargetMode="External"/><Relationship Id="rId4" Type="http://schemas.openxmlformats.org/officeDocument/2006/relationships/hyperlink" Target="https://www.wdl.org/fr/"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3.xml"/><Relationship Id="rId5" Type="http://schemas.openxmlformats.org/officeDocument/2006/relationships/hyperlink" Target="https://search.creativecommons.org/" TargetMode="External"/><Relationship Id="rId4" Type="http://schemas.openxmlformats.org/officeDocument/2006/relationships/hyperlink" Target="https://images.google.com/"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3.xml"/><Relationship Id="rId5" Type="http://schemas.openxmlformats.org/officeDocument/2006/relationships/hyperlink" Target="https://images.google.com/" TargetMode="External"/><Relationship Id="rId4" Type="http://schemas.openxmlformats.org/officeDocument/2006/relationships/hyperlink" Target="https://commons.wikimedia.org/wiki/Main_Page"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3.xml"/><Relationship Id="rId5" Type="http://schemas.openxmlformats.org/officeDocument/2006/relationships/hyperlink" Target="https://www.pinterest.fr/login/" TargetMode="External"/><Relationship Id="rId4" Type="http://schemas.openxmlformats.org/officeDocument/2006/relationships/hyperlink" Target="https://www.flickr.com/"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3.xml"/><Relationship Id="rId5" Type="http://schemas.openxmlformats.org/officeDocument/2006/relationships/image" Target="../media/image19.jpg"/><Relationship Id="rId4" Type="http://schemas.openxmlformats.org/officeDocument/2006/relationships/image" Target="../media/image18.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2.png"/><Relationship Id="rId7" Type="http://schemas.openxmlformats.org/officeDocument/2006/relationships/diagramColors" Target="../diagrams/colors2.xml"/><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 Id="rId9" Type="http://schemas.openxmlformats.org/officeDocument/2006/relationships/image" Target="../media/image3.jpg"/></Relationships>
</file>

<file path=ppt/slides/_rels/slide5.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2.png"/><Relationship Id="rId7" Type="http://schemas.openxmlformats.org/officeDocument/2006/relationships/diagramColors" Target="../diagrams/colors3.xml"/><Relationship Id="rId2" Type="http://schemas.openxmlformats.org/officeDocument/2006/relationships/notesSlide" Target="../notesSlides/notesSlide5.xml"/><Relationship Id="rId1" Type="http://schemas.openxmlformats.org/officeDocument/2006/relationships/slideLayout" Target="../slideLayouts/slideLayout13.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2.png"/><Relationship Id="rId7" Type="http://schemas.openxmlformats.org/officeDocument/2006/relationships/diagramColors" Target="../diagrams/colors4.xml"/><Relationship Id="rId2" Type="http://schemas.openxmlformats.org/officeDocument/2006/relationships/notesSlide" Target="../notesSlides/notesSlide7.xml"/><Relationship Id="rId1" Type="http://schemas.openxmlformats.org/officeDocument/2006/relationships/slideLayout" Target="../slideLayouts/slideLayout13.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3.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13.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0"/>
            <a:ext cx="9144000" cy="6858000"/>
          </a:xfrm>
          <a:prstGeom prst="rect">
            <a:avLst/>
          </a:prstGeom>
          <a:solidFill>
            <a:srgbClr val="1A916C"/>
          </a:solidFill>
          <a:ln>
            <a:noFill/>
          </a:ln>
        </p:spPr>
        <p:style>
          <a:lnRef idx="2">
            <a:schemeClr val="accent1">
              <a:shade val="50000"/>
            </a:schemeClr>
          </a:lnRef>
          <a:fillRef idx="1">
            <a:schemeClr val="accent1"/>
          </a:fillRef>
          <a:effectRef idx="0">
            <a:schemeClr val="accent1"/>
          </a:effectRef>
          <a:fontRef idx="minor">
            <a:schemeClr val="lt1"/>
          </a:fontRef>
        </p:style>
        <p:txBody>
          <a:bodyPr lIns="91422" tIns="45711" rIns="91422" bIns="45711" rtlCol="0" anchor="ctr"/>
          <a:lstStyle/>
          <a:p>
            <a:pPr algn="ctr"/>
            <a:endParaRPr lang="en-US" dirty="0"/>
          </a:p>
        </p:txBody>
      </p:sp>
      <p:grpSp>
        <p:nvGrpSpPr>
          <p:cNvPr id="13" name="Grouper 12"/>
          <p:cNvGrpSpPr/>
          <p:nvPr/>
        </p:nvGrpSpPr>
        <p:grpSpPr>
          <a:xfrm>
            <a:off x="2749686" y="1653886"/>
            <a:ext cx="7297066" cy="2862304"/>
            <a:chOff x="2431915" y="2529556"/>
            <a:chExt cx="14594131" cy="5724608"/>
          </a:xfrm>
        </p:grpSpPr>
        <p:sp>
          <p:nvSpPr>
            <p:cNvPr id="33" name="TextBox 32"/>
            <p:cNvSpPr txBox="1"/>
            <p:nvPr/>
          </p:nvSpPr>
          <p:spPr>
            <a:xfrm>
              <a:off x="3214193" y="2529556"/>
              <a:ext cx="13811853" cy="5724608"/>
            </a:xfrm>
            <a:prstGeom prst="rect">
              <a:avLst/>
            </a:prstGeom>
            <a:noFill/>
          </p:spPr>
          <p:txBody>
            <a:bodyPr wrap="square" lIns="91422" tIns="45711" rIns="91422" bIns="45711" rtlCol="0">
              <a:spAutoFit/>
            </a:bodyPr>
            <a:lstStyle/>
            <a:p>
              <a:pPr algn="ctr"/>
              <a:r>
                <a:rPr lang="fr-FR" sz="6000" b="1" smtClean="0">
                  <a:solidFill>
                    <a:schemeClr val="bg1"/>
                  </a:solidFill>
                  <a:latin typeface="Exo 2.0" charset="0"/>
                  <a:ea typeface="Exo 2.0" charset="0"/>
                  <a:cs typeface="Exo 2.0" charset="0"/>
                </a:rPr>
                <a:t>TROUVER ET EXPLOITER UNE IMAGE</a:t>
              </a:r>
              <a:endParaRPr lang="id-ID" sz="6000" b="1" dirty="0">
                <a:solidFill>
                  <a:schemeClr val="bg1"/>
                </a:solidFill>
                <a:latin typeface="Exo 2.0" charset="0"/>
                <a:ea typeface="Exo 2.0" charset="0"/>
                <a:cs typeface="Exo 2.0" charset="0"/>
              </a:endParaRPr>
            </a:p>
          </p:txBody>
        </p:sp>
        <p:cxnSp>
          <p:nvCxnSpPr>
            <p:cNvPr id="9" name="Connecteur droit 8"/>
            <p:cNvCxnSpPr/>
            <p:nvPr/>
          </p:nvCxnSpPr>
          <p:spPr>
            <a:xfrm flipH="1">
              <a:off x="2431915" y="2684906"/>
              <a:ext cx="38912" cy="5569258"/>
            </a:xfrm>
            <a:prstGeom prst="line">
              <a:avLst/>
            </a:prstGeom>
            <a:ln w="127000">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24" name="Imag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44428" y="5603134"/>
            <a:ext cx="1930942" cy="685173"/>
          </a:xfrm>
          <a:prstGeom prst="rect">
            <a:avLst/>
          </a:prstGeom>
        </p:spPr>
      </p:pic>
    </p:spTree>
    <p:extLst>
      <p:ext uri="{BB962C8B-B14F-4D97-AF65-F5344CB8AC3E}">
        <p14:creationId xmlns:p14="http://schemas.microsoft.com/office/powerpoint/2010/main" val="708135301"/>
      </p:ext>
    </p:extLst>
  </p:cSld>
  <p:clrMapOvr>
    <a:masterClrMapping/>
  </p:clrMapOvr>
  <mc:AlternateContent xmlns:mc="http://schemas.openxmlformats.org/markup-compatibility/2006" xmlns:p14="http://schemas.microsoft.com/office/powerpoint/2010/main">
    <mc:Choice Requires="p14">
      <p:transition spd="slow" p14:dur="1200" advClick="0" advTm="1557">
        <p14:prism/>
      </p:transition>
    </mc:Choice>
    <mc:Fallback xmlns="">
      <p:transition spd="slow" advClick="0" advTm="1557">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50"/>
          <p:cNvSpPr/>
          <p:nvPr/>
        </p:nvSpPr>
        <p:spPr>
          <a:xfrm>
            <a:off x="1524000" y="5635854"/>
            <a:ext cx="9155224" cy="1222147"/>
          </a:xfrm>
          <a:prstGeom prst="rect">
            <a:avLst/>
          </a:prstGeom>
          <a:solidFill>
            <a:srgbClr val="1A916C"/>
          </a:solidFill>
          <a:ln>
            <a:noFill/>
          </a:ln>
          <a:effectLst/>
        </p:spPr>
        <p:style>
          <a:lnRef idx="1">
            <a:schemeClr val="accent1"/>
          </a:lnRef>
          <a:fillRef idx="3">
            <a:schemeClr val="accent1"/>
          </a:fillRef>
          <a:effectRef idx="2">
            <a:schemeClr val="accent1"/>
          </a:effectRef>
          <a:fontRef idx="minor">
            <a:schemeClr val="lt1"/>
          </a:fontRef>
        </p:style>
        <p:txBody>
          <a:bodyPr lIns="91443" tIns="45722" rIns="91443" bIns="45722" rtlCol="0" anchor="ctr"/>
          <a:lstStyle/>
          <a:p>
            <a:pPr algn="ctr"/>
            <a:endParaRPr lang="en-US" sz="1400" dirty="0">
              <a:latin typeface="Lato Light"/>
            </a:endParaRPr>
          </a:p>
        </p:txBody>
      </p:sp>
      <p:sp>
        <p:nvSpPr>
          <p:cNvPr id="2" name="AutoShape 2" descr="Résultat de recherche d'images pour &quot;creative commons by&quot;"/>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dirty="0"/>
          </a:p>
        </p:txBody>
      </p:sp>
      <p:pic>
        <p:nvPicPr>
          <p:cNvPr id="37" name="Image 3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36360" y="6021289"/>
            <a:ext cx="901436" cy="321643"/>
          </a:xfrm>
          <a:prstGeom prst="rect">
            <a:avLst/>
          </a:prstGeom>
        </p:spPr>
      </p:pic>
      <p:sp>
        <p:nvSpPr>
          <p:cNvPr id="39" name="Espace réservé du pied de page 1"/>
          <p:cNvSpPr>
            <a:spLocks noGrp="1"/>
          </p:cNvSpPr>
          <p:nvPr/>
        </p:nvSpPr>
        <p:spPr>
          <a:xfrm>
            <a:off x="7464152" y="5912682"/>
            <a:ext cx="2895600" cy="476250"/>
          </a:xfrm>
          <a:prstGeom prst="rect">
            <a:avLst/>
          </a:prstGeom>
        </p:spPr>
        <p:txBody>
          <a:bodyPr anchor="b"/>
          <a:lstStyle>
            <a:defPPr>
              <a:defRPr lang="fr-FR"/>
            </a:defPPr>
            <a:lvl1pPr marL="0" algn="l" defTabSz="914400" rtl="0" eaLnBrk="1" latinLnBrk="0" hangingPunct="1">
              <a:defRPr kumimoji="0" sz="1200" kern="1200">
                <a:solidFill>
                  <a:schemeClr val="bg2">
                    <a:shade val="50000"/>
                    <a:satMod val="200000"/>
                  </a:schemeClr>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b="1" dirty="0">
                <a:solidFill>
                  <a:schemeClr val="tx1"/>
                </a:solidFill>
              </a:rPr>
              <a:t>Marie Latour</a:t>
            </a:r>
          </a:p>
          <a:p>
            <a:r>
              <a:rPr lang="fr-FR" b="1" dirty="0">
                <a:solidFill>
                  <a:schemeClr val="tx1"/>
                </a:solidFill>
              </a:rPr>
              <a:t>Bibliothèque universitaire </a:t>
            </a:r>
            <a:endParaRPr lang="fr-BE" b="1" dirty="0">
              <a:solidFill>
                <a:schemeClr val="tx1"/>
              </a:solidFill>
            </a:endParaRPr>
          </a:p>
        </p:txBody>
      </p:sp>
      <p:sp>
        <p:nvSpPr>
          <p:cNvPr id="43" name="AutoShape 82"/>
          <p:cNvSpPr>
            <a:spLocks/>
          </p:cNvSpPr>
          <p:nvPr/>
        </p:nvSpPr>
        <p:spPr bwMode="auto">
          <a:xfrm>
            <a:off x="2407404" y="884153"/>
            <a:ext cx="316951" cy="2971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67" y="5419"/>
                </a:moveTo>
                <a:cubicBezTo>
                  <a:pt x="4051" y="5419"/>
                  <a:pt x="4271" y="5505"/>
                  <a:pt x="4428" y="5687"/>
                </a:cubicBezTo>
                <a:cubicBezTo>
                  <a:pt x="4586" y="5865"/>
                  <a:pt x="4701" y="6078"/>
                  <a:pt x="4766" y="6326"/>
                </a:cubicBezTo>
                <a:cubicBezTo>
                  <a:pt x="4835" y="6574"/>
                  <a:pt x="4879" y="6836"/>
                  <a:pt x="4893" y="7106"/>
                </a:cubicBezTo>
                <a:cubicBezTo>
                  <a:pt x="4910" y="7377"/>
                  <a:pt x="4917" y="7596"/>
                  <a:pt x="4917" y="7760"/>
                </a:cubicBezTo>
                <a:lnTo>
                  <a:pt x="4917" y="9856"/>
                </a:lnTo>
                <a:cubicBezTo>
                  <a:pt x="4809" y="9928"/>
                  <a:pt x="4720" y="10015"/>
                  <a:pt x="4646" y="10110"/>
                </a:cubicBezTo>
                <a:cubicBezTo>
                  <a:pt x="4574" y="10208"/>
                  <a:pt x="4468" y="10257"/>
                  <a:pt x="4329" y="10257"/>
                </a:cubicBezTo>
                <a:lnTo>
                  <a:pt x="561" y="10257"/>
                </a:lnTo>
                <a:cubicBezTo>
                  <a:pt x="439" y="10257"/>
                  <a:pt x="338" y="10208"/>
                  <a:pt x="256" y="10110"/>
                </a:cubicBezTo>
                <a:cubicBezTo>
                  <a:pt x="177" y="10015"/>
                  <a:pt x="93" y="9928"/>
                  <a:pt x="0" y="9856"/>
                </a:cubicBezTo>
                <a:lnTo>
                  <a:pt x="0" y="7760"/>
                </a:lnTo>
                <a:cubicBezTo>
                  <a:pt x="0" y="7596"/>
                  <a:pt x="4" y="7377"/>
                  <a:pt x="12" y="7106"/>
                </a:cubicBezTo>
                <a:cubicBezTo>
                  <a:pt x="19" y="6836"/>
                  <a:pt x="57" y="6574"/>
                  <a:pt x="124" y="6326"/>
                </a:cubicBezTo>
                <a:cubicBezTo>
                  <a:pt x="196" y="6078"/>
                  <a:pt x="309" y="5865"/>
                  <a:pt x="465" y="5687"/>
                </a:cubicBezTo>
                <a:cubicBezTo>
                  <a:pt x="624" y="5508"/>
                  <a:pt x="842" y="5419"/>
                  <a:pt x="1123" y="5419"/>
                </a:cubicBezTo>
                <a:cubicBezTo>
                  <a:pt x="782" y="5151"/>
                  <a:pt x="508" y="4803"/>
                  <a:pt x="304" y="4377"/>
                </a:cubicBezTo>
                <a:cubicBezTo>
                  <a:pt x="103" y="3950"/>
                  <a:pt x="0" y="3469"/>
                  <a:pt x="0" y="2937"/>
                </a:cubicBezTo>
                <a:cubicBezTo>
                  <a:pt x="0" y="2539"/>
                  <a:pt x="64" y="2162"/>
                  <a:pt x="189" y="1805"/>
                </a:cubicBezTo>
                <a:cubicBezTo>
                  <a:pt x="316" y="1448"/>
                  <a:pt x="491" y="1134"/>
                  <a:pt x="717" y="861"/>
                </a:cubicBezTo>
                <a:cubicBezTo>
                  <a:pt x="943" y="590"/>
                  <a:pt x="1207" y="380"/>
                  <a:pt x="1504" y="227"/>
                </a:cubicBezTo>
                <a:cubicBezTo>
                  <a:pt x="1804" y="77"/>
                  <a:pt x="2119" y="0"/>
                  <a:pt x="2445" y="0"/>
                </a:cubicBezTo>
                <a:cubicBezTo>
                  <a:pt x="2793" y="0"/>
                  <a:pt x="3115" y="77"/>
                  <a:pt x="3412" y="227"/>
                </a:cubicBezTo>
                <a:cubicBezTo>
                  <a:pt x="3712" y="380"/>
                  <a:pt x="3969" y="590"/>
                  <a:pt x="4188" y="861"/>
                </a:cubicBezTo>
                <a:cubicBezTo>
                  <a:pt x="4406" y="1134"/>
                  <a:pt x="4584" y="1448"/>
                  <a:pt x="4716" y="1805"/>
                </a:cubicBezTo>
                <a:cubicBezTo>
                  <a:pt x="4850" y="2162"/>
                  <a:pt x="4917" y="2539"/>
                  <a:pt x="4917" y="2937"/>
                </a:cubicBezTo>
                <a:cubicBezTo>
                  <a:pt x="4917" y="3458"/>
                  <a:pt x="4814" y="3939"/>
                  <a:pt x="4603" y="4371"/>
                </a:cubicBezTo>
                <a:cubicBezTo>
                  <a:pt x="4392" y="4800"/>
                  <a:pt x="4115" y="5151"/>
                  <a:pt x="3767" y="5419"/>
                </a:cubicBezTo>
                <a:moveTo>
                  <a:pt x="18165" y="12062"/>
                </a:moveTo>
                <a:cubicBezTo>
                  <a:pt x="18672" y="12604"/>
                  <a:pt x="19070" y="13142"/>
                  <a:pt x="19356" y="13669"/>
                </a:cubicBezTo>
                <a:cubicBezTo>
                  <a:pt x="19641" y="14196"/>
                  <a:pt x="19788" y="14801"/>
                  <a:pt x="19788" y="15480"/>
                </a:cubicBezTo>
                <a:lnTo>
                  <a:pt x="19788" y="20816"/>
                </a:lnTo>
                <a:cubicBezTo>
                  <a:pt x="19694" y="20868"/>
                  <a:pt x="19620" y="20931"/>
                  <a:pt x="19557" y="20995"/>
                </a:cubicBezTo>
                <a:cubicBezTo>
                  <a:pt x="19497" y="21061"/>
                  <a:pt x="19425" y="21122"/>
                  <a:pt x="19344" y="21191"/>
                </a:cubicBezTo>
                <a:cubicBezTo>
                  <a:pt x="19262" y="21251"/>
                  <a:pt x="19173" y="21317"/>
                  <a:pt x="19075" y="21386"/>
                </a:cubicBezTo>
                <a:cubicBezTo>
                  <a:pt x="18976" y="21455"/>
                  <a:pt x="18835" y="21528"/>
                  <a:pt x="18662" y="21599"/>
                </a:cubicBezTo>
                <a:lnTo>
                  <a:pt x="2942" y="21599"/>
                </a:lnTo>
                <a:cubicBezTo>
                  <a:pt x="2675" y="21599"/>
                  <a:pt x="2467" y="21499"/>
                  <a:pt x="2318" y="21291"/>
                </a:cubicBezTo>
                <a:cubicBezTo>
                  <a:pt x="2167" y="21081"/>
                  <a:pt x="2003" y="20926"/>
                  <a:pt x="1819" y="20816"/>
                </a:cubicBezTo>
                <a:lnTo>
                  <a:pt x="1819" y="15480"/>
                </a:lnTo>
                <a:cubicBezTo>
                  <a:pt x="1819" y="14763"/>
                  <a:pt x="1989" y="14127"/>
                  <a:pt x="2335" y="13571"/>
                </a:cubicBezTo>
                <a:cubicBezTo>
                  <a:pt x="2678" y="13018"/>
                  <a:pt x="3052" y="12511"/>
                  <a:pt x="3460" y="12062"/>
                </a:cubicBezTo>
                <a:cubicBezTo>
                  <a:pt x="3535" y="11970"/>
                  <a:pt x="3633" y="11869"/>
                  <a:pt x="3753" y="11766"/>
                </a:cubicBezTo>
                <a:cubicBezTo>
                  <a:pt x="3873" y="11659"/>
                  <a:pt x="4000" y="11590"/>
                  <a:pt x="4137" y="11553"/>
                </a:cubicBezTo>
                <a:cubicBezTo>
                  <a:pt x="4276" y="11495"/>
                  <a:pt x="4432" y="11466"/>
                  <a:pt x="4610" y="11455"/>
                </a:cubicBezTo>
                <a:cubicBezTo>
                  <a:pt x="4785" y="11446"/>
                  <a:pt x="4956" y="11423"/>
                  <a:pt x="5126" y="11388"/>
                </a:cubicBezTo>
                <a:cubicBezTo>
                  <a:pt x="5594" y="11299"/>
                  <a:pt x="6091" y="11210"/>
                  <a:pt x="6621" y="11121"/>
                </a:cubicBezTo>
                <a:cubicBezTo>
                  <a:pt x="7149" y="11034"/>
                  <a:pt x="7665" y="10945"/>
                  <a:pt x="8172" y="10853"/>
                </a:cubicBezTo>
                <a:cubicBezTo>
                  <a:pt x="7483" y="10326"/>
                  <a:pt x="6928" y="9632"/>
                  <a:pt x="6513" y="8762"/>
                </a:cubicBezTo>
                <a:cubicBezTo>
                  <a:pt x="6093" y="7896"/>
                  <a:pt x="5884" y="6940"/>
                  <a:pt x="5884" y="5903"/>
                </a:cubicBezTo>
                <a:cubicBezTo>
                  <a:pt x="5884" y="5097"/>
                  <a:pt x="6016" y="4331"/>
                  <a:pt x="6275" y="3608"/>
                </a:cubicBezTo>
                <a:cubicBezTo>
                  <a:pt x="6535" y="2885"/>
                  <a:pt x="6887" y="2260"/>
                  <a:pt x="7331" y="1733"/>
                </a:cubicBezTo>
                <a:cubicBezTo>
                  <a:pt x="7778" y="1203"/>
                  <a:pt x="8299" y="786"/>
                  <a:pt x="8894" y="472"/>
                </a:cubicBezTo>
                <a:cubicBezTo>
                  <a:pt x="9494" y="158"/>
                  <a:pt x="10125" y="3"/>
                  <a:pt x="10802" y="3"/>
                </a:cubicBezTo>
                <a:cubicBezTo>
                  <a:pt x="11476" y="3"/>
                  <a:pt x="12112" y="158"/>
                  <a:pt x="12710" y="472"/>
                </a:cubicBezTo>
                <a:cubicBezTo>
                  <a:pt x="13307" y="786"/>
                  <a:pt x="13826" y="1203"/>
                  <a:pt x="14272" y="1733"/>
                </a:cubicBezTo>
                <a:cubicBezTo>
                  <a:pt x="14716" y="2260"/>
                  <a:pt x="15067" y="2885"/>
                  <a:pt x="15328" y="3608"/>
                </a:cubicBezTo>
                <a:cubicBezTo>
                  <a:pt x="15590" y="4331"/>
                  <a:pt x="15719" y="5097"/>
                  <a:pt x="15719" y="5903"/>
                </a:cubicBezTo>
                <a:cubicBezTo>
                  <a:pt x="15719" y="6939"/>
                  <a:pt x="15513" y="7890"/>
                  <a:pt x="15100" y="8757"/>
                </a:cubicBezTo>
                <a:cubicBezTo>
                  <a:pt x="14685" y="9620"/>
                  <a:pt x="14128" y="10320"/>
                  <a:pt x="13432" y="10853"/>
                </a:cubicBezTo>
                <a:cubicBezTo>
                  <a:pt x="13936" y="10945"/>
                  <a:pt x="14452" y="11031"/>
                  <a:pt x="14978" y="11115"/>
                </a:cubicBezTo>
                <a:cubicBezTo>
                  <a:pt x="15504" y="11198"/>
                  <a:pt x="16005" y="11288"/>
                  <a:pt x="16478" y="11388"/>
                </a:cubicBezTo>
                <a:cubicBezTo>
                  <a:pt x="16653" y="11426"/>
                  <a:pt x="16826" y="11449"/>
                  <a:pt x="16994" y="11455"/>
                </a:cubicBezTo>
                <a:cubicBezTo>
                  <a:pt x="17162" y="11466"/>
                  <a:pt x="17323" y="11495"/>
                  <a:pt x="17467" y="11553"/>
                </a:cubicBezTo>
                <a:cubicBezTo>
                  <a:pt x="17603" y="11590"/>
                  <a:pt x="17731" y="11659"/>
                  <a:pt x="17851" y="11766"/>
                </a:cubicBezTo>
                <a:cubicBezTo>
                  <a:pt x="17966" y="11869"/>
                  <a:pt x="18074" y="11970"/>
                  <a:pt x="18165" y="12062"/>
                </a:cubicBezTo>
                <a:moveTo>
                  <a:pt x="20474" y="5419"/>
                </a:moveTo>
                <a:cubicBezTo>
                  <a:pt x="20757" y="5419"/>
                  <a:pt x="20973" y="5505"/>
                  <a:pt x="21124" y="5687"/>
                </a:cubicBezTo>
                <a:cubicBezTo>
                  <a:pt x="21271" y="5865"/>
                  <a:pt x="21381" y="6078"/>
                  <a:pt x="21448" y="6326"/>
                </a:cubicBezTo>
                <a:cubicBezTo>
                  <a:pt x="21520" y="6574"/>
                  <a:pt x="21561" y="6836"/>
                  <a:pt x="21576" y="7106"/>
                </a:cubicBezTo>
                <a:cubicBezTo>
                  <a:pt x="21592" y="7377"/>
                  <a:pt x="21599" y="7596"/>
                  <a:pt x="21599" y="7760"/>
                </a:cubicBezTo>
                <a:lnTo>
                  <a:pt x="21599" y="9856"/>
                </a:lnTo>
                <a:cubicBezTo>
                  <a:pt x="21508" y="9928"/>
                  <a:pt x="21422" y="10015"/>
                  <a:pt x="21340" y="10110"/>
                </a:cubicBezTo>
                <a:cubicBezTo>
                  <a:pt x="21261" y="10208"/>
                  <a:pt x="21158" y="10257"/>
                  <a:pt x="21036" y="10257"/>
                </a:cubicBezTo>
                <a:lnTo>
                  <a:pt x="17268" y="10257"/>
                </a:lnTo>
                <a:cubicBezTo>
                  <a:pt x="17131" y="10257"/>
                  <a:pt x="17023" y="10208"/>
                  <a:pt x="16953" y="10110"/>
                </a:cubicBezTo>
                <a:cubicBezTo>
                  <a:pt x="16879" y="10015"/>
                  <a:pt x="16790" y="9928"/>
                  <a:pt x="16682" y="9856"/>
                </a:cubicBezTo>
                <a:lnTo>
                  <a:pt x="16682" y="7760"/>
                </a:lnTo>
                <a:cubicBezTo>
                  <a:pt x="16682" y="7596"/>
                  <a:pt x="16692" y="7377"/>
                  <a:pt x="16706" y="7106"/>
                </a:cubicBezTo>
                <a:cubicBezTo>
                  <a:pt x="16720" y="6836"/>
                  <a:pt x="16766" y="6574"/>
                  <a:pt x="16836" y="6326"/>
                </a:cubicBezTo>
                <a:cubicBezTo>
                  <a:pt x="16912" y="6078"/>
                  <a:pt x="17023" y="5865"/>
                  <a:pt x="17183" y="5687"/>
                </a:cubicBezTo>
                <a:cubicBezTo>
                  <a:pt x="17337" y="5508"/>
                  <a:pt x="17556" y="5419"/>
                  <a:pt x="17829" y="5419"/>
                </a:cubicBezTo>
                <a:cubicBezTo>
                  <a:pt x="17488" y="5151"/>
                  <a:pt x="17210" y="4803"/>
                  <a:pt x="16999" y="4377"/>
                </a:cubicBezTo>
                <a:cubicBezTo>
                  <a:pt x="16788" y="3950"/>
                  <a:pt x="16682" y="3469"/>
                  <a:pt x="16682" y="2937"/>
                </a:cubicBezTo>
                <a:cubicBezTo>
                  <a:pt x="16682" y="2539"/>
                  <a:pt x="16744" y="2162"/>
                  <a:pt x="16872" y="1805"/>
                </a:cubicBezTo>
                <a:cubicBezTo>
                  <a:pt x="16999" y="1448"/>
                  <a:pt x="17174" y="1134"/>
                  <a:pt x="17400" y="861"/>
                </a:cubicBezTo>
                <a:cubicBezTo>
                  <a:pt x="17625" y="590"/>
                  <a:pt x="17889" y="380"/>
                  <a:pt x="18187" y="227"/>
                </a:cubicBezTo>
                <a:cubicBezTo>
                  <a:pt x="18487" y="77"/>
                  <a:pt x="18808" y="0"/>
                  <a:pt x="19152" y="0"/>
                </a:cubicBezTo>
                <a:cubicBezTo>
                  <a:pt x="19480" y="0"/>
                  <a:pt x="19795" y="77"/>
                  <a:pt x="20095" y="227"/>
                </a:cubicBezTo>
                <a:cubicBezTo>
                  <a:pt x="20395" y="380"/>
                  <a:pt x="20656" y="590"/>
                  <a:pt x="20882" y="861"/>
                </a:cubicBezTo>
                <a:cubicBezTo>
                  <a:pt x="21108" y="1134"/>
                  <a:pt x="21285" y="1448"/>
                  <a:pt x="21412" y="1805"/>
                </a:cubicBezTo>
                <a:cubicBezTo>
                  <a:pt x="21537" y="2162"/>
                  <a:pt x="21599" y="2539"/>
                  <a:pt x="21599" y="2937"/>
                </a:cubicBezTo>
                <a:cubicBezTo>
                  <a:pt x="21599" y="3458"/>
                  <a:pt x="21499" y="3939"/>
                  <a:pt x="21295" y="4371"/>
                </a:cubicBezTo>
                <a:cubicBezTo>
                  <a:pt x="21093" y="4800"/>
                  <a:pt x="20820" y="5151"/>
                  <a:pt x="20474" y="5419"/>
                </a:cubicBezTo>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16" name="AutoShape 43"/>
          <p:cNvSpPr>
            <a:spLocks/>
          </p:cNvSpPr>
          <p:nvPr/>
        </p:nvSpPr>
        <p:spPr bwMode="auto">
          <a:xfrm>
            <a:off x="2404953" y="884153"/>
            <a:ext cx="316951" cy="3255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63" y="0"/>
                </a:moveTo>
                <a:cubicBezTo>
                  <a:pt x="20630" y="0"/>
                  <a:pt x="20946" y="158"/>
                  <a:pt x="21208" y="478"/>
                </a:cubicBezTo>
                <a:cubicBezTo>
                  <a:pt x="21470" y="798"/>
                  <a:pt x="21599" y="1177"/>
                  <a:pt x="21599" y="1615"/>
                </a:cubicBezTo>
                <a:lnTo>
                  <a:pt x="21599" y="19984"/>
                </a:lnTo>
                <a:cubicBezTo>
                  <a:pt x="21599" y="20422"/>
                  <a:pt x="21470" y="20803"/>
                  <a:pt x="21208" y="21124"/>
                </a:cubicBezTo>
                <a:cubicBezTo>
                  <a:pt x="20948" y="21441"/>
                  <a:pt x="20632" y="21599"/>
                  <a:pt x="20263" y="21599"/>
                </a:cubicBezTo>
                <a:lnTo>
                  <a:pt x="1346" y="21599"/>
                </a:lnTo>
                <a:cubicBezTo>
                  <a:pt x="981" y="21599"/>
                  <a:pt x="663" y="21441"/>
                  <a:pt x="396" y="21124"/>
                </a:cubicBezTo>
                <a:cubicBezTo>
                  <a:pt x="132" y="20803"/>
                  <a:pt x="0" y="20422"/>
                  <a:pt x="0" y="19984"/>
                </a:cubicBezTo>
                <a:lnTo>
                  <a:pt x="0" y="1615"/>
                </a:lnTo>
                <a:cubicBezTo>
                  <a:pt x="0" y="1177"/>
                  <a:pt x="132" y="798"/>
                  <a:pt x="396" y="478"/>
                </a:cubicBezTo>
                <a:cubicBezTo>
                  <a:pt x="661" y="158"/>
                  <a:pt x="979" y="0"/>
                  <a:pt x="1346" y="0"/>
                </a:cubicBezTo>
                <a:lnTo>
                  <a:pt x="20263" y="0"/>
                </a:lnTo>
                <a:close/>
                <a:moveTo>
                  <a:pt x="19805" y="2170"/>
                </a:moveTo>
                <a:lnTo>
                  <a:pt x="1801" y="2170"/>
                </a:lnTo>
                <a:lnTo>
                  <a:pt x="1801" y="19440"/>
                </a:lnTo>
                <a:lnTo>
                  <a:pt x="19805" y="19440"/>
                </a:lnTo>
                <a:lnTo>
                  <a:pt x="19805" y="2170"/>
                </a:lnTo>
                <a:close/>
                <a:moveTo>
                  <a:pt x="5425" y="8662"/>
                </a:moveTo>
                <a:cubicBezTo>
                  <a:pt x="4910" y="8662"/>
                  <a:pt x="4475" y="8454"/>
                  <a:pt x="4125" y="8034"/>
                </a:cubicBezTo>
                <a:cubicBezTo>
                  <a:pt x="3770" y="7611"/>
                  <a:pt x="3598" y="7103"/>
                  <a:pt x="3598" y="6512"/>
                </a:cubicBezTo>
                <a:cubicBezTo>
                  <a:pt x="3598" y="5895"/>
                  <a:pt x="3770" y="5372"/>
                  <a:pt x="4125" y="4952"/>
                </a:cubicBezTo>
                <a:cubicBezTo>
                  <a:pt x="4477" y="4526"/>
                  <a:pt x="4910" y="4321"/>
                  <a:pt x="5425" y="4321"/>
                </a:cubicBezTo>
                <a:cubicBezTo>
                  <a:pt x="5914" y="4321"/>
                  <a:pt x="6340" y="4529"/>
                  <a:pt x="6693" y="4952"/>
                </a:cubicBezTo>
                <a:cubicBezTo>
                  <a:pt x="7045" y="5372"/>
                  <a:pt x="7219" y="5895"/>
                  <a:pt x="7219" y="6512"/>
                </a:cubicBezTo>
                <a:cubicBezTo>
                  <a:pt x="7219" y="7103"/>
                  <a:pt x="7045" y="7611"/>
                  <a:pt x="6693" y="8034"/>
                </a:cubicBezTo>
                <a:cubicBezTo>
                  <a:pt x="6340" y="8454"/>
                  <a:pt x="5914" y="8662"/>
                  <a:pt x="5425" y="8662"/>
                </a:cubicBezTo>
                <a:moveTo>
                  <a:pt x="18001" y="17287"/>
                </a:moveTo>
                <a:lnTo>
                  <a:pt x="3598" y="17287"/>
                </a:lnTo>
                <a:lnTo>
                  <a:pt x="3598" y="15810"/>
                </a:lnTo>
                <a:lnTo>
                  <a:pt x="6845" y="10745"/>
                </a:lnTo>
                <a:lnTo>
                  <a:pt x="9045" y="12942"/>
                </a:lnTo>
                <a:lnTo>
                  <a:pt x="13193" y="5387"/>
                </a:lnTo>
                <a:lnTo>
                  <a:pt x="17998" y="11350"/>
                </a:lnTo>
                <a:lnTo>
                  <a:pt x="17998" y="17287"/>
                </a:lnTo>
                <a:close/>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20" name="AutoShape 20"/>
          <p:cNvSpPr>
            <a:spLocks/>
          </p:cNvSpPr>
          <p:nvPr/>
        </p:nvSpPr>
        <p:spPr bwMode="auto">
          <a:xfrm>
            <a:off x="2404951" y="864301"/>
            <a:ext cx="316951" cy="2959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87" y="2580"/>
                </a:moveTo>
                <a:cubicBezTo>
                  <a:pt x="20419" y="2580"/>
                  <a:pt x="20793" y="2735"/>
                  <a:pt x="21116" y="3052"/>
                </a:cubicBezTo>
                <a:cubicBezTo>
                  <a:pt x="21438" y="3372"/>
                  <a:pt x="21599" y="3743"/>
                  <a:pt x="21599" y="4175"/>
                </a:cubicBezTo>
                <a:lnTo>
                  <a:pt x="21599" y="19987"/>
                </a:lnTo>
                <a:cubicBezTo>
                  <a:pt x="21599" y="20419"/>
                  <a:pt x="21438" y="20796"/>
                  <a:pt x="21116" y="21116"/>
                </a:cubicBezTo>
                <a:cubicBezTo>
                  <a:pt x="20793" y="21438"/>
                  <a:pt x="20419" y="21599"/>
                  <a:pt x="19987" y="21599"/>
                </a:cubicBezTo>
                <a:lnTo>
                  <a:pt x="1612" y="21599"/>
                </a:lnTo>
                <a:cubicBezTo>
                  <a:pt x="1180" y="21599"/>
                  <a:pt x="806" y="21438"/>
                  <a:pt x="483" y="21116"/>
                </a:cubicBezTo>
                <a:cubicBezTo>
                  <a:pt x="161" y="20796"/>
                  <a:pt x="0" y="20419"/>
                  <a:pt x="0" y="19987"/>
                </a:cubicBezTo>
                <a:lnTo>
                  <a:pt x="0" y="4175"/>
                </a:lnTo>
                <a:cubicBezTo>
                  <a:pt x="0" y="3743"/>
                  <a:pt x="161" y="3372"/>
                  <a:pt x="483" y="3052"/>
                </a:cubicBezTo>
                <a:cubicBezTo>
                  <a:pt x="806" y="2735"/>
                  <a:pt x="1180" y="2580"/>
                  <a:pt x="1612" y="2580"/>
                </a:cubicBezTo>
                <a:lnTo>
                  <a:pt x="2150" y="2580"/>
                </a:lnTo>
                <a:lnTo>
                  <a:pt x="2150" y="2401"/>
                </a:lnTo>
                <a:cubicBezTo>
                  <a:pt x="2150" y="2116"/>
                  <a:pt x="2196" y="1828"/>
                  <a:pt x="2288" y="1540"/>
                </a:cubicBezTo>
                <a:cubicBezTo>
                  <a:pt x="2381" y="1249"/>
                  <a:pt x="2530" y="990"/>
                  <a:pt x="2738" y="766"/>
                </a:cubicBezTo>
                <a:cubicBezTo>
                  <a:pt x="2942" y="541"/>
                  <a:pt x="3216" y="360"/>
                  <a:pt x="3555" y="213"/>
                </a:cubicBezTo>
                <a:cubicBezTo>
                  <a:pt x="3895" y="75"/>
                  <a:pt x="4310" y="0"/>
                  <a:pt x="4796" y="0"/>
                </a:cubicBezTo>
                <a:cubicBezTo>
                  <a:pt x="5283" y="0"/>
                  <a:pt x="5698" y="75"/>
                  <a:pt x="6037" y="213"/>
                </a:cubicBezTo>
                <a:cubicBezTo>
                  <a:pt x="6377" y="360"/>
                  <a:pt x="6651" y="541"/>
                  <a:pt x="6858" y="766"/>
                </a:cubicBezTo>
                <a:cubicBezTo>
                  <a:pt x="7062" y="990"/>
                  <a:pt x="7215" y="1255"/>
                  <a:pt x="7313" y="1546"/>
                </a:cubicBezTo>
                <a:cubicBezTo>
                  <a:pt x="7411" y="1840"/>
                  <a:pt x="7457" y="2125"/>
                  <a:pt x="7457" y="2401"/>
                </a:cubicBezTo>
                <a:lnTo>
                  <a:pt x="7457" y="2580"/>
                </a:lnTo>
                <a:lnTo>
                  <a:pt x="8133" y="2580"/>
                </a:lnTo>
                <a:lnTo>
                  <a:pt x="8133" y="2401"/>
                </a:lnTo>
                <a:cubicBezTo>
                  <a:pt x="8133" y="2116"/>
                  <a:pt x="8179" y="1828"/>
                  <a:pt x="8269" y="1540"/>
                </a:cubicBezTo>
                <a:cubicBezTo>
                  <a:pt x="8364" y="1249"/>
                  <a:pt x="8511" y="990"/>
                  <a:pt x="8718" y="766"/>
                </a:cubicBezTo>
                <a:cubicBezTo>
                  <a:pt x="8925" y="541"/>
                  <a:pt x="9199" y="360"/>
                  <a:pt x="9538" y="213"/>
                </a:cubicBezTo>
                <a:cubicBezTo>
                  <a:pt x="9878" y="74"/>
                  <a:pt x="10293" y="0"/>
                  <a:pt x="10779" y="0"/>
                </a:cubicBezTo>
                <a:cubicBezTo>
                  <a:pt x="11266" y="0"/>
                  <a:pt x="11678" y="74"/>
                  <a:pt x="12020" y="213"/>
                </a:cubicBezTo>
                <a:cubicBezTo>
                  <a:pt x="12360" y="360"/>
                  <a:pt x="12636" y="541"/>
                  <a:pt x="12852" y="766"/>
                </a:cubicBezTo>
                <a:cubicBezTo>
                  <a:pt x="13068" y="990"/>
                  <a:pt x="13227" y="1255"/>
                  <a:pt x="13322" y="1546"/>
                </a:cubicBezTo>
                <a:cubicBezTo>
                  <a:pt x="13417" y="1840"/>
                  <a:pt x="13469" y="2125"/>
                  <a:pt x="13469" y="2401"/>
                </a:cubicBezTo>
                <a:lnTo>
                  <a:pt x="13469" y="2580"/>
                </a:lnTo>
                <a:lnTo>
                  <a:pt x="14142" y="2580"/>
                </a:lnTo>
                <a:lnTo>
                  <a:pt x="14142" y="2401"/>
                </a:lnTo>
                <a:cubicBezTo>
                  <a:pt x="14142" y="2116"/>
                  <a:pt x="14191" y="1828"/>
                  <a:pt x="14286" y="1540"/>
                </a:cubicBezTo>
                <a:cubicBezTo>
                  <a:pt x="14384" y="1249"/>
                  <a:pt x="14534" y="990"/>
                  <a:pt x="14741" y="765"/>
                </a:cubicBezTo>
                <a:cubicBezTo>
                  <a:pt x="14948" y="541"/>
                  <a:pt x="15219" y="359"/>
                  <a:pt x="15556" y="213"/>
                </a:cubicBezTo>
                <a:cubicBezTo>
                  <a:pt x="15890" y="74"/>
                  <a:pt x="16305" y="0"/>
                  <a:pt x="16803" y="0"/>
                </a:cubicBezTo>
                <a:cubicBezTo>
                  <a:pt x="17289" y="0"/>
                  <a:pt x="17704" y="74"/>
                  <a:pt x="18044" y="213"/>
                </a:cubicBezTo>
                <a:cubicBezTo>
                  <a:pt x="18383" y="359"/>
                  <a:pt x="18657" y="541"/>
                  <a:pt x="18864" y="765"/>
                </a:cubicBezTo>
                <a:cubicBezTo>
                  <a:pt x="19069" y="990"/>
                  <a:pt x="19218" y="1255"/>
                  <a:pt x="19311" y="1546"/>
                </a:cubicBezTo>
                <a:cubicBezTo>
                  <a:pt x="19403" y="1839"/>
                  <a:pt x="19449" y="2125"/>
                  <a:pt x="19449" y="2401"/>
                </a:cubicBezTo>
                <a:lnTo>
                  <a:pt x="19449" y="2580"/>
                </a:lnTo>
                <a:lnTo>
                  <a:pt x="19987" y="2580"/>
                </a:lnTo>
                <a:close/>
                <a:moveTo>
                  <a:pt x="6066" y="7968"/>
                </a:moveTo>
                <a:lnTo>
                  <a:pt x="2179" y="7968"/>
                </a:lnTo>
                <a:lnTo>
                  <a:pt x="2179" y="11443"/>
                </a:lnTo>
                <a:lnTo>
                  <a:pt x="6066" y="11443"/>
                </a:lnTo>
                <a:lnTo>
                  <a:pt x="6066" y="7968"/>
                </a:lnTo>
                <a:close/>
                <a:moveTo>
                  <a:pt x="6066" y="11976"/>
                </a:moveTo>
                <a:lnTo>
                  <a:pt x="2179" y="11976"/>
                </a:lnTo>
                <a:lnTo>
                  <a:pt x="2179" y="15452"/>
                </a:lnTo>
                <a:lnTo>
                  <a:pt x="6066" y="15452"/>
                </a:lnTo>
                <a:lnTo>
                  <a:pt x="6066" y="11976"/>
                </a:lnTo>
                <a:close/>
                <a:moveTo>
                  <a:pt x="6066" y="15976"/>
                </a:moveTo>
                <a:lnTo>
                  <a:pt x="2179" y="15976"/>
                </a:lnTo>
                <a:lnTo>
                  <a:pt x="2179" y="19422"/>
                </a:lnTo>
                <a:lnTo>
                  <a:pt x="6066" y="19422"/>
                </a:lnTo>
                <a:lnTo>
                  <a:pt x="6066" y="15976"/>
                </a:lnTo>
                <a:close/>
                <a:moveTo>
                  <a:pt x="3754" y="5543"/>
                </a:moveTo>
                <a:cubicBezTo>
                  <a:pt x="3754" y="6067"/>
                  <a:pt x="4102" y="6323"/>
                  <a:pt x="4799" y="6323"/>
                </a:cubicBezTo>
                <a:cubicBezTo>
                  <a:pt x="5499" y="6323"/>
                  <a:pt x="5847" y="6067"/>
                  <a:pt x="5847" y="5543"/>
                </a:cubicBezTo>
                <a:lnTo>
                  <a:pt x="5847" y="2398"/>
                </a:lnTo>
                <a:cubicBezTo>
                  <a:pt x="5847" y="1877"/>
                  <a:pt x="5499" y="1612"/>
                  <a:pt x="4799" y="1612"/>
                </a:cubicBezTo>
                <a:cubicBezTo>
                  <a:pt x="4102" y="1612"/>
                  <a:pt x="3754" y="1877"/>
                  <a:pt x="3754" y="2398"/>
                </a:cubicBezTo>
                <a:lnTo>
                  <a:pt x="3754" y="5543"/>
                </a:lnTo>
                <a:close/>
                <a:moveTo>
                  <a:pt x="10535" y="7968"/>
                </a:moveTo>
                <a:lnTo>
                  <a:pt x="6607" y="7968"/>
                </a:lnTo>
                <a:lnTo>
                  <a:pt x="6607" y="11443"/>
                </a:lnTo>
                <a:lnTo>
                  <a:pt x="10535" y="11443"/>
                </a:lnTo>
                <a:lnTo>
                  <a:pt x="10535" y="7968"/>
                </a:lnTo>
                <a:close/>
                <a:moveTo>
                  <a:pt x="10535" y="11976"/>
                </a:moveTo>
                <a:lnTo>
                  <a:pt x="6607" y="11976"/>
                </a:lnTo>
                <a:lnTo>
                  <a:pt x="6607" y="15452"/>
                </a:lnTo>
                <a:lnTo>
                  <a:pt x="10535" y="15452"/>
                </a:lnTo>
                <a:lnTo>
                  <a:pt x="10535" y="11976"/>
                </a:lnTo>
                <a:close/>
                <a:moveTo>
                  <a:pt x="10535" y="15976"/>
                </a:moveTo>
                <a:lnTo>
                  <a:pt x="6607" y="15976"/>
                </a:lnTo>
                <a:lnTo>
                  <a:pt x="6607" y="19422"/>
                </a:lnTo>
                <a:lnTo>
                  <a:pt x="10535" y="19422"/>
                </a:lnTo>
                <a:lnTo>
                  <a:pt x="10535" y="15976"/>
                </a:lnTo>
                <a:close/>
                <a:moveTo>
                  <a:pt x="9774" y="5543"/>
                </a:moveTo>
                <a:cubicBezTo>
                  <a:pt x="9774" y="5825"/>
                  <a:pt x="9849" y="6027"/>
                  <a:pt x="9996" y="6145"/>
                </a:cubicBezTo>
                <a:cubicBezTo>
                  <a:pt x="10143" y="6269"/>
                  <a:pt x="10405" y="6323"/>
                  <a:pt x="10782" y="6323"/>
                </a:cubicBezTo>
                <a:cubicBezTo>
                  <a:pt x="11159" y="6323"/>
                  <a:pt x="11427" y="6263"/>
                  <a:pt x="11588" y="6139"/>
                </a:cubicBezTo>
                <a:cubicBezTo>
                  <a:pt x="11750" y="6015"/>
                  <a:pt x="11830" y="5819"/>
                  <a:pt x="11830" y="5543"/>
                </a:cubicBezTo>
                <a:lnTo>
                  <a:pt x="11830" y="2398"/>
                </a:lnTo>
                <a:cubicBezTo>
                  <a:pt x="11830" y="2128"/>
                  <a:pt x="11750" y="1932"/>
                  <a:pt x="11588" y="1802"/>
                </a:cubicBezTo>
                <a:cubicBezTo>
                  <a:pt x="11427" y="1673"/>
                  <a:pt x="11159" y="1612"/>
                  <a:pt x="10782" y="1612"/>
                </a:cubicBezTo>
                <a:cubicBezTo>
                  <a:pt x="10405" y="1612"/>
                  <a:pt x="10143" y="1679"/>
                  <a:pt x="9996" y="1814"/>
                </a:cubicBezTo>
                <a:cubicBezTo>
                  <a:pt x="9849" y="1944"/>
                  <a:pt x="9774" y="2139"/>
                  <a:pt x="9774" y="2398"/>
                </a:cubicBezTo>
                <a:lnTo>
                  <a:pt x="9774" y="5543"/>
                </a:lnTo>
                <a:close/>
                <a:moveTo>
                  <a:pt x="14986" y="7968"/>
                </a:moveTo>
                <a:lnTo>
                  <a:pt x="11073" y="7968"/>
                </a:lnTo>
                <a:lnTo>
                  <a:pt x="11073" y="11443"/>
                </a:lnTo>
                <a:lnTo>
                  <a:pt x="14986" y="11443"/>
                </a:lnTo>
                <a:lnTo>
                  <a:pt x="14986" y="7968"/>
                </a:lnTo>
                <a:close/>
                <a:moveTo>
                  <a:pt x="14986" y="11976"/>
                </a:moveTo>
                <a:lnTo>
                  <a:pt x="11073" y="11976"/>
                </a:lnTo>
                <a:lnTo>
                  <a:pt x="11073" y="15452"/>
                </a:lnTo>
                <a:lnTo>
                  <a:pt x="14986" y="15452"/>
                </a:lnTo>
                <a:lnTo>
                  <a:pt x="14986" y="11976"/>
                </a:lnTo>
                <a:close/>
                <a:moveTo>
                  <a:pt x="14986" y="15976"/>
                </a:moveTo>
                <a:lnTo>
                  <a:pt x="11073" y="15976"/>
                </a:lnTo>
                <a:lnTo>
                  <a:pt x="11073" y="19422"/>
                </a:lnTo>
                <a:lnTo>
                  <a:pt x="14986" y="19422"/>
                </a:lnTo>
                <a:lnTo>
                  <a:pt x="14986" y="15976"/>
                </a:lnTo>
                <a:close/>
                <a:moveTo>
                  <a:pt x="19423" y="7968"/>
                </a:moveTo>
                <a:lnTo>
                  <a:pt x="15521" y="7968"/>
                </a:lnTo>
                <a:lnTo>
                  <a:pt x="15521" y="11443"/>
                </a:lnTo>
                <a:lnTo>
                  <a:pt x="19423" y="11443"/>
                </a:lnTo>
                <a:lnTo>
                  <a:pt x="19423" y="7968"/>
                </a:lnTo>
                <a:close/>
                <a:moveTo>
                  <a:pt x="19423" y="11976"/>
                </a:moveTo>
                <a:lnTo>
                  <a:pt x="15521" y="11976"/>
                </a:lnTo>
                <a:lnTo>
                  <a:pt x="15521" y="15452"/>
                </a:lnTo>
                <a:lnTo>
                  <a:pt x="19423" y="15452"/>
                </a:lnTo>
                <a:lnTo>
                  <a:pt x="19423" y="11976"/>
                </a:lnTo>
                <a:close/>
                <a:moveTo>
                  <a:pt x="19423" y="15976"/>
                </a:moveTo>
                <a:lnTo>
                  <a:pt x="15521" y="15976"/>
                </a:lnTo>
                <a:lnTo>
                  <a:pt x="15521" y="19422"/>
                </a:lnTo>
                <a:lnTo>
                  <a:pt x="19423" y="19422"/>
                </a:lnTo>
                <a:lnTo>
                  <a:pt x="19423" y="15976"/>
                </a:lnTo>
                <a:close/>
                <a:moveTo>
                  <a:pt x="15758" y="5543"/>
                </a:moveTo>
                <a:cubicBezTo>
                  <a:pt x="15758" y="6067"/>
                  <a:pt x="16106" y="6323"/>
                  <a:pt x="16806" y="6323"/>
                </a:cubicBezTo>
                <a:cubicBezTo>
                  <a:pt x="17502" y="6323"/>
                  <a:pt x="17848" y="6067"/>
                  <a:pt x="17839" y="5543"/>
                </a:cubicBezTo>
                <a:lnTo>
                  <a:pt x="17839" y="2398"/>
                </a:lnTo>
                <a:cubicBezTo>
                  <a:pt x="17839" y="1877"/>
                  <a:pt x="17494" y="1612"/>
                  <a:pt x="16806" y="1612"/>
                </a:cubicBezTo>
                <a:cubicBezTo>
                  <a:pt x="16106" y="1612"/>
                  <a:pt x="15758" y="1877"/>
                  <a:pt x="15758" y="2398"/>
                </a:cubicBezTo>
                <a:lnTo>
                  <a:pt x="15758" y="5543"/>
                </a:lnTo>
                <a:close/>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22" name="AutoShape 19"/>
          <p:cNvSpPr>
            <a:spLocks/>
          </p:cNvSpPr>
          <p:nvPr/>
        </p:nvSpPr>
        <p:spPr bwMode="auto">
          <a:xfrm>
            <a:off x="2411888" y="853906"/>
            <a:ext cx="315684" cy="295992"/>
          </a:xfrm>
          <a:custGeom>
            <a:avLst/>
            <a:gdLst>
              <a:gd name="T0" fmla="*/ 10800 w 21600"/>
              <a:gd name="T1" fmla="*/ 10789 h 21579"/>
              <a:gd name="T2" fmla="*/ 10800 w 21600"/>
              <a:gd name="T3" fmla="*/ 10789 h 21579"/>
              <a:gd name="T4" fmla="*/ 10800 w 21600"/>
              <a:gd name="T5" fmla="*/ 10789 h 21579"/>
              <a:gd name="T6" fmla="*/ 10800 w 21600"/>
              <a:gd name="T7" fmla="*/ 10789 h 21579"/>
            </a:gdLst>
            <a:ahLst/>
            <a:cxnLst>
              <a:cxn ang="0">
                <a:pos x="T0" y="T1"/>
              </a:cxn>
              <a:cxn ang="0">
                <a:pos x="T2" y="T3"/>
              </a:cxn>
              <a:cxn ang="0">
                <a:pos x="T4" y="T5"/>
              </a:cxn>
              <a:cxn ang="0">
                <a:pos x="T6" y="T7"/>
              </a:cxn>
            </a:cxnLst>
            <a:rect l="0" t="0" r="r" b="b"/>
            <a:pathLst>
              <a:path w="21600" h="21579">
                <a:moveTo>
                  <a:pt x="21599" y="9391"/>
                </a:moveTo>
                <a:cubicBezTo>
                  <a:pt x="21599" y="9887"/>
                  <a:pt x="21472" y="10321"/>
                  <a:pt x="21218" y="10697"/>
                </a:cubicBezTo>
                <a:cubicBezTo>
                  <a:pt x="20963" y="11072"/>
                  <a:pt x="20647" y="11313"/>
                  <a:pt x="20263" y="11427"/>
                </a:cubicBezTo>
                <a:lnTo>
                  <a:pt x="20263" y="16610"/>
                </a:lnTo>
                <a:cubicBezTo>
                  <a:pt x="20263" y="17200"/>
                  <a:pt x="20087" y="17708"/>
                  <a:pt x="19729" y="18128"/>
                </a:cubicBezTo>
                <a:cubicBezTo>
                  <a:pt x="19374" y="18550"/>
                  <a:pt x="18951" y="18758"/>
                  <a:pt x="18459" y="18758"/>
                </a:cubicBezTo>
                <a:cubicBezTo>
                  <a:pt x="17927" y="18122"/>
                  <a:pt x="17286" y="17505"/>
                  <a:pt x="16537" y="16904"/>
                </a:cubicBezTo>
                <a:cubicBezTo>
                  <a:pt x="15785" y="16305"/>
                  <a:pt x="14980" y="15756"/>
                  <a:pt x="14116" y="15254"/>
                </a:cubicBezTo>
                <a:cubicBezTo>
                  <a:pt x="13254" y="14755"/>
                  <a:pt x="12363" y="14324"/>
                  <a:pt x="11449" y="13969"/>
                </a:cubicBezTo>
                <a:cubicBezTo>
                  <a:pt x="10536" y="13614"/>
                  <a:pt x="9648" y="13379"/>
                  <a:pt x="8788" y="13267"/>
                </a:cubicBezTo>
                <a:cubicBezTo>
                  <a:pt x="8453" y="13379"/>
                  <a:pt x="8179" y="13564"/>
                  <a:pt x="7968" y="13828"/>
                </a:cubicBezTo>
                <a:cubicBezTo>
                  <a:pt x="7758" y="14092"/>
                  <a:pt x="7613" y="14386"/>
                  <a:pt x="7535" y="14706"/>
                </a:cubicBezTo>
                <a:cubicBezTo>
                  <a:pt x="7457" y="15028"/>
                  <a:pt x="7449" y="15360"/>
                  <a:pt x="7510" y="15698"/>
                </a:cubicBezTo>
                <a:cubicBezTo>
                  <a:pt x="7574" y="16035"/>
                  <a:pt x="7719" y="16340"/>
                  <a:pt x="7946" y="16610"/>
                </a:cubicBezTo>
                <a:cubicBezTo>
                  <a:pt x="7750" y="16992"/>
                  <a:pt x="7660" y="17347"/>
                  <a:pt x="7677" y="17673"/>
                </a:cubicBezTo>
                <a:cubicBezTo>
                  <a:pt x="7692" y="17993"/>
                  <a:pt x="7772" y="18307"/>
                  <a:pt x="7917" y="18606"/>
                </a:cubicBezTo>
                <a:cubicBezTo>
                  <a:pt x="8059" y="18908"/>
                  <a:pt x="8255" y="19193"/>
                  <a:pt x="8497" y="19469"/>
                </a:cubicBezTo>
                <a:cubicBezTo>
                  <a:pt x="8737" y="19745"/>
                  <a:pt x="8996" y="20021"/>
                  <a:pt x="9271" y="20291"/>
                </a:cubicBezTo>
                <a:cubicBezTo>
                  <a:pt x="9114" y="20696"/>
                  <a:pt x="8842" y="21001"/>
                  <a:pt x="8455" y="21212"/>
                </a:cubicBezTo>
                <a:cubicBezTo>
                  <a:pt x="8069" y="21423"/>
                  <a:pt x="7655" y="21541"/>
                  <a:pt x="7212" y="21570"/>
                </a:cubicBezTo>
                <a:cubicBezTo>
                  <a:pt x="6771" y="21599"/>
                  <a:pt x="6340" y="21550"/>
                  <a:pt x="5917" y="21423"/>
                </a:cubicBezTo>
                <a:cubicBezTo>
                  <a:pt x="5496" y="21294"/>
                  <a:pt x="5163" y="21092"/>
                  <a:pt x="4923" y="20810"/>
                </a:cubicBezTo>
                <a:cubicBezTo>
                  <a:pt x="4781" y="20241"/>
                  <a:pt x="4624" y="19657"/>
                  <a:pt x="4453" y="19055"/>
                </a:cubicBezTo>
                <a:cubicBezTo>
                  <a:pt x="4281" y="18453"/>
                  <a:pt x="4139" y="17843"/>
                  <a:pt x="4032" y="17224"/>
                </a:cubicBezTo>
                <a:cubicBezTo>
                  <a:pt x="3921" y="16599"/>
                  <a:pt x="3868" y="15953"/>
                  <a:pt x="3868" y="15281"/>
                </a:cubicBezTo>
                <a:cubicBezTo>
                  <a:pt x="3868" y="14615"/>
                  <a:pt x="3961" y="13905"/>
                  <a:pt x="4149" y="13153"/>
                </a:cubicBezTo>
                <a:lnTo>
                  <a:pt x="1804" y="13153"/>
                </a:lnTo>
                <a:cubicBezTo>
                  <a:pt x="1312" y="13153"/>
                  <a:pt x="888" y="12945"/>
                  <a:pt x="533" y="12522"/>
                </a:cubicBezTo>
                <a:cubicBezTo>
                  <a:pt x="176" y="12100"/>
                  <a:pt x="0" y="11592"/>
                  <a:pt x="0" y="10990"/>
                </a:cubicBezTo>
                <a:lnTo>
                  <a:pt x="0" y="7774"/>
                </a:lnTo>
                <a:cubicBezTo>
                  <a:pt x="0" y="7184"/>
                  <a:pt x="176" y="6676"/>
                  <a:pt x="526" y="6245"/>
                </a:cubicBezTo>
                <a:cubicBezTo>
                  <a:pt x="878" y="5819"/>
                  <a:pt x="1304" y="5605"/>
                  <a:pt x="1804" y="5605"/>
                </a:cubicBezTo>
                <a:lnTo>
                  <a:pt x="7652" y="5605"/>
                </a:lnTo>
                <a:cubicBezTo>
                  <a:pt x="8551" y="5605"/>
                  <a:pt x="9508" y="5449"/>
                  <a:pt x="10524" y="5135"/>
                </a:cubicBezTo>
                <a:cubicBezTo>
                  <a:pt x="11540" y="4821"/>
                  <a:pt x="12536" y="4399"/>
                  <a:pt x="13511" y="3873"/>
                </a:cubicBezTo>
                <a:cubicBezTo>
                  <a:pt x="14488" y="3342"/>
                  <a:pt x="15408" y="2744"/>
                  <a:pt x="16272" y="2071"/>
                </a:cubicBezTo>
                <a:cubicBezTo>
                  <a:pt x="17134" y="1405"/>
                  <a:pt x="17864" y="713"/>
                  <a:pt x="18459" y="0"/>
                </a:cubicBezTo>
                <a:cubicBezTo>
                  <a:pt x="18951" y="0"/>
                  <a:pt x="19374" y="214"/>
                  <a:pt x="19729" y="633"/>
                </a:cubicBezTo>
                <a:cubicBezTo>
                  <a:pt x="20087" y="1056"/>
                  <a:pt x="20263" y="1567"/>
                  <a:pt x="20263" y="2165"/>
                </a:cubicBezTo>
                <a:lnTo>
                  <a:pt x="20263" y="7334"/>
                </a:lnTo>
                <a:cubicBezTo>
                  <a:pt x="20647" y="7445"/>
                  <a:pt x="20963" y="7692"/>
                  <a:pt x="21218" y="8070"/>
                </a:cubicBezTo>
                <a:cubicBezTo>
                  <a:pt x="21472" y="8454"/>
                  <a:pt x="21599" y="8895"/>
                  <a:pt x="21599" y="9391"/>
                </a:cubicBezTo>
                <a:moveTo>
                  <a:pt x="18459" y="2855"/>
                </a:moveTo>
                <a:cubicBezTo>
                  <a:pt x="17864" y="3407"/>
                  <a:pt x="17215" y="3941"/>
                  <a:pt x="16512" y="4451"/>
                </a:cubicBezTo>
                <a:cubicBezTo>
                  <a:pt x="15810" y="4962"/>
                  <a:pt x="15065" y="5423"/>
                  <a:pt x="14280" y="5834"/>
                </a:cubicBezTo>
                <a:cubicBezTo>
                  <a:pt x="13494" y="6245"/>
                  <a:pt x="12693" y="6609"/>
                  <a:pt x="11878" y="6923"/>
                </a:cubicBezTo>
                <a:cubicBezTo>
                  <a:pt x="11060" y="7237"/>
                  <a:pt x="10255" y="7462"/>
                  <a:pt x="9457" y="7603"/>
                </a:cubicBezTo>
                <a:lnTo>
                  <a:pt x="9457" y="11172"/>
                </a:lnTo>
                <a:cubicBezTo>
                  <a:pt x="10255" y="11325"/>
                  <a:pt x="11060" y="11554"/>
                  <a:pt x="11878" y="11862"/>
                </a:cubicBezTo>
                <a:cubicBezTo>
                  <a:pt x="12693" y="12170"/>
                  <a:pt x="13494" y="12537"/>
                  <a:pt x="14280" y="12956"/>
                </a:cubicBezTo>
                <a:cubicBezTo>
                  <a:pt x="15065" y="13379"/>
                  <a:pt x="15812" y="13843"/>
                  <a:pt x="16524" y="14347"/>
                </a:cubicBezTo>
                <a:cubicBezTo>
                  <a:pt x="17234" y="14855"/>
                  <a:pt x="17881" y="15380"/>
                  <a:pt x="18459" y="15920"/>
                </a:cubicBezTo>
                <a:lnTo>
                  <a:pt x="18459" y="2855"/>
                </a:lnTo>
                <a:close/>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10" name="ZoneTexte 9"/>
          <p:cNvSpPr txBox="1"/>
          <p:nvPr/>
        </p:nvSpPr>
        <p:spPr>
          <a:xfrm>
            <a:off x="4452621" y="1700808"/>
            <a:ext cx="3456384" cy="461665"/>
          </a:xfrm>
          <a:prstGeom prst="rect">
            <a:avLst/>
          </a:prstGeom>
          <a:noFill/>
        </p:spPr>
        <p:txBody>
          <a:bodyPr wrap="square" rtlCol="0">
            <a:spAutoFit/>
          </a:bodyPr>
          <a:lstStyle/>
          <a:p>
            <a:r>
              <a:rPr lang="fr-FR" sz="2400" b="1" dirty="0">
                <a:effectLst>
                  <a:outerShdw blurRad="60007" dist="310007" dir="7680000" sy="30000" kx="1300200" algn="ctr" rotWithShape="0">
                    <a:prstClr val="black">
                      <a:alpha val="32000"/>
                    </a:prstClr>
                  </a:outerShdw>
                </a:effectLst>
              </a:rPr>
              <a:t>Les creative </a:t>
            </a:r>
            <a:r>
              <a:rPr lang="fr-FR" sz="2400" b="1" dirty="0">
                <a:effectLst>
                  <a:outerShdw blurRad="60007" dist="200025" dir="15000000" sy="30000" kx="-1800000" algn="bl" rotWithShape="0">
                    <a:prstClr val="black">
                      <a:alpha val="32000"/>
                    </a:prstClr>
                  </a:outerShdw>
                </a:effectLst>
              </a:rPr>
              <a:t>commons</a:t>
            </a:r>
          </a:p>
        </p:txBody>
      </p:sp>
      <p:grpSp>
        <p:nvGrpSpPr>
          <p:cNvPr id="23" name="Groupe 22"/>
          <p:cNvGrpSpPr/>
          <p:nvPr/>
        </p:nvGrpSpPr>
        <p:grpSpPr>
          <a:xfrm>
            <a:off x="1984375" y="2423522"/>
            <a:ext cx="3368246" cy="631663"/>
            <a:chOff x="460375" y="2423521"/>
            <a:chExt cx="3368246" cy="631663"/>
          </a:xfrm>
        </p:grpSpPr>
        <p:sp>
          <p:nvSpPr>
            <p:cNvPr id="3" name="ZoneTexte 2"/>
            <p:cNvSpPr txBox="1"/>
            <p:nvPr/>
          </p:nvSpPr>
          <p:spPr>
            <a:xfrm>
              <a:off x="460375" y="2554687"/>
              <a:ext cx="1221809" cy="369332"/>
            </a:xfrm>
            <a:prstGeom prst="rect">
              <a:avLst/>
            </a:prstGeom>
            <a:noFill/>
          </p:spPr>
          <p:txBody>
            <a:bodyPr wrap="none" rtlCol="0">
              <a:spAutoFit/>
            </a:bodyPr>
            <a:lstStyle/>
            <a:p>
              <a:r>
                <a:rPr lang="fr-FR" b="1" dirty="0"/>
                <a:t>Licence 1 : </a:t>
              </a:r>
            </a:p>
          </p:txBody>
        </p:sp>
        <p:pic>
          <p:nvPicPr>
            <p:cNvPr id="5" name="Imag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28621" y="2423521"/>
              <a:ext cx="1800000" cy="631663"/>
            </a:xfrm>
            <a:prstGeom prst="rect">
              <a:avLst/>
            </a:prstGeom>
          </p:spPr>
        </p:pic>
      </p:grpSp>
      <p:grpSp>
        <p:nvGrpSpPr>
          <p:cNvPr id="38" name="Groupe 37"/>
          <p:cNvGrpSpPr/>
          <p:nvPr/>
        </p:nvGrpSpPr>
        <p:grpSpPr>
          <a:xfrm>
            <a:off x="1972312" y="3312348"/>
            <a:ext cx="3395244" cy="630000"/>
            <a:chOff x="448312" y="3312348"/>
            <a:chExt cx="3395244" cy="630000"/>
          </a:xfrm>
        </p:grpSpPr>
        <p:sp>
          <p:nvSpPr>
            <p:cNvPr id="32" name="ZoneTexte 31"/>
            <p:cNvSpPr txBox="1"/>
            <p:nvPr/>
          </p:nvSpPr>
          <p:spPr>
            <a:xfrm>
              <a:off x="448312" y="3573016"/>
              <a:ext cx="1225015" cy="369332"/>
            </a:xfrm>
            <a:prstGeom prst="rect">
              <a:avLst/>
            </a:prstGeom>
            <a:noFill/>
          </p:spPr>
          <p:txBody>
            <a:bodyPr wrap="none" rtlCol="0">
              <a:spAutoFit/>
            </a:bodyPr>
            <a:lstStyle/>
            <a:p>
              <a:r>
                <a:rPr lang="fr-FR" b="1" dirty="0"/>
                <a:t>Licence 2 : </a:t>
              </a:r>
            </a:p>
          </p:txBody>
        </p:sp>
        <p:pic>
          <p:nvPicPr>
            <p:cNvPr id="6" name="Imag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043556" y="3312348"/>
              <a:ext cx="1800000" cy="630000"/>
            </a:xfrm>
            <a:prstGeom prst="rect">
              <a:avLst/>
            </a:prstGeom>
          </p:spPr>
        </p:pic>
      </p:grpSp>
      <p:grpSp>
        <p:nvGrpSpPr>
          <p:cNvPr id="40" name="Groupe 39"/>
          <p:cNvGrpSpPr/>
          <p:nvPr/>
        </p:nvGrpSpPr>
        <p:grpSpPr>
          <a:xfrm>
            <a:off x="2011181" y="4396926"/>
            <a:ext cx="3367863" cy="626087"/>
            <a:chOff x="487180" y="4396925"/>
            <a:chExt cx="3367863" cy="626087"/>
          </a:xfrm>
        </p:grpSpPr>
        <p:sp>
          <p:nvSpPr>
            <p:cNvPr id="33" name="ZoneTexte 32"/>
            <p:cNvSpPr txBox="1"/>
            <p:nvPr/>
          </p:nvSpPr>
          <p:spPr>
            <a:xfrm>
              <a:off x="487180" y="4653136"/>
              <a:ext cx="1225015" cy="369332"/>
            </a:xfrm>
            <a:prstGeom prst="rect">
              <a:avLst/>
            </a:prstGeom>
            <a:noFill/>
          </p:spPr>
          <p:txBody>
            <a:bodyPr wrap="none" rtlCol="0">
              <a:spAutoFit/>
            </a:bodyPr>
            <a:lstStyle/>
            <a:p>
              <a:r>
                <a:rPr lang="fr-FR" b="1" dirty="0"/>
                <a:t>Licence 3 : </a:t>
              </a:r>
            </a:p>
          </p:txBody>
        </p:sp>
        <p:pic>
          <p:nvPicPr>
            <p:cNvPr id="7" name="Imag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055043" y="4396925"/>
              <a:ext cx="1800000" cy="626087"/>
            </a:xfrm>
            <a:prstGeom prst="rect">
              <a:avLst/>
            </a:prstGeom>
          </p:spPr>
        </p:pic>
      </p:grpSp>
      <p:grpSp>
        <p:nvGrpSpPr>
          <p:cNvPr id="41" name="Groupe 40"/>
          <p:cNvGrpSpPr/>
          <p:nvPr/>
        </p:nvGrpSpPr>
        <p:grpSpPr>
          <a:xfrm>
            <a:off x="6101612" y="2423522"/>
            <a:ext cx="3209596" cy="626087"/>
            <a:chOff x="4577612" y="2423521"/>
            <a:chExt cx="3209596" cy="626087"/>
          </a:xfrm>
        </p:grpSpPr>
        <p:sp>
          <p:nvSpPr>
            <p:cNvPr id="34" name="ZoneTexte 33"/>
            <p:cNvSpPr txBox="1"/>
            <p:nvPr/>
          </p:nvSpPr>
          <p:spPr>
            <a:xfrm>
              <a:off x="4577612" y="2554687"/>
              <a:ext cx="1225015" cy="369332"/>
            </a:xfrm>
            <a:prstGeom prst="rect">
              <a:avLst/>
            </a:prstGeom>
            <a:noFill/>
          </p:spPr>
          <p:txBody>
            <a:bodyPr wrap="none" rtlCol="0">
              <a:spAutoFit/>
            </a:bodyPr>
            <a:lstStyle/>
            <a:p>
              <a:r>
                <a:rPr lang="fr-FR" b="1" dirty="0"/>
                <a:t>Licence 4 : </a:t>
              </a:r>
            </a:p>
          </p:txBody>
        </p:sp>
        <p:pic>
          <p:nvPicPr>
            <p:cNvPr id="8" name="Image 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987208" y="2423521"/>
              <a:ext cx="1800000" cy="626087"/>
            </a:xfrm>
            <a:prstGeom prst="rect">
              <a:avLst/>
            </a:prstGeom>
          </p:spPr>
        </p:pic>
      </p:grpSp>
      <p:grpSp>
        <p:nvGrpSpPr>
          <p:cNvPr id="42" name="Groupe 41"/>
          <p:cNvGrpSpPr/>
          <p:nvPr/>
        </p:nvGrpSpPr>
        <p:grpSpPr>
          <a:xfrm>
            <a:off x="6101612" y="3442682"/>
            <a:ext cx="3234748" cy="630000"/>
            <a:chOff x="4577612" y="3442682"/>
            <a:chExt cx="3234748" cy="630000"/>
          </a:xfrm>
        </p:grpSpPr>
        <p:sp>
          <p:nvSpPr>
            <p:cNvPr id="35" name="ZoneTexte 34"/>
            <p:cNvSpPr txBox="1"/>
            <p:nvPr/>
          </p:nvSpPr>
          <p:spPr>
            <a:xfrm>
              <a:off x="4577612" y="3573016"/>
              <a:ext cx="1225015" cy="369332"/>
            </a:xfrm>
            <a:prstGeom prst="rect">
              <a:avLst/>
            </a:prstGeom>
            <a:noFill/>
          </p:spPr>
          <p:txBody>
            <a:bodyPr wrap="none" rtlCol="0">
              <a:spAutoFit/>
            </a:bodyPr>
            <a:lstStyle/>
            <a:p>
              <a:r>
                <a:rPr lang="fr-FR" b="1" dirty="0"/>
                <a:t>Licence 5 : </a:t>
              </a:r>
            </a:p>
          </p:txBody>
        </p:sp>
        <p:pic>
          <p:nvPicPr>
            <p:cNvPr id="9" name="Image 8"/>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012360" y="3442682"/>
              <a:ext cx="1800000" cy="630000"/>
            </a:xfrm>
            <a:prstGeom prst="rect">
              <a:avLst/>
            </a:prstGeom>
          </p:spPr>
        </p:pic>
      </p:grpSp>
      <p:grpSp>
        <p:nvGrpSpPr>
          <p:cNvPr id="44" name="Groupe 43"/>
          <p:cNvGrpSpPr/>
          <p:nvPr/>
        </p:nvGrpSpPr>
        <p:grpSpPr>
          <a:xfrm>
            <a:off x="6101613" y="4396926"/>
            <a:ext cx="3239339" cy="626087"/>
            <a:chOff x="4577612" y="4396925"/>
            <a:chExt cx="3239339" cy="626087"/>
          </a:xfrm>
        </p:grpSpPr>
        <p:sp>
          <p:nvSpPr>
            <p:cNvPr id="36" name="ZoneTexte 35"/>
            <p:cNvSpPr txBox="1"/>
            <p:nvPr/>
          </p:nvSpPr>
          <p:spPr>
            <a:xfrm>
              <a:off x="4577612" y="4653136"/>
              <a:ext cx="1225015" cy="369332"/>
            </a:xfrm>
            <a:prstGeom prst="rect">
              <a:avLst/>
            </a:prstGeom>
            <a:noFill/>
          </p:spPr>
          <p:txBody>
            <a:bodyPr wrap="none" rtlCol="0">
              <a:spAutoFit/>
            </a:bodyPr>
            <a:lstStyle/>
            <a:p>
              <a:r>
                <a:rPr lang="fr-FR" b="1" dirty="0"/>
                <a:t>Licence 6 : </a:t>
              </a:r>
            </a:p>
          </p:txBody>
        </p:sp>
        <p:pic>
          <p:nvPicPr>
            <p:cNvPr id="17" name="Image 16"/>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6016951" y="4396925"/>
              <a:ext cx="1800000" cy="626087"/>
            </a:xfrm>
            <a:prstGeom prst="rect">
              <a:avLst/>
            </a:prstGeom>
          </p:spPr>
        </p:pic>
      </p:grpSp>
      <p:grpSp>
        <p:nvGrpSpPr>
          <p:cNvPr id="45" name="Groupe 44"/>
          <p:cNvGrpSpPr/>
          <p:nvPr/>
        </p:nvGrpSpPr>
        <p:grpSpPr>
          <a:xfrm>
            <a:off x="2135561" y="600051"/>
            <a:ext cx="6366657" cy="865384"/>
            <a:chOff x="2135561" y="600051"/>
            <a:chExt cx="6366657" cy="865384"/>
          </a:xfrm>
        </p:grpSpPr>
        <p:grpSp>
          <p:nvGrpSpPr>
            <p:cNvPr id="46" name="Group 49"/>
            <p:cNvGrpSpPr/>
            <p:nvPr/>
          </p:nvGrpSpPr>
          <p:grpSpPr>
            <a:xfrm>
              <a:off x="2135561" y="600051"/>
              <a:ext cx="852933" cy="865384"/>
              <a:chOff x="2285781" y="4847654"/>
              <a:chExt cx="952480" cy="966132"/>
            </a:xfrm>
          </p:grpSpPr>
          <p:sp>
            <p:nvSpPr>
              <p:cNvPr id="49" name="Oval 50"/>
              <p:cNvSpPr/>
              <p:nvPr/>
            </p:nvSpPr>
            <p:spPr bwMode="auto">
              <a:xfrm>
                <a:off x="2346028" y="4908765"/>
                <a:ext cx="840592" cy="852640"/>
              </a:xfrm>
              <a:prstGeom prst="ellipse">
                <a:avLst/>
              </a:prstGeom>
              <a:solidFill>
                <a:srgbClr val="584B4F"/>
              </a:solidFill>
              <a:ln w="3175" cmpd="sng">
                <a:noFill/>
                <a:prstDash val="soli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sp>
            <p:nvSpPr>
              <p:cNvPr id="50" name="Oval 51"/>
              <p:cNvSpPr/>
              <p:nvPr/>
            </p:nvSpPr>
            <p:spPr bwMode="auto">
              <a:xfrm>
                <a:off x="2285781" y="4847654"/>
                <a:ext cx="952480" cy="966132"/>
              </a:xfrm>
              <a:prstGeom prst="ellipse">
                <a:avLst/>
              </a:prstGeom>
              <a:noFill/>
              <a:ln w="3175" cmpd="sng">
                <a:solidFill>
                  <a:schemeClr val="tx1">
                    <a:lumMod val="60000"/>
                    <a:lumOff val="40000"/>
                  </a:schemeClr>
                </a:solidFill>
                <a:prstDash val="sys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grpSp>
        <p:sp>
          <p:nvSpPr>
            <p:cNvPr id="47" name="AutoShape 82"/>
            <p:cNvSpPr>
              <a:spLocks/>
            </p:cNvSpPr>
            <p:nvPr/>
          </p:nvSpPr>
          <p:spPr bwMode="auto">
            <a:xfrm>
              <a:off x="2407404" y="884153"/>
              <a:ext cx="316951" cy="2971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67" y="5419"/>
                  </a:moveTo>
                  <a:cubicBezTo>
                    <a:pt x="4051" y="5419"/>
                    <a:pt x="4271" y="5505"/>
                    <a:pt x="4428" y="5687"/>
                  </a:cubicBezTo>
                  <a:cubicBezTo>
                    <a:pt x="4586" y="5865"/>
                    <a:pt x="4701" y="6078"/>
                    <a:pt x="4766" y="6326"/>
                  </a:cubicBezTo>
                  <a:cubicBezTo>
                    <a:pt x="4835" y="6574"/>
                    <a:pt x="4879" y="6836"/>
                    <a:pt x="4893" y="7106"/>
                  </a:cubicBezTo>
                  <a:cubicBezTo>
                    <a:pt x="4910" y="7377"/>
                    <a:pt x="4917" y="7596"/>
                    <a:pt x="4917" y="7760"/>
                  </a:cubicBezTo>
                  <a:lnTo>
                    <a:pt x="4917" y="9856"/>
                  </a:lnTo>
                  <a:cubicBezTo>
                    <a:pt x="4809" y="9928"/>
                    <a:pt x="4720" y="10015"/>
                    <a:pt x="4646" y="10110"/>
                  </a:cubicBezTo>
                  <a:cubicBezTo>
                    <a:pt x="4574" y="10208"/>
                    <a:pt x="4468" y="10257"/>
                    <a:pt x="4329" y="10257"/>
                  </a:cubicBezTo>
                  <a:lnTo>
                    <a:pt x="561" y="10257"/>
                  </a:lnTo>
                  <a:cubicBezTo>
                    <a:pt x="439" y="10257"/>
                    <a:pt x="338" y="10208"/>
                    <a:pt x="256" y="10110"/>
                  </a:cubicBezTo>
                  <a:cubicBezTo>
                    <a:pt x="177" y="10015"/>
                    <a:pt x="93" y="9928"/>
                    <a:pt x="0" y="9856"/>
                  </a:cubicBezTo>
                  <a:lnTo>
                    <a:pt x="0" y="7760"/>
                  </a:lnTo>
                  <a:cubicBezTo>
                    <a:pt x="0" y="7596"/>
                    <a:pt x="4" y="7377"/>
                    <a:pt x="12" y="7106"/>
                  </a:cubicBezTo>
                  <a:cubicBezTo>
                    <a:pt x="19" y="6836"/>
                    <a:pt x="57" y="6574"/>
                    <a:pt x="124" y="6326"/>
                  </a:cubicBezTo>
                  <a:cubicBezTo>
                    <a:pt x="196" y="6078"/>
                    <a:pt x="309" y="5865"/>
                    <a:pt x="465" y="5687"/>
                  </a:cubicBezTo>
                  <a:cubicBezTo>
                    <a:pt x="624" y="5508"/>
                    <a:pt x="842" y="5419"/>
                    <a:pt x="1123" y="5419"/>
                  </a:cubicBezTo>
                  <a:cubicBezTo>
                    <a:pt x="782" y="5151"/>
                    <a:pt x="508" y="4803"/>
                    <a:pt x="304" y="4377"/>
                  </a:cubicBezTo>
                  <a:cubicBezTo>
                    <a:pt x="103" y="3950"/>
                    <a:pt x="0" y="3469"/>
                    <a:pt x="0" y="2937"/>
                  </a:cubicBezTo>
                  <a:cubicBezTo>
                    <a:pt x="0" y="2539"/>
                    <a:pt x="64" y="2162"/>
                    <a:pt x="189" y="1805"/>
                  </a:cubicBezTo>
                  <a:cubicBezTo>
                    <a:pt x="316" y="1448"/>
                    <a:pt x="491" y="1134"/>
                    <a:pt x="717" y="861"/>
                  </a:cubicBezTo>
                  <a:cubicBezTo>
                    <a:pt x="943" y="590"/>
                    <a:pt x="1207" y="380"/>
                    <a:pt x="1504" y="227"/>
                  </a:cubicBezTo>
                  <a:cubicBezTo>
                    <a:pt x="1804" y="77"/>
                    <a:pt x="2119" y="0"/>
                    <a:pt x="2445" y="0"/>
                  </a:cubicBezTo>
                  <a:cubicBezTo>
                    <a:pt x="2793" y="0"/>
                    <a:pt x="3115" y="77"/>
                    <a:pt x="3412" y="227"/>
                  </a:cubicBezTo>
                  <a:cubicBezTo>
                    <a:pt x="3712" y="380"/>
                    <a:pt x="3969" y="590"/>
                    <a:pt x="4188" y="861"/>
                  </a:cubicBezTo>
                  <a:cubicBezTo>
                    <a:pt x="4406" y="1134"/>
                    <a:pt x="4584" y="1448"/>
                    <a:pt x="4716" y="1805"/>
                  </a:cubicBezTo>
                  <a:cubicBezTo>
                    <a:pt x="4850" y="2162"/>
                    <a:pt x="4917" y="2539"/>
                    <a:pt x="4917" y="2937"/>
                  </a:cubicBezTo>
                  <a:cubicBezTo>
                    <a:pt x="4917" y="3458"/>
                    <a:pt x="4814" y="3939"/>
                    <a:pt x="4603" y="4371"/>
                  </a:cubicBezTo>
                  <a:cubicBezTo>
                    <a:pt x="4392" y="4800"/>
                    <a:pt x="4115" y="5151"/>
                    <a:pt x="3767" y="5419"/>
                  </a:cubicBezTo>
                  <a:moveTo>
                    <a:pt x="18165" y="12062"/>
                  </a:moveTo>
                  <a:cubicBezTo>
                    <a:pt x="18672" y="12604"/>
                    <a:pt x="19070" y="13142"/>
                    <a:pt x="19356" y="13669"/>
                  </a:cubicBezTo>
                  <a:cubicBezTo>
                    <a:pt x="19641" y="14196"/>
                    <a:pt x="19788" y="14801"/>
                    <a:pt x="19788" y="15480"/>
                  </a:cubicBezTo>
                  <a:lnTo>
                    <a:pt x="19788" y="20816"/>
                  </a:lnTo>
                  <a:cubicBezTo>
                    <a:pt x="19694" y="20868"/>
                    <a:pt x="19620" y="20931"/>
                    <a:pt x="19557" y="20995"/>
                  </a:cubicBezTo>
                  <a:cubicBezTo>
                    <a:pt x="19497" y="21061"/>
                    <a:pt x="19425" y="21122"/>
                    <a:pt x="19344" y="21191"/>
                  </a:cubicBezTo>
                  <a:cubicBezTo>
                    <a:pt x="19262" y="21251"/>
                    <a:pt x="19173" y="21317"/>
                    <a:pt x="19075" y="21386"/>
                  </a:cubicBezTo>
                  <a:cubicBezTo>
                    <a:pt x="18976" y="21455"/>
                    <a:pt x="18835" y="21528"/>
                    <a:pt x="18662" y="21599"/>
                  </a:cubicBezTo>
                  <a:lnTo>
                    <a:pt x="2942" y="21599"/>
                  </a:lnTo>
                  <a:cubicBezTo>
                    <a:pt x="2675" y="21599"/>
                    <a:pt x="2467" y="21499"/>
                    <a:pt x="2318" y="21291"/>
                  </a:cubicBezTo>
                  <a:cubicBezTo>
                    <a:pt x="2167" y="21081"/>
                    <a:pt x="2003" y="20926"/>
                    <a:pt x="1819" y="20816"/>
                  </a:cubicBezTo>
                  <a:lnTo>
                    <a:pt x="1819" y="15480"/>
                  </a:lnTo>
                  <a:cubicBezTo>
                    <a:pt x="1819" y="14763"/>
                    <a:pt x="1989" y="14127"/>
                    <a:pt x="2335" y="13571"/>
                  </a:cubicBezTo>
                  <a:cubicBezTo>
                    <a:pt x="2678" y="13018"/>
                    <a:pt x="3052" y="12511"/>
                    <a:pt x="3460" y="12062"/>
                  </a:cubicBezTo>
                  <a:cubicBezTo>
                    <a:pt x="3535" y="11970"/>
                    <a:pt x="3633" y="11869"/>
                    <a:pt x="3753" y="11766"/>
                  </a:cubicBezTo>
                  <a:cubicBezTo>
                    <a:pt x="3873" y="11659"/>
                    <a:pt x="4000" y="11590"/>
                    <a:pt x="4137" y="11553"/>
                  </a:cubicBezTo>
                  <a:cubicBezTo>
                    <a:pt x="4276" y="11495"/>
                    <a:pt x="4432" y="11466"/>
                    <a:pt x="4610" y="11455"/>
                  </a:cubicBezTo>
                  <a:cubicBezTo>
                    <a:pt x="4785" y="11446"/>
                    <a:pt x="4956" y="11423"/>
                    <a:pt x="5126" y="11388"/>
                  </a:cubicBezTo>
                  <a:cubicBezTo>
                    <a:pt x="5594" y="11299"/>
                    <a:pt x="6091" y="11210"/>
                    <a:pt x="6621" y="11121"/>
                  </a:cubicBezTo>
                  <a:cubicBezTo>
                    <a:pt x="7149" y="11034"/>
                    <a:pt x="7665" y="10945"/>
                    <a:pt x="8172" y="10853"/>
                  </a:cubicBezTo>
                  <a:cubicBezTo>
                    <a:pt x="7483" y="10326"/>
                    <a:pt x="6928" y="9632"/>
                    <a:pt x="6513" y="8762"/>
                  </a:cubicBezTo>
                  <a:cubicBezTo>
                    <a:pt x="6093" y="7896"/>
                    <a:pt x="5884" y="6940"/>
                    <a:pt x="5884" y="5903"/>
                  </a:cubicBezTo>
                  <a:cubicBezTo>
                    <a:pt x="5884" y="5097"/>
                    <a:pt x="6016" y="4331"/>
                    <a:pt x="6275" y="3608"/>
                  </a:cubicBezTo>
                  <a:cubicBezTo>
                    <a:pt x="6535" y="2885"/>
                    <a:pt x="6887" y="2260"/>
                    <a:pt x="7331" y="1733"/>
                  </a:cubicBezTo>
                  <a:cubicBezTo>
                    <a:pt x="7778" y="1203"/>
                    <a:pt x="8299" y="786"/>
                    <a:pt x="8894" y="472"/>
                  </a:cubicBezTo>
                  <a:cubicBezTo>
                    <a:pt x="9494" y="158"/>
                    <a:pt x="10125" y="3"/>
                    <a:pt x="10802" y="3"/>
                  </a:cubicBezTo>
                  <a:cubicBezTo>
                    <a:pt x="11476" y="3"/>
                    <a:pt x="12112" y="158"/>
                    <a:pt x="12710" y="472"/>
                  </a:cubicBezTo>
                  <a:cubicBezTo>
                    <a:pt x="13307" y="786"/>
                    <a:pt x="13826" y="1203"/>
                    <a:pt x="14272" y="1733"/>
                  </a:cubicBezTo>
                  <a:cubicBezTo>
                    <a:pt x="14716" y="2260"/>
                    <a:pt x="15067" y="2885"/>
                    <a:pt x="15328" y="3608"/>
                  </a:cubicBezTo>
                  <a:cubicBezTo>
                    <a:pt x="15590" y="4331"/>
                    <a:pt x="15719" y="5097"/>
                    <a:pt x="15719" y="5903"/>
                  </a:cubicBezTo>
                  <a:cubicBezTo>
                    <a:pt x="15719" y="6939"/>
                    <a:pt x="15513" y="7890"/>
                    <a:pt x="15100" y="8757"/>
                  </a:cubicBezTo>
                  <a:cubicBezTo>
                    <a:pt x="14685" y="9620"/>
                    <a:pt x="14128" y="10320"/>
                    <a:pt x="13432" y="10853"/>
                  </a:cubicBezTo>
                  <a:cubicBezTo>
                    <a:pt x="13936" y="10945"/>
                    <a:pt x="14452" y="11031"/>
                    <a:pt x="14978" y="11115"/>
                  </a:cubicBezTo>
                  <a:cubicBezTo>
                    <a:pt x="15504" y="11198"/>
                    <a:pt x="16005" y="11288"/>
                    <a:pt x="16478" y="11388"/>
                  </a:cubicBezTo>
                  <a:cubicBezTo>
                    <a:pt x="16653" y="11426"/>
                    <a:pt x="16826" y="11449"/>
                    <a:pt x="16994" y="11455"/>
                  </a:cubicBezTo>
                  <a:cubicBezTo>
                    <a:pt x="17162" y="11466"/>
                    <a:pt x="17323" y="11495"/>
                    <a:pt x="17467" y="11553"/>
                  </a:cubicBezTo>
                  <a:cubicBezTo>
                    <a:pt x="17603" y="11590"/>
                    <a:pt x="17731" y="11659"/>
                    <a:pt x="17851" y="11766"/>
                  </a:cubicBezTo>
                  <a:cubicBezTo>
                    <a:pt x="17966" y="11869"/>
                    <a:pt x="18074" y="11970"/>
                    <a:pt x="18165" y="12062"/>
                  </a:cubicBezTo>
                  <a:moveTo>
                    <a:pt x="20474" y="5419"/>
                  </a:moveTo>
                  <a:cubicBezTo>
                    <a:pt x="20757" y="5419"/>
                    <a:pt x="20973" y="5505"/>
                    <a:pt x="21124" y="5687"/>
                  </a:cubicBezTo>
                  <a:cubicBezTo>
                    <a:pt x="21271" y="5865"/>
                    <a:pt x="21381" y="6078"/>
                    <a:pt x="21448" y="6326"/>
                  </a:cubicBezTo>
                  <a:cubicBezTo>
                    <a:pt x="21520" y="6574"/>
                    <a:pt x="21561" y="6836"/>
                    <a:pt x="21576" y="7106"/>
                  </a:cubicBezTo>
                  <a:cubicBezTo>
                    <a:pt x="21592" y="7377"/>
                    <a:pt x="21599" y="7596"/>
                    <a:pt x="21599" y="7760"/>
                  </a:cubicBezTo>
                  <a:lnTo>
                    <a:pt x="21599" y="9856"/>
                  </a:lnTo>
                  <a:cubicBezTo>
                    <a:pt x="21508" y="9928"/>
                    <a:pt x="21422" y="10015"/>
                    <a:pt x="21340" y="10110"/>
                  </a:cubicBezTo>
                  <a:cubicBezTo>
                    <a:pt x="21261" y="10208"/>
                    <a:pt x="21158" y="10257"/>
                    <a:pt x="21036" y="10257"/>
                  </a:cubicBezTo>
                  <a:lnTo>
                    <a:pt x="17268" y="10257"/>
                  </a:lnTo>
                  <a:cubicBezTo>
                    <a:pt x="17131" y="10257"/>
                    <a:pt x="17023" y="10208"/>
                    <a:pt x="16953" y="10110"/>
                  </a:cubicBezTo>
                  <a:cubicBezTo>
                    <a:pt x="16879" y="10015"/>
                    <a:pt x="16790" y="9928"/>
                    <a:pt x="16682" y="9856"/>
                  </a:cubicBezTo>
                  <a:lnTo>
                    <a:pt x="16682" y="7760"/>
                  </a:lnTo>
                  <a:cubicBezTo>
                    <a:pt x="16682" y="7596"/>
                    <a:pt x="16692" y="7377"/>
                    <a:pt x="16706" y="7106"/>
                  </a:cubicBezTo>
                  <a:cubicBezTo>
                    <a:pt x="16720" y="6836"/>
                    <a:pt x="16766" y="6574"/>
                    <a:pt x="16836" y="6326"/>
                  </a:cubicBezTo>
                  <a:cubicBezTo>
                    <a:pt x="16912" y="6078"/>
                    <a:pt x="17023" y="5865"/>
                    <a:pt x="17183" y="5687"/>
                  </a:cubicBezTo>
                  <a:cubicBezTo>
                    <a:pt x="17337" y="5508"/>
                    <a:pt x="17556" y="5419"/>
                    <a:pt x="17829" y="5419"/>
                  </a:cubicBezTo>
                  <a:cubicBezTo>
                    <a:pt x="17488" y="5151"/>
                    <a:pt x="17210" y="4803"/>
                    <a:pt x="16999" y="4377"/>
                  </a:cubicBezTo>
                  <a:cubicBezTo>
                    <a:pt x="16788" y="3950"/>
                    <a:pt x="16682" y="3469"/>
                    <a:pt x="16682" y="2937"/>
                  </a:cubicBezTo>
                  <a:cubicBezTo>
                    <a:pt x="16682" y="2539"/>
                    <a:pt x="16744" y="2162"/>
                    <a:pt x="16872" y="1805"/>
                  </a:cubicBezTo>
                  <a:cubicBezTo>
                    <a:pt x="16999" y="1448"/>
                    <a:pt x="17174" y="1134"/>
                    <a:pt x="17400" y="861"/>
                  </a:cubicBezTo>
                  <a:cubicBezTo>
                    <a:pt x="17625" y="590"/>
                    <a:pt x="17889" y="380"/>
                    <a:pt x="18187" y="227"/>
                  </a:cubicBezTo>
                  <a:cubicBezTo>
                    <a:pt x="18487" y="77"/>
                    <a:pt x="18808" y="0"/>
                    <a:pt x="19152" y="0"/>
                  </a:cubicBezTo>
                  <a:cubicBezTo>
                    <a:pt x="19480" y="0"/>
                    <a:pt x="19795" y="77"/>
                    <a:pt x="20095" y="227"/>
                  </a:cubicBezTo>
                  <a:cubicBezTo>
                    <a:pt x="20395" y="380"/>
                    <a:pt x="20656" y="590"/>
                    <a:pt x="20882" y="861"/>
                  </a:cubicBezTo>
                  <a:cubicBezTo>
                    <a:pt x="21108" y="1134"/>
                    <a:pt x="21285" y="1448"/>
                    <a:pt x="21412" y="1805"/>
                  </a:cubicBezTo>
                  <a:cubicBezTo>
                    <a:pt x="21537" y="2162"/>
                    <a:pt x="21599" y="2539"/>
                    <a:pt x="21599" y="2937"/>
                  </a:cubicBezTo>
                  <a:cubicBezTo>
                    <a:pt x="21599" y="3458"/>
                    <a:pt x="21499" y="3939"/>
                    <a:pt x="21295" y="4371"/>
                  </a:cubicBezTo>
                  <a:cubicBezTo>
                    <a:pt x="21093" y="4800"/>
                    <a:pt x="20820" y="5151"/>
                    <a:pt x="20474" y="5419"/>
                  </a:cubicBezTo>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48" name="ZoneTexte 47"/>
            <p:cNvSpPr txBox="1"/>
            <p:nvPr/>
          </p:nvSpPr>
          <p:spPr>
            <a:xfrm>
              <a:off x="3205127" y="801911"/>
              <a:ext cx="5297091" cy="461665"/>
            </a:xfrm>
            <a:prstGeom prst="rect">
              <a:avLst/>
            </a:prstGeom>
            <a:noFill/>
          </p:spPr>
          <p:txBody>
            <a:bodyPr wrap="none" rtlCol="0">
              <a:spAutoFit/>
            </a:bodyPr>
            <a:lstStyle/>
            <a:p>
              <a:r>
                <a:rPr lang="fr-FR" sz="2400" b="1" dirty="0" smtClean="0"/>
                <a:t>Qu’est-ce qu’une licence libre de droit ? </a:t>
              </a:r>
              <a:endParaRPr lang="fr-FR" sz="2400" b="1" dirty="0"/>
            </a:p>
          </p:txBody>
        </p:sp>
      </p:grpSp>
    </p:spTree>
    <p:extLst>
      <p:ext uri="{BB962C8B-B14F-4D97-AF65-F5344CB8AC3E}">
        <p14:creationId xmlns:p14="http://schemas.microsoft.com/office/powerpoint/2010/main" val="1596500191"/>
      </p:ext>
    </p:extLst>
  </p:cSld>
  <p:clrMapOvr>
    <a:masterClrMapping/>
  </p:clrMapOvr>
  <mc:AlternateContent xmlns:mc="http://schemas.openxmlformats.org/markup-compatibility/2006" xmlns:p14="http://schemas.microsoft.com/office/powerpoint/2010/main">
    <mc:Choice Requires="p14">
      <p:transition spd="slow" p14:dur="3400" advClick="0" advTm="3000">
        <p14:reveal/>
      </p:transition>
    </mc:Choice>
    <mc:Fallback xmlns="">
      <p:transition xmlns:p14="http://schemas.microsoft.com/office/powerpoint/2010/mai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fade">
                                      <p:cBhvr>
                                        <p:cTn id="7" dur="500"/>
                                        <p:tgtEl>
                                          <p:spTgt spid="51"/>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3"/>
                                        </p:tgtEl>
                                        <p:attrNameLst>
                                          <p:attrName>style.visibility</p:attrName>
                                        </p:attrNameLst>
                                      </p:cBhvr>
                                      <p:to>
                                        <p:strVal val="visible"/>
                                      </p:to>
                                    </p:set>
                                    <p:anim calcmode="lin" valueType="num">
                                      <p:cBhvr>
                                        <p:cTn id="11" dur="500" fill="hold"/>
                                        <p:tgtEl>
                                          <p:spTgt spid="43"/>
                                        </p:tgtEl>
                                        <p:attrNameLst>
                                          <p:attrName>ppt_w</p:attrName>
                                        </p:attrNameLst>
                                      </p:cBhvr>
                                      <p:tavLst>
                                        <p:tav tm="0">
                                          <p:val>
                                            <p:fltVal val="0"/>
                                          </p:val>
                                        </p:tav>
                                        <p:tav tm="100000">
                                          <p:val>
                                            <p:strVal val="#ppt_w"/>
                                          </p:val>
                                        </p:tav>
                                      </p:tavLst>
                                    </p:anim>
                                    <p:anim calcmode="lin" valueType="num">
                                      <p:cBhvr>
                                        <p:cTn id="12" dur="500" fill="hold"/>
                                        <p:tgtEl>
                                          <p:spTgt spid="43"/>
                                        </p:tgtEl>
                                        <p:attrNameLst>
                                          <p:attrName>ppt_h</p:attrName>
                                        </p:attrNameLst>
                                      </p:cBhvr>
                                      <p:tavLst>
                                        <p:tav tm="0">
                                          <p:val>
                                            <p:fltVal val="0"/>
                                          </p:val>
                                        </p:tav>
                                        <p:tav tm="100000">
                                          <p:val>
                                            <p:strVal val="#ppt_h"/>
                                          </p:val>
                                        </p:tav>
                                      </p:tavLst>
                                    </p:anim>
                                    <p:animEffect transition="in" filter="fade">
                                      <p:cBhvr>
                                        <p:cTn id="13" dur="500"/>
                                        <p:tgtEl>
                                          <p:spTgt spid="43"/>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p:cTn id="17" dur="500" fill="hold"/>
                                        <p:tgtEl>
                                          <p:spTgt spid="16"/>
                                        </p:tgtEl>
                                        <p:attrNameLst>
                                          <p:attrName>ppt_w</p:attrName>
                                        </p:attrNameLst>
                                      </p:cBhvr>
                                      <p:tavLst>
                                        <p:tav tm="0">
                                          <p:val>
                                            <p:fltVal val="0"/>
                                          </p:val>
                                        </p:tav>
                                        <p:tav tm="100000">
                                          <p:val>
                                            <p:strVal val="#ppt_w"/>
                                          </p:val>
                                        </p:tav>
                                      </p:tavLst>
                                    </p:anim>
                                    <p:anim calcmode="lin" valueType="num">
                                      <p:cBhvr>
                                        <p:cTn id="18" dur="500" fill="hold"/>
                                        <p:tgtEl>
                                          <p:spTgt spid="16"/>
                                        </p:tgtEl>
                                        <p:attrNameLst>
                                          <p:attrName>ppt_h</p:attrName>
                                        </p:attrNameLst>
                                      </p:cBhvr>
                                      <p:tavLst>
                                        <p:tav tm="0">
                                          <p:val>
                                            <p:fltVal val="0"/>
                                          </p:val>
                                        </p:tav>
                                        <p:tav tm="100000">
                                          <p:val>
                                            <p:strVal val="#ppt_h"/>
                                          </p:val>
                                        </p:tav>
                                      </p:tavLst>
                                    </p:anim>
                                    <p:animEffect transition="in" filter="fade">
                                      <p:cBhvr>
                                        <p:cTn id="19" dur="500"/>
                                        <p:tgtEl>
                                          <p:spTgt spid="16"/>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barn(inVertical)">
                                      <p:cBhvr>
                                        <p:cTn id="24" dur="500"/>
                                        <p:tgtEl>
                                          <p:spTgt spid="23"/>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38"/>
                                        </p:tgtEl>
                                        <p:attrNameLst>
                                          <p:attrName>style.visibility</p:attrName>
                                        </p:attrNameLst>
                                      </p:cBhvr>
                                      <p:to>
                                        <p:strVal val="visible"/>
                                      </p:to>
                                    </p:set>
                                    <p:animEffect transition="in" filter="barn(inVertical)">
                                      <p:cBhvr>
                                        <p:cTn id="29" dur="500"/>
                                        <p:tgtEl>
                                          <p:spTgt spid="38"/>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40"/>
                                        </p:tgtEl>
                                        <p:attrNameLst>
                                          <p:attrName>style.visibility</p:attrName>
                                        </p:attrNameLst>
                                      </p:cBhvr>
                                      <p:to>
                                        <p:strVal val="visible"/>
                                      </p:to>
                                    </p:set>
                                    <p:animEffect transition="in" filter="barn(inVertical)">
                                      <p:cBhvr>
                                        <p:cTn id="34" dur="500"/>
                                        <p:tgtEl>
                                          <p:spTgt spid="40"/>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nodeType="clickEffect">
                                  <p:stCondLst>
                                    <p:cond delay="0"/>
                                  </p:stCondLst>
                                  <p:childTnLst>
                                    <p:set>
                                      <p:cBhvr>
                                        <p:cTn id="38" dur="1" fill="hold">
                                          <p:stCondLst>
                                            <p:cond delay="0"/>
                                          </p:stCondLst>
                                        </p:cTn>
                                        <p:tgtEl>
                                          <p:spTgt spid="41"/>
                                        </p:tgtEl>
                                        <p:attrNameLst>
                                          <p:attrName>style.visibility</p:attrName>
                                        </p:attrNameLst>
                                      </p:cBhvr>
                                      <p:to>
                                        <p:strVal val="visible"/>
                                      </p:to>
                                    </p:set>
                                    <p:animEffect transition="in" filter="barn(inVertical)">
                                      <p:cBhvr>
                                        <p:cTn id="39" dur="500"/>
                                        <p:tgtEl>
                                          <p:spTgt spid="41"/>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nodeType="clickEffect">
                                  <p:stCondLst>
                                    <p:cond delay="0"/>
                                  </p:stCondLst>
                                  <p:childTnLst>
                                    <p:set>
                                      <p:cBhvr>
                                        <p:cTn id="43" dur="1" fill="hold">
                                          <p:stCondLst>
                                            <p:cond delay="0"/>
                                          </p:stCondLst>
                                        </p:cTn>
                                        <p:tgtEl>
                                          <p:spTgt spid="42"/>
                                        </p:tgtEl>
                                        <p:attrNameLst>
                                          <p:attrName>style.visibility</p:attrName>
                                        </p:attrNameLst>
                                      </p:cBhvr>
                                      <p:to>
                                        <p:strVal val="visible"/>
                                      </p:to>
                                    </p:set>
                                    <p:animEffect transition="in" filter="barn(inVertical)">
                                      <p:cBhvr>
                                        <p:cTn id="44" dur="500"/>
                                        <p:tgtEl>
                                          <p:spTgt spid="42"/>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nodeType="clickEffect">
                                  <p:stCondLst>
                                    <p:cond delay="0"/>
                                  </p:stCondLst>
                                  <p:childTnLst>
                                    <p:set>
                                      <p:cBhvr>
                                        <p:cTn id="48" dur="1" fill="hold">
                                          <p:stCondLst>
                                            <p:cond delay="0"/>
                                          </p:stCondLst>
                                        </p:cTn>
                                        <p:tgtEl>
                                          <p:spTgt spid="44"/>
                                        </p:tgtEl>
                                        <p:attrNameLst>
                                          <p:attrName>style.visibility</p:attrName>
                                        </p:attrNameLst>
                                      </p:cBhvr>
                                      <p:to>
                                        <p:strVal val="visible"/>
                                      </p:to>
                                    </p:set>
                                    <p:animEffect transition="in" filter="barn(inVertical)">
                                      <p:cBhvr>
                                        <p:cTn id="49"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43" grpId="0" animBg="1"/>
      <p:bldP spid="1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50"/>
          <p:cNvSpPr/>
          <p:nvPr/>
        </p:nvSpPr>
        <p:spPr>
          <a:xfrm>
            <a:off x="1524000" y="5635854"/>
            <a:ext cx="9155224" cy="1222147"/>
          </a:xfrm>
          <a:prstGeom prst="rect">
            <a:avLst/>
          </a:prstGeom>
          <a:solidFill>
            <a:srgbClr val="1A916C"/>
          </a:solidFill>
          <a:ln>
            <a:noFill/>
          </a:ln>
          <a:effectLst/>
        </p:spPr>
        <p:style>
          <a:lnRef idx="1">
            <a:schemeClr val="accent1"/>
          </a:lnRef>
          <a:fillRef idx="3">
            <a:schemeClr val="accent1"/>
          </a:fillRef>
          <a:effectRef idx="2">
            <a:schemeClr val="accent1"/>
          </a:effectRef>
          <a:fontRef idx="minor">
            <a:schemeClr val="lt1"/>
          </a:fontRef>
        </p:style>
        <p:txBody>
          <a:bodyPr lIns="91443" tIns="45722" rIns="91443" bIns="45722" rtlCol="0" anchor="ctr"/>
          <a:lstStyle/>
          <a:p>
            <a:pPr algn="ctr"/>
            <a:endParaRPr lang="en-US" sz="1400" dirty="0">
              <a:latin typeface="Lato Light"/>
            </a:endParaRPr>
          </a:p>
        </p:txBody>
      </p:sp>
      <p:sp>
        <p:nvSpPr>
          <p:cNvPr id="2" name="AutoShape 2" descr="Résultat de recherche d'images pour &quot;creative commons by&quot;"/>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dirty="0"/>
          </a:p>
        </p:txBody>
      </p:sp>
      <p:pic>
        <p:nvPicPr>
          <p:cNvPr id="37" name="Image 3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36360" y="6021289"/>
            <a:ext cx="901436" cy="321643"/>
          </a:xfrm>
          <a:prstGeom prst="rect">
            <a:avLst/>
          </a:prstGeom>
        </p:spPr>
      </p:pic>
      <p:sp>
        <p:nvSpPr>
          <p:cNvPr id="39" name="Espace réservé du pied de page 1"/>
          <p:cNvSpPr>
            <a:spLocks noGrp="1"/>
          </p:cNvSpPr>
          <p:nvPr/>
        </p:nvSpPr>
        <p:spPr>
          <a:xfrm>
            <a:off x="7464152" y="5912682"/>
            <a:ext cx="2895600" cy="476250"/>
          </a:xfrm>
          <a:prstGeom prst="rect">
            <a:avLst/>
          </a:prstGeom>
        </p:spPr>
        <p:txBody>
          <a:bodyPr anchor="b"/>
          <a:lstStyle>
            <a:defPPr>
              <a:defRPr lang="fr-FR"/>
            </a:defPPr>
            <a:lvl1pPr marL="0" algn="l" defTabSz="914400" rtl="0" eaLnBrk="1" latinLnBrk="0" hangingPunct="1">
              <a:defRPr kumimoji="0" sz="1200" kern="1200">
                <a:solidFill>
                  <a:schemeClr val="bg2">
                    <a:shade val="50000"/>
                    <a:satMod val="200000"/>
                  </a:schemeClr>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b="1" dirty="0">
                <a:solidFill>
                  <a:schemeClr val="tx1"/>
                </a:solidFill>
              </a:rPr>
              <a:t>Marie Latour</a:t>
            </a:r>
          </a:p>
          <a:p>
            <a:r>
              <a:rPr lang="fr-FR" b="1" dirty="0">
                <a:solidFill>
                  <a:schemeClr val="tx1"/>
                </a:solidFill>
              </a:rPr>
              <a:t>Bibliothèque universitaire </a:t>
            </a:r>
            <a:endParaRPr lang="fr-BE" b="1" dirty="0">
              <a:solidFill>
                <a:schemeClr val="tx1"/>
              </a:solidFill>
            </a:endParaRPr>
          </a:p>
        </p:txBody>
      </p:sp>
      <p:sp>
        <p:nvSpPr>
          <p:cNvPr id="43" name="AutoShape 82"/>
          <p:cNvSpPr>
            <a:spLocks/>
          </p:cNvSpPr>
          <p:nvPr/>
        </p:nvSpPr>
        <p:spPr bwMode="auto">
          <a:xfrm>
            <a:off x="2407404" y="884153"/>
            <a:ext cx="316951" cy="2971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67" y="5419"/>
                </a:moveTo>
                <a:cubicBezTo>
                  <a:pt x="4051" y="5419"/>
                  <a:pt x="4271" y="5505"/>
                  <a:pt x="4428" y="5687"/>
                </a:cubicBezTo>
                <a:cubicBezTo>
                  <a:pt x="4586" y="5865"/>
                  <a:pt x="4701" y="6078"/>
                  <a:pt x="4766" y="6326"/>
                </a:cubicBezTo>
                <a:cubicBezTo>
                  <a:pt x="4835" y="6574"/>
                  <a:pt x="4879" y="6836"/>
                  <a:pt x="4893" y="7106"/>
                </a:cubicBezTo>
                <a:cubicBezTo>
                  <a:pt x="4910" y="7377"/>
                  <a:pt x="4917" y="7596"/>
                  <a:pt x="4917" y="7760"/>
                </a:cubicBezTo>
                <a:lnTo>
                  <a:pt x="4917" y="9856"/>
                </a:lnTo>
                <a:cubicBezTo>
                  <a:pt x="4809" y="9928"/>
                  <a:pt x="4720" y="10015"/>
                  <a:pt x="4646" y="10110"/>
                </a:cubicBezTo>
                <a:cubicBezTo>
                  <a:pt x="4574" y="10208"/>
                  <a:pt x="4468" y="10257"/>
                  <a:pt x="4329" y="10257"/>
                </a:cubicBezTo>
                <a:lnTo>
                  <a:pt x="561" y="10257"/>
                </a:lnTo>
                <a:cubicBezTo>
                  <a:pt x="439" y="10257"/>
                  <a:pt x="338" y="10208"/>
                  <a:pt x="256" y="10110"/>
                </a:cubicBezTo>
                <a:cubicBezTo>
                  <a:pt x="177" y="10015"/>
                  <a:pt x="93" y="9928"/>
                  <a:pt x="0" y="9856"/>
                </a:cubicBezTo>
                <a:lnTo>
                  <a:pt x="0" y="7760"/>
                </a:lnTo>
                <a:cubicBezTo>
                  <a:pt x="0" y="7596"/>
                  <a:pt x="4" y="7377"/>
                  <a:pt x="12" y="7106"/>
                </a:cubicBezTo>
                <a:cubicBezTo>
                  <a:pt x="19" y="6836"/>
                  <a:pt x="57" y="6574"/>
                  <a:pt x="124" y="6326"/>
                </a:cubicBezTo>
                <a:cubicBezTo>
                  <a:pt x="196" y="6078"/>
                  <a:pt x="309" y="5865"/>
                  <a:pt x="465" y="5687"/>
                </a:cubicBezTo>
                <a:cubicBezTo>
                  <a:pt x="624" y="5508"/>
                  <a:pt x="842" y="5419"/>
                  <a:pt x="1123" y="5419"/>
                </a:cubicBezTo>
                <a:cubicBezTo>
                  <a:pt x="782" y="5151"/>
                  <a:pt x="508" y="4803"/>
                  <a:pt x="304" y="4377"/>
                </a:cubicBezTo>
                <a:cubicBezTo>
                  <a:pt x="103" y="3950"/>
                  <a:pt x="0" y="3469"/>
                  <a:pt x="0" y="2937"/>
                </a:cubicBezTo>
                <a:cubicBezTo>
                  <a:pt x="0" y="2539"/>
                  <a:pt x="64" y="2162"/>
                  <a:pt x="189" y="1805"/>
                </a:cubicBezTo>
                <a:cubicBezTo>
                  <a:pt x="316" y="1448"/>
                  <a:pt x="491" y="1134"/>
                  <a:pt x="717" y="861"/>
                </a:cubicBezTo>
                <a:cubicBezTo>
                  <a:pt x="943" y="590"/>
                  <a:pt x="1207" y="380"/>
                  <a:pt x="1504" y="227"/>
                </a:cubicBezTo>
                <a:cubicBezTo>
                  <a:pt x="1804" y="77"/>
                  <a:pt x="2119" y="0"/>
                  <a:pt x="2445" y="0"/>
                </a:cubicBezTo>
                <a:cubicBezTo>
                  <a:pt x="2793" y="0"/>
                  <a:pt x="3115" y="77"/>
                  <a:pt x="3412" y="227"/>
                </a:cubicBezTo>
                <a:cubicBezTo>
                  <a:pt x="3712" y="380"/>
                  <a:pt x="3969" y="590"/>
                  <a:pt x="4188" y="861"/>
                </a:cubicBezTo>
                <a:cubicBezTo>
                  <a:pt x="4406" y="1134"/>
                  <a:pt x="4584" y="1448"/>
                  <a:pt x="4716" y="1805"/>
                </a:cubicBezTo>
                <a:cubicBezTo>
                  <a:pt x="4850" y="2162"/>
                  <a:pt x="4917" y="2539"/>
                  <a:pt x="4917" y="2937"/>
                </a:cubicBezTo>
                <a:cubicBezTo>
                  <a:pt x="4917" y="3458"/>
                  <a:pt x="4814" y="3939"/>
                  <a:pt x="4603" y="4371"/>
                </a:cubicBezTo>
                <a:cubicBezTo>
                  <a:pt x="4392" y="4800"/>
                  <a:pt x="4115" y="5151"/>
                  <a:pt x="3767" y="5419"/>
                </a:cubicBezTo>
                <a:moveTo>
                  <a:pt x="18165" y="12062"/>
                </a:moveTo>
                <a:cubicBezTo>
                  <a:pt x="18672" y="12604"/>
                  <a:pt x="19070" y="13142"/>
                  <a:pt x="19356" y="13669"/>
                </a:cubicBezTo>
                <a:cubicBezTo>
                  <a:pt x="19641" y="14196"/>
                  <a:pt x="19788" y="14801"/>
                  <a:pt x="19788" y="15480"/>
                </a:cubicBezTo>
                <a:lnTo>
                  <a:pt x="19788" y="20816"/>
                </a:lnTo>
                <a:cubicBezTo>
                  <a:pt x="19694" y="20868"/>
                  <a:pt x="19620" y="20931"/>
                  <a:pt x="19557" y="20995"/>
                </a:cubicBezTo>
                <a:cubicBezTo>
                  <a:pt x="19497" y="21061"/>
                  <a:pt x="19425" y="21122"/>
                  <a:pt x="19344" y="21191"/>
                </a:cubicBezTo>
                <a:cubicBezTo>
                  <a:pt x="19262" y="21251"/>
                  <a:pt x="19173" y="21317"/>
                  <a:pt x="19075" y="21386"/>
                </a:cubicBezTo>
                <a:cubicBezTo>
                  <a:pt x="18976" y="21455"/>
                  <a:pt x="18835" y="21528"/>
                  <a:pt x="18662" y="21599"/>
                </a:cubicBezTo>
                <a:lnTo>
                  <a:pt x="2942" y="21599"/>
                </a:lnTo>
                <a:cubicBezTo>
                  <a:pt x="2675" y="21599"/>
                  <a:pt x="2467" y="21499"/>
                  <a:pt x="2318" y="21291"/>
                </a:cubicBezTo>
                <a:cubicBezTo>
                  <a:pt x="2167" y="21081"/>
                  <a:pt x="2003" y="20926"/>
                  <a:pt x="1819" y="20816"/>
                </a:cubicBezTo>
                <a:lnTo>
                  <a:pt x="1819" y="15480"/>
                </a:lnTo>
                <a:cubicBezTo>
                  <a:pt x="1819" y="14763"/>
                  <a:pt x="1989" y="14127"/>
                  <a:pt x="2335" y="13571"/>
                </a:cubicBezTo>
                <a:cubicBezTo>
                  <a:pt x="2678" y="13018"/>
                  <a:pt x="3052" y="12511"/>
                  <a:pt x="3460" y="12062"/>
                </a:cubicBezTo>
                <a:cubicBezTo>
                  <a:pt x="3535" y="11970"/>
                  <a:pt x="3633" y="11869"/>
                  <a:pt x="3753" y="11766"/>
                </a:cubicBezTo>
                <a:cubicBezTo>
                  <a:pt x="3873" y="11659"/>
                  <a:pt x="4000" y="11590"/>
                  <a:pt x="4137" y="11553"/>
                </a:cubicBezTo>
                <a:cubicBezTo>
                  <a:pt x="4276" y="11495"/>
                  <a:pt x="4432" y="11466"/>
                  <a:pt x="4610" y="11455"/>
                </a:cubicBezTo>
                <a:cubicBezTo>
                  <a:pt x="4785" y="11446"/>
                  <a:pt x="4956" y="11423"/>
                  <a:pt x="5126" y="11388"/>
                </a:cubicBezTo>
                <a:cubicBezTo>
                  <a:pt x="5594" y="11299"/>
                  <a:pt x="6091" y="11210"/>
                  <a:pt x="6621" y="11121"/>
                </a:cubicBezTo>
                <a:cubicBezTo>
                  <a:pt x="7149" y="11034"/>
                  <a:pt x="7665" y="10945"/>
                  <a:pt x="8172" y="10853"/>
                </a:cubicBezTo>
                <a:cubicBezTo>
                  <a:pt x="7483" y="10326"/>
                  <a:pt x="6928" y="9632"/>
                  <a:pt x="6513" y="8762"/>
                </a:cubicBezTo>
                <a:cubicBezTo>
                  <a:pt x="6093" y="7896"/>
                  <a:pt x="5884" y="6940"/>
                  <a:pt x="5884" y="5903"/>
                </a:cubicBezTo>
                <a:cubicBezTo>
                  <a:pt x="5884" y="5097"/>
                  <a:pt x="6016" y="4331"/>
                  <a:pt x="6275" y="3608"/>
                </a:cubicBezTo>
                <a:cubicBezTo>
                  <a:pt x="6535" y="2885"/>
                  <a:pt x="6887" y="2260"/>
                  <a:pt x="7331" y="1733"/>
                </a:cubicBezTo>
                <a:cubicBezTo>
                  <a:pt x="7778" y="1203"/>
                  <a:pt x="8299" y="786"/>
                  <a:pt x="8894" y="472"/>
                </a:cubicBezTo>
                <a:cubicBezTo>
                  <a:pt x="9494" y="158"/>
                  <a:pt x="10125" y="3"/>
                  <a:pt x="10802" y="3"/>
                </a:cubicBezTo>
                <a:cubicBezTo>
                  <a:pt x="11476" y="3"/>
                  <a:pt x="12112" y="158"/>
                  <a:pt x="12710" y="472"/>
                </a:cubicBezTo>
                <a:cubicBezTo>
                  <a:pt x="13307" y="786"/>
                  <a:pt x="13826" y="1203"/>
                  <a:pt x="14272" y="1733"/>
                </a:cubicBezTo>
                <a:cubicBezTo>
                  <a:pt x="14716" y="2260"/>
                  <a:pt x="15067" y="2885"/>
                  <a:pt x="15328" y="3608"/>
                </a:cubicBezTo>
                <a:cubicBezTo>
                  <a:pt x="15590" y="4331"/>
                  <a:pt x="15719" y="5097"/>
                  <a:pt x="15719" y="5903"/>
                </a:cubicBezTo>
                <a:cubicBezTo>
                  <a:pt x="15719" y="6939"/>
                  <a:pt x="15513" y="7890"/>
                  <a:pt x="15100" y="8757"/>
                </a:cubicBezTo>
                <a:cubicBezTo>
                  <a:pt x="14685" y="9620"/>
                  <a:pt x="14128" y="10320"/>
                  <a:pt x="13432" y="10853"/>
                </a:cubicBezTo>
                <a:cubicBezTo>
                  <a:pt x="13936" y="10945"/>
                  <a:pt x="14452" y="11031"/>
                  <a:pt x="14978" y="11115"/>
                </a:cubicBezTo>
                <a:cubicBezTo>
                  <a:pt x="15504" y="11198"/>
                  <a:pt x="16005" y="11288"/>
                  <a:pt x="16478" y="11388"/>
                </a:cubicBezTo>
                <a:cubicBezTo>
                  <a:pt x="16653" y="11426"/>
                  <a:pt x="16826" y="11449"/>
                  <a:pt x="16994" y="11455"/>
                </a:cubicBezTo>
                <a:cubicBezTo>
                  <a:pt x="17162" y="11466"/>
                  <a:pt x="17323" y="11495"/>
                  <a:pt x="17467" y="11553"/>
                </a:cubicBezTo>
                <a:cubicBezTo>
                  <a:pt x="17603" y="11590"/>
                  <a:pt x="17731" y="11659"/>
                  <a:pt x="17851" y="11766"/>
                </a:cubicBezTo>
                <a:cubicBezTo>
                  <a:pt x="17966" y="11869"/>
                  <a:pt x="18074" y="11970"/>
                  <a:pt x="18165" y="12062"/>
                </a:cubicBezTo>
                <a:moveTo>
                  <a:pt x="20474" y="5419"/>
                </a:moveTo>
                <a:cubicBezTo>
                  <a:pt x="20757" y="5419"/>
                  <a:pt x="20973" y="5505"/>
                  <a:pt x="21124" y="5687"/>
                </a:cubicBezTo>
                <a:cubicBezTo>
                  <a:pt x="21271" y="5865"/>
                  <a:pt x="21381" y="6078"/>
                  <a:pt x="21448" y="6326"/>
                </a:cubicBezTo>
                <a:cubicBezTo>
                  <a:pt x="21520" y="6574"/>
                  <a:pt x="21561" y="6836"/>
                  <a:pt x="21576" y="7106"/>
                </a:cubicBezTo>
                <a:cubicBezTo>
                  <a:pt x="21592" y="7377"/>
                  <a:pt x="21599" y="7596"/>
                  <a:pt x="21599" y="7760"/>
                </a:cubicBezTo>
                <a:lnTo>
                  <a:pt x="21599" y="9856"/>
                </a:lnTo>
                <a:cubicBezTo>
                  <a:pt x="21508" y="9928"/>
                  <a:pt x="21422" y="10015"/>
                  <a:pt x="21340" y="10110"/>
                </a:cubicBezTo>
                <a:cubicBezTo>
                  <a:pt x="21261" y="10208"/>
                  <a:pt x="21158" y="10257"/>
                  <a:pt x="21036" y="10257"/>
                </a:cubicBezTo>
                <a:lnTo>
                  <a:pt x="17268" y="10257"/>
                </a:lnTo>
                <a:cubicBezTo>
                  <a:pt x="17131" y="10257"/>
                  <a:pt x="17023" y="10208"/>
                  <a:pt x="16953" y="10110"/>
                </a:cubicBezTo>
                <a:cubicBezTo>
                  <a:pt x="16879" y="10015"/>
                  <a:pt x="16790" y="9928"/>
                  <a:pt x="16682" y="9856"/>
                </a:cubicBezTo>
                <a:lnTo>
                  <a:pt x="16682" y="7760"/>
                </a:lnTo>
                <a:cubicBezTo>
                  <a:pt x="16682" y="7596"/>
                  <a:pt x="16692" y="7377"/>
                  <a:pt x="16706" y="7106"/>
                </a:cubicBezTo>
                <a:cubicBezTo>
                  <a:pt x="16720" y="6836"/>
                  <a:pt x="16766" y="6574"/>
                  <a:pt x="16836" y="6326"/>
                </a:cubicBezTo>
                <a:cubicBezTo>
                  <a:pt x="16912" y="6078"/>
                  <a:pt x="17023" y="5865"/>
                  <a:pt x="17183" y="5687"/>
                </a:cubicBezTo>
                <a:cubicBezTo>
                  <a:pt x="17337" y="5508"/>
                  <a:pt x="17556" y="5419"/>
                  <a:pt x="17829" y="5419"/>
                </a:cubicBezTo>
                <a:cubicBezTo>
                  <a:pt x="17488" y="5151"/>
                  <a:pt x="17210" y="4803"/>
                  <a:pt x="16999" y="4377"/>
                </a:cubicBezTo>
                <a:cubicBezTo>
                  <a:pt x="16788" y="3950"/>
                  <a:pt x="16682" y="3469"/>
                  <a:pt x="16682" y="2937"/>
                </a:cubicBezTo>
                <a:cubicBezTo>
                  <a:pt x="16682" y="2539"/>
                  <a:pt x="16744" y="2162"/>
                  <a:pt x="16872" y="1805"/>
                </a:cubicBezTo>
                <a:cubicBezTo>
                  <a:pt x="16999" y="1448"/>
                  <a:pt x="17174" y="1134"/>
                  <a:pt x="17400" y="861"/>
                </a:cubicBezTo>
                <a:cubicBezTo>
                  <a:pt x="17625" y="590"/>
                  <a:pt x="17889" y="380"/>
                  <a:pt x="18187" y="227"/>
                </a:cubicBezTo>
                <a:cubicBezTo>
                  <a:pt x="18487" y="77"/>
                  <a:pt x="18808" y="0"/>
                  <a:pt x="19152" y="0"/>
                </a:cubicBezTo>
                <a:cubicBezTo>
                  <a:pt x="19480" y="0"/>
                  <a:pt x="19795" y="77"/>
                  <a:pt x="20095" y="227"/>
                </a:cubicBezTo>
                <a:cubicBezTo>
                  <a:pt x="20395" y="380"/>
                  <a:pt x="20656" y="590"/>
                  <a:pt x="20882" y="861"/>
                </a:cubicBezTo>
                <a:cubicBezTo>
                  <a:pt x="21108" y="1134"/>
                  <a:pt x="21285" y="1448"/>
                  <a:pt x="21412" y="1805"/>
                </a:cubicBezTo>
                <a:cubicBezTo>
                  <a:pt x="21537" y="2162"/>
                  <a:pt x="21599" y="2539"/>
                  <a:pt x="21599" y="2937"/>
                </a:cubicBezTo>
                <a:cubicBezTo>
                  <a:pt x="21599" y="3458"/>
                  <a:pt x="21499" y="3939"/>
                  <a:pt x="21295" y="4371"/>
                </a:cubicBezTo>
                <a:cubicBezTo>
                  <a:pt x="21093" y="4800"/>
                  <a:pt x="20820" y="5151"/>
                  <a:pt x="20474" y="5419"/>
                </a:cubicBezTo>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16" name="AutoShape 43"/>
          <p:cNvSpPr>
            <a:spLocks/>
          </p:cNvSpPr>
          <p:nvPr/>
        </p:nvSpPr>
        <p:spPr bwMode="auto">
          <a:xfrm>
            <a:off x="2404953" y="884153"/>
            <a:ext cx="316951" cy="3255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63" y="0"/>
                </a:moveTo>
                <a:cubicBezTo>
                  <a:pt x="20630" y="0"/>
                  <a:pt x="20946" y="158"/>
                  <a:pt x="21208" y="478"/>
                </a:cubicBezTo>
                <a:cubicBezTo>
                  <a:pt x="21470" y="798"/>
                  <a:pt x="21599" y="1177"/>
                  <a:pt x="21599" y="1615"/>
                </a:cubicBezTo>
                <a:lnTo>
                  <a:pt x="21599" y="19984"/>
                </a:lnTo>
                <a:cubicBezTo>
                  <a:pt x="21599" y="20422"/>
                  <a:pt x="21470" y="20803"/>
                  <a:pt x="21208" y="21124"/>
                </a:cubicBezTo>
                <a:cubicBezTo>
                  <a:pt x="20948" y="21441"/>
                  <a:pt x="20632" y="21599"/>
                  <a:pt x="20263" y="21599"/>
                </a:cubicBezTo>
                <a:lnTo>
                  <a:pt x="1346" y="21599"/>
                </a:lnTo>
                <a:cubicBezTo>
                  <a:pt x="981" y="21599"/>
                  <a:pt x="663" y="21441"/>
                  <a:pt x="396" y="21124"/>
                </a:cubicBezTo>
                <a:cubicBezTo>
                  <a:pt x="132" y="20803"/>
                  <a:pt x="0" y="20422"/>
                  <a:pt x="0" y="19984"/>
                </a:cubicBezTo>
                <a:lnTo>
                  <a:pt x="0" y="1615"/>
                </a:lnTo>
                <a:cubicBezTo>
                  <a:pt x="0" y="1177"/>
                  <a:pt x="132" y="798"/>
                  <a:pt x="396" y="478"/>
                </a:cubicBezTo>
                <a:cubicBezTo>
                  <a:pt x="661" y="158"/>
                  <a:pt x="979" y="0"/>
                  <a:pt x="1346" y="0"/>
                </a:cubicBezTo>
                <a:lnTo>
                  <a:pt x="20263" y="0"/>
                </a:lnTo>
                <a:close/>
                <a:moveTo>
                  <a:pt x="19805" y="2170"/>
                </a:moveTo>
                <a:lnTo>
                  <a:pt x="1801" y="2170"/>
                </a:lnTo>
                <a:lnTo>
                  <a:pt x="1801" y="19440"/>
                </a:lnTo>
                <a:lnTo>
                  <a:pt x="19805" y="19440"/>
                </a:lnTo>
                <a:lnTo>
                  <a:pt x="19805" y="2170"/>
                </a:lnTo>
                <a:close/>
                <a:moveTo>
                  <a:pt x="5425" y="8662"/>
                </a:moveTo>
                <a:cubicBezTo>
                  <a:pt x="4910" y="8662"/>
                  <a:pt x="4475" y="8454"/>
                  <a:pt x="4125" y="8034"/>
                </a:cubicBezTo>
                <a:cubicBezTo>
                  <a:pt x="3770" y="7611"/>
                  <a:pt x="3598" y="7103"/>
                  <a:pt x="3598" y="6512"/>
                </a:cubicBezTo>
                <a:cubicBezTo>
                  <a:pt x="3598" y="5895"/>
                  <a:pt x="3770" y="5372"/>
                  <a:pt x="4125" y="4952"/>
                </a:cubicBezTo>
                <a:cubicBezTo>
                  <a:pt x="4477" y="4526"/>
                  <a:pt x="4910" y="4321"/>
                  <a:pt x="5425" y="4321"/>
                </a:cubicBezTo>
                <a:cubicBezTo>
                  <a:pt x="5914" y="4321"/>
                  <a:pt x="6340" y="4529"/>
                  <a:pt x="6693" y="4952"/>
                </a:cubicBezTo>
                <a:cubicBezTo>
                  <a:pt x="7045" y="5372"/>
                  <a:pt x="7219" y="5895"/>
                  <a:pt x="7219" y="6512"/>
                </a:cubicBezTo>
                <a:cubicBezTo>
                  <a:pt x="7219" y="7103"/>
                  <a:pt x="7045" y="7611"/>
                  <a:pt x="6693" y="8034"/>
                </a:cubicBezTo>
                <a:cubicBezTo>
                  <a:pt x="6340" y="8454"/>
                  <a:pt x="5914" y="8662"/>
                  <a:pt x="5425" y="8662"/>
                </a:cubicBezTo>
                <a:moveTo>
                  <a:pt x="18001" y="17287"/>
                </a:moveTo>
                <a:lnTo>
                  <a:pt x="3598" y="17287"/>
                </a:lnTo>
                <a:lnTo>
                  <a:pt x="3598" y="15810"/>
                </a:lnTo>
                <a:lnTo>
                  <a:pt x="6845" y="10745"/>
                </a:lnTo>
                <a:lnTo>
                  <a:pt x="9045" y="12942"/>
                </a:lnTo>
                <a:lnTo>
                  <a:pt x="13193" y="5387"/>
                </a:lnTo>
                <a:lnTo>
                  <a:pt x="17998" y="11350"/>
                </a:lnTo>
                <a:lnTo>
                  <a:pt x="17998" y="17287"/>
                </a:lnTo>
                <a:close/>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20" name="AutoShape 20"/>
          <p:cNvSpPr>
            <a:spLocks/>
          </p:cNvSpPr>
          <p:nvPr/>
        </p:nvSpPr>
        <p:spPr bwMode="auto">
          <a:xfrm>
            <a:off x="2404951" y="864301"/>
            <a:ext cx="316951" cy="2959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87" y="2580"/>
                </a:moveTo>
                <a:cubicBezTo>
                  <a:pt x="20419" y="2580"/>
                  <a:pt x="20793" y="2735"/>
                  <a:pt x="21116" y="3052"/>
                </a:cubicBezTo>
                <a:cubicBezTo>
                  <a:pt x="21438" y="3372"/>
                  <a:pt x="21599" y="3743"/>
                  <a:pt x="21599" y="4175"/>
                </a:cubicBezTo>
                <a:lnTo>
                  <a:pt x="21599" y="19987"/>
                </a:lnTo>
                <a:cubicBezTo>
                  <a:pt x="21599" y="20419"/>
                  <a:pt x="21438" y="20796"/>
                  <a:pt x="21116" y="21116"/>
                </a:cubicBezTo>
                <a:cubicBezTo>
                  <a:pt x="20793" y="21438"/>
                  <a:pt x="20419" y="21599"/>
                  <a:pt x="19987" y="21599"/>
                </a:cubicBezTo>
                <a:lnTo>
                  <a:pt x="1612" y="21599"/>
                </a:lnTo>
                <a:cubicBezTo>
                  <a:pt x="1180" y="21599"/>
                  <a:pt x="806" y="21438"/>
                  <a:pt x="483" y="21116"/>
                </a:cubicBezTo>
                <a:cubicBezTo>
                  <a:pt x="161" y="20796"/>
                  <a:pt x="0" y="20419"/>
                  <a:pt x="0" y="19987"/>
                </a:cubicBezTo>
                <a:lnTo>
                  <a:pt x="0" y="4175"/>
                </a:lnTo>
                <a:cubicBezTo>
                  <a:pt x="0" y="3743"/>
                  <a:pt x="161" y="3372"/>
                  <a:pt x="483" y="3052"/>
                </a:cubicBezTo>
                <a:cubicBezTo>
                  <a:pt x="806" y="2735"/>
                  <a:pt x="1180" y="2580"/>
                  <a:pt x="1612" y="2580"/>
                </a:cubicBezTo>
                <a:lnTo>
                  <a:pt x="2150" y="2580"/>
                </a:lnTo>
                <a:lnTo>
                  <a:pt x="2150" y="2401"/>
                </a:lnTo>
                <a:cubicBezTo>
                  <a:pt x="2150" y="2116"/>
                  <a:pt x="2196" y="1828"/>
                  <a:pt x="2288" y="1540"/>
                </a:cubicBezTo>
                <a:cubicBezTo>
                  <a:pt x="2381" y="1249"/>
                  <a:pt x="2530" y="990"/>
                  <a:pt x="2738" y="766"/>
                </a:cubicBezTo>
                <a:cubicBezTo>
                  <a:pt x="2942" y="541"/>
                  <a:pt x="3216" y="360"/>
                  <a:pt x="3555" y="213"/>
                </a:cubicBezTo>
                <a:cubicBezTo>
                  <a:pt x="3895" y="75"/>
                  <a:pt x="4310" y="0"/>
                  <a:pt x="4796" y="0"/>
                </a:cubicBezTo>
                <a:cubicBezTo>
                  <a:pt x="5283" y="0"/>
                  <a:pt x="5698" y="75"/>
                  <a:pt x="6037" y="213"/>
                </a:cubicBezTo>
                <a:cubicBezTo>
                  <a:pt x="6377" y="360"/>
                  <a:pt x="6651" y="541"/>
                  <a:pt x="6858" y="766"/>
                </a:cubicBezTo>
                <a:cubicBezTo>
                  <a:pt x="7062" y="990"/>
                  <a:pt x="7215" y="1255"/>
                  <a:pt x="7313" y="1546"/>
                </a:cubicBezTo>
                <a:cubicBezTo>
                  <a:pt x="7411" y="1840"/>
                  <a:pt x="7457" y="2125"/>
                  <a:pt x="7457" y="2401"/>
                </a:cubicBezTo>
                <a:lnTo>
                  <a:pt x="7457" y="2580"/>
                </a:lnTo>
                <a:lnTo>
                  <a:pt x="8133" y="2580"/>
                </a:lnTo>
                <a:lnTo>
                  <a:pt x="8133" y="2401"/>
                </a:lnTo>
                <a:cubicBezTo>
                  <a:pt x="8133" y="2116"/>
                  <a:pt x="8179" y="1828"/>
                  <a:pt x="8269" y="1540"/>
                </a:cubicBezTo>
                <a:cubicBezTo>
                  <a:pt x="8364" y="1249"/>
                  <a:pt x="8511" y="990"/>
                  <a:pt x="8718" y="766"/>
                </a:cubicBezTo>
                <a:cubicBezTo>
                  <a:pt x="8925" y="541"/>
                  <a:pt x="9199" y="360"/>
                  <a:pt x="9538" y="213"/>
                </a:cubicBezTo>
                <a:cubicBezTo>
                  <a:pt x="9878" y="74"/>
                  <a:pt x="10293" y="0"/>
                  <a:pt x="10779" y="0"/>
                </a:cubicBezTo>
                <a:cubicBezTo>
                  <a:pt x="11266" y="0"/>
                  <a:pt x="11678" y="74"/>
                  <a:pt x="12020" y="213"/>
                </a:cubicBezTo>
                <a:cubicBezTo>
                  <a:pt x="12360" y="360"/>
                  <a:pt x="12636" y="541"/>
                  <a:pt x="12852" y="766"/>
                </a:cubicBezTo>
                <a:cubicBezTo>
                  <a:pt x="13068" y="990"/>
                  <a:pt x="13227" y="1255"/>
                  <a:pt x="13322" y="1546"/>
                </a:cubicBezTo>
                <a:cubicBezTo>
                  <a:pt x="13417" y="1840"/>
                  <a:pt x="13469" y="2125"/>
                  <a:pt x="13469" y="2401"/>
                </a:cubicBezTo>
                <a:lnTo>
                  <a:pt x="13469" y="2580"/>
                </a:lnTo>
                <a:lnTo>
                  <a:pt x="14142" y="2580"/>
                </a:lnTo>
                <a:lnTo>
                  <a:pt x="14142" y="2401"/>
                </a:lnTo>
                <a:cubicBezTo>
                  <a:pt x="14142" y="2116"/>
                  <a:pt x="14191" y="1828"/>
                  <a:pt x="14286" y="1540"/>
                </a:cubicBezTo>
                <a:cubicBezTo>
                  <a:pt x="14384" y="1249"/>
                  <a:pt x="14534" y="990"/>
                  <a:pt x="14741" y="765"/>
                </a:cubicBezTo>
                <a:cubicBezTo>
                  <a:pt x="14948" y="541"/>
                  <a:pt x="15219" y="359"/>
                  <a:pt x="15556" y="213"/>
                </a:cubicBezTo>
                <a:cubicBezTo>
                  <a:pt x="15890" y="74"/>
                  <a:pt x="16305" y="0"/>
                  <a:pt x="16803" y="0"/>
                </a:cubicBezTo>
                <a:cubicBezTo>
                  <a:pt x="17289" y="0"/>
                  <a:pt x="17704" y="74"/>
                  <a:pt x="18044" y="213"/>
                </a:cubicBezTo>
                <a:cubicBezTo>
                  <a:pt x="18383" y="359"/>
                  <a:pt x="18657" y="541"/>
                  <a:pt x="18864" y="765"/>
                </a:cubicBezTo>
                <a:cubicBezTo>
                  <a:pt x="19069" y="990"/>
                  <a:pt x="19218" y="1255"/>
                  <a:pt x="19311" y="1546"/>
                </a:cubicBezTo>
                <a:cubicBezTo>
                  <a:pt x="19403" y="1839"/>
                  <a:pt x="19449" y="2125"/>
                  <a:pt x="19449" y="2401"/>
                </a:cubicBezTo>
                <a:lnTo>
                  <a:pt x="19449" y="2580"/>
                </a:lnTo>
                <a:lnTo>
                  <a:pt x="19987" y="2580"/>
                </a:lnTo>
                <a:close/>
                <a:moveTo>
                  <a:pt x="6066" y="7968"/>
                </a:moveTo>
                <a:lnTo>
                  <a:pt x="2179" y="7968"/>
                </a:lnTo>
                <a:lnTo>
                  <a:pt x="2179" y="11443"/>
                </a:lnTo>
                <a:lnTo>
                  <a:pt x="6066" y="11443"/>
                </a:lnTo>
                <a:lnTo>
                  <a:pt x="6066" y="7968"/>
                </a:lnTo>
                <a:close/>
                <a:moveTo>
                  <a:pt x="6066" y="11976"/>
                </a:moveTo>
                <a:lnTo>
                  <a:pt x="2179" y="11976"/>
                </a:lnTo>
                <a:lnTo>
                  <a:pt x="2179" y="15452"/>
                </a:lnTo>
                <a:lnTo>
                  <a:pt x="6066" y="15452"/>
                </a:lnTo>
                <a:lnTo>
                  <a:pt x="6066" y="11976"/>
                </a:lnTo>
                <a:close/>
                <a:moveTo>
                  <a:pt x="6066" y="15976"/>
                </a:moveTo>
                <a:lnTo>
                  <a:pt x="2179" y="15976"/>
                </a:lnTo>
                <a:lnTo>
                  <a:pt x="2179" y="19422"/>
                </a:lnTo>
                <a:lnTo>
                  <a:pt x="6066" y="19422"/>
                </a:lnTo>
                <a:lnTo>
                  <a:pt x="6066" y="15976"/>
                </a:lnTo>
                <a:close/>
                <a:moveTo>
                  <a:pt x="3754" y="5543"/>
                </a:moveTo>
                <a:cubicBezTo>
                  <a:pt x="3754" y="6067"/>
                  <a:pt x="4102" y="6323"/>
                  <a:pt x="4799" y="6323"/>
                </a:cubicBezTo>
                <a:cubicBezTo>
                  <a:pt x="5499" y="6323"/>
                  <a:pt x="5847" y="6067"/>
                  <a:pt x="5847" y="5543"/>
                </a:cubicBezTo>
                <a:lnTo>
                  <a:pt x="5847" y="2398"/>
                </a:lnTo>
                <a:cubicBezTo>
                  <a:pt x="5847" y="1877"/>
                  <a:pt x="5499" y="1612"/>
                  <a:pt x="4799" y="1612"/>
                </a:cubicBezTo>
                <a:cubicBezTo>
                  <a:pt x="4102" y="1612"/>
                  <a:pt x="3754" y="1877"/>
                  <a:pt x="3754" y="2398"/>
                </a:cubicBezTo>
                <a:lnTo>
                  <a:pt x="3754" y="5543"/>
                </a:lnTo>
                <a:close/>
                <a:moveTo>
                  <a:pt x="10535" y="7968"/>
                </a:moveTo>
                <a:lnTo>
                  <a:pt x="6607" y="7968"/>
                </a:lnTo>
                <a:lnTo>
                  <a:pt x="6607" y="11443"/>
                </a:lnTo>
                <a:lnTo>
                  <a:pt x="10535" y="11443"/>
                </a:lnTo>
                <a:lnTo>
                  <a:pt x="10535" y="7968"/>
                </a:lnTo>
                <a:close/>
                <a:moveTo>
                  <a:pt x="10535" y="11976"/>
                </a:moveTo>
                <a:lnTo>
                  <a:pt x="6607" y="11976"/>
                </a:lnTo>
                <a:lnTo>
                  <a:pt x="6607" y="15452"/>
                </a:lnTo>
                <a:lnTo>
                  <a:pt x="10535" y="15452"/>
                </a:lnTo>
                <a:lnTo>
                  <a:pt x="10535" y="11976"/>
                </a:lnTo>
                <a:close/>
                <a:moveTo>
                  <a:pt x="10535" y="15976"/>
                </a:moveTo>
                <a:lnTo>
                  <a:pt x="6607" y="15976"/>
                </a:lnTo>
                <a:lnTo>
                  <a:pt x="6607" y="19422"/>
                </a:lnTo>
                <a:lnTo>
                  <a:pt x="10535" y="19422"/>
                </a:lnTo>
                <a:lnTo>
                  <a:pt x="10535" y="15976"/>
                </a:lnTo>
                <a:close/>
                <a:moveTo>
                  <a:pt x="9774" y="5543"/>
                </a:moveTo>
                <a:cubicBezTo>
                  <a:pt x="9774" y="5825"/>
                  <a:pt x="9849" y="6027"/>
                  <a:pt x="9996" y="6145"/>
                </a:cubicBezTo>
                <a:cubicBezTo>
                  <a:pt x="10143" y="6269"/>
                  <a:pt x="10405" y="6323"/>
                  <a:pt x="10782" y="6323"/>
                </a:cubicBezTo>
                <a:cubicBezTo>
                  <a:pt x="11159" y="6323"/>
                  <a:pt x="11427" y="6263"/>
                  <a:pt x="11588" y="6139"/>
                </a:cubicBezTo>
                <a:cubicBezTo>
                  <a:pt x="11750" y="6015"/>
                  <a:pt x="11830" y="5819"/>
                  <a:pt x="11830" y="5543"/>
                </a:cubicBezTo>
                <a:lnTo>
                  <a:pt x="11830" y="2398"/>
                </a:lnTo>
                <a:cubicBezTo>
                  <a:pt x="11830" y="2128"/>
                  <a:pt x="11750" y="1932"/>
                  <a:pt x="11588" y="1802"/>
                </a:cubicBezTo>
                <a:cubicBezTo>
                  <a:pt x="11427" y="1673"/>
                  <a:pt x="11159" y="1612"/>
                  <a:pt x="10782" y="1612"/>
                </a:cubicBezTo>
                <a:cubicBezTo>
                  <a:pt x="10405" y="1612"/>
                  <a:pt x="10143" y="1679"/>
                  <a:pt x="9996" y="1814"/>
                </a:cubicBezTo>
                <a:cubicBezTo>
                  <a:pt x="9849" y="1944"/>
                  <a:pt x="9774" y="2139"/>
                  <a:pt x="9774" y="2398"/>
                </a:cubicBezTo>
                <a:lnTo>
                  <a:pt x="9774" y="5543"/>
                </a:lnTo>
                <a:close/>
                <a:moveTo>
                  <a:pt x="14986" y="7968"/>
                </a:moveTo>
                <a:lnTo>
                  <a:pt x="11073" y="7968"/>
                </a:lnTo>
                <a:lnTo>
                  <a:pt x="11073" y="11443"/>
                </a:lnTo>
                <a:lnTo>
                  <a:pt x="14986" y="11443"/>
                </a:lnTo>
                <a:lnTo>
                  <a:pt x="14986" y="7968"/>
                </a:lnTo>
                <a:close/>
                <a:moveTo>
                  <a:pt x="14986" y="11976"/>
                </a:moveTo>
                <a:lnTo>
                  <a:pt x="11073" y="11976"/>
                </a:lnTo>
                <a:lnTo>
                  <a:pt x="11073" y="15452"/>
                </a:lnTo>
                <a:lnTo>
                  <a:pt x="14986" y="15452"/>
                </a:lnTo>
                <a:lnTo>
                  <a:pt x="14986" y="11976"/>
                </a:lnTo>
                <a:close/>
                <a:moveTo>
                  <a:pt x="14986" y="15976"/>
                </a:moveTo>
                <a:lnTo>
                  <a:pt x="11073" y="15976"/>
                </a:lnTo>
                <a:lnTo>
                  <a:pt x="11073" y="19422"/>
                </a:lnTo>
                <a:lnTo>
                  <a:pt x="14986" y="19422"/>
                </a:lnTo>
                <a:lnTo>
                  <a:pt x="14986" y="15976"/>
                </a:lnTo>
                <a:close/>
                <a:moveTo>
                  <a:pt x="19423" y="7968"/>
                </a:moveTo>
                <a:lnTo>
                  <a:pt x="15521" y="7968"/>
                </a:lnTo>
                <a:lnTo>
                  <a:pt x="15521" y="11443"/>
                </a:lnTo>
                <a:lnTo>
                  <a:pt x="19423" y="11443"/>
                </a:lnTo>
                <a:lnTo>
                  <a:pt x="19423" y="7968"/>
                </a:lnTo>
                <a:close/>
                <a:moveTo>
                  <a:pt x="19423" y="11976"/>
                </a:moveTo>
                <a:lnTo>
                  <a:pt x="15521" y="11976"/>
                </a:lnTo>
                <a:lnTo>
                  <a:pt x="15521" y="15452"/>
                </a:lnTo>
                <a:lnTo>
                  <a:pt x="19423" y="15452"/>
                </a:lnTo>
                <a:lnTo>
                  <a:pt x="19423" y="11976"/>
                </a:lnTo>
                <a:close/>
                <a:moveTo>
                  <a:pt x="19423" y="15976"/>
                </a:moveTo>
                <a:lnTo>
                  <a:pt x="15521" y="15976"/>
                </a:lnTo>
                <a:lnTo>
                  <a:pt x="15521" y="19422"/>
                </a:lnTo>
                <a:lnTo>
                  <a:pt x="19423" y="19422"/>
                </a:lnTo>
                <a:lnTo>
                  <a:pt x="19423" y="15976"/>
                </a:lnTo>
                <a:close/>
                <a:moveTo>
                  <a:pt x="15758" y="5543"/>
                </a:moveTo>
                <a:cubicBezTo>
                  <a:pt x="15758" y="6067"/>
                  <a:pt x="16106" y="6323"/>
                  <a:pt x="16806" y="6323"/>
                </a:cubicBezTo>
                <a:cubicBezTo>
                  <a:pt x="17502" y="6323"/>
                  <a:pt x="17848" y="6067"/>
                  <a:pt x="17839" y="5543"/>
                </a:cubicBezTo>
                <a:lnTo>
                  <a:pt x="17839" y="2398"/>
                </a:lnTo>
                <a:cubicBezTo>
                  <a:pt x="17839" y="1877"/>
                  <a:pt x="17494" y="1612"/>
                  <a:pt x="16806" y="1612"/>
                </a:cubicBezTo>
                <a:cubicBezTo>
                  <a:pt x="16106" y="1612"/>
                  <a:pt x="15758" y="1877"/>
                  <a:pt x="15758" y="2398"/>
                </a:cubicBezTo>
                <a:lnTo>
                  <a:pt x="15758" y="5543"/>
                </a:lnTo>
                <a:close/>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22" name="AutoShape 19"/>
          <p:cNvSpPr>
            <a:spLocks/>
          </p:cNvSpPr>
          <p:nvPr/>
        </p:nvSpPr>
        <p:spPr bwMode="auto">
          <a:xfrm>
            <a:off x="2411888" y="853906"/>
            <a:ext cx="315684" cy="295992"/>
          </a:xfrm>
          <a:custGeom>
            <a:avLst/>
            <a:gdLst>
              <a:gd name="T0" fmla="*/ 10800 w 21600"/>
              <a:gd name="T1" fmla="*/ 10789 h 21579"/>
              <a:gd name="T2" fmla="*/ 10800 w 21600"/>
              <a:gd name="T3" fmla="*/ 10789 h 21579"/>
              <a:gd name="T4" fmla="*/ 10800 w 21600"/>
              <a:gd name="T5" fmla="*/ 10789 h 21579"/>
              <a:gd name="T6" fmla="*/ 10800 w 21600"/>
              <a:gd name="T7" fmla="*/ 10789 h 21579"/>
            </a:gdLst>
            <a:ahLst/>
            <a:cxnLst>
              <a:cxn ang="0">
                <a:pos x="T0" y="T1"/>
              </a:cxn>
              <a:cxn ang="0">
                <a:pos x="T2" y="T3"/>
              </a:cxn>
              <a:cxn ang="0">
                <a:pos x="T4" y="T5"/>
              </a:cxn>
              <a:cxn ang="0">
                <a:pos x="T6" y="T7"/>
              </a:cxn>
            </a:cxnLst>
            <a:rect l="0" t="0" r="r" b="b"/>
            <a:pathLst>
              <a:path w="21600" h="21579">
                <a:moveTo>
                  <a:pt x="21599" y="9391"/>
                </a:moveTo>
                <a:cubicBezTo>
                  <a:pt x="21599" y="9887"/>
                  <a:pt x="21472" y="10321"/>
                  <a:pt x="21218" y="10697"/>
                </a:cubicBezTo>
                <a:cubicBezTo>
                  <a:pt x="20963" y="11072"/>
                  <a:pt x="20647" y="11313"/>
                  <a:pt x="20263" y="11427"/>
                </a:cubicBezTo>
                <a:lnTo>
                  <a:pt x="20263" y="16610"/>
                </a:lnTo>
                <a:cubicBezTo>
                  <a:pt x="20263" y="17200"/>
                  <a:pt x="20087" y="17708"/>
                  <a:pt x="19729" y="18128"/>
                </a:cubicBezTo>
                <a:cubicBezTo>
                  <a:pt x="19374" y="18550"/>
                  <a:pt x="18951" y="18758"/>
                  <a:pt x="18459" y="18758"/>
                </a:cubicBezTo>
                <a:cubicBezTo>
                  <a:pt x="17927" y="18122"/>
                  <a:pt x="17286" y="17505"/>
                  <a:pt x="16537" y="16904"/>
                </a:cubicBezTo>
                <a:cubicBezTo>
                  <a:pt x="15785" y="16305"/>
                  <a:pt x="14980" y="15756"/>
                  <a:pt x="14116" y="15254"/>
                </a:cubicBezTo>
                <a:cubicBezTo>
                  <a:pt x="13254" y="14755"/>
                  <a:pt x="12363" y="14324"/>
                  <a:pt x="11449" y="13969"/>
                </a:cubicBezTo>
                <a:cubicBezTo>
                  <a:pt x="10536" y="13614"/>
                  <a:pt x="9648" y="13379"/>
                  <a:pt x="8788" y="13267"/>
                </a:cubicBezTo>
                <a:cubicBezTo>
                  <a:pt x="8453" y="13379"/>
                  <a:pt x="8179" y="13564"/>
                  <a:pt x="7968" y="13828"/>
                </a:cubicBezTo>
                <a:cubicBezTo>
                  <a:pt x="7758" y="14092"/>
                  <a:pt x="7613" y="14386"/>
                  <a:pt x="7535" y="14706"/>
                </a:cubicBezTo>
                <a:cubicBezTo>
                  <a:pt x="7457" y="15028"/>
                  <a:pt x="7449" y="15360"/>
                  <a:pt x="7510" y="15698"/>
                </a:cubicBezTo>
                <a:cubicBezTo>
                  <a:pt x="7574" y="16035"/>
                  <a:pt x="7719" y="16340"/>
                  <a:pt x="7946" y="16610"/>
                </a:cubicBezTo>
                <a:cubicBezTo>
                  <a:pt x="7750" y="16992"/>
                  <a:pt x="7660" y="17347"/>
                  <a:pt x="7677" y="17673"/>
                </a:cubicBezTo>
                <a:cubicBezTo>
                  <a:pt x="7692" y="17993"/>
                  <a:pt x="7772" y="18307"/>
                  <a:pt x="7917" y="18606"/>
                </a:cubicBezTo>
                <a:cubicBezTo>
                  <a:pt x="8059" y="18908"/>
                  <a:pt x="8255" y="19193"/>
                  <a:pt x="8497" y="19469"/>
                </a:cubicBezTo>
                <a:cubicBezTo>
                  <a:pt x="8737" y="19745"/>
                  <a:pt x="8996" y="20021"/>
                  <a:pt x="9271" y="20291"/>
                </a:cubicBezTo>
                <a:cubicBezTo>
                  <a:pt x="9114" y="20696"/>
                  <a:pt x="8842" y="21001"/>
                  <a:pt x="8455" y="21212"/>
                </a:cubicBezTo>
                <a:cubicBezTo>
                  <a:pt x="8069" y="21423"/>
                  <a:pt x="7655" y="21541"/>
                  <a:pt x="7212" y="21570"/>
                </a:cubicBezTo>
                <a:cubicBezTo>
                  <a:pt x="6771" y="21599"/>
                  <a:pt x="6340" y="21550"/>
                  <a:pt x="5917" y="21423"/>
                </a:cubicBezTo>
                <a:cubicBezTo>
                  <a:pt x="5496" y="21294"/>
                  <a:pt x="5163" y="21092"/>
                  <a:pt x="4923" y="20810"/>
                </a:cubicBezTo>
                <a:cubicBezTo>
                  <a:pt x="4781" y="20241"/>
                  <a:pt x="4624" y="19657"/>
                  <a:pt x="4453" y="19055"/>
                </a:cubicBezTo>
                <a:cubicBezTo>
                  <a:pt x="4281" y="18453"/>
                  <a:pt x="4139" y="17843"/>
                  <a:pt x="4032" y="17224"/>
                </a:cubicBezTo>
                <a:cubicBezTo>
                  <a:pt x="3921" y="16599"/>
                  <a:pt x="3868" y="15953"/>
                  <a:pt x="3868" y="15281"/>
                </a:cubicBezTo>
                <a:cubicBezTo>
                  <a:pt x="3868" y="14615"/>
                  <a:pt x="3961" y="13905"/>
                  <a:pt x="4149" y="13153"/>
                </a:cubicBezTo>
                <a:lnTo>
                  <a:pt x="1804" y="13153"/>
                </a:lnTo>
                <a:cubicBezTo>
                  <a:pt x="1312" y="13153"/>
                  <a:pt x="888" y="12945"/>
                  <a:pt x="533" y="12522"/>
                </a:cubicBezTo>
                <a:cubicBezTo>
                  <a:pt x="176" y="12100"/>
                  <a:pt x="0" y="11592"/>
                  <a:pt x="0" y="10990"/>
                </a:cubicBezTo>
                <a:lnTo>
                  <a:pt x="0" y="7774"/>
                </a:lnTo>
                <a:cubicBezTo>
                  <a:pt x="0" y="7184"/>
                  <a:pt x="176" y="6676"/>
                  <a:pt x="526" y="6245"/>
                </a:cubicBezTo>
                <a:cubicBezTo>
                  <a:pt x="878" y="5819"/>
                  <a:pt x="1304" y="5605"/>
                  <a:pt x="1804" y="5605"/>
                </a:cubicBezTo>
                <a:lnTo>
                  <a:pt x="7652" y="5605"/>
                </a:lnTo>
                <a:cubicBezTo>
                  <a:pt x="8551" y="5605"/>
                  <a:pt x="9508" y="5449"/>
                  <a:pt x="10524" y="5135"/>
                </a:cubicBezTo>
                <a:cubicBezTo>
                  <a:pt x="11540" y="4821"/>
                  <a:pt x="12536" y="4399"/>
                  <a:pt x="13511" y="3873"/>
                </a:cubicBezTo>
                <a:cubicBezTo>
                  <a:pt x="14488" y="3342"/>
                  <a:pt x="15408" y="2744"/>
                  <a:pt x="16272" y="2071"/>
                </a:cubicBezTo>
                <a:cubicBezTo>
                  <a:pt x="17134" y="1405"/>
                  <a:pt x="17864" y="713"/>
                  <a:pt x="18459" y="0"/>
                </a:cubicBezTo>
                <a:cubicBezTo>
                  <a:pt x="18951" y="0"/>
                  <a:pt x="19374" y="214"/>
                  <a:pt x="19729" y="633"/>
                </a:cubicBezTo>
                <a:cubicBezTo>
                  <a:pt x="20087" y="1056"/>
                  <a:pt x="20263" y="1567"/>
                  <a:pt x="20263" y="2165"/>
                </a:cubicBezTo>
                <a:lnTo>
                  <a:pt x="20263" y="7334"/>
                </a:lnTo>
                <a:cubicBezTo>
                  <a:pt x="20647" y="7445"/>
                  <a:pt x="20963" y="7692"/>
                  <a:pt x="21218" y="8070"/>
                </a:cubicBezTo>
                <a:cubicBezTo>
                  <a:pt x="21472" y="8454"/>
                  <a:pt x="21599" y="8895"/>
                  <a:pt x="21599" y="9391"/>
                </a:cubicBezTo>
                <a:moveTo>
                  <a:pt x="18459" y="2855"/>
                </a:moveTo>
                <a:cubicBezTo>
                  <a:pt x="17864" y="3407"/>
                  <a:pt x="17215" y="3941"/>
                  <a:pt x="16512" y="4451"/>
                </a:cubicBezTo>
                <a:cubicBezTo>
                  <a:pt x="15810" y="4962"/>
                  <a:pt x="15065" y="5423"/>
                  <a:pt x="14280" y="5834"/>
                </a:cubicBezTo>
                <a:cubicBezTo>
                  <a:pt x="13494" y="6245"/>
                  <a:pt x="12693" y="6609"/>
                  <a:pt x="11878" y="6923"/>
                </a:cubicBezTo>
                <a:cubicBezTo>
                  <a:pt x="11060" y="7237"/>
                  <a:pt x="10255" y="7462"/>
                  <a:pt x="9457" y="7603"/>
                </a:cubicBezTo>
                <a:lnTo>
                  <a:pt x="9457" y="11172"/>
                </a:lnTo>
                <a:cubicBezTo>
                  <a:pt x="10255" y="11325"/>
                  <a:pt x="11060" y="11554"/>
                  <a:pt x="11878" y="11862"/>
                </a:cubicBezTo>
                <a:cubicBezTo>
                  <a:pt x="12693" y="12170"/>
                  <a:pt x="13494" y="12537"/>
                  <a:pt x="14280" y="12956"/>
                </a:cubicBezTo>
                <a:cubicBezTo>
                  <a:pt x="15065" y="13379"/>
                  <a:pt x="15812" y="13843"/>
                  <a:pt x="16524" y="14347"/>
                </a:cubicBezTo>
                <a:cubicBezTo>
                  <a:pt x="17234" y="14855"/>
                  <a:pt x="17881" y="15380"/>
                  <a:pt x="18459" y="15920"/>
                </a:cubicBezTo>
                <a:lnTo>
                  <a:pt x="18459" y="2855"/>
                </a:lnTo>
                <a:close/>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grpSp>
        <p:nvGrpSpPr>
          <p:cNvPr id="29" name="Groupe 28"/>
          <p:cNvGrpSpPr/>
          <p:nvPr/>
        </p:nvGrpSpPr>
        <p:grpSpPr>
          <a:xfrm>
            <a:off x="2135561" y="600051"/>
            <a:ext cx="6049199" cy="865384"/>
            <a:chOff x="2135561" y="600051"/>
            <a:chExt cx="6049199" cy="865384"/>
          </a:xfrm>
        </p:grpSpPr>
        <p:sp>
          <p:nvSpPr>
            <p:cNvPr id="47" name="Oval 51"/>
            <p:cNvSpPr/>
            <p:nvPr/>
          </p:nvSpPr>
          <p:spPr bwMode="auto">
            <a:xfrm>
              <a:off x="2135561" y="600051"/>
              <a:ext cx="852933" cy="865384"/>
            </a:xfrm>
            <a:prstGeom prst="ellipse">
              <a:avLst/>
            </a:prstGeom>
            <a:noFill/>
            <a:ln w="3175" cmpd="sng">
              <a:solidFill>
                <a:schemeClr val="tx1">
                  <a:lumMod val="60000"/>
                  <a:lumOff val="40000"/>
                </a:schemeClr>
              </a:solidFill>
              <a:prstDash val="sys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sp>
          <p:nvSpPr>
            <p:cNvPr id="45" name="ZoneTexte 44"/>
            <p:cNvSpPr txBox="1"/>
            <p:nvPr/>
          </p:nvSpPr>
          <p:spPr>
            <a:xfrm>
              <a:off x="3205127" y="801911"/>
              <a:ext cx="4979633" cy="461665"/>
            </a:xfrm>
            <a:prstGeom prst="rect">
              <a:avLst/>
            </a:prstGeom>
            <a:noFill/>
          </p:spPr>
          <p:txBody>
            <a:bodyPr wrap="none" rtlCol="0">
              <a:spAutoFit/>
            </a:bodyPr>
            <a:lstStyle/>
            <a:p>
              <a:r>
                <a:rPr lang="fr-FR" sz="2400" b="1" dirty="0" smtClean="0"/>
                <a:t>Où trouver une image libre de droit ? </a:t>
              </a:r>
              <a:endParaRPr lang="fr-FR" sz="2400" b="1" dirty="0"/>
            </a:p>
          </p:txBody>
        </p:sp>
      </p:grpSp>
      <p:sp>
        <p:nvSpPr>
          <p:cNvPr id="4" name="ZoneTexte 3"/>
          <p:cNvSpPr txBox="1"/>
          <p:nvPr/>
        </p:nvSpPr>
        <p:spPr>
          <a:xfrm>
            <a:off x="1801504" y="1924334"/>
            <a:ext cx="8612358" cy="2800767"/>
          </a:xfrm>
          <a:prstGeom prst="rect">
            <a:avLst/>
          </a:prstGeom>
          <a:noFill/>
        </p:spPr>
        <p:txBody>
          <a:bodyPr wrap="none" rtlCol="0">
            <a:spAutoFit/>
          </a:bodyPr>
          <a:lstStyle/>
          <a:p>
            <a:r>
              <a:rPr lang="fr-FR" sz="2000" b="1" dirty="0" smtClean="0">
                <a:latin typeface="Exo 2.0"/>
              </a:rPr>
              <a:t>Les bibliothèques numériques : </a:t>
            </a:r>
          </a:p>
          <a:p>
            <a:endParaRPr lang="fr-FR" sz="2000" b="1" dirty="0" smtClean="0">
              <a:latin typeface="Exo 2.0"/>
            </a:endParaRPr>
          </a:p>
          <a:p>
            <a:pPr marL="742950" lvl="1" indent="-285750">
              <a:buFont typeface="Arial" panose="020B0604020202020204" pitchFamily="34" charset="0"/>
              <a:buChar char="•"/>
            </a:pPr>
            <a:r>
              <a:rPr lang="fr-FR" sz="2000" dirty="0" smtClean="0"/>
              <a:t>Bibliothèque numérique mondiale : </a:t>
            </a:r>
            <a:r>
              <a:rPr lang="fr-FR" sz="2000" dirty="0" smtClean="0">
                <a:hlinkClick r:id="rId4"/>
              </a:rPr>
              <a:t>https://www.wdl.org/fr/</a:t>
            </a:r>
            <a:endParaRPr lang="fr-FR" sz="2000" dirty="0" smtClean="0"/>
          </a:p>
          <a:p>
            <a:pPr marL="742950" lvl="1" indent="-285750">
              <a:buFont typeface="Arial" panose="020B0604020202020204" pitchFamily="34" charset="0"/>
              <a:buChar char="•"/>
            </a:pPr>
            <a:r>
              <a:rPr lang="fr-FR" sz="2000" dirty="0" smtClean="0"/>
              <a:t>Europeana : </a:t>
            </a:r>
            <a:r>
              <a:rPr lang="fr-FR" sz="2000" dirty="0" smtClean="0">
                <a:hlinkClick r:id="rId5"/>
              </a:rPr>
              <a:t>https://www.europeana.eu/portal/fr</a:t>
            </a:r>
            <a:r>
              <a:rPr lang="fr-FR" sz="2000" dirty="0" smtClean="0"/>
              <a:t> </a:t>
            </a:r>
          </a:p>
          <a:p>
            <a:pPr marL="742950" lvl="1" indent="-285750">
              <a:buFont typeface="Arial" panose="020B0604020202020204" pitchFamily="34" charset="0"/>
              <a:buChar char="•"/>
            </a:pPr>
            <a:r>
              <a:rPr lang="fr-FR" sz="2000" dirty="0" smtClean="0"/>
              <a:t>Gallica : </a:t>
            </a:r>
            <a:r>
              <a:rPr lang="fr-FR" sz="2000" dirty="0" smtClean="0">
                <a:hlinkClick r:id="rId6"/>
              </a:rPr>
              <a:t>https://gallica.bnf.fr/accueil/fr/content/accueil-fr?mode=desktop</a:t>
            </a:r>
            <a:endParaRPr lang="fr-FR" sz="2000" dirty="0" smtClean="0"/>
          </a:p>
          <a:p>
            <a:pPr marL="742950" lvl="1" indent="-285750">
              <a:buFont typeface="Arial" panose="020B0604020202020204" pitchFamily="34" charset="0"/>
              <a:buChar char="•"/>
            </a:pPr>
            <a:r>
              <a:rPr lang="fr-FR" sz="2000" dirty="0" smtClean="0"/>
              <a:t>Manioc : </a:t>
            </a:r>
            <a:r>
              <a:rPr lang="fr-FR" sz="2000" dirty="0" smtClean="0">
                <a:hlinkClick r:id="rId7"/>
              </a:rPr>
              <a:t>http://www.manioc.org/</a:t>
            </a:r>
            <a:endParaRPr lang="fr-FR" sz="2000" dirty="0" smtClean="0"/>
          </a:p>
          <a:p>
            <a:pPr marL="742950" lvl="1" indent="-285750">
              <a:buFont typeface="Arial" panose="020B0604020202020204" pitchFamily="34" charset="0"/>
              <a:buChar char="•"/>
            </a:pPr>
            <a:r>
              <a:rPr lang="fr-FR" sz="2000" dirty="0" smtClean="0"/>
              <a:t>Numelyo : </a:t>
            </a:r>
            <a:r>
              <a:rPr lang="fr-FR" sz="2000" dirty="0" smtClean="0">
                <a:hlinkClick r:id="rId8"/>
              </a:rPr>
              <a:t>https://numelyo.bm-lyon.fr/</a:t>
            </a:r>
            <a:endParaRPr lang="fr-FR" sz="2000" dirty="0"/>
          </a:p>
          <a:p>
            <a:pPr lvl="1" algn="ctr"/>
            <a:r>
              <a:rPr lang="fr-FR" sz="3600" b="1" dirty="0" smtClean="0"/>
              <a:t>… </a:t>
            </a:r>
            <a:endParaRPr lang="fr-FR" sz="3600" b="1" dirty="0"/>
          </a:p>
        </p:txBody>
      </p:sp>
      <p:grpSp>
        <p:nvGrpSpPr>
          <p:cNvPr id="48" name="Group 57"/>
          <p:cNvGrpSpPr/>
          <p:nvPr/>
        </p:nvGrpSpPr>
        <p:grpSpPr>
          <a:xfrm>
            <a:off x="2135561" y="622735"/>
            <a:ext cx="852933" cy="865384"/>
            <a:chOff x="2285781" y="4847654"/>
            <a:chExt cx="952480" cy="966132"/>
          </a:xfrm>
        </p:grpSpPr>
        <p:sp>
          <p:nvSpPr>
            <p:cNvPr id="49" name="Oval 58"/>
            <p:cNvSpPr/>
            <p:nvPr/>
          </p:nvSpPr>
          <p:spPr bwMode="auto">
            <a:xfrm>
              <a:off x="2346028" y="4908765"/>
              <a:ext cx="840592" cy="852640"/>
            </a:xfrm>
            <a:prstGeom prst="ellipse">
              <a:avLst/>
            </a:prstGeom>
            <a:solidFill>
              <a:srgbClr val="CA5157"/>
            </a:solidFill>
            <a:ln w="3175" cmpd="sng">
              <a:noFill/>
              <a:prstDash val="soli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sp>
          <p:nvSpPr>
            <p:cNvPr id="50" name="Oval 59"/>
            <p:cNvSpPr/>
            <p:nvPr/>
          </p:nvSpPr>
          <p:spPr bwMode="auto">
            <a:xfrm>
              <a:off x="2285781" y="4847654"/>
              <a:ext cx="952480" cy="966132"/>
            </a:xfrm>
            <a:prstGeom prst="ellipse">
              <a:avLst/>
            </a:prstGeom>
            <a:noFill/>
            <a:ln w="3175" cmpd="sng">
              <a:solidFill>
                <a:schemeClr val="tx1">
                  <a:lumMod val="60000"/>
                  <a:lumOff val="40000"/>
                </a:schemeClr>
              </a:solidFill>
              <a:prstDash val="sys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grpSp>
      <p:sp>
        <p:nvSpPr>
          <p:cNvPr id="52" name="AutoShape 43"/>
          <p:cNvSpPr>
            <a:spLocks/>
          </p:cNvSpPr>
          <p:nvPr/>
        </p:nvSpPr>
        <p:spPr bwMode="auto">
          <a:xfrm>
            <a:off x="2415896" y="889838"/>
            <a:ext cx="316951" cy="3255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63" y="0"/>
                </a:moveTo>
                <a:cubicBezTo>
                  <a:pt x="20630" y="0"/>
                  <a:pt x="20946" y="158"/>
                  <a:pt x="21208" y="478"/>
                </a:cubicBezTo>
                <a:cubicBezTo>
                  <a:pt x="21470" y="798"/>
                  <a:pt x="21599" y="1177"/>
                  <a:pt x="21599" y="1615"/>
                </a:cubicBezTo>
                <a:lnTo>
                  <a:pt x="21599" y="19984"/>
                </a:lnTo>
                <a:cubicBezTo>
                  <a:pt x="21599" y="20422"/>
                  <a:pt x="21470" y="20803"/>
                  <a:pt x="21208" y="21124"/>
                </a:cubicBezTo>
                <a:cubicBezTo>
                  <a:pt x="20948" y="21441"/>
                  <a:pt x="20632" y="21599"/>
                  <a:pt x="20263" y="21599"/>
                </a:cubicBezTo>
                <a:lnTo>
                  <a:pt x="1346" y="21599"/>
                </a:lnTo>
                <a:cubicBezTo>
                  <a:pt x="981" y="21599"/>
                  <a:pt x="663" y="21441"/>
                  <a:pt x="396" y="21124"/>
                </a:cubicBezTo>
                <a:cubicBezTo>
                  <a:pt x="132" y="20803"/>
                  <a:pt x="0" y="20422"/>
                  <a:pt x="0" y="19984"/>
                </a:cubicBezTo>
                <a:lnTo>
                  <a:pt x="0" y="1615"/>
                </a:lnTo>
                <a:cubicBezTo>
                  <a:pt x="0" y="1177"/>
                  <a:pt x="132" y="798"/>
                  <a:pt x="396" y="478"/>
                </a:cubicBezTo>
                <a:cubicBezTo>
                  <a:pt x="661" y="158"/>
                  <a:pt x="979" y="0"/>
                  <a:pt x="1346" y="0"/>
                </a:cubicBezTo>
                <a:lnTo>
                  <a:pt x="20263" y="0"/>
                </a:lnTo>
                <a:close/>
                <a:moveTo>
                  <a:pt x="19805" y="2170"/>
                </a:moveTo>
                <a:lnTo>
                  <a:pt x="1801" y="2170"/>
                </a:lnTo>
                <a:lnTo>
                  <a:pt x="1801" y="19440"/>
                </a:lnTo>
                <a:lnTo>
                  <a:pt x="19805" y="19440"/>
                </a:lnTo>
                <a:lnTo>
                  <a:pt x="19805" y="2170"/>
                </a:lnTo>
                <a:close/>
                <a:moveTo>
                  <a:pt x="5425" y="8662"/>
                </a:moveTo>
                <a:cubicBezTo>
                  <a:pt x="4910" y="8662"/>
                  <a:pt x="4475" y="8454"/>
                  <a:pt x="4125" y="8034"/>
                </a:cubicBezTo>
                <a:cubicBezTo>
                  <a:pt x="3770" y="7611"/>
                  <a:pt x="3598" y="7103"/>
                  <a:pt x="3598" y="6512"/>
                </a:cubicBezTo>
                <a:cubicBezTo>
                  <a:pt x="3598" y="5895"/>
                  <a:pt x="3770" y="5372"/>
                  <a:pt x="4125" y="4952"/>
                </a:cubicBezTo>
                <a:cubicBezTo>
                  <a:pt x="4477" y="4526"/>
                  <a:pt x="4910" y="4321"/>
                  <a:pt x="5425" y="4321"/>
                </a:cubicBezTo>
                <a:cubicBezTo>
                  <a:pt x="5914" y="4321"/>
                  <a:pt x="6340" y="4529"/>
                  <a:pt x="6693" y="4952"/>
                </a:cubicBezTo>
                <a:cubicBezTo>
                  <a:pt x="7045" y="5372"/>
                  <a:pt x="7219" y="5895"/>
                  <a:pt x="7219" y="6512"/>
                </a:cubicBezTo>
                <a:cubicBezTo>
                  <a:pt x="7219" y="7103"/>
                  <a:pt x="7045" y="7611"/>
                  <a:pt x="6693" y="8034"/>
                </a:cubicBezTo>
                <a:cubicBezTo>
                  <a:pt x="6340" y="8454"/>
                  <a:pt x="5914" y="8662"/>
                  <a:pt x="5425" y="8662"/>
                </a:cubicBezTo>
                <a:moveTo>
                  <a:pt x="18001" y="17287"/>
                </a:moveTo>
                <a:lnTo>
                  <a:pt x="3598" y="17287"/>
                </a:lnTo>
                <a:lnTo>
                  <a:pt x="3598" y="15810"/>
                </a:lnTo>
                <a:lnTo>
                  <a:pt x="6845" y="10745"/>
                </a:lnTo>
                <a:lnTo>
                  <a:pt x="9045" y="12942"/>
                </a:lnTo>
                <a:lnTo>
                  <a:pt x="13193" y="5387"/>
                </a:lnTo>
                <a:lnTo>
                  <a:pt x="17998" y="11350"/>
                </a:lnTo>
                <a:lnTo>
                  <a:pt x="17998" y="17287"/>
                </a:lnTo>
                <a:close/>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Tree>
    <p:extLst>
      <p:ext uri="{BB962C8B-B14F-4D97-AF65-F5344CB8AC3E}">
        <p14:creationId xmlns:p14="http://schemas.microsoft.com/office/powerpoint/2010/main" val="2172688901"/>
      </p:ext>
    </p:extLst>
  </p:cSld>
  <p:clrMapOvr>
    <a:masterClrMapping/>
  </p:clrMapOvr>
  <mc:AlternateContent xmlns:mc="http://schemas.openxmlformats.org/markup-compatibility/2006" xmlns:p14="http://schemas.microsoft.com/office/powerpoint/2010/main">
    <mc:Choice Requires="p14">
      <p:transition spd="slow" p14:dur="3400" advClick="0" advTm="3000">
        <p14:reveal/>
      </p:transition>
    </mc:Choice>
    <mc:Fallback xmlns="">
      <p:transition xmlns:p14="http://schemas.microsoft.com/office/powerpoint/2010/mai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fade">
                                      <p:cBhvr>
                                        <p:cTn id="7" dur="500"/>
                                        <p:tgtEl>
                                          <p:spTgt spid="51"/>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3"/>
                                        </p:tgtEl>
                                        <p:attrNameLst>
                                          <p:attrName>style.visibility</p:attrName>
                                        </p:attrNameLst>
                                      </p:cBhvr>
                                      <p:to>
                                        <p:strVal val="visible"/>
                                      </p:to>
                                    </p:set>
                                    <p:anim calcmode="lin" valueType="num">
                                      <p:cBhvr>
                                        <p:cTn id="11" dur="500" fill="hold"/>
                                        <p:tgtEl>
                                          <p:spTgt spid="43"/>
                                        </p:tgtEl>
                                        <p:attrNameLst>
                                          <p:attrName>ppt_w</p:attrName>
                                        </p:attrNameLst>
                                      </p:cBhvr>
                                      <p:tavLst>
                                        <p:tav tm="0">
                                          <p:val>
                                            <p:fltVal val="0"/>
                                          </p:val>
                                        </p:tav>
                                        <p:tav tm="100000">
                                          <p:val>
                                            <p:strVal val="#ppt_w"/>
                                          </p:val>
                                        </p:tav>
                                      </p:tavLst>
                                    </p:anim>
                                    <p:anim calcmode="lin" valueType="num">
                                      <p:cBhvr>
                                        <p:cTn id="12" dur="500" fill="hold"/>
                                        <p:tgtEl>
                                          <p:spTgt spid="43"/>
                                        </p:tgtEl>
                                        <p:attrNameLst>
                                          <p:attrName>ppt_h</p:attrName>
                                        </p:attrNameLst>
                                      </p:cBhvr>
                                      <p:tavLst>
                                        <p:tav tm="0">
                                          <p:val>
                                            <p:fltVal val="0"/>
                                          </p:val>
                                        </p:tav>
                                        <p:tav tm="100000">
                                          <p:val>
                                            <p:strVal val="#ppt_h"/>
                                          </p:val>
                                        </p:tav>
                                      </p:tavLst>
                                    </p:anim>
                                    <p:animEffect transition="in" filter="fade">
                                      <p:cBhvr>
                                        <p:cTn id="13" dur="500"/>
                                        <p:tgtEl>
                                          <p:spTgt spid="43"/>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p:cTn id="17" dur="500" fill="hold"/>
                                        <p:tgtEl>
                                          <p:spTgt spid="16"/>
                                        </p:tgtEl>
                                        <p:attrNameLst>
                                          <p:attrName>ppt_w</p:attrName>
                                        </p:attrNameLst>
                                      </p:cBhvr>
                                      <p:tavLst>
                                        <p:tav tm="0">
                                          <p:val>
                                            <p:fltVal val="0"/>
                                          </p:val>
                                        </p:tav>
                                        <p:tav tm="100000">
                                          <p:val>
                                            <p:strVal val="#ppt_w"/>
                                          </p:val>
                                        </p:tav>
                                      </p:tavLst>
                                    </p:anim>
                                    <p:anim calcmode="lin" valueType="num">
                                      <p:cBhvr>
                                        <p:cTn id="18" dur="500" fill="hold"/>
                                        <p:tgtEl>
                                          <p:spTgt spid="16"/>
                                        </p:tgtEl>
                                        <p:attrNameLst>
                                          <p:attrName>ppt_h</p:attrName>
                                        </p:attrNameLst>
                                      </p:cBhvr>
                                      <p:tavLst>
                                        <p:tav tm="0">
                                          <p:val>
                                            <p:fltVal val="0"/>
                                          </p:val>
                                        </p:tav>
                                        <p:tav tm="100000">
                                          <p:val>
                                            <p:strVal val="#ppt_h"/>
                                          </p:val>
                                        </p:tav>
                                      </p:tavLst>
                                    </p:anim>
                                    <p:animEffect transition="in" filter="fade">
                                      <p:cBhvr>
                                        <p:cTn id="19" dur="500"/>
                                        <p:tgtEl>
                                          <p:spTgt spid="16"/>
                                        </p:tgtEl>
                                      </p:cBhvr>
                                    </p:animEffect>
                                  </p:childTnLst>
                                </p:cTn>
                              </p:par>
                            </p:childTnLst>
                          </p:cTn>
                        </p:par>
                        <p:par>
                          <p:cTn id="20" fill="hold">
                            <p:stCondLst>
                              <p:cond delay="1500"/>
                            </p:stCondLst>
                            <p:childTnLst>
                              <p:par>
                                <p:cTn id="21" presetID="10" presetClass="entr" presetSubtype="0" fill="hold" nodeType="afterEffect">
                                  <p:stCondLst>
                                    <p:cond delay="0"/>
                                  </p:stCondLst>
                                  <p:childTnLst>
                                    <p:set>
                                      <p:cBhvr>
                                        <p:cTn id="22" dur="1" fill="hold">
                                          <p:stCondLst>
                                            <p:cond delay="0"/>
                                          </p:stCondLst>
                                        </p:cTn>
                                        <p:tgtEl>
                                          <p:spTgt spid="48"/>
                                        </p:tgtEl>
                                        <p:attrNameLst>
                                          <p:attrName>style.visibility</p:attrName>
                                        </p:attrNameLst>
                                      </p:cBhvr>
                                      <p:to>
                                        <p:strVal val="visible"/>
                                      </p:to>
                                    </p:set>
                                    <p:animEffect transition="in" filter="fade">
                                      <p:cBhvr>
                                        <p:cTn id="23" dur="500"/>
                                        <p:tgtEl>
                                          <p:spTgt spid="48"/>
                                        </p:tgtEl>
                                      </p:cBhvr>
                                    </p:animEffect>
                                  </p:childTnLst>
                                </p:cTn>
                              </p:par>
                            </p:childTnLst>
                          </p:cTn>
                        </p:par>
                        <p:par>
                          <p:cTn id="24" fill="hold">
                            <p:stCondLst>
                              <p:cond delay="2000"/>
                            </p:stCondLst>
                            <p:childTnLst>
                              <p:par>
                                <p:cTn id="25" presetID="53" presetClass="entr" presetSubtype="16" fill="hold" grpId="0" nodeType="afterEffect">
                                  <p:stCondLst>
                                    <p:cond delay="0"/>
                                  </p:stCondLst>
                                  <p:childTnLst>
                                    <p:set>
                                      <p:cBhvr>
                                        <p:cTn id="26" dur="1" fill="hold">
                                          <p:stCondLst>
                                            <p:cond delay="0"/>
                                          </p:stCondLst>
                                        </p:cTn>
                                        <p:tgtEl>
                                          <p:spTgt spid="52"/>
                                        </p:tgtEl>
                                        <p:attrNameLst>
                                          <p:attrName>style.visibility</p:attrName>
                                        </p:attrNameLst>
                                      </p:cBhvr>
                                      <p:to>
                                        <p:strVal val="visible"/>
                                      </p:to>
                                    </p:set>
                                    <p:anim calcmode="lin" valueType="num">
                                      <p:cBhvr>
                                        <p:cTn id="27" dur="500" fill="hold"/>
                                        <p:tgtEl>
                                          <p:spTgt spid="52"/>
                                        </p:tgtEl>
                                        <p:attrNameLst>
                                          <p:attrName>ppt_w</p:attrName>
                                        </p:attrNameLst>
                                      </p:cBhvr>
                                      <p:tavLst>
                                        <p:tav tm="0">
                                          <p:val>
                                            <p:fltVal val="0"/>
                                          </p:val>
                                        </p:tav>
                                        <p:tav tm="100000">
                                          <p:val>
                                            <p:strVal val="#ppt_w"/>
                                          </p:val>
                                        </p:tav>
                                      </p:tavLst>
                                    </p:anim>
                                    <p:anim calcmode="lin" valueType="num">
                                      <p:cBhvr>
                                        <p:cTn id="28" dur="500" fill="hold"/>
                                        <p:tgtEl>
                                          <p:spTgt spid="52"/>
                                        </p:tgtEl>
                                        <p:attrNameLst>
                                          <p:attrName>ppt_h</p:attrName>
                                        </p:attrNameLst>
                                      </p:cBhvr>
                                      <p:tavLst>
                                        <p:tav tm="0">
                                          <p:val>
                                            <p:fltVal val="0"/>
                                          </p:val>
                                        </p:tav>
                                        <p:tav tm="100000">
                                          <p:val>
                                            <p:strVal val="#ppt_h"/>
                                          </p:val>
                                        </p:tav>
                                      </p:tavLst>
                                    </p:anim>
                                    <p:animEffect transition="in" filter="fade">
                                      <p:cBhvr>
                                        <p:cTn id="29"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43" grpId="0" animBg="1"/>
      <p:bldP spid="16" grpId="0" animBg="1"/>
      <p:bldP spid="5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50"/>
          <p:cNvSpPr/>
          <p:nvPr/>
        </p:nvSpPr>
        <p:spPr>
          <a:xfrm>
            <a:off x="1524000" y="5635854"/>
            <a:ext cx="9155224" cy="1222147"/>
          </a:xfrm>
          <a:prstGeom prst="rect">
            <a:avLst/>
          </a:prstGeom>
          <a:solidFill>
            <a:srgbClr val="1A916C"/>
          </a:solidFill>
          <a:ln>
            <a:noFill/>
          </a:ln>
          <a:effectLst/>
        </p:spPr>
        <p:style>
          <a:lnRef idx="1">
            <a:schemeClr val="accent1"/>
          </a:lnRef>
          <a:fillRef idx="3">
            <a:schemeClr val="accent1"/>
          </a:fillRef>
          <a:effectRef idx="2">
            <a:schemeClr val="accent1"/>
          </a:effectRef>
          <a:fontRef idx="minor">
            <a:schemeClr val="lt1"/>
          </a:fontRef>
        </p:style>
        <p:txBody>
          <a:bodyPr lIns="91443" tIns="45722" rIns="91443" bIns="45722" rtlCol="0" anchor="ctr"/>
          <a:lstStyle/>
          <a:p>
            <a:pPr algn="ctr"/>
            <a:endParaRPr lang="en-US" sz="1400" dirty="0">
              <a:latin typeface="Lato Light"/>
            </a:endParaRPr>
          </a:p>
        </p:txBody>
      </p:sp>
      <p:sp>
        <p:nvSpPr>
          <p:cNvPr id="2" name="AutoShape 2" descr="Résultat de recherche d'images pour &quot;creative commons by&quot;"/>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dirty="0"/>
          </a:p>
        </p:txBody>
      </p:sp>
      <p:pic>
        <p:nvPicPr>
          <p:cNvPr id="37" name="Image 3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36360" y="6021289"/>
            <a:ext cx="901436" cy="321643"/>
          </a:xfrm>
          <a:prstGeom prst="rect">
            <a:avLst/>
          </a:prstGeom>
        </p:spPr>
      </p:pic>
      <p:sp>
        <p:nvSpPr>
          <p:cNvPr id="39" name="Espace réservé du pied de page 1"/>
          <p:cNvSpPr>
            <a:spLocks noGrp="1"/>
          </p:cNvSpPr>
          <p:nvPr/>
        </p:nvSpPr>
        <p:spPr>
          <a:xfrm>
            <a:off x="7464152" y="5912682"/>
            <a:ext cx="2895600" cy="476250"/>
          </a:xfrm>
          <a:prstGeom prst="rect">
            <a:avLst/>
          </a:prstGeom>
        </p:spPr>
        <p:txBody>
          <a:bodyPr anchor="b"/>
          <a:lstStyle>
            <a:defPPr>
              <a:defRPr lang="fr-FR"/>
            </a:defPPr>
            <a:lvl1pPr marL="0" algn="l" defTabSz="914400" rtl="0" eaLnBrk="1" latinLnBrk="0" hangingPunct="1">
              <a:defRPr kumimoji="0" sz="1200" kern="1200">
                <a:solidFill>
                  <a:schemeClr val="bg2">
                    <a:shade val="50000"/>
                    <a:satMod val="200000"/>
                  </a:schemeClr>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b="1" dirty="0">
                <a:solidFill>
                  <a:schemeClr val="tx1"/>
                </a:solidFill>
              </a:rPr>
              <a:t>Marie Latour</a:t>
            </a:r>
          </a:p>
          <a:p>
            <a:r>
              <a:rPr lang="fr-FR" b="1" dirty="0">
                <a:solidFill>
                  <a:schemeClr val="tx1"/>
                </a:solidFill>
              </a:rPr>
              <a:t>Bibliothèque universitaire </a:t>
            </a:r>
            <a:endParaRPr lang="fr-BE" b="1" dirty="0">
              <a:solidFill>
                <a:schemeClr val="tx1"/>
              </a:solidFill>
            </a:endParaRPr>
          </a:p>
        </p:txBody>
      </p:sp>
      <p:sp>
        <p:nvSpPr>
          <p:cNvPr id="43" name="AutoShape 82"/>
          <p:cNvSpPr>
            <a:spLocks/>
          </p:cNvSpPr>
          <p:nvPr/>
        </p:nvSpPr>
        <p:spPr bwMode="auto">
          <a:xfrm>
            <a:off x="2407404" y="884153"/>
            <a:ext cx="316951" cy="2971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67" y="5419"/>
                </a:moveTo>
                <a:cubicBezTo>
                  <a:pt x="4051" y="5419"/>
                  <a:pt x="4271" y="5505"/>
                  <a:pt x="4428" y="5687"/>
                </a:cubicBezTo>
                <a:cubicBezTo>
                  <a:pt x="4586" y="5865"/>
                  <a:pt x="4701" y="6078"/>
                  <a:pt x="4766" y="6326"/>
                </a:cubicBezTo>
                <a:cubicBezTo>
                  <a:pt x="4835" y="6574"/>
                  <a:pt x="4879" y="6836"/>
                  <a:pt x="4893" y="7106"/>
                </a:cubicBezTo>
                <a:cubicBezTo>
                  <a:pt x="4910" y="7377"/>
                  <a:pt x="4917" y="7596"/>
                  <a:pt x="4917" y="7760"/>
                </a:cubicBezTo>
                <a:lnTo>
                  <a:pt x="4917" y="9856"/>
                </a:lnTo>
                <a:cubicBezTo>
                  <a:pt x="4809" y="9928"/>
                  <a:pt x="4720" y="10015"/>
                  <a:pt x="4646" y="10110"/>
                </a:cubicBezTo>
                <a:cubicBezTo>
                  <a:pt x="4574" y="10208"/>
                  <a:pt x="4468" y="10257"/>
                  <a:pt x="4329" y="10257"/>
                </a:cubicBezTo>
                <a:lnTo>
                  <a:pt x="561" y="10257"/>
                </a:lnTo>
                <a:cubicBezTo>
                  <a:pt x="439" y="10257"/>
                  <a:pt x="338" y="10208"/>
                  <a:pt x="256" y="10110"/>
                </a:cubicBezTo>
                <a:cubicBezTo>
                  <a:pt x="177" y="10015"/>
                  <a:pt x="93" y="9928"/>
                  <a:pt x="0" y="9856"/>
                </a:cubicBezTo>
                <a:lnTo>
                  <a:pt x="0" y="7760"/>
                </a:lnTo>
                <a:cubicBezTo>
                  <a:pt x="0" y="7596"/>
                  <a:pt x="4" y="7377"/>
                  <a:pt x="12" y="7106"/>
                </a:cubicBezTo>
                <a:cubicBezTo>
                  <a:pt x="19" y="6836"/>
                  <a:pt x="57" y="6574"/>
                  <a:pt x="124" y="6326"/>
                </a:cubicBezTo>
                <a:cubicBezTo>
                  <a:pt x="196" y="6078"/>
                  <a:pt x="309" y="5865"/>
                  <a:pt x="465" y="5687"/>
                </a:cubicBezTo>
                <a:cubicBezTo>
                  <a:pt x="624" y="5508"/>
                  <a:pt x="842" y="5419"/>
                  <a:pt x="1123" y="5419"/>
                </a:cubicBezTo>
                <a:cubicBezTo>
                  <a:pt x="782" y="5151"/>
                  <a:pt x="508" y="4803"/>
                  <a:pt x="304" y="4377"/>
                </a:cubicBezTo>
                <a:cubicBezTo>
                  <a:pt x="103" y="3950"/>
                  <a:pt x="0" y="3469"/>
                  <a:pt x="0" y="2937"/>
                </a:cubicBezTo>
                <a:cubicBezTo>
                  <a:pt x="0" y="2539"/>
                  <a:pt x="64" y="2162"/>
                  <a:pt x="189" y="1805"/>
                </a:cubicBezTo>
                <a:cubicBezTo>
                  <a:pt x="316" y="1448"/>
                  <a:pt x="491" y="1134"/>
                  <a:pt x="717" y="861"/>
                </a:cubicBezTo>
                <a:cubicBezTo>
                  <a:pt x="943" y="590"/>
                  <a:pt x="1207" y="380"/>
                  <a:pt x="1504" y="227"/>
                </a:cubicBezTo>
                <a:cubicBezTo>
                  <a:pt x="1804" y="77"/>
                  <a:pt x="2119" y="0"/>
                  <a:pt x="2445" y="0"/>
                </a:cubicBezTo>
                <a:cubicBezTo>
                  <a:pt x="2793" y="0"/>
                  <a:pt x="3115" y="77"/>
                  <a:pt x="3412" y="227"/>
                </a:cubicBezTo>
                <a:cubicBezTo>
                  <a:pt x="3712" y="380"/>
                  <a:pt x="3969" y="590"/>
                  <a:pt x="4188" y="861"/>
                </a:cubicBezTo>
                <a:cubicBezTo>
                  <a:pt x="4406" y="1134"/>
                  <a:pt x="4584" y="1448"/>
                  <a:pt x="4716" y="1805"/>
                </a:cubicBezTo>
                <a:cubicBezTo>
                  <a:pt x="4850" y="2162"/>
                  <a:pt x="4917" y="2539"/>
                  <a:pt x="4917" y="2937"/>
                </a:cubicBezTo>
                <a:cubicBezTo>
                  <a:pt x="4917" y="3458"/>
                  <a:pt x="4814" y="3939"/>
                  <a:pt x="4603" y="4371"/>
                </a:cubicBezTo>
                <a:cubicBezTo>
                  <a:pt x="4392" y="4800"/>
                  <a:pt x="4115" y="5151"/>
                  <a:pt x="3767" y="5419"/>
                </a:cubicBezTo>
                <a:moveTo>
                  <a:pt x="18165" y="12062"/>
                </a:moveTo>
                <a:cubicBezTo>
                  <a:pt x="18672" y="12604"/>
                  <a:pt x="19070" y="13142"/>
                  <a:pt x="19356" y="13669"/>
                </a:cubicBezTo>
                <a:cubicBezTo>
                  <a:pt x="19641" y="14196"/>
                  <a:pt x="19788" y="14801"/>
                  <a:pt x="19788" y="15480"/>
                </a:cubicBezTo>
                <a:lnTo>
                  <a:pt x="19788" y="20816"/>
                </a:lnTo>
                <a:cubicBezTo>
                  <a:pt x="19694" y="20868"/>
                  <a:pt x="19620" y="20931"/>
                  <a:pt x="19557" y="20995"/>
                </a:cubicBezTo>
                <a:cubicBezTo>
                  <a:pt x="19497" y="21061"/>
                  <a:pt x="19425" y="21122"/>
                  <a:pt x="19344" y="21191"/>
                </a:cubicBezTo>
                <a:cubicBezTo>
                  <a:pt x="19262" y="21251"/>
                  <a:pt x="19173" y="21317"/>
                  <a:pt x="19075" y="21386"/>
                </a:cubicBezTo>
                <a:cubicBezTo>
                  <a:pt x="18976" y="21455"/>
                  <a:pt x="18835" y="21528"/>
                  <a:pt x="18662" y="21599"/>
                </a:cubicBezTo>
                <a:lnTo>
                  <a:pt x="2942" y="21599"/>
                </a:lnTo>
                <a:cubicBezTo>
                  <a:pt x="2675" y="21599"/>
                  <a:pt x="2467" y="21499"/>
                  <a:pt x="2318" y="21291"/>
                </a:cubicBezTo>
                <a:cubicBezTo>
                  <a:pt x="2167" y="21081"/>
                  <a:pt x="2003" y="20926"/>
                  <a:pt x="1819" y="20816"/>
                </a:cubicBezTo>
                <a:lnTo>
                  <a:pt x="1819" y="15480"/>
                </a:lnTo>
                <a:cubicBezTo>
                  <a:pt x="1819" y="14763"/>
                  <a:pt x="1989" y="14127"/>
                  <a:pt x="2335" y="13571"/>
                </a:cubicBezTo>
                <a:cubicBezTo>
                  <a:pt x="2678" y="13018"/>
                  <a:pt x="3052" y="12511"/>
                  <a:pt x="3460" y="12062"/>
                </a:cubicBezTo>
                <a:cubicBezTo>
                  <a:pt x="3535" y="11970"/>
                  <a:pt x="3633" y="11869"/>
                  <a:pt x="3753" y="11766"/>
                </a:cubicBezTo>
                <a:cubicBezTo>
                  <a:pt x="3873" y="11659"/>
                  <a:pt x="4000" y="11590"/>
                  <a:pt x="4137" y="11553"/>
                </a:cubicBezTo>
                <a:cubicBezTo>
                  <a:pt x="4276" y="11495"/>
                  <a:pt x="4432" y="11466"/>
                  <a:pt x="4610" y="11455"/>
                </a:cubicBezTo>
                <a:cubicBezTo>
                  <a:pt x="4785" y="11446"/>
                  <a:pt x="4956" y="11423"/>
                  <a:pt x="5126" y="11388"/>
                </a:cubicBezTo>
                <a:cubicBezTo>
                  <a:pt x="5594" y="11299"/>
                  <a:pt x="6091" y="11210"/>
                  <a:pt x="6621" y="11121"/>
                </a:cubicBezTo>
                <a:cubicBezTo>
                  <a:pt x="7149" y="11034"/>
                  <a:pt x="7665" y="10945"/>
                  <a:pt x="8172" y="10853"/>
                </a:cubicBezTo>
                <a:cubicBezTo>
                  <a:pt x="7483" y="10326"/>
                  <a:pt x="6928" y="9632"/>
                  <a:pt x="6513" y="8762"/>
                </a:cubicBezTo>
                <a:cubicBezTo>
                  <a:pt x="6093" y="7896"/>
                  <a:pt x="5884" y="6940"/>
                  <a:pt x="5884" y="5903"/>
                </a:cubicBezTo>
                <a:cubicBezTo>
                  <a:pt x="5884" y="5097"/>
                  <a:pt x="6016" y="4331"/>
                  <a:pt x="6275" y="3608"/>
                </a:cubicBezTo>
                <a:cubicBezTo>
                  <a:pt x="6535" y="2885"/>
                  <a:pt x="6887" y="2260"/>
                  <a:pt x="7331" y="1733"/>
                </a:cubicBezTo>
                <a:cubicBezTo>
                  <a:pt x="7778" y="1203"/>
                  <a:pt x="8299" y="786"/>
                  <a:pt x="8894" y="472"/>
                </a:cubicBezTo>
                <a:cubicBezTo>
                  <a:pt x="9494" y="158"/>
                  <a:pt x="10125" y="3"/>
                  <a:pt x="10802" y="3"/>
                </a:cubicBezTo>
                <a:cubicBezTo>
                  <a:pt x="11476" y="3"/>
                  <a:pt x="12112" y="158"/>
                  <a:pt x="12710" y="472"/>
                </a:cubicBezTo>
                <a:cubicBezTo>
                  <a:pt x="13307" y="786"/>
                  <a:pt x="13826" y="1203"/>
                  <a:pt x="14272" y="1733"/>
                </a:cubicBezTo>
                <a:cubicBezTo>
                  <a:pt x="14716" y="2260"/>
                  <a:pt x="15067" y="2885"/>
                  <a:pt x="15328" y="3608"/>
                </a:cubicBezTo>
                <a:cubicBezTo>
                  <a:pt x="15590" y="4331"/>
                  <a:pt x="15719" y="5097"/>
                  <a:pt x="15719" y="5903"/>
                </a:cubicBezTo>
                <a:cubicBezTo>
                  <a:pt x="15719" y="6939"/>
                  <a:pt x="15513" y="7890"/>
                  <a:pt x="15100" y="8757"/>
                </a:cubicBezTo>
                <a:cubicBezTo>
                  <a:pt x="14685" y="9620"/>
                  <a:pt x="14128" y="10320"/>
                  <a:pt x="13432" y="10853"/>
                </a:cubicBezTo>
                <a:cubicBezTo>
                  <a:pt x="13936" y="10945"/>
                  <a:pt x="14452" y="11031"/>
                  <a:pt x="14978" y="11115"/>
                </a:cubicBezTo>
                <a:cubicBezTo>
                  <a:pt x="15504" y="11198"/>
                  <a:pt x="16005" y="11288"/>
                  <a:pt x="16478" y="11388"/>
                </a:cubicBezTo>
                <a:cubicBezTo>
                  <a:pt x="16653" y="11426"/>
                  <a:pt x="16826" y="11449"/>
                  <a:pt x="16994" y="11455"/>
                </a:cubicBezTo>
                <a:cubicBezTo>
                  <a:pt x="17162" y="11466"/>
                  <a:pt x="17323" y="11495"/>
                  <a:pt x="17467" y="11553"/>
                </a:cubicBezTo>
                <a:cubicBezTo>
                  <a:pt x="17603" y="11590"/>
                  <a:pt x="17731" y="11659"/>
                  <a:pt x="17851" y="11766"/>
                </a:cubicBezTo>
                <a:cubicBezTo>
                  <a:pt x="17966" y="11869"/>
                  <a:pt x="18074" y="11970"/>
                  <a:pt x="18165" y="12062"/>
                </a:cubicBezTo>
                <a:moveTo>
                  <a:pt x="20474" y="5419"/>
                </a:moveTo>
                <a:cubicBezTo>
                  <a:pt x="20757" y="5419"/>
                  <a:pt x="20973" y="5505"/>
                  <a:pt x="21124" y="5687"/>
                </a:cubicBezTo>
                <a:cubicBezTo>
                  <a:pt x="21271" y="5865"/>
                  <a:pt x="21381" y="6078"/>
                  <a:pt x="21448" y="6326"/>
                </a:cubicBezTo>
                <a:cubicBezTo>
                  <a:pt x="21520" y="6574"/>
                  <a:pt x="21561" y="6836"/>
                  <a:pt x="21576" y="7106"/>
                </a:cubicBezTo>
                <a:cubicBezTo>
                  <a:pt x="21592" y="7377"/>
                  <a:pt x="21599" y="7596"/>
                  <a:pt x="21599" y="7760"/>
                </a:cubicBezTo>
                <a:lnTo>
                  <a:pt x="21599" y="9856"/>
                </a:lnTo>
                <a:cubicBezTo>
                  <a:pt x="21508" y="9928"/>
                  <a:pt x="21422" y="10015"/>
                  <a:pt x="21340" y="10110"/>
                </a:cubicBezTo>
                <a:cubicBezTo>
                  <a:pt x="21261" y="10208"/>
                  <a:pt x="21158" y="10257"/>
                  <a:pt x="21036" y="10257"/>
                </a:cubicBezTo>
                <a:lnTo>
                  <a:pt x="17268" y="10257"/>
                </a:lnTo>
                <a:cubicBezTo>
                  <a:pt x="17131" y="10257"/>
                  <a:pt x="17023" y="10208"/>
                  <a:pt x="16953" y="10110"/>
                </a:cubicBezTo>
                <a:cubicBezTo>
                  <a:pt x="16879" y="10015"/>
                  <a:pt x="16790" y="9928"/>
                  <a:pt x="16682" y="9856"/>
                </a:cubicBezTo>
                <a:lnTo>
                  <a:pt x="16682" y="7760"/>
                </a:lnTo>
                <a:cubicBezTo>
                  <a:pt x="16682" y="7596"/>
                  <a:pt x="16692" y="7377"/>
                  <a:pt x="16706" y="7106"/>
                </a:cubicBezTo>
                <a:cubicBezTo>
                  <a:pt x="16720" y="6836"/>
                  <a:pt x="16766" y="6574"/>
                  <a:pt x="16836" y="6326"/>
                </a:cubicBezTo>
                <a:cubicBezTo>
                  <a:pt x="16912" y="6078"/>
                  <a:pt x="17023" y="5865"/>
                  <a:pt x="17183" y="5687"/>
                </a:cubicBezTo>
                <a:cubicBezTo>
                  <a:pt x="17337" y="5508"/>
                  <a:pt x="17556" y="5419"/>
                  <a:pt x="17829" y="5419"/>
                </a:cubicBezTo>
                <a:cubicBezTo>
                  <a:pt x="17488" y="5151"/>
                  <a:pt x="17210" y="4803"/>
                  <a:pt x="16999" y="4377"/>
                </a:cubicBezTo>
                <a:cubicBezTo>
                  <a:pt x="16788" y="3950"/>
                  <a:pt x="16682" y="3469"/>
                  <a:pt x="16682" y="2937"/>
                </a:cubicBezTo>
                <a:cubicBezTo>
                  <a:pt x="16682" y="2539"/>
                  <a:pt x="16744" y="2162"/>
                  <a:pt x="16872" y="1805"/>
                </a:cubicBezTo>
                <a:cubicBezTo>
                  <a:pt x="16999" y="1448"/>
                  <a:pt x="17174" y="1134"/>
                  <a:pt x="17400" y="861"/>
                </a:cubicBezTo>
                <a:cubicBezTo>
                  <a:pt x="17625" y="590"/>
                  <a:pt x="17889" y="380"/>
                  <a:pt x="18187" y="227"/>
                </a:cubicBezTo>
                <a:cubicBezTo>
                  <a:pt x="18487" y="77"/>
                  <a:pt x="18808" y="0"/>
                  <a:pt x="19152" y="0"/>
                </a:cubicBezTo>
                <a:cubicBezTo>
                  <a:pt x="19480" y="0"/>
                  <a:pt x="19795" y="77"/>
                  <a:pt x="20095" y="227"/>
                </a:cubicBezTo>
                <a:cubicBezTo>
                  <a:pt x="20395" y="380"/>
                  <a:pt x="20656" y="590"/>
                  <a:pt x="20882" y="861"/>
                </a:cubicBezTo>
                <a:cubicBezTo>
                  <a:pt x="21108" y="1134"/>
                  <a:pt x="21285" y="1448"/>
                  <a:pt x="21412" y="1805"/>
                </a:cubicBezTo>
                <a:cubicBezTo>
                  <a:pt x="21537" y="2162"/>
                  <a:pt x="21599" y="2539"/>
                  <a:pt x="21599" y="2937"/>
                </a:cubicBezTo>
                <a:cubicBezTo>
                  <a:pt x="21599" y="3458"/>
                  <a:pt x="21499" y="3939"/>
                  <a:pt x="21295" y="4371"/>
                </a:cubicBezTo>
                <a:cubicBezTo>
                  <a:pt x="21093" y="4800"/>
                  <a:pt x="20820" y="5151"/>
                  <a:pt x="20474" y="5419"/>
                </a:cubicBezTo>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16" name="AutoShape 43"/>
          <p:cNvSpPr>
            <a:spLocks/>
          </p:cNvSpPr>
          <p:nvPr/>
        </p:nvSpPr>
        <p:spPr bwMode="auto">
          <a:xfrm>
            <a:off x="2404953" y="884153"/>
            <a:ext cx="316951" cy="3255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63" y="0"/>
                </a:moveTo>
                <a:cubicBezTo>
                  <a:pt x="20630" y="0"/>
                  <a:pt x="20946" y="158"/>
                  <a:pt x="21208" y="478"/>
                </a:cubicBezTo>
                <a:cubicBezTo>
                  <a:pt x="21470" y="798"/>
                  <a:pt x="21599" y="1177"/>
                  <a:pt x="21599" y="1615"/>
                </a:cubicBezTo>
                <a:lnTo>
                  <a:pt x="21599" y="19984"/>
                </a:lnTo>
                <a:cubicBezTo>
                  <a:pt x="21599" y="20422"/>
                  <a:pt x="21470" y="20803"/>
                  <a:pt x="21208" y="21124"/>
                </a:cubicBezTo>
                <a:cubicBezTo>
                  <a:pt x="20948" y="21441"/>
                  <a:pt x="20632" y="21599"/>
                  <a:pt x="20263" y="21599"/>
                </a:cubicBezTo>
                <a:lnTo>
                  <a:pt x="1346" y="21599"/>
                </a:lnTo>
                <a:cubicBezTo>
                  <a:pt x="981" y="21599"/>
                  <a:pt x="663" y="21441"/>
                  <a:pt x="396" y="21124"/>
                </a:cubicBezTo>
                <a:cubicBezTo>
                  <a:pt x="132" y="20803"/>
                  <a:pt x="0" y="20422"/>
                  <a:pt x="0" y="19984"/>
                </a:cubicBezTo>
                <a:lnTo>
                  <a:pt x="0" y="1615"/>
                </a:lnTo>
                <a:cubicBezTo>
                  <a:pt x="0" y="1177"/>
                  <a:pt x="132" y="798"/>
                  <a:pt x="396" y="478"/>
                </a:cubicBezTo>
                <a:cubicBezTo>
                  <a:pt x="661" y="158"/>
                  <a:pt x="979" y="0"/>
                  <a:pt x="1346" y="0"/>
                </a:cubicBezTo>
                <a:lnTo>
                  <a:pt x="20263" y="0"/>
                </a:lnTo>
                <a:close/>
                <a:moveTo>
                  <a:pt x="19805" y="2170"/>
                </a:moveTo>
                <a:lnTo>
                  <a:pt x="1801" y="2170"/>
                </a:lnTo>
                <a:lnTo>
                  <a:pt x="1801" y="19440"/>
                </a:lnTo>
                <a:lnTo>
                  <a:pt x="19805" y="19440"/>
                </a:lnTo>
                <a:lnTo>
                  <a:pt x="19805" y="2170"/>
                </a:lnTo>
                <a:close/>
                <a:moveTo>
                  <a:pt x="5425" y="8662"/>
                </a:moveTo>
                <a:cubicBezTo>
                  <a:pt x="4910" y="8662"/>
                  <a:pt x="4475" y="8454"/>
                  <a:pt x="4125" y="8034"/>
                </a:cubicBezTo>
                <a:cubicBezTo>
                  <a:pt x="3770" y="7611"/>
                  <a:pt x="3598" y="7103"/>
                  <a:pt x="3598" y="6512"/>
                </a:cubicBezTo>
                <a:cubicBezTo>
                  <a:pt x="3598" y="5895"/>
                  <a:pt x="3770" y="5372"/>
                  <a:pt x="4125" y="4952"/>
                </a:cubicBezTo>
                <a:cubicBezTo>
                  <a:pt x="4477" y="4526"/>
                  <a:pt x="4910" y="4321"/>
                  <a:pt x="5425" y="4321"/>
                </a:cubicBezTo>
                <a:cubicBezTo>
                  <a:pt x="5914" y="4321"/>
                  <a:pt x="6340" y="4529"/>
                  <a:pt x="6693" y="4952"/>
                </a:cubicBezTo>
                <a:cubicBezTo>
                  <a:pt x="7045" y="5372"/>
                  <a:pt x="7219" y="5895"/>
                  <a:pt x="7219" y="6512"/>
                </a:cubicBezTo>
                <a:cubicBezTo>
                  <a:pt x="7219" y="7103"/>
                  <a:pt x="7045" y="7611"/>
                  <a:pt x="6693" y="8034"/>
                </a:cubicBezTo>
                <a:cubicBezTo>
                  <a:pt x="6340" y="8454"/>
                  <a:pt x="5914" y="8662"/>
                  <a:pt x="5425" y="8662"/>
                </a:cubicBezTo>
                <a:moveTo>
                  <a:pt x="18001" y="17287"/>
                </a:moveTo>
                <a:lnTo>
                  <a:pt x="3598" y="17287"/>
                </a:lnTo>
                <a:lnTo>
                  <a:pt x="3598" y="15810"/>
                </a:lnTo>
                <a:lnTo>
                  <a:pt x="6845" y="10745"/>
                </a:lnTo>
                <a:lnTo>
                  <a:pt x="9045" y="12942"/>
                </a:lnTo>
                <a:lnTo>
                  <a:pt x="13193" y="5387"/>
                </a:lnTo>
                <a:lnTo>
                  <a:pt x="17998" y="11350"/>
                </a:lnTo>
                <a:lnTo>
                  <a:pt x="17998" y="17287"/>
                </a:lnTo>
                <a:close/>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20" name="AutoShape 20"/>
          <p:cNvSpPr>
            <a:spLocks/>
          </p:cNvSpPr>
          <p:nvPr/>
        </p:nvSpPr>
        <p:spPr bwMode="auto">
          <a:xfrm>
            <a:off x="2404951" y="864301"/>
            <a:ext cx="316951" cy="2959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87" y="2580"/>
                </a:moveTo>
                <a:cubicBezTo>
                  <a:pt x="20419" y="2580"/>
                  <a:pt x="20793" y="2735"/>
                  <a:pt x="21116" y="3052"/>
                </a:cubicBezTo>
                <a:cubicBezTo>
                  <a:pt x="21438" y="3372"/>
                  <a:pt x="21599" y="3743"/>
                  <a:pt x="21599" y="4175"/>
                </a:cubicBezTo>
                <a:lnTo>
                  <a:pt x="21599" y="19987"/>
                </a:lnTo>
                <a:cubicBezTo>
                  <a:pt x="21599" y="20419"/>
                  <a:pt x="21438" y="20796"/>
                  <a:pt x="21116" y="21116"/>
                </a:cubicBezTo>
                <a:cubicBezTo>
                  <a:pt x="20793" y="21438"/>
                  <a:pt x="20419" y="21599"/>
                  <a:pt x="19987" y="21599"/>
                </a:cubicBezTo>
                <a:lnTo>
                  <a:pt x="1612" y="21599"/>
                </a:lnTo>
                <a:cubicBezTo>
                  <a:pt x="1180" y="21599"/>
                  <a:pt x="806" y="21438"/>
                  <a:pt x="483" y="21116"/>
                </a:cubicBezTo>
                <a:cubicBezTo>
                  <a:pt x="161" y="20796"/>
                  <a:pt x="0" y="20419"/>
                  <a:pt x="0" y="19987"/>
                </a:cubicBezTo>
                <a:lnTo>
                  <a:pt x="0" y="4175"/>
                </a:lnTo>
                <a:cubicBezTo>
                  <a:pt x="0" y="3743"/>
                  <a:pt x="161" y="3372"/>
                  <a:pt x="483" y="3052"/>
                </a:cubicBezTo>
                <a:cubicBezTo>
                  <a:pt x="806" y="2735"/>
                  <a:pt x="1180" y="2580"/>
                  <a:pt x="1612" y="2580"/>
                </a:cubicBezTo>
                <a:lnTo>
                  <a:pt x="2150" y="2580"/>
                </a:lnTo>
                <a:lnTo>
                  <a:pt x="2150" y="2401"/>
                </a:lnTo>
                <a:cubicBezTo>
                  <a:pt x="2150" y="2116"/>
                  <a:pt x="2196" y="1828"/>
                  <a:pt x="2288" y="1540"/>
                </a:cubicBezTo>
                <a:cubicBezTo>
                  <a:pt x="2381" y="1249"/>
                  <a:pt x="2530" y="990"/>
                  <a:pt x="2738" y="766"/>
                </a:cubicBezTo>
                <a:cubicBezTo>
                  <a:pt x="2942" y="541"/>
                  <a:pt x="3216" y="360"/>
                  <a:pt x="3555" y="213"/>
                </a:cubicBezTo>
                <a:cubicBezTo>
                  <a:pt x="3895" y="75"/>
                  <a:pt x="4310" y="0"/>
                  <a:pt x="4796" y="0"/>
                </a:cubicBezTo>
                <a:cubicBezTo>
                  <a:pt x="5283" y="0"/>
                  <a:pt x="5698" y="75"/>
                  <a:pt x="6037" y="213"/>
                </a:cubicBezTo>
                <a:cubicBezTo>
                  <a:pt x="6377" y="360"/>
                  <a:pt x="6651" y="541"/>
                  <a:pt x="6858" y="766"/>
                </a:cubicBezTo>
                <a:cubicBezTo>
                  <a:pt x="7062" y="990"/>
                  <a:pt x="7215" y="1255"/>
                  <a:pt x="7313" y="1546"/>
                </a:cubicBezTo>
                <a:cubicBezTo>
                  <a:pt x="7411" y="1840"/>
                  <a:pt x="7457" y="2125"/>
                  <a:pt x="7457" y="2401"/>
                </a:cubicBezTo>
                <a:lnTo>
                  <a:pt x="7457" y="2580"/>
                </a:lnTo>
                <a:lnTo>
                  <a:pt x="8133" y="2580"/>
                </a:lnTo>
                <a:lnTo>
                  <a:pt x="8133" y="2401"/>
                </a:lnTo>
                <a:cubicBezTo>
                  <a:pt x="8133" y="2116"/>
                  <a:pt x="8179" y="1828"/>
                  <a:pt x="8269" y="1540"/>
                </a:cubicBezTo>
                <a:cubicBezTo>
                  <a:pt x="8364" y="1249"/>
                  <a:pt x="8511" y="990"/>
                  <a:pt x="8718" y="766"/>
                </a:cubicBezTo>
                <a:cubicBezTo>
                  <a:pt x="8925" y="541"/>
                  <a:pt x="9199" y="360"/>
                  <a:pt x="9538" y="213"/>
                </a:cubicBezTo>
                <a:cubicBezTo>
                  <a:pt x="9878" y="74"/>
                  <a:pt x="10293" y="0"/>
                  <a:pt x="10779" y="0"/>
                </a:cubicBezTo>
                <a:cubicBezTo>
                  <a:pt x="11266" y="0"/>
                  <a:pt x="11678" y="74"/>
                  <a:pt x="12020" y="213"/>
                </a:cubicBezTo>
                <a:cubicBezTo>
                  <a:pt x="12360" y="360"/>
                  <a:pt x="12636" y="541"/>
                  <a:pt x="12852" y="766"/>
                </a:cubicBezTo>
                <a:cubicBezTo>
                  <a:pt x="13068" y="990"/>
                  <a:pt x="13227" y="1255"/>
                  <a:pt x="13322" y="1546"/>
                </a:cubicBezTo>
                <a:cubicBezTo>
                  <a:pt x="13417" y="1840"/>
                  <a:pt x="13469" y="2125"/>
                  <a:pt x="13469" y="2401"/>
                </a:cubicBezTo>
                <a:lnTo>
                  <a:pt x="13469" y="2580"/>
                </a:lnTo>
                <a:lnTo>
                  <a:pt x="14142" y="2580"/>
                </a:lnTo>
                <a:lnTo>
                  <a:pt x="14142" y="2401"/>
                </a:lnTo>
                <a:cubicBezTo>
                  <a:pt x="14142" y="2116"/>
                  <a:pt x="14191" y="1828"/>
                  <a:pt x="14286" y="1540"/>
                </a:cubicBezTo>
                <a:cubicBezTo>
                  <a:pt x="14384" y="1249"/>
                  <a:pt x="14534" y="990"/>
                  <a:pt x="14741" y="765"/>
                </a:cubicBezTo>
                <a:cubicBezTo>
                  <a:pt x="14948" y="541"/>
                  <a:pt x="15219" y="359"/>
                  <a:pt x="15556" y="213"/>
                </a:cubicBezTo>
                <a:cubicBezTo>
                  <a:pt x="15890" y="74"/>
                  <a:pt x="16305" y="0"/>
                  <a:pt x="16803" y="0"/>
                </a:cubicBezTo>
                <a:cubicBezTo>
                  <a:pt x="17289" y="0"/>
                  <a:pt x="17704" y="74"/>
                  <a:pt x="18044" y="213"/>
                </a:cubicBezTo>
                <a:cubicBezTo>
                  <a:pt x="18383" y="359"/>
                  <a:pt x="18657" y="541"/>
                  <a:pt x="18864" y="765"/>
                </a:cubicBezTo>
                <a:cubicBezTo>
                  <a:pt x="19069" y="990"/>
                  <a:pt x="19218" y="1255"/>
                  <a:pt x="19311" y="1546"/>
                </a:cubicBezTo>
                <a:cubicBezTo>
                  <a:pt x="19403" y="1839"/>
                  <a:pt x="19449" y="2125"/>
                  <a:pt x="19449" y="2401"/>
                </a:cubicBezTo>
                <a:lnTo>
                  <a:pt x="19449" y="2580"/>
                </a:lnTo>
                <a:lnTo>
                  <a:pt x="19987" y="2580"/>
                </a:lnTo>
                <a:close/>
                <a:moveTo>
                  <a:pt x="6066" y="7968"/>
                </a:moveTo>
                <a:lnTo>
                  <a:pt x="2179" y="7968"/>
                </a:lnTo>
                <a:lnTo>
                  <a:pt x="2179" y="11443"/>
                </a:lnTo>
                <a:lnTo>
                  <a:pt x="6066" y="11443"/>
                </a:lnTo>
                <a:lnTo>
                  <a:pt x="6066" y="7968"/>
                </a:lnTo>
                <a:close/>
                <a:moveTo>
                  <a:pt x="6066" y="11976"/>
                </a:moveTo>
                <a:lnTo>
                  <a:pt x="2179" y="11976"/>
                </a:lnTo>
                <a:lnTo>
                  <a:pt x="2179" y="15452"/>
                </a:lnTo>
                <a:lnTo>
                  <a:pt x="6066" y="15452"/>
                </a:lnTo>
                <a:lnTo>
                  <a:pt x="6066" y="11976"/>
                </a:lnTo>
                <a:close/>
                <a:moveTo>
                  <a:pt x="6066" y="15976"/>
                </a:moveTo>
                <a:lnTo>
                  <a:pt x="2179" y="15976"/>
                </a:lnTo>
                <a:lnTo>
                  <a:pt x="2179" y="19422"/>
                </a:lnTo>
                <a:lnTo>
                  <a:pt x="6066" y="19422"/>
                </a:lnTo>
                <a:lnTo>
                  <a:pt x="6066" y="15976"/>
                </a:lnTo>
                <a:close/>
                <a:moveTo>
                  <a:pt x="3754" y="5543"/>
                </a:moveTo>
                <a:cubicBezTo>
                  <a:pt x="3754" y="6067"/>
                  <a:pt x="4102" y="6323"/>
                  <a:pt x="4799" y="6323"/>
                </a:cubicBezTo>
                <a:cubicBezTo>
                  <a:pt x="5499" y="6323"/>
                  <a:pt x="5847" y="6067"/>
                  <a:pt x="5847" y="5543"/>
                </a:cubicBezTo>
                <a:lnTo>
                  <a:pt x="5847" y="2398"/>
                </a:lnTo>
                <a:cubicBezTo>
                  <a:pt x="5847" y="1877"/>
                  <a:pt x="5499" y="1612"/>
                  <a:pt x="4799" y="1612"/>
                </a:cubicBezTo>
                <a:cubicBezTo>
                  <a:pt x="4102" y="1612"/>
                  <a:pt x="3754" y="1877"/>
                  <a:pt x="3754" y="2398"/>
                </a:cubicBezTo>
                <a:lnTo>
                  <a:pt x="3754" y="5543"/>
                </a:lnTo>
                <a:close/>
                <a:moveTo>
                  <a:pt x="10535" y="7968"/>
                </a:moveTo>
                <a:lnTo>
                  <a:pt x="6607" y="7968"/>
                </a:lnTo>
                <a:lnTo>
                  <a:pt x="6607" y="11443"/>
                </a:lnTo>
                <a:lnTo>
                  <a:pt x="10535" y="11443"/>
                </a:lnTo>
                <a:lnTo>
                  <a:pt x="10535" y="7968"/>
                </a:lnTo>
                <a:close/>
                <a:moveTo>
                  <a:pt x="10535" y="11976"/>
                </a:moveTo>
                <a:lnTo>
                  <a:pt x="6607" y="11976"/>
                </a:lnTo>
                <a:lnTo>
                  <a:pt x="6607" y="15452"/>
                </a:lnTo>
                <a:lnTo>
                  <a:pt x="10535" y="15452"/>
                </a:lnTo>
                <a:lnTo>
                  <a:pt x="10535" y="11976"/>
                </a:lnTo>
                <a:close/>
                <a:moveTo>
                  <a:pt x="10535" y="15976"/>
                </a:moveTo>
                <a:lnTo>
                  <a:pt x="6607" y="15976"/>
                </a:lnTo>
                <a:lnTo>
                  <a:pt x="6607" y="19422"/>
                </a:lnTo>
                <a:lnTo>
                  <a:pt x="10535" y="19422"/>
                </a:lnTo>
                <a:lnTo>
                  <a:pt x="10535" y="15976"/>
                </a:lnTo>
                <a:close/>
                <a:moveTo>
                  <a:pt x="9774" y="5543"/>
                </a:moveTo>
                <a:cubicBezTo>
                  <a:pt x="9774" y="5825"/>
                  <a:pt x="9849" y="6027"/>
                  <a:pt x="9996" y="6145"/>
                </a:cubicBezTo>
                <a:cubicBezTo>
                  <a:pt x="10143" y="6269"/>
                  <a:pt x="10405" y="6323"/>
                  <a:pt x="10782" y="6323"/>
                </a:cubicBezTo>
                <a:cubicBezTo>
                  <a:pt x="11159" y="6323"/>
                  <a:pt x="11427" y="6263"/>
                  <a:pt x="11588" y="6139"/>
                </a:cubicBezTo>
                <a:cubicBezTo>
                  <a:pt x="11750" y="6015"/>
                  <a:pt x="11830" y="5819"/>
                  <a:pt x="11830" y="5543"/>
                </a:cubicBezTo>
                <a:lnTo>
                  <a:pt x="11830" y="2398"/>
                </a:lnTo>
                <a:cubicBezTo>
                  <a:pt x="11830" y="2128"/>
                  <a:pt x="11750" y="1932"/>
                  <a:pt x="11588" y="1802"/>
                </a:cubicBezTo>
                <a:cubicBezTo>
                  <a:pt x="11427" y="1673"/>
                  <a:pt x="11159" y="1612"/>
                  <a:pt x="10782" y="1612"/>
                </a:cubicBezTo>
                <a:cubicBezTo>
                  <a:pt x="10405" y="1612"/>
                  <a:pt x="10143" y="1679"/>
                  <a:pt x="9996" y="1814"/>
                </a:cubicBezTo>
                <a:cubicBezTo>
                  <a:pt x="9849" y="1944"/>
                  <a:pt x="9774" y="2139"/>
                  <a:pt x="9774" y="2398"/>
                </a:cubicBezTo>
                <a:lnTo>
                  <a:pt x="9774" y="5543"/>
                </a:lnTo>
                <a:close/>
                <a:moveTo>
                  <a:pt x="14986" y="7968"/>
                </a:moveTo>
                <a:lnTo>
                  <a:pt x="11073" y="7968"/>
                </a:lnTo>
                <a:lnTo>
                  <a:pt x="11073" y="11443"/>
                </a:lnTo>
                <a:lnTo>
                  <a:pt x="14986" y="11443"/>
                </a:lnTo>
                <a:lnTo>
                  <a:pt x="14986" y="7968"/>
                </a:lnTo>
                <a:close/>
                <a:moveTo>
                  <a:pt x="14986" y="11976"/>
                </a:moveTo>
                <a:lnTo>
                  <a:pt x="11073" y="11976"/>
                </a:lnTo>
                <a:lnTo>
                  <a:pt x="11073" y="15452"/>
                </a:lnTo>
                <a:lnTo>
                  <a:pt x="14986" y="15452"/>
                </a:lnTo>
                <a:lnTo>
                  <a:pt x="14986" y="11976"/>
                </a:lnTo>
                <a:close/>
                <a:moveTo>
                  <a:pt x="14986" y="15976"/>
                </a:moveTo>
                <a:lnTo>
                  <a:pt x="11073" y="15976"/>
                </a:lnTo>
                <a:lnTo>
                  <a:pt x="11073" y="19422"/>
                </a:lnTo>
                <a:lnTo>
                  <a:pt x="14986" y="19422"/>
                </a:lnTo>
                <a:lnTo>
                  <a:pt x="14986" y="15976"/>
                </a:lnTo>
                <a:close/>
                <a:moveTo>
                  <a:pt x="19423" y="7968"/>
                </a:moveTo>
                <a:lnTo>
                  <a:pt x="15521" y="7968"/>
                </a:lnTo>
                <a:lnTo>
                  <a:pt x="15521" y="11443"/>
                </a:lnTo>
                <a:lnTo>
                  <a:pt x="19423" y="11443"/>
                </a:lnTo>
                <a:lnTo>
                  <a:pt x="19423" y="7968"/>
                </a:lnTo>
                <a:close/>
                <a:moveTo>
                  <a:pt x="19423" y="11976"/>
                </a:moveTo>
                <a:lnTo>
                  <a:pt x="15521" y="11976"/>
                </a:lnTo>
                <a:lnTo>
                  <a:pt x="15521" y="15452"/>
                </a:lnTo>
                <a:lnTo>
                  <a:pt x="19423" y="15452"/>
                </a:lnTo>
                <a:lnTo>
                  <a:pt x="19423" y="11976"/>
                </a:lnTo>
                <a:close/>
                <a:moveTo>
                  <a:pt x="19423" y="15976"/>
                </a:moveTo>
                <a:lnTo>
                  <a:pt x="15521" y="15976"/>
                </a:lnTo>
                <a:lnTo>
                  <a:pt x="15521" y="19422"/>
                </a:lnTo>
                <a:lnTo>
                  <a:pt x="19423" y="19422"/>
                </a:lnTo>
                <a:lnTo>
                  <a:pt x="19423" y="15976"/>
                </a:lnTo>
                <a:close/>
                <a:moveTo>
                  <a:pt x="15758" y="5543"/>
                </a:moveTo>
                <a:cubicBezTo>
                  <a:pt x="15758" y="6067"/>
                  <a:pt x="16106" y="6323"/>
                  <a:pt x="16806" y="6323"/>
                </a:cubicBezTo>
                <a:cubicBezTo>
                  <a:pt x="17502" y="6323"/>
                  <a:pt x="17848" y="6067"/>
                  <a:pt x="17839" y="5543"/>
                </a:cubicBezTo>
                <a:lnTo>
                  <a:pt x="17839" y="2398"/>
                </a:lnTo>
                <a:cubicBezTo>
                  <a:pt x="17839" y="1877"/>
                  <a:pt x="17494" y="1612"/>
                  <a:pt x="16806" y="1612"/>
                </a:cubicBezTo>
                <a:cubicBezTo>
                  <a:pt x="16106" y="1612"/>
                  <a:pt x="15758" y="1877"/>
                  <a:pt x="15758" y="2398"/>
                </a:cubicBezTo>
                <a:lnTo>
                  <a:pt x="15758" y="5543"/>
                </a:lnTo>
                <a:close/>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22" name="AutoShape 19"/>
          <p:cNvSpPr>
            <a:spLocks/>
          </p:cNvSpPr>
          <p:nvPr/>
        </p:nvSpPr>
        <p:spPr bwMode="auto">
          <a:xfrm>
            <a:off x="2411888" y="853906"/>
            <a:ext cx="315684" cy="295992"/>
          </a:xfrm>
          <a:custGeom>
            <a:avLst/>
            <a:gdLst>
              <a:gd name="T0" fmla="*/ 10800 w 21600"/>
              <a:gd name="T1" fmla="*/ 10789 h 21579"/>
              <a:gd name="T2" fmla="*/ 10800 w 21600"/>
              <a:gd name="T3" fmla="*/ 10789 h 21579"/>
              <a:gd name="T4" fmla="*/ 10800 w 21600"/>
              <a:gd name="T5" fmla="*/ 10789 h 21579"/>
              <a:gd name="T6" fmla="*/ 10800 w 21600"/>
              <a:gd name="T7" fmla="*/ 10789 h 21579"/>
            </a:gdLst>
            <a:ahLst/>
            <a:cxnLst>
              <a:cxn ang="0">
                <a:pos x="T0" y="T1"/>
              </a:cxn>
              <a:cxn ang="0">
                <a:pos x="T2" y="T3"/>
              </a:cxn>
              <a:cxn ang="0">
                <a:pos x="T4" y="T5"/>
              </a:cxn>
              <a:cxn ang="0">
                <a:pos x="T6" y="T7"/>
              </a:cxn>
            </a:cxnLst>
            <a:rect l="0" t="0" r="r" b="b"/>
            <a:pathLst>
              <a:path w="21600" h="21579">
                <a:moveTo>
                  <a:pt x="21599" y="9391"/>
                </a:moveTo>
                <a:cubicBezTo>
                  <a:pt x="21599" y="9887"/>
                  <a:pt x="21472" y="10321"/>
                  <a:pt x="21218" y="10697"/>
                </a:cubicBezTo>
                <a:cubicBezTo>
                  <a:pt x="20963" y="11072"/>
                  <a:pt x="20647" y="11313"/>
                  <a:pt x="20263" y="11427"/>
                </a:cubicBezTo>
                <a:lnTo>
                  <a:pt x="20263" y="16610"/>
                </a:lnTo>
                <a:cubicBezTo>
                  <a:pt x="20263" y="17200"/>
                  <a:pt x="20087" y="17708"/>
                  <a:pt x="19729" y="18128"/>
                </a:cubicBezTo>
                <a:cubicBezTo>
                  <a:pt x="19374" y="18550"/>
                  <a:pt x="18951" y="18758"/>
                  <a:pt x="18459" y="18758"/>
                </a:cubicBezTo>
                <a:cubicBezTo>
                  <a:pt x="17927" y="18122"/>
                  <a:pt x="17286" y="17505"/>
                  <a:pt x="16537" y="16904"/>
                </a:cubicBezTo>
                <a:cubicBezTo>
                  <a:pt x="15785" y="16305"/>
                  <a:pt x="14980" y="15756"/>
                  <a:pt x="14116" y="15254"/>
                </a:cubicBezTo>
                <a:cubicBezTo>
                  <a:pt x="13254" y="14755"/>
                  <a:pt x="12363" y="14324"/>
                  <a:pt x="11449" y="13969"/>
                </a:cubicBezTo>
                <a:cubicBezTo>
                  <a:pt x="10536" y="13614"/>
                  <a:pt x="9648" y="13379"/>
                  <a:pt x="8788" y="13267"/>
                </a:cubicBezTo>
                <a:cubicBezTo>
                  <a:pt x="8453" y="13379"/>
                  <a:pt x="8179" y="13564"/>
                  <a:pt x="7968" y="13828"/>
                </a:cubicBezTo>
                <a:cubicBezTo>
                  <a:pt x="7758" y="14092"/>
                  <a:pt x="7613" y="14386"/>
                  <a:pt x="7535" y="14706"/>
                </a:cubicBezTo>
                <a:cubicBezTo>
                  <a:pt x="7457" y="15028"/>
                  <a:pt x="7449" y="15360"/>
                  <a:pt x="7510" y="15698"/>
                </a:cubicBezTo>
                <a:cubicBezTo>
                  <a:pt x="7574" y="16035"/>
                  <a:pt x="7719" y="16340"/>
                  <a:pt x="7946" y="16610"/>
                </a:cubicBezTo>
                <a:cubicBezTo>
                  <a:pt x="7750" y="16992"/>
                  <a:pt x="7660" y="17347"/>
                  <a:pt x="7677" y="17673"/>
                </a:cubicBezTo>
                <a:cubicBezTo>
                  <a:pt x="7692" y="17993"/>
                  <a:pt x="7772" y="18307"/>
                  <a:pt x="7917" y="18606"/>
                </a:cubicBezTo>
                <a:cubicBezTo>
                  <a:pt x="8059" y="18908"/>
                  <a:pt x="8255" y="19193"/>
                  <a:pt x="8497" y="19469"/>
                </a:cubicBezTo>
                <a:cubicBezTo>
                  <a:pt x="8737" y="19745"/>
                  <a:pt x="8996" y="20021"/>
                  <a:pt x="9271" y="20291"/>
                </a:cubicBezTo>
                <a:cubicBezTo>
                  <a:pt x="9114" y="20696"/>
                  <a:pt x="8842" y="21001"/>
                  <a:pt x="8455" y="21212"/>
                </a:cubicBezTo>
                <a:cubicBezTo>
                  <a:pt x="8069" y="21423"/>
                  <a:pt x="7655" y="21541"/>
                  <a:pt x="7212" y="21570"/>
                </a:cubicBezTo>
                <a:cubicBezTo>
                  <a:pt x="6771" y="21599"/>
                  <a:pt x="6340" y="21550"/>
                  <a:pt x="5917" y="21423"/>
                </a:cubicBezTo>
                <a:cubicBezTo>
                  <a:pt x="5496" y="21294"/>
                  <a:pt x="5163" y="21092"/>
                  <a:pt x="4923" y="20810"/>
                </a:cubicBezTo>
                <a:cubicBezTo>
                  <a:pt x="4781" y="20241"/>
                  <a:pt x="4624" y="19657"/>
                  <a:pt x="4453" y="19055"/>
                </a:cubicBezTo>
                <a:cubicBezTo>
                  <a:pt x="4281" y="18453"/>
                  <a:pt x="4139" y="17843"/>
                  <a:pt x="4032" y="17224"/>
                </a:cubicBezTo>
                <a:cubicBezTo>
                  <a:pt x="3921" y="16599"/>
                  <a:pt x="3868" y="15953"/>
                  <a:pt x="3868" y="15281"/>
                </a:cubicBezTo>
                <a:cubicBezTo>
                  <a:pt x="3868" y="14615"/>
                  <a:pt x="3961" y="13905"/>
                  <a:pt x="4149" y="13153"/>
                </a:cubicBezTo>
                <a:lnTo>
                  <a:pt x="1804" y="13153"/>
                </a:lnTo>
                <a:cubicBezTo>
                  <a:pt x="1312" y="13153"/>
                  <a:pt x="888" y="12945"/>
                  <a:pt x="533" y="12522"/>
                </a:cubicBezTo>
                <a:cubicBezTo>
                  <a:pt x="176" y="12100"/>
                  <a:pt x="0" y="11592"/>
                  <a:pt x="0" y="10990"/>
                </a:cubicBezTo>
                <a:lnTo>
                  <a:pt x="0" y="7774"/>
                </a:lnTo>
                <a:cubicBezTo>
                  <a:pt x="0" y="7184"/>
                  <a:pt x="176" y="6676"/>
                  <a:pt x="526" y="6245"/>
                </a:cubicBezTo>
                <a:cubicBezTo>
                  <a:pt x="878" y="5819"/>
                  <a:pt x="1304" y="5605"/>
                  <a:pt x="1804" y="5605"/>
                </a:cubicBezTo>
                <a:lnTo>
                  <a:pt x="7652" y="5605"/>
                </a:lnTo>
                <a:cubicBezTo>
                  <a:pt x="8551" y="5605"/>
                  <a:pt x="9508" y="5449"/>
                  <a:pt x="10524" y="5135"/>
                </a:cubicBezTo>
                <a:cubicBezTo>
                  <a:pt x="11540" y="4821"/>
                  <a:pt x="12536" y="4399"/>
                  <a:pt x="13511" y="3873"/>
                </a:cubicBezTo>
                <a:cubicBezTo>
                  <a:pt x="14488" y="3342"/>
                  <a:pt x="15408" y="2744"/>
                  <a:pt x="16272" y="2071"/>
                </a:cubicBezTo>
                <a:cubicBezTo>
                  <a:pt x="17134" y="1405"/>
                  <a:pt x="17864" y="713"/>
                  <a:pt x="18459" y="0"/>
                </a:cubicBezTo>
                <a:cubicBezTo>
                  <a:pt x="18951" y="0"/>
                  <a:pt x="19374" y="214"/>
                  <a:pt x="19729" y="633"/>
                </a:cubicBezTo>
                <a:cubicBezTo>
                  <a:pt x="20087" y="1056"/>
                  <a:pt x="20263" y="1567"/>
                  <a:pt x="20263" y="2165"/>
                </a:cubicBezTo>
                <a:lnTo>
                  <a:pt x="20263" y="7334"/>
                </a:lnTo>
                <a:cubicBezTo>
                  <a:pt x="20647" y="7445"/>
                  <a:pt x="20963" y="7692"/>
                  <a:pt x="21218" y="8070"/>
                </a:cubicBezTo>
                <a:cubicBezTo>
                  <a:pt x="21472" y="8454"/>
                  <a:pt x="21599" y="8895"/>
                  <a:pt x="21599" y="9391"/>
                </a:cubicBezTo>
                <a:moveTo>
                  <a:pt x="18459" y="2855"/>
                </a:moveTo>
                <a:cubicBezTo>
                  <a:pt x="17864" y="3407"/>
                  <a:pt x="17215" y="3941"/>
                  <a:pt x="16512" y="4451"/>
                </a:cubicBezTo>
                <a:cubicBezTo>
                  <a:pt x="15810" y="4962"/>
                  <a:pt x="15065" y="5423"/>
                  <a:pt x="14280" y="5834"/>
                </a:cubicBezTo>
                <a:cubicBezTo>
                  <a:pt x="13494" y="6245"/>
                  <a:pt x="12693" y="6609"/>
                  <a:pt x="11878" y="6923"/>
                </a:cubicBezTo>
                <a:cubicBezTo>
                  <a:pt x="11060" y="7237"/>
                  <a:pt x="10255" y="7462"/>
                  <a:pt x="9457" y="7603"/>
                </a:cubicBezTo>
                <a:lnTo>
                  <a:pt x="9457" y="11172"/>
                </a:lnTo>
                <a:cubicBezTo>
                  <a:pt x="10255" y="11325"/>
                  <a:pt x="11060" y="11554"/>
                  <a:pt x="11878" y="11862"/>
                </a:cubicBezTo>
                <a:cubicBezTo>
                  <a:pt x="12693" y="12170"/>
                  <a:pt x="13494" y="12537"/>
                  <a:pt x="14280" y="12956"/>
                </a:cubicBezTo>
                <a:cubicBezTo>
                  <a:pt x="15065" y="13379"/>
                  <a:pt x="15812" y="13843"/>
                  <a:pt x="16524" y="14347"/>
                </a:cubicBezTo>
                <a:cubicBezTo>
                  <a:pt x="17234" y="14855"/>
                  <a:pt x="17881" y="15380"/>
                  <a:pt x="18459" y="15920"/>
                </a:cubicBezTo>
                <a:lnTo>
                  <a:pt x="18459" y="2855"/>
                </a:lnTo>
                <a:close/>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grpSp>
        <p:nvGrpSpPr>
          <p:cNvPr id="29" name="Groupe 28"/>
          <p:cNvGrpSpPr/>
          <p:nvPr/>
        </p:nvGrpSpPr>
        <p:grpSpPr>
          <a:xfrm>
            <a:off x="2135561" y="600051"/>
            <a:ext cx="6049199" cy="865384"/>
            <a:chOff x="2135561" y="600051"/>
            <a:chExt cx="6049199" cy="865384"/>
          </a:xfrm>
        </p:grpSpPr>
        <p:sp>
          <p:nvSpPr>
            <p:cNvPr id="47" name="Oval 51"/>
            <p:cNvSpPr/>
            <p:nvPr/>
          </p:nvSpPr>
          <p:spPr bwMode="auto">
            <a:xfrm>
              <a:off x="2135561" y="600051"/>
              <a:ext cx="852933" cy="865384"/>
            </a:xfrm>
            <a:prstGeom prst="ellipse">
              <a:avLst/>
            </a:prstGeom>
            <a:noFill/>
            <a:ln w="3175" cmpd="sng">
              <a:solidFill>
                <a:schemeClr val="tx1">
                  <a:lumMod val="60000"/>
                  <a:lumOff val="40000"/>
                </a:schemeClr>
              </a:solidFill>
              <a:prstDash val="sys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sp>
          <p:nvSpPr>
            <p:cNvPr id="45" name="ZoneTexte 44"/>
            <p:cNvSpPr txBox="1"/>
            <p:nvPr/>
          </p:nvSpPr>
          <p:spPr>
            <a:xfrm>
              <a:off x="3205127" y="801911"/>
              <a:ext cx="4979633" cy="461665"/>
            </a:xfrm>
            <a:prstGeom prst="rect">
              <a:avLst/>
            </a:prstGeom>
            <a:noFill/>
          </p:spPr>
          <p:txBody>
            <a:bodyPr wrap="none" rtlCol="0">
              <a:spAutoFit/>
            </a:bodyPr>
            <a:lstStyle/>
            <a:p>
              <a:r>
                <a:rPr lang="fr-FR" sz="2400" b="1" dirty="0" smtClean="0"/>
                <a:t>Où trouver une image libre de droit ? </a:t>
              </a:r>
              <a:endParaRPr lang="fr-FR" sz="2400" b="1" dirty="0"/>
            </a:p>
          </p:txBody>
        </p:sp>
      </p:grpSp>
      <p:sp>
        <p:nvSpPr>
          <p:cNvPr id="4" name="ZoneTexte 3"/>
          <p:cNvSpPr txBox="1"/>
          <p:nvPr/>
        </p:nvSpPr>
        <p:spPr>
          <a:xfrm>
            <a:off x="2569730" y="1980984"/>
            <a:ext cx="7482946" cy="1569660"/>
          </a:xfrm>
          <a:prstGeom prst="rect">
            <a:avLst/>
          </a:prstGeom>
          <a:noFill/>
        </p:spPr>
        <p:txBody>
          <a:bodyPr wrap="none" rtlCol="0">
            <a:spAutoFit/>
          </a:bodyPr>
          <a:lstStyle/>
          <a:p>
            <a:r>
              <a:rPr lang="fr-FR" sz="2400" b="1" dirty="0" smtClean="0">
                <a:latin typeface="Exo 2.0"/>
              </a:rPr>
              <a:t>Les moteurs de recherche spécialisés : </a:t>
            </a:r>
          </a:p>
          <a:p>
            <a:endParaRPr lang="fr-FR" sz="2400" b="1" dirty="0" smtClean="0">
              <a:latin typeface="Exo 2.0"/>
            </a:endParaRPr>
          </a:p>
          <a:p>
            <a:pPr marL="742950" lvl="1" indent="-285750">
              <a:buFont typeface="Arial" panose="020B0604020202020204" pitchFamily="34" charset="0"/>
              <a:buChar char="•"/>
            </a:pPr>
            <a:r>
              <a:rPr lang="fr-FR" sz="2400" dirty="0" smtClean="0"/>
              <a:t>Google Images : </a:t>
            </a:r>
            <a:r>
              <a:rPr lang="fr-FR" sz="2000" dirty="0" smtClean="0">
                <a:hlinkClick r:id="rId4"/>
              </a:rPr>
              <a:t>https://images.google.com/</a:t>
            </a:r>
            <a:endParaRPr lang="fr-FR" sz="2000" dirty="0" smtClean="0"/>
          </a:p>
          <a:p>
            <a:pPr marL="742950" lvl="1" indent="-285750">
              <a:buFont typeface="Arial" panose="020B0604020202020204" pitchFamily="34" charset="0"/>
              <a:buChar char="•"/>
            </a:pPr>
            <a:r>
              <a:rPr lang="fr-FR" sz="2400" dirty="0"/>
              <a:t>Creative Commons : </a:t>
            </a:r>
            <a:r>
              <a:rPr lang="fr-FR" sz="2000" dirty="0" smtClean="0">
                <a:hlinkClick r:id="rId5"/>
              </a:rPr>
              <a:t>https://search.creativecommons.org/</a:t>
            </a:r>
            <a:r>
              <a:rPr lang="fr-FR" sz="2000" b="1" dirty="0" smtClean="0"/>
              <a:t> </a:t>
            </a:r>
            <a:endParaRPr lang="fr-FR" sz="4000" b="1" dirty="0"/>
          </a:p>
        </p:txBody>
      </p:sp>
      <p:grpSp>
        <p:nvGrpSpPr>
          <p:cNvPr id="17" name="Group 57"/>
          <p:cNvGrpSpPr/>
          <p:nvPr/>
        </p:nvGrpSpPr>
        <p:grpSpPr>
          <a:xfrm>
            <a:off x="2135561" y="600051"/>
            <a:ext cx="852933" cy="865384"/>
            <a:chOff x="2285781" y="4847654"/>
            <a:chExt cx="952480" cy="966132"/>
          </a:xfrm>
        </p:grpSpPr>
        <p:sp>
          <p:nvSpPr>
            <p:cNvPr id="18" name="Oval 58"/>
            <p:cNvSpPr/>
            <p:nvPr/>
          </p:nvSpPr>
          <p:spPr bwMode="auto">
            <a:xfrm>
              <a:off x="2346028" y="4908765"/>
              <a:ext cx="840592" cy="852640"/>
            </a:xfrm>
            <a:prstGeom prst="ellipse">
              <a:avLst/>
            </a:prstGeom>
            <a:solidFill>
              <a:srgbClr val="CA5157"/>
            </a:solidFill>
            <a:ln w="3175" cmpd="sng">
              <a:noFill/>
              <a:prstDash val="soli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sp>
          <p:nvSpPr>
            <p:cNvPr id="19" name="Oval 59"/>
            <p:cNvSpPr/>
            <p:nvPr/>
          </p:nvSpPr>
          <p:spPr bwMode="auto">
            <a:xfrm>
              <a:off x="2285781" y="4847654"/>
              <a:ext cx="952480" cy="966132"/>
            </a:xfrm>
            <a:prstGeom prst="ellipse">
              <a:avLst/>
            </a:prstGeom>
            <a:noFill/>
            <a:ln w="3175" cmpd="sng">
              <a:solidFill>
                <a:schemeClr val="tx1">
                  <a:lumMod val="60000"/>
                  <a:lumOff val="40000"/>
                </a:schemeClr>
              </a:solidFill>
              <a:prstDash val="sys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grpSp>
      <p:sp>
        <p:nvSpPr>
          <p:cNvPr id="21" name="AutoShape 43"/>
          <p:cNvSpPr>
            <a:spLocks/>
          </p:cNvSpPr>
          <p:nvPr/>
        </p:nvSpPr>
        <p:spPr bwMode="auto">
          <a:xfrm>
            <a:off x="2415896" y="867154"/>
            <a:ext cx="316951" cy="3255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63" y="0"/>
                </a:moveTo>
                <a:cubicBezTo>
                  <a:pt x="20630" y="0"/>
                  <a:pt x="20946" y="158"/>
                  <a:pt x="21208" y="478"/>
                </a:cubicBezTo>
                <a:cubicBezTo>
                  <a:pt x="21470" y="798"/>
                  <a:pt x="21599" y="1177"/>
                  <a:pt x="21599" y="1615"/>
                </a:cubicBezTo>
                <a:lnTo>
                  <a:pt x="21599" y="19984"/>
                </a:lnTo>
                <a:cubicBezTo>
                  <a:pt x="21599" y="20422"/>
                  <a:pt x="21470" y="20803"/>
                  <a:pt x="21208" y="21124"/>
                </a:cubicBezTo>
                <a:cubicBezTo>
                  <a:pt x="20948" y="21441"/>
                  <a:pt x="20632" y="21599"/>
                  <a:pt x="20263" y="21599"/>
                </a:cubicBezTo>
                <a:lnTo>
                  <a:pt x="1346" y="21599"/>
                </a:lnTo>
                <a:cubicBezTo>
                  <a:pt x="981" y="21599"/>
                  <a:pt x="663" y="21441"/>
                  <a:pt x="396" y="21124"/>
                </a:cubicBezTo>
                <a:cubicBezTo>
                  <a:pt x="132" y="20803"/>
                  <a:pt x="0" y="20422"/>
                  <a:pt x="0" y="19984"/>
                </a:cubicBezTo>
                <a:lnTo>
                  <a:pt x="0" y="1615"/>
                </a:lnTo>
                <a:cubicBezTo>
                  <a:pt x="0" y="1177"/>
                  <a:pt x="132" y="798"/>
                  <a:pt x="396" y="478"/>
                </a:cubicBezTo>
                <a:cubicBezTo>
                  <a:pt x="661" y="158"/>
                  <a:pt x="979" y="0"/>
                  <a:pt x="1346" y="0"/>
                </a:cubicBezTo>
                <a:lnTo>
                  <a:pt x="20263" y="0"/>
                </a:lnTo>
                <a:close/>
                <a:moveTo>
                  <a:pt x="19805" y="2170"/>
                </a:moveTo>
                <a:lnTo>
                  <a:pt x="1801" y="2170"/>
                </a:lnTo>
                <a:lnTo>
                  <a:pt x="1801" y="19440"/>
                </a:lnTo>
                <a:lnTo>
                  <a:pt x="19805" y="19440"/>
                </a:lnTo>
                <a:lnTo>
                  <a:pt x="19805" y="2170"/>
                </a:lnTo>
                <a:close/>
                <a:moveTo>
                  <a:pt x="5425" y="8662"/>
                </a:moveTo>
                <a:cubicBezTo>
                  <a:pt x="4910" y="8662"/>
                  <a:pt x="4475" y="8454"/>
                  <a:pt x="4125" y="8034"/>
                </a:cubicBezTo>
                <a:cubicBezTo>
                  <a:pt x="3770" y="7611"/>
                  <a:pt x="3598" y="7103"/>
                  <a:pt x="3598" y="6512"/>
                </a:cubicBezTo>
                <a:cubicBezTo>
                  <a:pt x="3598" y="5895"/>
                  <a:pt x="3770" y="5372"/>
                  <a:pt x="4125" y="4952"/>
                </a:cubicBezTo>
                <a:cubicBezTo>
                  <a:pt x="4477" y="4526"/>
                  <a:pt x="4910" y="4321"/>
                  <a:pt x="5425" y="4321"/>
                </a:cubicBezTo>
                <a:cubicBezTo>
                  <a:pt x="5914" y="4321"/>
                  <a:pt x="6340" y="4529"/>
                  <a:pt x="6693" y="4952"/>
                </a:cubicBezTo>
                <a:cubicBezTo>
                  <a:pt x="7045" y="5372"/>
                  <a:pt x="7219" y="5895"/>
                  <a:pt x="7219" y="6512"/>
                </a:cubicBezTo>
                <a:cubicBezTo>
                  <a:pt x="7219" y="7103"/>
                  <a:pt x="7045" y="7611"/>
                  <a:pt x="6693" y="8034"/>
                </a:cubicBezTo>
                <a:cubicBezTo>
                  <a:pt x="6340" y="8454"/>
                  <a:pt x="5914" y="8662"/>
                  <a:pt x="5425" y="8662"/>
                </a:cubicBezTo>
                <a:moveTo>
                  <a:pt x="18001" y="17287"/>
                </a:moveTo>
                <a:lnTo>
                  <a:pt x="3598" y="17287"/>
                </a:lnTo>
                <a:lnTo>
                  <a:pt x="3598" y="15810"/>
                </a:lnTo>
                <a:lnTo>
                  <a:pt x="6845" y="10745"/>
                </a:lnTo>
                <a:lnTo>
                  <a:pt x="9045" y="12942"/>
                </a:lnTo>
                <a:lnTo>
                  <a:pt x="13193" y="5387"/>
                </a:lnTo>
                <a:lnTo>
                  <a:pt x="17998" y="11350"/>
                </a:lnTo>
                <a:lnTo>
                  <a:pt x="17998" y="17287"/>
                </a:lnTo>
                <a:close/>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Tree>
    <p:extLst>
      <p:ext uri="{BB962C8B-B14F-4D97-AF65-F5344CB8AC3E}">
        <p14:creationId xmlns:p14="http://schemas.microsoft.com/office/powerpoint/2010/main" val="3935756472"/>
      </p:ext>
    </p:extLst>
  </p:cSld>
  <p:clrMapOvr>
    <a:masterClrMapping/>
  </p:clrMapOvr>
  <mc:AlternateContent xmlns:mc="http://schemas.openxmlformats.org/markup-compatibility/2006" xmlns:p14="http://schemas.microsoft.com/office/powerpoint/2010/main">
    <mc:Choice Requires="p14">
      <p:transition spd="slow" p14:dur="3400" advClick="0" advTm="3000">
        <p14:reveal/>
      </p:transition>
    </mc:Choice>
    <mc:Fallback xmlns="">
      <p:transition xmlns:p14="http://schemas.microsoft.com/office/powerpoint/2010/mai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fade">
                                      <p:cBhvr>
                                        <p:cTn id="7" dur="500"/>
                                        <p:tgtEl>
                                          <p:spTgt spid="51"/>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3"/>
                                        </p:tgtEl>
                                        <p:attrNameLst>
                                          <p:attrName>style.visibility</p:attrName>
                                        </p:attrNameLst>
                                      </p:cBhvr>
                                      <p:to>
                                        <p:strVal val="visible"/>
                                      </p:to>
                                    </p:set>
                                    <p:anim calcmode="lin" valueType="num">
                                      <p:cBhvr>
                                        <p:cTn id="11" dur="500" fill="hold"/>
                                        <p:tgtEl>
                                          <p:spTgt spid="43"/>
                                        </p:tgtEl>
                                        <p:attrNameLst>
                                          <p:attrName>ppt_w</p:attrName>
                                        </p:attrNameLst>
                                      </p:cBhvr>
                                      <p:tavLst>
                                        <p:tav tm="0">
                                          <p:val>
                                            <p:fltVal val="0"/>
                                          </p:val>
                                        </p:tav>
                                        <p:tav tm="100000">
                                          <p:val>
                                            <p:strVal val="#ppt_w"/>
                                          </p:val>
                                        </p:tav>
                                      </p:tavLst>
                                    </p:anim>
                                    <p:anim calcmode="lin" valueType="num">
                                      <p:cBhvr>
                                        <p:cTn id="12" dur="500" fill="hold"/>
                                        <p:tgtEl>
                                          <p:spTgt spid="43"/>
                                        </p:tgtEl>
                                        <p:attrNameLst>
                                          <p:attrName>ppt_h</p:attrName>
                                        </p:attrNameLst>
                                      </p:cBhvr>
                                      <p:tavLst>
                                        <p:tav tm="0">
                                          <p:val>
                                            <p:fltVal val="0"/>
                                          </p:val>
                                        </p:tav>
                                        <p:tav tm="100000">
                                          <p:val>
                                            <p:strVal val="#ppt_h"/>
                                          </p:val>
                                        </p:tav>
                                      </p:tavLst>
                                    </p:anim>
                                    <p:animEffect transition="in" filter="fade">
                                      <p:cBhvr>
                                        <p:cTn id="13" dur="500"/>
                                        <p:tgtEl>
                                          <p:spTgt spid="43"/>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p:cTn id="17" dur="500" fill="hold"/>
                                        <p:tgtEl>
                                          <p:spTgt spid="16"/>
                                        </p:tgtEl>
                                        <p:attrNameLst>
                                          <p:attrName>ppt_w</p:attrName>
                                        </p:attrNameLst>
                                      </p:cBhvr>
                                      <p:tavLst>
                                        <p:tav tm="0">
                                          <p:val>
                                            <p:fltVal val="0"/>
                                          </p:val>
                                        </p:tav>
                                        <p:tav tm="100000">
                                          <p:val>
                                            <p:strVal val="#ppt_w"/>
                                          </p:val>
                                        </p:tav>
                                      </p:tavLst>
                                    </p:anim>
                                    <p:anim calcmode="lin" valueType="num">
                                      <p:cBhvr>
                                        <p:cTn id="18" dur="500" fill="hold"/>
                                        <p:tgtEl>
                                          <p:spTgt spid="16"/>
                                        </p:tgtEl>
                                        <p:attrNameLst>
                                          <p:attrName>ppt_h</p:attrName>
                                        </p:attrNameLst>
                                      </p:cBhvr>
                                      <p:tavLst>
                                        <p:tav tm="0">
                                          <p:val>
                                            <p:fltVal val="0"/>
                                          </p:val>
                                        </p:tav>
                                        <p:tav tm="100000">
                                          <p:val>
                                            <p:strVal val="#ppt_h"/>
                                          </p:val>
                                        </p:tav>
                                      </p:tavLst>
                                    </p:anim>
                                    <p:animEffect transition="in" filter="fade">
                                      <p:cBhvr>
                                        <p:cTn id="19" dur="500"/>
                                        <p:tgtEl>
                                          <p:spTgt spid="16"/>
                                        </p:tgtEl>
                                      </p:cBhvr>
                                    </p:animEffect>
                                  </p:childTnLst>
                                </p:cTn>
                              </p:par>
                            </p:childTnLst>
                          </p:cTn>
                        </p:par>
                        <p:par>
                          <p:cTn id="20" fill="hold">
                            <p:stCondLst>
                              <p:cond delay="1500"/>
                            </p:stCondLst>
                            <p:childTnLst>
                              <p:par>
                                <p:cTn id="21" presetID="10" presetClass="entr" presetSubtype="0" fill="hold" nodeType="after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fade">
                                      <p:cBhvr>
                                        <p:cTn id="23" dur="500"/>
                                        <p:tgtEl>
                                          <p:spTgt spid="17"/>
                                        </p:tgtEl>
                                      </p:cBhvr>
                                    </p:animEffect>
                                  </p:childTnLst>
                                </p:cTn>
                              </p:par>
                            </p:childTnLst>
                          </p:cTn>
                        </p:par>
                        <p:par>
                          <p:cTn id="24" fill="hold">
                            <p:stCondLst>
                              <p:cond delay="2000"/>
                            </p:stCondLst>
                            <p:childTnLst>
                              <p:par>
                                <p:cTn id="25" presetID="53" presetClass="entr" presetSubtype="16" fill="hold" grpId="0" nodeType="afterEffect">
                                  <p:stCondLst>
                                    <p:cond delay="0"/>
                                  </p:stCondLst>
                                  <p:childTnLst>
                                    <p:set>
                                      <p:cBhvr>
                                        <p:cTn id="26" dur="1" fill="hold">
                                          <p:stCondLst>
                                            <p:cond delay="0"/>
                                          </p:stCondLst>
                                        </p:cTn>
                                        <p:tgtEl>
                                          <p:spTgt spid="21"/>
                                        </p:tgtEl>
                                        <p:attrNameLst>
                                          <p:attrName>style.visibility</p:attrName>
                                        </p:attrNameLst>
                                      </p:cBhvr>
                                      <p:to>
                                        <p:strVal val="visible"/>
                                      </p:to>
                                    </p:set>
                                    <p:anim calcmode="lin" valueType="num">
                                      <p:cBhvr>
                                        <p:cTn id="27" dur="500" fill="hold"/>
                                        <p:tgtEl>
                                          <p:spTgt spid="21"/>
                                        </p:tgtEl>
                                        <p:attrNameLst>
                                          <p:attrName>ppt_w</p:attrName>
                                        </p:attrNameLst>
                                      </p:cBhvr>
                                      <p:tavLst>
                                        <p:tav tm="0">
                                          <p:val>
                                            <p:fltVal val="0"/>
                                          </p:val>
                                        </p:tav>
                                        <p:tav tm="100000">
                                          <p:val>
                                            <p:strVal val="#ppt_w"/>
                                          </p:val>
                                        </p:tav>
                                      </p:tavLst>
                                    </p:anim>
                                    <p:anim calcmode="lin" valueType="num">
                                      <p:cBhvr>
                                        <p:cTn id="28" dur="500" fill="hold"/>
                                        <p:tgtEl>
                                          <p:spTgt spid="21"/>
                                        </p:tgtEl>
                                        <p:attrNameLst>
                                          <p:attrName>ppt_h</p:attrName>
                                        </p:attrNameLst>
                                      </p:cBhvr>
                                      <p:tavLst>
                                        <p:tav tm="0">
                                          <p:val>
                                            <p:fltVal val="0"/>
                                          </p:val>
                                        </p:tav>
                                        <p:tav tm="100000">
                                          <p:val>
                                            <p:strVal val="#ppt_h"/>
                                          </p:val>
                                        </p:tav>
                                      </p:tavLst>
                                    </p:anim>
                                    <p:animEffect transition="in" filter="fade">
                                      <p:cBhvr>
                                        <p:cTn id="29"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43" grpId="0" animBg="1"/>
      <p:bldP spid="16" grpId="0" animBg="1"/>
      <p:bldP spid="2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50"/>
          <p:cNvSpPr/>
          <p:nvPr/>
        </p:nvSpPr>
        <p:spPr>
          <a:xfrm>
            <a:off x="1524000" y="5635854"/>
            <a:ext cx="9155224" cy="1222147"/>
          </a:xfrm>
          <a:prstGeom prst="rect">
            <a:avLst/>
          </a:prstGeom>
          <a:solidFill>
            <a:srgbClr val="1A916C"/>
          </a:solidFill>
          <a:ln>
            <a:noFill/>
          </a:ln>
          <a:effectLst/>
        </p:spPr>
        <p:style>
          <a:lnRef idx="1">
            <a:schemeClr val="accent1"/>
          </a:lnRef>
          <a:fillRef idx="3">
            <a:schemeClr val="accent1"/>
          </a:fillRef>
          <a:effectRef idx="2">
            <a:schemeClr val="accent1"/>
          </a:effectRef>
          <a:fontRef idx="minor">
            <a:schemeClr val="lt1"/>
          </a:fontRef>
        </p:style>
        <p:txBody>
          <a:bodyPr lIns="91443" tIns="45722" rIns="91443" bIns="45722" rtlCol="0" anchor="ctr"/>
          <a:lstStyle/>
          <a:p>
            <a:pPr algn="ctr"/>
            <a:endParaRPr lang="en-US" sz="1400" dirty="0">
              <a:latin typeface="Lato Light"/>
            </a:endParaRPr>
          </a:p>
        </p:txBody>
      </p:sp>
      <p:sp>
        <p:nvSpPr>
          <p:cNvPr id="2" name="AutoShape 2" descr="Résultat de recherche d'images pour &quot;creative commons by&quot;"/>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dirty="0"/>
          </a:p>
        </p:txBody>
      </p:sp>
      <p:pic>
        <p:nvPicPr>
          <p:cNvPr id="37" name="Image 3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36360" y="6021289"/>
            <a:ext cx="901436" cy="321643"/>
          </a:xfrm>
          <a:prstGeom prst="rect">
            <a:avLst/>
          </a:prstGeom>
        </p:spPr>
      </p:pic>
      <p:sp>
        <p:nvSpPr>
          <p:cNvPr id="39" name="Espace réservé du pied de page 1"/>
          <p:cNvSpPr>
            <a:spLocks noGrp="1"/>
          </p:cNvSpPr>
          <p:nvPr/>
        </p:nvSpPr>
        <p:spPr>
          <a:xfrm>
            <a:off x="7464152" y="5912682"/>
            <a:ext cx="2895600" cy="476250"/>
          </a:xfrm>
          <a:prstGeom prst="rect">
            <a:avLst/>
          </a:prstGeom>
        </p:spPr>
        <p:txBody>
          <a:bodyPr anchor="b"/>
          <a:lstStyle>
            <a:defPPr>
              <a:defRPr lang="fr-FR"/>
            </a:defPPr>
            <a:lvl1pPr marL="0" algn="l" defTabSz="914400" rtl="0" eaLnBrk="1" latinLnBrk="0" hangingPunct="1">
              <a:defRPr kumimoji="0" sz="1200" kern="1200">
                <a:solidFill>
                  <a:schemeClr val="bg2">
                    <a:shade val="50000"/>
                    <a:satMod val="200000"/>
                  </a:schemeClr>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b="1" dirty="0">
                <a:solidFill>
                  <a:schemeClr val="tx1"/>
                </a:solidFill>
              </a:rPr>
              <a:t>Marie Latour</a:t>
            </a:r>
          </a:p>
          <a:p>
            <a:r>
              <a:rPr lang="fr-FR" b="1" dirty="0">
                <a:solidFill>
                  <a:schemeClr val="tx1"/>
                </a:solidFill>
              </a:rPr>
              <a:t>Bibliothèque universitaire </a:t>
            </a:r>
            <a:endParaRPr lang="fr-BE" b="1" dirty="0">
              <a:solidFill>
                <a:schemeClr val="tx1"/>
              </a:solidFill>
            </a:endParaRPr>
          </a:p>
        </p:txBody>
      </p:sp>
      <p:sp>
        <p:nvSpPr>
          <p:cNvPr id="43" name="AutoShape 82"/>
          <p:cNvSpPr>
            <a:spLocks/>
          </p:cNvSpPr>
          <p:nvPr/>
        </p:nvSpPr>
        <p:spPr bwMode="auto">
          <a:xfrm>
            <a:off x="2407404" y="884153"/>
            <a:ext cx="316951" cy="2971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67" y="5419"/>
                </a:moveTo>
                <a:cubicBezTo>
                  <a:pt x="4051" y="5419"/>
                  <a:pt x="4271" y="5505"/>
                  <a:pt x="4428" y="5687"/>
                </a:cubicBezTo>
                <a:cubicBezTo>
                  <a:pt x="4586" y="5865"/>
                  <a:pt x="4701" y="6078"/>
                  <a:pt x="4766" y="6326"/>
                </a:cubicBezTo>
                <a:cubicBezTo>
                  <a:pt x="4835" y="6574"/>
                  <a:pt x="4879" y="6836"/>
                  <a:pt x="4893" y="7106"/>
                </a:cubicBezTo>
                <a:cubicBezTo>
                  <a:pt x="4910" y="7377"/>
                  <a:pt x="4917" y="7596"/>
                  <a:pt x="4917" y="7760"/>
                </a:cubicBezTo>
                <a:lnTo>
                  <a:pt x="4917" y="9856"/>
                </a:lnTo>
                <a:cubicBezTo>
                  <a:pt x="4809" y="9928"/>
                  <a:pt x="4720" y="10015"/>
                  <a:pt x="4646" y="10110"/>
                </a:cubicBezTo>
                <a:cubicBezTo>
                  <a:pt x="4574" y="10208"/>
                  <a:pt x="4468" y="10257"/>
                  <a:pt x="4329" y="10257"/>
                </a:cubicBezTo>
                <a:lnTo>
                  <a:pt x="561" y="10257"/>
                </a:lnTo>
                <a:cubicBezTo>
                  <a:pt x="439" y="10257"/>
                  <a:pt x="338" y="10208"/>
                  <a:pt x="256" y="10110"/>
                </a:cubicBezTo>
                <a:cubicBezTo>
                  <a:pt x="177" y="10015"/>
                  <a:pt x="93" y="9928"/>
                  <a:pt x="0" y="9856"/>
                </a:cubicBezTo>
                <a:lnTo>
                  <a:pt x="0" y="7760"/>
                </a:lnTo>
                <a:cubicBezTo>
                  <a:pt x="0" y="7596"/>
                  <a:pt x="4" y="7377"/>
                  <a:pt x="12" y="7106"/>
                </a:cubicBezTo>
                <a:cubicBezTo>
                  <a:pt x="19" y="6836"/>
                  <a:pt x="57" y="6574"/>
                  <a:pt x="124" y="6326"/>
                </a:cubicBezTo>
                <a:cubicBezTo>
                  <a:pt x="196" y="6078"/>
                  <a:pt x="309" y="5865"/>
                  <a:pt x="465" y="5687"/>
                </a:cubicBezTo>
                <a:cubicBezTo>
                  <a:pt x="624" y="5508"/>
                  <a:pt x="842" y="5419"/>
                  <a:pt x="1123" y="5419"/>
                </a:cubicBezTo>
                <a:cubicBezTo>
                  <a:pt x="782" y="5151"/>
                  <a:pt x="508" y="4803"/>
                  <a:pt x="304" y="4377"/>
                </a:cubicBezTo>
                <a:cubicBezTo>
                  <a:pt x="103" y="3950"/>
                  <a:pt x="0" y="3469"/>
                  <a:pt x="0" y="2937"/>
                </a:cubicBezTo>
                <a:cubicBezTo>
                  <a:pt x="0" y="2539"/>
                  <a:pt x="64" y="2162"/>
                  <a:pt x="189" y="1805"/>
                </a:cubicBezTo>
                <a:cubicBezTo>
                  <a:pt x="316" y="1448"/>
                  <a:pt x="491" y="1134"/>
                  <a:pt x="717" y="861"/>
                </a:cubicBezTo>
                <a:cubicBezTo>
                  <a:pt x="943" y="590"/>
                  <a:pt x="1207" y="380"/>
                  <a:pt x="1504" y="227"/>
                </a:cubicBezTo>
                <a:cubicBezTo>
                  <a:pt x="1804" y="77"/>
                  <a:pt x="2119" y="0"/>
                  <a:pt x="2445" y="0"/>
                </a:cubicBezTo>
                <a:cubicBezTo>
                  <a:pt x="2793" y="0"/>
                  <a:pt x="3115" y="77"/>
                  <a:pt x="3412" y="227"/>
                </a:cubicBezTo>
                <a:cubicBezTo>
                  <a:pt x="3712" y="380"/>
                  <a:pt x="3969" y="590"/>
                  <a:pt x="4188" y="861"/>
                </a:cubicBezTo>
                <a:cubicBezTo>
                  <a:pt x="4406" y="1134"/>
                  <a:pt x="4584" y="1448"/>
                  <a:pt x="4716" y="1805"/>
                </a:cubicBezTo>
                <a:cubicBezTo>
                  <a:pt x="4850" y="2162"/>
                  <a:pt x="4917" y="2539"/>
                  <a:pt x="4917" y="2937"/>
                </a:cubicBezTo>
                <a:cubicBezTo>
                  <a:pt x="4917" y="3458"/>
                  <a:pt x="4814" y="3939"/>
                  <a:pt x="4603" y="4371"/>
                </a:cubicBezTo>
                <a:cubicBezTo>
                  <a:pt x="4392" y="4800"/>
                  <a:pt x="4115" y="5151"/>
                  <a:pt x="3767" y="5419"/>
                </a:cubicBezTo>
                <a:moveTo>
                  <a:pt x="18165" y="12062"/>
                </a:moveTo>
                <a:cubicBezTo>
                  <a:pt x="18672" y="12604"/>
                  <a:pt x="19070" y="13142"/>
                  <a:pt x="19356" y="13669"/>
                </a:cubicBezTo>
                <a:cubicBezTo>
                  <a:pt x="19641" y="14196"/>
                  <a:pt x="19788" y="14801"/>
                  <a:pt x="19788" y="15480"/>
                </a:cubicBezTo>
                <a:lnTo>
                  <a:pt x="19788" y="20816"/>
                </a:lnTo>
                <a:cubicBezTo>
                  <a:pt x="19694" y="20868"/>
                  <a:pt x="19620" y="20931"/>
                  <a:pt x="19557" y="20995"/>
                </a:cubicBezTo>
                <a:cubicBezTo>
                  <a:pt x="19497" y="21061"/>
                  <a:pt x="19425" y="21122"/>
                  <a:pt x="19344" y="21191"/>
                </a:cubicBezTo>
                <a:cubicBezTo>
                  <a:pt x="19262" y="21251"/>
                  <a:pt x="19173" y="21317"/>
                  <a:pt x="19075" y="21386"/>
                </a:cubicBezTo>
                <a:cubicBezTo>
                  <a:pt x="18976" y="21455"/>
                  <a:pt x="18835" y="21528"/>
                  <a:pt x="18662" y="21599"/>
                </a:cubicBezTo>
                <a:lnTo>
                  <a:pt x="2942" y="21599"/>
                </a:lnTo>
                <a:cubicBezTo>
                  <a:pt x="2675" y="21599"/>
                  <a:pt x="2467" y="21499"/>
                  <a:pt x="2318" y="21291"/>
                </a:cubicBezTo>
                <a:cubicBezTo>
                  <a:pt x="2167" y="21081"/>
                  <a:pt x="2003" y="20926"/>
                  <a:pt x="1819" y="20816"/>
                </a:cubicBezTo>
                <a:lnTo>
                  <a:pt x="1819" y="15480"/>
                </a:lnTo>
                <a:cubicBezTo>
                  <a:pt x="1819" y="14763"/>
                  <a:pt x="1989" y="14127"/>
                  <a:pt x="2335" y="13571"/>
                </a:cubicBezTo>
                <a:cubicBezTo>
                  <a:pt x="2678" y="13018"/>
                  <a:pt x="3052" y="12511"/>
                  <a:pt x="3460" y="12062"/>
                </a:cubicBezTo>
                <a:cubicBezTo>
                  <a:pt x="3535" y="11970"/>
                  <a:pt x="3633" y="11869"/>
                  <a:pt x="3753" y="11766"/>
                </a:cubicBezTo>
                <a:cubicBezTo>
                  <a:pt x="3873" y="11659"/>
                  <a:pt x="4000" y="11590"/>
                  <a:pt x="4137" y="11553"/>
                </a:cubicBezTo>
                <a:cubicBezTo>
                  <a:pt x="4276" y="11495"/>
                  <a:pt x="4432" y="11466"/>
                  <a:pt x="4610" y="11455"/>
                </a:cubicBezTo>
                <a:cubicBezTo>
                  <a:pt x="4785" y="11446"/>
                  <a:pt x="4956" y="11423"/>
                  <a:pt x="5126" y="11388"/>
                </a:cubicBezTo>
                <a:cubicBezTo>
                  <a:pt x="5594" y="11299"/>
                  <a:pt x="6091" y="11210"/>
                  <a:pt x="6621" y="11121"/>
                </a:cubicBezTo>
                <a:cubicBezTo>
                  <a:pt x="7149" y="11034"/>
                  <a:pt x="7665" y="10945"/>
                  <a:pt x="8172" y="10853"/>
                </a:cubicBezTo>
                <a:cubicBezTo>
                  <a:pt x="7483" y="10326"/>
                  <a:pt x="6928" y="9632"/>
                  <a:pt x="6513" y="8762"/>
                </a:cubicBezTo>
                <a:cubicBezTo>
                  <a:pt x="6093" y="7896"/>
                  <a:pt x="5884" y="6940"/>
                  <a:pt x="5884" y="5903"/>
                </a:cubicBezTo>
                <a:cubicBezTo>
                  <a:pt x="5884" y="5097"/>
                  <a:pt x="6016" y="4331"/>
                  <a:pt x="6275" y="3608"/>
                </a:cubicBezTo>
                <a:cubicBezTo>
                  <a:pt x="6535" y="2885"/>
                  <a:pt x="6887" y="2260"/>
                  <a:pt x="7331" y="1733"/>
                </a:cubicBezTo>
                <a:cubicBezTo>
                  <a:pt x="7778" y="1203"/>
                  <a:pt x="8299" y="786"/>
                  <a:pt x="8894" y="472"/>
                </a:cubicBezTo>
                <a:cubicBezTo>
                  <a:pt x="9494" y="158"/>
                  <a:pt x="10125" y="3"/>
                  <a:pt x="10802" y="3"/>
                </a:cubicBezTo>
                <a:cubicBezTo>
                  <a:pt x="11476" y="3"/>
                  <a:pt x="12112" y="158"/>
                  <a:pt x="12710" y="472"/>
                </a:cubicBezTo>
                <a:cubicBezTo>
                  <a:pt x="13307" y="786"/>
                  <a:pt x="13826" y="1203"/>
                  <a:pt x="14272" y="1733"/>
                </a:cubicBezTo>
                <a:cubicBezTo>
                  <a:pt x="14716" y="2260"/>
                  <a:pt x="15067" y="2885"/>
                  <a:pt x="15328" y="3608"/>
                </a:cubicBezTo>
                <a:cubicBezTo>
                  <a:pt x="15590" y="4331"/>
                  <a:pt x="15719" y="5097"/>
                  <a:pt x="15719" y="5903"/>
                </a:cubicBezTo>
                <a:cubicBezTo>
                  <a:pt x="15719" y="6939"/>
                  <a:pt x="15513" y="7890"/>
                  <a:pt x="15100" y="8757"/>
                </a:cubicBezTo>
                <a:cubicBezTo>
                  <a:pt x="14685" y="9620"/>
                  <a:pt x="14128" y="10320"/>
                  <a:pt x="13432" y="10853"/>
                </a:cubicBezTo>
                <a:cubicBezTo>
                  <a:pt x="13936" y="10945"/>
                  <a:pt x="14452" y="11031"/>
                  <a:pt x="14978" y="11115"/>
                </a:cubicBezTo>
                <a:cubicBezTo>
                  <a:pt x="15504" y="11198"/>
                  <a:pt x="16005" y="11288"/>
                  <a:pt x="16478" y="11388"/>
                </a:cubicBezTo>
                <a:cubicBezTo>
                  <a:pt x="16653" y="11426"/>
                  <a:pt x="16826" y="11449"/>
                  <a:pt x="16994" y="11455"/>
                </a:cubicBezTo>
                <a:cubicBezTo>
                  <a:pt x="17162" y="11466"/>
                  <a:pt x="17323" y="11495"/>
                  <a:pt x="17467" y="11553"/>
                </a:cubicBezTo>
                <a:cubicBezTo>
                  <a:pt x="17603" y="11590"/>
                  <a:pt x="17731" y="11659"/>
                  <a:pt x="17851" y="11766"/>
                </a:cubicBezTo>
                <a:cubicBezTo>
                  <a:pt x="17966" y="11869"/>
                  <a:pt x="18074" y="11970"/>
                  <a:pt x="18165" y="12062"/>
                </a:cubicBezTo>
                <a:moveTo>
                  <a:pt x="20474" y="5419"/>
                </a:moveTo>
                <a:cubicBezTo>
                  <a:pt x="20757" y="5419"/>
                  <a:pt x="20973" y="5505"/>
                  <a:pt x="21124" y="5687"/>
                </a:cubicBezTo>
                <a:cubicBezTo>
                  <a:pt x="21271" y="5865"/>
                  <a:pt x="21381" y="6078"/>
                  <a:pt x="21448" y="6326"/>
                </a:cubicBezTo>
                <a:cubicBezTo>
                  <a:pt x="21520" y="6574"/>
                  <a:pt x="21561" y="6836"/>
                  <a:pt x="21576" y="7106"/>
                </a:cubicBezTo>
                <a:cubicBezTo>
                  <a:pt x="21592" y="7377"/>
                  <a:pt x="21599" y="7596"/>
                  <a:pt x="21599" y="7760"/>
                </a:cubicBezTo>
                <a:lnTo>
                  <a:pt x="21599" y="9856"/>
                </a:lnTo>
                <a:cubicBezTo>
                  <a:pt x="21508" y="9928"/>
                  <a:pt x="21422" y="10015"/>
                  <a:pt x="21340" y="10110"/>
                </a:cubicBezTo>
                <a:cubicBezTo>
                  <a:pt x="21261" y="10208"/>
                  <a:pt x="21158" y="10257"/>
                  <a:pt x="21036" y="10257"/>
                </a:cubicBezTo>
                <a:lnTo>
                  <a:pt x="17268" y="10257"/>
                </a:lnTo>
                <a:cubicBezTo>
                  <a:pt x="17131" y="10257"/>
                  <a:pt x="17023" y="10208"/>
                  <a:pt x="16953" y="10110"/>
                </a:cubicBezTo>
                <a:cubicBezTo>
                  <a:pt x="16879" y="10015"/>
                  <a:pt x="16790" y="9928"/>
                  <a:pt x="16682" y="9856"/>
                </a:cubicBezTo>
                <a:lnTo>
                  <a:pt x="16682" y="7760"/>
                </a:lnTo>
                <a:cubicBezTo>
                  <a:pt x="16682" y="7596"/>
                  <a:pt x="16692" y="7377"/>
                  <a:pt x="16706" y="7106"/>
                </a:cubicBezTo>
                <a:cubicBezTo>
                  <a:pt x="16720" y="6836"/>
                  <a:pt x="16766" y="6574"/>
                  <a:pt x="16836" y="6326"/>
                </a:cubicBezTo>
                <a:cubicBezTo>
                  <a:pt x="16912" y="6078"/>
                  <a:pt x="17023" y="5865"/>
                  <a:pt x="17183" y="5687"/>
                </a:cubicBezTo>
                <a:cubicBezTo>
                  <a:pt x="17337" y="5508"/>
                  <a:pt x="17556" y="5419"/>
                  <a:pt x="17829" y="5419"/>
                </a:cubicBezTo>
                <a:cubicBezTo>
                  <a:pt x="17488" y="5151"/>
                  <a:pt x="17210" y="4803"/>
                  <a:pt x="16999" y="4377"/>
                </a:cubicBezTo>
                <a:cubicBezTo>
                  <a:pt x="16788" y="3950"/>
                  <a:pt x="16682" y="3469"/>
                  <a:pt x="16682" y="2937"/>
                </a:cubicBezTo>
                <a:cubicBezTo>
                  <a:pt x="16682" y="2539"/>
                  <a:pt x="16744" y="2162"/>
                  <a:pt x="16872" y="1805"/>
                </a:cubicBezTo>
                <a:cubicBezTo>
                  <a:pt x="16999" y="1448"/>
                  <a:pt x="17174" y="1134"/>
                  <a:pt x="17400" y="861"/>
                </a:cubicBezTo>
                <a:cubicBezTo>
                  <a:pt x="17625" y="590"/>
                  <a:pt x="17889" y="380"/>
                  <a:pt x="18187" y="227"/>
                </a:cubicBezTo>
                <a:cubicBezTo>
                  <a:pt x="18487" y="77"/>
                  <a:pt x="18808" y="0"/>
                  <a:pt x="19152" y="0"/>
                </a:cubicBezTo>
                <a:cubicBezTo>
                  <a:pt x="19480" y="0"/>
                  <a:pt x="19795" y="77"/>
                  <a:pt x="20095" y="227"/>
                </a:cubicBezTo>
                <a:cubicBezTo>
                  <a:pt x="20395" y="380"/>
                  <a:pt x="20656" y="590"/>
                  <a:pt x="20882" y="861"/>
                </a:cubicBezTo>
                <a:cubicBezTo>
                  <a:pt x="21108" y="1134"/>
                  <a:pt x="21285" y="1448"/>
                  <a:pt x="21412" y="1805"/>
                </a:cubicBezTo>
                <a:cubicBezTo>
                  <a:pt x="21537" y="2162"/>
                  <a:pt x="21599" y="2539"/>
                  <a:pt x="21599" y="2937"/>
                </a:cubicBezTo>
                <a:cubicBezTo>
                  <a:pt x="21599" y="3458"/>
                  <a:pt x="21499" y="3939"/>
                  <a:pt x="21295" y="4371"/>
                </a:cubicBezTo>
                <a:cubicBezTo>
                  <a:pt x="21093" y="4800"/>
                  <a:pt x="20820" y="5151"/>
                  <a:pt x="20474" y="5419"/>
                </a:cubicBezTo>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16" name="AutoShape 43"/>
          <p:cNvSpPr>
            <a:spLocks/>
          </p:cNvSpPr>
          <p:nvPr/>
        </p:nvSpPr>
        <p:spPr bwMode="auto">
          <a:xfrm>
            <a:off x="2404953" y="884153"/>
            <a:ext cx="316951" cy="3255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63" y="0"/>
                </a:moveTo>
                <a:cubicBezTo>
                  <a:pt x="20630" y="0"/>
                  <a:pt x="20946" y="158"/>
                  <a:pt x="21208" y="478"/>
                </a:cubicBezTo>
                <a:cubicBezTo>
                  <a:pt x="21470" y="798"/>
                  <a:pt x="21599" y="1177"/>
                  <a:pt x="21599" y="1615"/>
                </a:cubicBezTo>
                <a:lnTo>
                  <a:pt x="21599" y="19984"/>
                </a:lnTo>
                <a:cubicBezTo>
                  <a:pt x="21599" y="20422"/>
                  <a:pt x="21470" y="20803"/>
                  <a:pt x="21208" y="21124"/>
                </a:cubicBezTo>
                <a:cubicBezTo>
                  <a:pt x="20948" y="21441"/>
                  <a:pt x="20632" y="21599"/>
                  <a:pt x="20263" y="21599"/>
                </a:cubicBezTo>
                <a:lnTo>
                  <a:pt x="1346" y="21599"/>
                </a:lnTo>
                <a:cubicBezTo>
                  <a:pt x="981" y="21599"/>
                  <a:pt x="663" y="21441"/>
                  <a:pt x="396" y="21124"/>
                </a:cubicBezTo>
                <a:cubicBezTo>
                  <a:pt x="132" y="20803"/>
                  <a:pt x="0" y="20422"/>
                  <a:pt x="0" y="19984"/>
                </a:cubicBezTo>
                <a:lnTo>
                  <a:pt x="0" y="1615"/>
                </a:lnTo>
                <a:cubicBezTo>
                  <a:pt x="0" y="1177"/>
                  <a:pt x="132" y="798"/>
                  <a:pt x="396" y="478"/>
                </a:cubicBezTo>
                <a:cubicBezTo>
                  <a:pt x="661" y="158"/>
                  <a:pt x="979" y="0"/>
                  <a:pt x="1346" y="0"/>
                </a:cubicBezTo>
                <a:lnTo>
                  <a:pt x="20263" y="0"/>
                </a:lnTo>
                <a:close/>
                <a:moveTo>
                  <a:pt x="19805" y="2170"/>
                </a:moveTo>
                <a:lnTo>
                  <a:pt x="1801" y="2170"/>
                </a:lnTo>
                <a:lnTo>
                  <a:pt x="1801" y="19440"/>
                </a:lnTo>
                <a:lnTo>
                  <a:pt x="19805" y="19440"/>
                </a:lnTo>
                <a:lnTo>
                  <a:pt x="19805" y="2170"/>
                </a:lnTo>
                <a:close/>
                <a:moveTo>
                  <a:pt x="5425" y="8662"/>
                </a:moveTo>
                <a:cubicBezTo>
                  <a:pt x="4910" y="8662"/>
                  <a:pt x="4475" y="8454"/>
                  <a:pt x="4125" y="8034"/>
                </a:cubicBezTo>
                <a:cubicBezTo>
                  <a:pt x="3770" y="7611"/>
                  <a:pt x="3598" y="7103"/>
                  <a:pt x="3598" y="6512"/>
                </a:cubicBezTo>
                <a:cubicBezTo>
                  <a:pt x="3598" y="5895"/>
                  <a:pt x="3770" y="5372"/>
                  <a:pt x="4125" y="4952"/>
                </a:cubicBezTo>
                <a:cubicBezTo>
                  <a:pt x="4477" y="4526"/>
                  <a:pt x="4910" y="4321"/>
                  <a:pt x="5425" y="4321"/>
                </a:cubicBezTo>
                <a:cubicBezTo>
                  <a:pt x="5914" y="4321"/>
                  <a:pt x="6340" y="4529"/>
                  <a:pt x="6693" y="4952"/>
                </a:cubicBezTo>
                <a:cubicBezTo>
                  <a:pt x="7045" y="5372"/>
                  <a:pt x="7219" y="5895"/>
                  <a:pt x="7219" y="6512"/>
                </a:cubicBezTo>
                <a:cubicBezTo>
                  <a:pt x="7219" y="7103"/>
                  <a:pt x="7045" y="7611"/>
                  <a:pt x="6693" y="8034"/>
                </a:cubicBezTo>
                <a:cubicBezTo>
                  <a:pt x="6340" y="8454"/>
                  <a:pt x="5914" y="8662"/>
                  <a:pt x="5425" y="8662"/>
                </a:cubicBezTo>
                <a:moveTo>
                  <a:pt x="18001" y="17287"/>
                </a:moveTo>
                <a:lnTo>
                  <a:pt x="3598" y="17287"/>
                </a:lnTo>
                <a:lnTo>
                  <a:pt x="3598" y="15810"/>
                </a:lnTo>
                <a:lnTo>
                  <a:pt x="6845" y="10745"/>
                </a:lnTo>
                <a:lnTo>
                  <a:pt x="9045" y="12942"/>
                </a:lnTo>
                <a:lnTo>
                  <a:pt x="13193" y="5387"/>
                </a:lnTo>
                <a:lnTo>
                  <a:pt x="17998" y="11350"/>
                </a:lnTo>
                <a:lnTo>
                  <a:pt x="17998" y="17287"/>
                </a:lnTo>
                <a:close/>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20" name="AutoShape 20"/>
          <p:cNvSpPr>
            <a:spLocks/>
          </p:cNvSpPr>
          <p:nvPr/>
        </p:nvSpPr>
        <p:spPr bwMode="auto">
          <a:xfrm>
            <a:off x="2404951" y="864301"/>
            <a:ext cx="316951" cy="2959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87" y="2580"/>
                </a:moveTo>
                <a:cubicBezTo>
                  <a:pt x="20419" y="2580"/>
                  <a:pt x="20793" y="2735"/>
                  <a:pt x="21116" y="3052"/>
                </a:cubicBezTo>
                <a:cubicBezTo>
                  <a:pt x="21438" y="3372"/>
                  <a:pt x="21599" y="3743"/>
                  <a:pt x="21599" y="4175"/>
                </a:cubicBezTo>
                <a:lnTo>
                  <a:pt x="21599" y="19987"/>
                </a:lnTo>
                <a:cubicBezTo>
                  <a:pt x="21599" y="20419"/>
                  <a:pt x="21438" y="20796"/>
                  <a:pt x="21116" y="21116"/>
                </a:cubicBezTo>
                <a:cubicBezTo>
                  <a:pt x="20793" y="21438"/>
                  <a:pt x="20419" y="21599"/>
                  <a:pt x="19987" y="21599"/>
                </a:cubicBezTo>
                <a:lnTo>
                  <a:pt x="1612" y="21599"/>
                </a:lnTo>
                <a:cubicBezTo>
                  <a:pt x="1180" y="21599"/>
                  <a:pt x="806" y="21438"/>
                  <a:pt x="483" y="21116"/>
                </a:cubicBezTo>
                <a:cubicBezTo>
                  <a:pt x="161" y="20796"/>
                  <a:pt x="0" y="20419"/>
                  <a:pt x="0" y="19987"/>
                </a:cubicBezTo>
                <a:lnTo>
                  <a:pt x="0" y="4175"/>
                </a:lnTo>
                <a:cubicBezTo>
                  <a:pt x="0" y="3743"/>
                  <a:pt x="161" y="3372"/>
                  <a:pt x="483" y="3052"/>
                </a:cubicBezTo>
                <a:cubicBezTo>
                  <a:pt x="806" y="2735"/>
                  <a:pt x="1180" y="2580"/>
                  <a:pt x="1612" y="2580"/>
                </a:cubicBezTo>
                <a:lnTo>
                  <a:pt x="2150" y="2580"/>
                </a:lnTo>
                <a:lnTo>
                  <a:pt x="2150" y="2401"/>
                </a:lnTo>
                <a:cubicBezTo>
                  <a:pt x="2150" y="2116"/>
                  <a:pt x="2196" y="1828"/>
                  <a:pt x="2288" y="1540"/>
                </a:cubicBezTo>
                <a:cubicBezTo>
                  <a:pt x="2381" y="1249"/>
                  <a:pt x="2530" y="990"/>
                  <a:pt x="2738" y="766"/>
                </a:cubicBezTo>
                <a:cubicBezTo>
                  <a:pt x="2942" y="541"/>
                  <a:pt x="3216" y="360"/>
                  <a:pt x="3555" y="213"/>
                </a:cubicBezTo>
                <a:cubicBezTo>
                  <a:pt x="3895" y="75"/>
                  <a:pt x="4310" y="0"/>
                  <a:pt x="4796" y="0"/>
                </a:cubicBezTo>
                <a:cubicBezTo>
                  <a:pt x="5283" y="0"/>
                  <a:pt x="5698" y="75"/>
                  <a:pt x="6037" y="213"/>
                </a:cubicBezTo>
                <a:cubicBezTo>
                  <a:pt x="6377" y="360"/>
                  <a:pt x="6651" y="541"/>
                  <a:pt x="6858" y="766"/>
                </a:cubicBezTo>
                <a:cubicBezTo>
                  <a:pt x="7062" y="990"/>
                  <a:pt x="7215" y="1255"/>
                  <a:pt x="7313" y="1546"/>
                </a:cubicBezTo>
                <a:cubicBezTo>
                  <a:pt x="7411" y="1840"/>
                  <a:pt x="7457" y="2125"/>
                  <a:pt x="7457" y="2401"/>
                </a:cubicBezTo>
                <a:lnTo>
                  <a:pt x="7457" y="2580"/>
                </a:lnTo>
                <a:lnTo>
                  <a:pt x="8133" y="2580"/>
                </a:lnTo>
                <a:lnTo>
                  <a:pt x="8133" y="2401"/>
                </a:lnTo>
                <a:cubicBezTo>
                  <a:pt x="8133" y="2116"/>
                  <a:pt x="8179" y="1828"/>
                  <a:pt x="8269" y="1540"/>
                </a:cubicBezTo>
                <a:cubicBezTo>
                  <a:pt x="8364" y="1249"/>
                  <a:pt x="8511" y="990"/>
                  <a:pt x="8718" y="766"/>
                </a:cubicBezTo>
                <a:cubicBezTo>
                  <a:pt x="8925" y="541"/>
                  <a:pt x="9199" y="360"/>
                  <a:pt x="9538" y="213"/>
                </a:cubicBezTo>
                <a:cubicBezTo>
                  <a:pt x="9878" y="74"/>
                  <a:pt x="10293" y="0"/>
                  <a:pt x="10779" y="0"/>
                </a:cubicBezTo>
                <a:cubicBezTo>
                  <a:pt x="11266" y="0"/>
                  <a:pt x="11678" y="74"/>
                  <a:pt x="12020" y="213"/>
                </a:cubicBezTo>
                <a:cubicBezTo>
                  <a:pt x="12360" y="360"/>
                  <a:pt x="12636" y="541"/>
                  <a:pt x="12852" y="766"/>
                </a:cubicBezTo>
                <a:cubicBezTo>
                  <a:pt x="13068" y="990"/>
                  <a:pt x="13227" y="1255"/>
                  <a:pt x="13322" y="1546"/>
                </a:cubicBezTo>
                <a:cubicBezTo>
                  <a:pt x="13417" y="1840"/>
                  <a:pt x="13469" y="2125"/>
                  <a:pt x="13469" y="2401"/>
                </a:cubicBezTo>
                <a:lnTo>
                  <a:pt x="13469" y="2580"/>
                </a:lnTo>
                <a:lnTo>
                  <a:pt x="14142" y="2580"/>
                </a:lnTo>
                <a:lnTo>
                  <a:pt x="14142" y="2401"/>
                </a:lnTo>
                <a:cubicBezTo>
                  <a:pt x="14142" y="2116"/>
                  <a:pt x="14191" y="1828"/>
                  <a:pt x="14286" y="1540"/>
                </a:cubicBezTo>
                <a:cubicBezTo>
                  <a:pt x="14384" y="1249"/>
                  <a:pt x="14534" y="990"/>
                  <a:pt x="14741" y="765"/>
                </a:cubicBezTo>
                <a:cubicBezTo>
                  <a:pt x="14948" y="541"/>
                  <a:pt x="15219" y="359"/>
                  <a:pt x="15556" y="213"/>
                </a:cubicBezTo>
                <a:cubicBezTo>
                  <a:pt x="15890" y="74"/>
                  <a:pt x="16305" y="0"/>
                  <a:pt x="16803" y="0"/>
                </a:cubicBezTo>
                <a:cubicBezTo>
                  <a:pt x="17289" y="0"/>
                  <a:pt x="17704" y="74"/>
                  <a:pt x="18044" y="213"/>
                </a:cubicBezTo>
                <a:cubicBezTo>
                  <a:pt x="18383" y="359"/>
                  <a:pt x="18657" y="541"/>
                  <a:pt x="18864" y="765"/>
                </a:cubicBezTo>
                <a:cubicBezTo>
                  <a:pt x="19069" y="990"/>
                  <a:pt x="19218" y="1255"/>
                  <a:pt x="19311" y="1546"/>
                </a:cubicBezTo>
                <a:cubicBezTo>
                  <a:pt x="19403" y="1839"/>
                  <a:pt x="19449" y="2125"/>
                  <a:pt x="19449" y="2401"/>
                </a:cubicBezTo>
                <a:lnTo>
                  <a:pt x="19449" y="2580"/>
                </a:lnTo>
                <a:lnTo>
                  <a:pt x="19987" y="2580"/>
                </a:lnTo>
                <a:close/>
                <a:moveTo>
                  <a:pt x="6066" y="7968"/>
                </a:moveTo>
                <a:lnTo>
                  <a:pt x="2179" y="7968"/>
                </a:lnTo>
                <a:lnTo>
                  <a:pt x="2179" y="11443"/>
                </a:lnTo>
                <a:lnTo>
                  <a:pt x="6066" y="11443"/>
                </a:lnTo>
                <a:lnTo>
                  <a:pt x="6066" y="7968"/>
                </a:lnTo>
                <a:close/>
                <a:moveTo>
                  <a:pt x="6066" y="11976"/>
                </a:moveTo>
                <a:lnTo>
                  <a:pt x="2179" y="11976"/>
                </a:lnTo>
                <a:lnTo>
                  <a:pt x="2179" y="15452"/>
                </a:lnTo>
                <a:lnTo>
                  <a:pt x="6066" y="15452"/>
                </a:lnTo>
                <a:lnTo>
                  <a:pt x="6066" y="11976"/>
                </a:lnTo>
                <a:close/>
                <a:moveTo>
                  <a:pt x="6066" y="15976"/>
                </a:moveTo>
                <a:lnTo>
                  <a:pt x="2179" y="15976"/>
                </a:lnTo>
                <a:lnTo>
                  <a:pt x="2179" y="19422"/>
                </a:lnTo>
                <a:lnTo>
                  <a:pt x="6066" y="19422"/>
                </a:lnTo>
                <a:lnTo>
                  <a:pt x="6066" y="15976"/>
                </a:lnTo>
                <a:close/>
                <a:moveTo>
                  <a:pt x="3754" y="5543"/>
                </a:moveTo>
                <a:cubicBezTo>
                  <a:pt x="3754" y="6067"/>
                  <a:pt x="4102" y="6323"/>
                  <a:pt x="4799" y="6323"/>
                </a:cubicBezTo>
                <a:cubicBezTo>
                  <a:pt x="5499" y="6323"/>
                  <a:pt x="5847" y="6067"/>
                  <a:pt x="5847" y="5543"/>
                </a:cubicBezTo>
                <a:lnTo>
                  <a:pt x="5847" y="2398"/>
                </a:lnTo>
                <a:cubicBezTo>
                  <a:pt x="5847" y="1877"/>
                  <a:pt x="5499" y="1612"/>
                  <a:pt x="4799" y="1612"/>
                </a:cubicBezTo>
                <a:cubicBezTo>
                  <a:pt x="4102" y="1612"/>
                  <a:pt x="3754" y="1877"/>
                  <a:pt x="3754" y="2398"/>
                </a:cubicBezTo>
                <a:lnTo>
                  <a:pt x="3754" y="5543"/>
                </a:lnTo>
                <a:close/>
                <a:moveTo>
                  <a:pt x="10535" y="7968"/>
                </a:moveTo>
                <a:lnTo>
                  <a:pt x="6607" y="7968"/>
                </a:lnTo>
                <a:lnTo>
                  <a:pt x="6607" y="11443"/>
                </a:lnTo>
                <a:lnTo>
                  <a:pt x="10535" y="11443"/>
                </a:lnTo>
                <a:lnTo>
                  <a:pt x="10535" y="7968"/>
                </a:lnTo>
                <a:close/>
                <a:moveTo>
                  <a:pt x="10535" y="11976"/>
                </a:moveTo>
                <a:lnTo>
                  <a:pt x="6607" y="11976"/>
                </a:lnTo>
                <a:lnTo>
                  <a:pt x="6607" y="15452"/>
                </a:lnTo>
                <a:lnTo>
                  <a:pt x="10535" y="15452"/>
                </a:lnTo>
                <a:lnTo>
                  <a:pt x="10535" y="11976"/>
                </a:lnTo>
                <a:close/>
                <a:moveTo>
                  <a:pt x="10535" y="15976"/>
                </a:moveTo>
                <a:lnTo>
                  <a:pt x="6607" y="15976"/>
                </a:lnTo>
                <a:lnTo>
                  <a:pt x="6607" y="19422"/>
                </a:lnTo>
                <a:lnTo>
                  <a:pt x="10535" y="19422"/>
                </a:lnTo>
                <a:lnTo>
                  <a:pt x="10535" y="15976"/>
                </a:lnTo>
                <a:close/>
                <a:moveTo>
                  <a:pt x="9774" y="5543"/>
                </a:moveTo>
                <a:cubicBezTo>
                  <a:pt x="9774" y="5825"/>
                  <a:pt x="9849" y="6027"/>
                  <a:pt x="9996" y="6145"/>
                </a:cubicBezTo>
                <a:cubicBezTo>
                  <a:pt x="10143" y="6269"/>
                  <a:pt x="10405" y="6323"/>
                  <a:pt x="10782" y="6323"/>
                </a:cubicBezTo>
                <a:cubicBezTo>
                  <a:pt x="11159" y="6323"/>
                  <a:pt x="11427" y="6263"/>
                  <a:pt x="11588" y="6139"/>
                </a:cubicBezTo>
                <a:cubicBezTo>
                  <a:pt x="11750" y="6015"/>
                  <a:pt x="11830" y="5819"/>
                  <a:pt x="11830" y="5543"/>
                </a:cubicBezTo>
                <a:lnTo>
                  <a:pt x="11830" y="2398"/>
                </a:lnTo>
                <a:cubicBezTo>
                  <a:pt x="11830" y="2128"/>
                  <a:pt x="11750" y="1932"/>
                  <a:pt x="11588" y="1802"/>
                </a:cubicBezTo>
                <a:cubicBezTo>
                  <a:pt x="11427" y="1673"/>
                  <a:pt x="11159" y="1612"/>
                  <a:pt x="10782" y="1612"/>
                </a:cubicBezTo>
                <a:cubicBezTo>
                  <a:pt x="10405" y="1612"/>
                  <a:pt x="10143" y="1679"/>
                  <a:pt x="9996" y="1814"/>
                </a:cubicBezTo>
                <a:cubicBezTo>
                  <a:pt x="9849" y="1944"/>
                  <a:pt x="9774" y="2139"/>
                  <a:pt x="9774" y="2398"/>
                </a:cubicBezTo>
                <a:lnTo>
                  <a:pt x="9774" y="5543"/>
                </a:lnTo>
                <a:close/>
                <a:moveTo>
                  <a:pt x="14986" y="7968"/>
                </a:moveTo>
                <a:lnTo>
                  <a:pt x="11073" y="7968"/>
                </a:lnTo>
                <a:lnTo>
                  <a:pt x="11073" y="11443"/>
                </a:lnTo>
                <a:lnTo>
                  <a:pt x="14986" y="11443"/>
                </a:lnTo>
                <a:lnTo>
                  <a:pt x="14986" y="7968"/>
                </a:lnTo>
                <a:close/>
                <a:moveTo>
                  <a:pt x="14986" y="11976"/>
                </a:moveTo>
                <a:lnTo>
                  <a:pt x="11073" y="11976"/>
                </a:lnTo>
                <a:lnTo>
                  <a:pt x="11073" y="15452"/>
                </a:lnTo>
                <a:lnTo>
                  <a:pt x="14986" y="15452"/>
                </a:lnTo>
                <a:lnTo>
                  <a:pt x="14986" y="11976"/>
                </a:lnTo>
                <a:close/>
                <a:moveTo>
                  <a:pt x="14986" y="15976"/>
                </a:moveTo>
                <a:lnTo>
                  <a:pt x="11073" y="15976"/>
                </a:lnTo>
                <a:lnTo>
                  <a:pt x="11073" y="19422"/>
                </a:lnTo>
                <a:lnTo>
                  <a:pt x="14986" y="19422"/>
                </a:lnTo>
                <a:lnTo>
                  <a:pt x="14986" y="15976"/>
                </a:lnTo>
                <a:close/>
                <a:moveTo>
                  <a:pt x="19423" y="7968"/>
                </a:moveTo>
                <a:lnTo>
                  <a:pt x="15521" y="7968"/>
                </a:lnTo>
                <a:lnTo>
                  <a:pt x="15521" y="11443"/>
                </a:lnTo>
                <a:lnTo>
                  <a:pt x="19423" y="11443"/>
                </a:lnTo>
                <a:lnTo>
                  <a:pt x="19423" y="7968"/>
                </a:lnTo>
                <a:close/>
                <a:moveTo>
                  <a:pt x="19423" y="11976"/>
                </a:moveTo>
                <a:lnTo>
                  <a:pt x="15521" y="11976"/>
                </a:lnTo>
                <a:lnTo>
                  <a:pt x="15521" y="15452"/>
                </a:lnTo>
                <a:lnTo>
                  <a:pt x="19423" y="15452"/>
                </a:lnTo>
                <a:lnTo>
                  <a:pt x="19423" y="11976"/>
                </a:lnTo>
                <a:close/>
                <a:moveTo>
                  <a:pt x="19423" y="15976"/>
                </a:moveTo>
                <a:lnTo>
                  <a:pt x="15521" y="15976"/>
                </a:lnTo>
                <a:lnTo>
                  <a:pt x="15521" y="19422"/>
                </a:lnTo>
                <a:lnTo>
                  <a:pt x="19423" y="19422"/>
                </a:lnTo>
                <a:lnTo>
                  <a:pt x="19423" y="15976"/>
                </a:lnTo>
                <a:close/>
                <a:moveTo>
                  <a:pt x="15758" y="5543"/>
                </a:moveTo>
                <a:cubicBezTo>
                  <a:pt x="15758" y="6067"/>
                  <a:pt x="16106" y="6323"/>
                  <a:pt x="16806" y="6323"/>
                </a:cubicBezTo>
                <a:cubicBezTo>
                  <a:pt x="17502" y="6323"/>
                  <a:pt x="17848" y="6067"/>
                  <a:pt x="17839" y="5543"/>
                </a:cubicBezTo>
                <a:lnTo>
                  <a:pt x="17839" y="2398"/>
                </a:lnTo>
                <a:cubicBezTo>
                  <a:pt x="17839" y="1877"/>
                  <a:pt x="17494" y="1612"/>
                  <a:pt x="16806" y="1612"/>
                </a:cubicBezTo>
                <a:cubicBezTo>
                  <a:pt x="16106" y="1612"/>
                  <a:pt x="15758" y="1877"/>
                  <a:pt x="15758" y="2398"/>
                </a:cubicBezTo>
                <a:lnTo>
                  <a:pt x="15758" y="5543"/>
                </a:lnTo>
                <a:close/>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22" name="AutoShape 19"/>
          <p:cNvSpPr>
            <a:spLocks/>
          </p:cNvSpPr>
          <p:nvPr/>
        </p:nvSpPr>
        <p:spPr bwMode="auto">
          <a:xfrm>
            <a:off x="2411888" y="853906"/>
            <a:ext cx="315684" cy="295992"/>
          </a:xfrm>
          <a:custGeom>
            <a:avLst/>
            <a:gdLst>
              <a:gd name="T0" fmla="*/ 10800 w 21600"/>
              <a:gd name="T1" fmla="*/ 10789 h 21579"/>
              <a:gd name="T2" fmla="*/ 10800 w 21600"/>
              <a:gd name="T3" fmla="*/ 10789 h 21579"/>
              <a:gd name="T4" fmla="*/ 10800 w 21600"/>
              <a:gd name="T5" fmla="*/ 10789 h 21579"/>
              <a:gd name="T6" fmla="*/ 10800 w 21600"/>
              <a:gd name="T7" fmla="*/ 10789 h 21579"/>
            </a:gdLst>
            <a:ahLst/>
            <a:cxnLst>
              <a:cxn ang="0">
                <a:pos x="T0" y="T1"/>
              </a:cxn>
              <a:cxn ang="0">
                <a:pos x="T2" y="T3"/>
              </a:cxn>
              <a:cxn ang="0">
                <a:pos x="T4" y="T5"/>
              </a:cxn>
              <a:cxn ang="0">
                <a:pos x="T6" y="T7"/>
              </a:cxn>
            </a:cxnLst>
            <a:rect l="0" t="0" r="r" b="b"/>
            <a:pathLst>
              <a:path w="21600" h="21579">
                <a:moveTo>
                  <a:pt x="21599" y="9391"/>
                </a:moveTo>
                <a:cubicBezTo>
                  <a:pt x="21599" y="9887"/>
                  <a:pt x="21472" y="10321"/>
                  <a:pt x="21218" y="10697"/>
                </a:cubicBezTo>
                <a:cubicBezTo>
                  <a:pt x="20963" y="11072"/>
                  <a:pt x="20647" y="11313"/>
                  <a:pt x="20263" y="11427"/>
                </a:cubicBezTo>
                <a:lnTo>
                  <a:pt x="20263" y="16610"/>
                </a:lnTo>
                <a:cubicBezTo>
                  <a:pt x="20263" y="17200"/>
                  <a:pt x="20087" y="17708"/>
                  <a:pt x="19729" y="18128"/>
                </a:cubicBezTo>
                <a:cubicBezTo>
                  <a:pt x="19374" y="18550"/>
                  <a:pt x="18951" y="18758"/>
                  <a:pt x="18459" y="18758"/>
                </a:cubicBezTo>
                <a:cubicBezTo>
                  <a:pt x="17927" y="18122"/>
                  <a:pt x="17286" y="17505"/>
                  <a:pt x="16537" y="16904"/>
                </a:cubicBezTo>
                <a:cubicBezTo>
                  <a:pt x="15785" y="16305"/>
                  <a:pt x="14980" y="15756"/>
                  <a:pt x="14116" y="15254"/>
                </a:cubicBezTo>
                <a:cubicBezTo>
                  <a:pt x="13254" y="14755"/>
                  <a:pt x="12363" y="14324"/>
                  <a:pt x="11449" y="13969"/>
                </a:cubicBezTo>
                <a:cubicBezTo>
                  <a:pt x="10536" y="13614"/>
                  <a:pt x="9648" y="13379"/>
                  <a:pt x="8788" y="13267"/>
                </a:cubicBezTo>
                <a:cubicBezTo>
                  <a:pt x="8453" y="13379"/>
                  <a:pt x="8179" y="13564"/>
                  <a:pt x="7968" y="13828"/>
                </a:cubicBezTo>
                <a:cubicBezTo>
                  <a:pt x="7758" y="14092"/>
                  <a:pt x="7613" y="14386"/>
                  <a:pt x="7535" y="14706"/>
                </a:cubicBezTo>
                <a:cubicBezTo>
                  <a:pt x="7457" y="15028"/>
                  <a:pt x="7449" y="15360"/>
                  <a:pt x="7510" y="15698"/>
                </a:cubicBezTo>
                <a:cubicBezTo>
                  <a:pt x="7574" y="16035"/>
                  <a:pt x="7719" y="16340"/>
                  <a:pt x="7946" y="16610"/>
                </a:cubicBezTo>
                <a:cubicBezTo>
                  <a:pt x="7750" y="16992"/>
                  <a:pt x="7660" y="17347"/>
                  <a:pt x="7677" y="17673"/>
                </a:cubicBezTo>
                <a:cubicBezTo>
                  <a:pt x="7692" y="17993"/>
                  <a:pt x="7772" y="18307"/>
                  <a:pt x="7917" y="18606"/>
                </a:cubicBezTo>
                <a:cubicBezTo>
                  <a:pt x="8059" y="18908"/>
                  <a:pt x="8255" y="19193"/>
                  <a:pt x="8497" y="19469"/>
                </a:cubicBezTo>
                <a:cubicBezTo>
                  <a:pt x="8737" y="19745"/>
                  <a:pt x="8996" y="20021"/>
                  <a:pt x="9271" y="20291"/>
                </a:cubicBezTo>
                <a:cubicBezTo>
                  <a:pt x="9114" y="20696"/>
                  <a:pt x="8842" y="21001"/>
                  <a:pt x="8455" y="21212"/>
                </a:cubicBezTo>
                <a:cubicBezTo>
                  <a:pt x="8069" y="21423"/>
                  <a:pt x="7655" y="21541"/>
                  <a:pt x="7212" y="21570"/>
                </a:cubicBezTo>
                <a:cubicBezTo>
                  <a:pt x="6771" y="21599"/>
                  <a:pt x="6340" y="21550"/>
                  <a:pt x="5917" y="21423"/>
                </a:cubicBezTo>
                <a:cubicBezTo>
                  <a:pt x="5496" y="21294"/>
                  <a:pt x="5163" y="21092"/>
                  <a:pt x="4923" y="20810"/>
                </a:cubicBezTo>
                <a:cubicBezTo>
                  <a:pt x="4781" y="20241"/>
                  <a:pt x="4624" y="19657"/>
                  <a:pt x="4453" y="19055"/>
                </a:cubicBezTo>
                <a:cubicBezTo>
                  <a:pt x="4281" y="18453"/>
                  <a:pt x="4139" y="17843"/>
                  <a:pt x="4032" y="17224"/>
                </a:cubicBezTo>
                <a:cubicBezTo>
                  <a:pt x="3921" y="16599"/>
                  <a:pt x="3868" y="15953"/>
                  <a:pt x="3868" y="15281"/>
                </a:cubicBezTo>
                <a:cubicBezTo>
                  <a:pt x="3868" y="14615"/>
                  <a:pt x="3961" y="13905"/>
                  <a:pt x="4149" y="13153"/>
                </a:cubicBezTo>
                <a:lnTo>
                  <a:pt x="1804" y="13153"/>
                </a:lnTo>
                <a:cubicBezTo>
                  <a:pt x="1312" y="13153"/>
                  <a:pt x="888" y="12945"/>
                  <a:pt x="533" y="12522"/>
                </a:cubicBezTo>
                <a:cubicBezTo>
                  <a:pt x="176" y="12100"/>
                  <a:pt x="0" y="11592"/>
                  <a:pt x="0" y="10990"/>
                </a:cubicBezTo>
                <a:lnTo>
                  <a:pt x="0" y="7774"/>
                </a:lnTo>
                <a:cubicBezTo>
                  <a:pt x="0" y="7184"/>
                  <a:pt x="176" y="6676"/>
                  <a:pt x="526" y="6245"/>
                </a:cubicBezTo>
                <a:cubicBezTo>
                  <a:pt x="878" y="5819"/>
                  <a:pt x="1304" y="5605"/>
                  <a:pt x="1804" y="5605"/>
                </a:cubicBezTo>
                <a:lnTo>
                  <a:pt x="7652" y="5605"/>
                </a:lnTo>
                <a:cubicBezTo>
                  <a:pt x="8551" y="5605"/>
                  <a:pt x="9508" y="5449"/>
                  <a:pt x="10524" y="5135"/>
                </a:cubicBezTo>
                <a:cubicBezTo>
                  <a:pt x="11540" y="4821"/>
                  <a:pt x="12536" y="4399"/>
                  <a:pt x="13511" y="3873"/>
                </a:cubicBezTo>
                <a:cubicBezTo>
                  <a:pt x="14488" y="3342"/>
                  <a:pt x="15408" y="2744"/>
                  <a:pt x="16272" y="2071"/>
                </a:cubicBezTo>
                <a:cubicBezTo>
                  <a:pt x="17134" y="1405"/>
                  <a:pt x="17864" y="713"/>
                  <a:pt x="18459" y="0"/>
                </a:cubicBezTo>
                <a:cubicBezTo>
                  <a:pt x="18951" y="0"/>
                  <a:pt x="19374" y="214"/>
                  <a:pt x="19729" y="633"/>
                </a:cubicBezTo>
                <a:cubicBezTo>
                  <a:pt x="20087" y="1056"/>
                  <a:pt x="20263" y="1567"/>
                  <a:pt x="20263" y="2165"/>
                </a:cubicBezTo>
                <a:lnTo>
                  <a:pt x="20263" y="7334"/>
                </a:lnTo>
                <a:cubicBezTo>
                  <a:pt x="20647" y="7445"/>
                  <a:pt x="20963" y="7692"/>
                  <a:pt x="21218" y="8070"/>
                </a:cubicBezTo>
                <a:cubicBezTo>
                  <a:pt x="21472" y="8454"/>
                  <a:pt x="21599" y="8895"/>
                  <a:pt x="21599" y="9391"/>
                </a:cubicBezTo>
                <a:moveTo>
                  <a:pt x="18459" y="2855"/>
                </a:moveTo>
                <a:cubicBezTo>
                  <a:pt x="17864" y="3407"/>
                  <a:pt x="17215" y="3941"/>
                  <a:pt x="16512" y="4451"/>
                </a:cubicBezTo>
                <a:cubicBezTo>
                  <a:pt x="15810" y="4962"/>
                  <a:pt x="15065" y="5423"/>
                  <a:pt x="14280" y="5834"/>
                </a:cubicBezTo>
                <a:cubicBezTo>
                  <a:pt x="13494" y="6245"/>
                  <a:pt x="12693" y="6609"/>
                  <a:pt x="11878" y="6923"/>
                </a:cubicBezTo>
                <a:cubicBezTo>
                  <a:pt x="11060" y="7237"/>
                  <a:pt x="10255" y="7462"/>
                  <a:pt x="9457" y="7603"/>
                </a:cubicBezTo>
                <a:lnTo>
                  <a:pt x="9457" y="11172"/>
                </a:lnTo>
                <a:cubicBezTo>
                  <a:pt x="10255" y="11325"/>
                  <a:pt x="11060" y="11554"/>
                  <a:pt x="11878" y="11862"/>
                </a:cubicBezTo>
                <a:cubicBezTo>
                  <a:pt x="12693" y="12170"/>
                  <a:pt x="13494" y="12537"/>
                  <a:pt x="14280" y="12956"/>
                </a:cubicBezTo>
                <a:cubicBezTo>
                  <a:pt x="15065" y="13379"/>
                  <a:pt x="15812" y="13843"/>
                  <a:pt x="16524" y="14347"/>
                </a:cubicBezTo>
                <a:cubicBezTo>
                  <a:pt x="17234" y="14855"/>
                  <a:pt x="17881" y="15380"/>
                  <a:pt x="18459" y="15920"/>
                </a:cubicBezTo>
                <a:lnTo>
                  <a:pt x="18459" y="2855"/>
                </a:lnTo>
                <a:close/>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grpSp>
        <p:nvGrpSpPr>
          <p:cNvPr id="29" name="Groupe 28"/>
          <p:cNvGrpSpPr/>
          <p:nvPr/>
        </p:nvGrpSpPr>
        <p:grpSpPr>
          <a:xfrm>
            <a:off x="2135561" y="600051"/>
            <a:ext cx="6049199" cy="865384"/>
            <a:chOff x="2135561" y="600051"/>
            <a:chExt cx="6049199" cy="865384"/>
          </a:xfrm>
        </p:grpSpPr>
        <p:sp>
          <p:nvSpPr>
            <p:cNvPr id="47" name="Oval 51"/>
            <p:cNvSpPr/>
            <p:nvPr/>
          </p:nvSpPr>
          <p:spPr bwMode="auto">
            <a:xfrm>
              <a:off x="2135561" y="600051"/>
              <a:ext cx="852933" cy="865384"/>
            </a:xfrm>
            <a:prstGeom prst="ellipse">
              <a:avLst/>
            </a:prstGeom>
            <a:noFill/>
            <a:ln w="3175" cmpd="sng">
              <a:solidFill>
                <a:schemeClr val="tx1">
                  <a:lumMod val="60000"/>
                  <a:lumOff val="40000"/>
                </a:schemeClr>
              </a:solidFill>
              <a:prstDash val="sys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sp>
          <p:nvSpPr>
            <p:cNvPr id="45" name="ZoneTexte 44"/>
            <p:cNvSpPr txBox="1"/>
            <p:nvPr/>
          </p:nvSpPr>
          <p:spPr>
            <a:xfrm>
              <a:off x="3205127" y="801911"/>
              <a:ext cx="4979633" cy="461665"/>
            </a:xfrm>
            <a:prstGeom prst="rect">
              <a:avLst/>
            </a:prstGeom>
            <a:noFill/>
          </p:spPr>
          <p:txBody>
            <a:bodyPr wrap="none" rtlCol="0">
              <a:spAutoFit/>
            </a:bodyPr>
            <a:lstStyle/>
            <a:p>
              <a:r>
                <a:rPr lang="fr-FR" sz="2400" b="1" dirty="0" smtClean="0"/>
                <a:t>Où trouver une image libre de droit ? </a:t>
              </a:r>
              <a:endParaRPr lang="fr-FR" sz="2400" b="1" dirty="0"/>
            </a:p>
          </p:txBody>
        </p:sp>
      </p:grpSp>
      <p:sp>
        <p:nvSpPr>
          <p:cNvPr id="4" name="ZoneTexte 3"/>
          <p:cNvSpPr txBox="1"/>
          <p:nvPr/>
        </p:nvSpPr>
        <p:spPr>
          <a:xfrm>
            <a:off x="1680050" y="2027150"/>
            <a:ext cx="9100055" cy="1200329"/>
          </a:xfrm>
          <a:prstGeom prst="rect">
            <a:avLst/>
          </a:prstGeom>
          <a:noFill/>
        </p:spPr>
        <p:txBody>
          <a:bodyPr wrap="none" rtlCol="0">
            <a:spAutoFit/>
          </a:bodyPr>
          <a:lstStyle/>
          <a:p>
            <a:r>
              <a:rPr lang="fr-FR" sz="2400" b="1" dirty="0" smtClean="0">
                <a:latin typeface="Exo 2.0"/>
              </a:rPr>
              <a:t>Les répertoires d’images libres : </a:t>
            </a:r>
          </a:p>
          <a:p>
            <a:endParaRPr lang="fr-FR" sz="2400" b="1" dirty="0" smtClean="0">
              <a:latin typeface="Exo 2.0"/>
            </a:endParaRPr>
          </a:p>
          <a:p>
            <a:pPr marL="742950" lvl="1" indent="-285750">
              <a:buFont typeface="Arial" panose="020B0604020202020204" pitchFamily="34" charset="0"/>
              <a:buChar char="•"/>
            </a:pPr>
            <a:r>
              <a:rPr lang="fr-FR" sz="2400" dirty="0" smtClean="0"/>
              <a:t>Wikimedia Commons : </a:t>
            </a:r>
            <a:r>
              <a:rPr lang="fr-FR" sz="2000" dirty="0" smtClean="0">
                <a:hlinkClick r:id="rId4"/>
              </a:rPr>
              <a:t>https://commons.wikimedia.org/wiki/Main_Page</a:t>
            </a:r>
            <a:r>
              <a:rPr lang="fr-FR" dirty="0" smtClean="0">
                <a:hlinkClick r:id="rId5"/>
              </a:rPr>
              <a:t>/</a:t>
            </a:r>
            <a:r>
              <a:rPr lang="fr-FR" b="1" dirty="0" smtClean="0"/>
              <a:t> </a:t>
            </a:r>
            <a:endParaRPr lang="fr-FR" sz="3600" b="1" dirty="0"/>
          </a:p>
        </p:txBody>
      </p:sp>
      <p:grpSp>
        <p:nvGrpSpPr>
          <p:cNvPr id="17" name="Group 57"/>
          <p:cNvGrpSpPr/>
          <p:nvPr/>
        </p:nvGrpSpPr>
        <p:grpSpPr>
          <a:xfrm>
            <a:off x="2135561" y="600051"/>
            <a:ext cx="852933" cy="865384"/>
            <a:chOff x="2285781" y="4847654"/>
            <a:chExt cx="952480" cy="966132"/>
          </a:xfrm>
        </p:grpSpPr>
        <p:sp>
          <p:nvSpPr>
            <p:cNvPr id="18" name="Oval 58"/>
            <p:cNvSpPr/>
            <p:nvPr/>
          </p:nvSpPr>
          <p:spPr bwMode="auto">
            <a:xfrm>
              <a:off x="2346028" y="4908765"/>
              <a:ext cx="840592" cy="852640"/>
            </a:xfrm>
            <a:prstGeom prst="ellipse">
              <a:avLst/>
            </a:prstGeom>
            <a:solidFill>
              <a:srgbClr val="CA5157"/>
            </a:solidFill>
            <a:ln w="3175" cmpd="sng">
              <a:noFill/>
              <a:prstDash val="soli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sp>
          <p:nvSpPr>
            <p:cNvPr id="19" name="Oval 59"/>
            <p:cNvSpPr/>
            <p:nvPr/>
          </p:nvSpPr>
          <p:spPr bwMode="auto">
            <a:xfrm>
              <a:off x="2285781" y="4847654"/>
              <a:ext cx="952480" cy="966132"/>
            </a:xfrm>
            <a:prstGeom prst="ellipse">
              <a:avLst/>
            </a:prstGeom>
            <a:noFill/>
            <a:ln w="3175" cmpd="sng">
              <a:solidFill>
                <a:schemeClr val="tx1">
                  <a:lumMod val="60000"/>
                  <a:lumOff val="40000"/>
                </a:schemeClr>
              </a:solidFill>
              <a:prstDash val="sys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grpSp>
      <p:sp>
        <p:nvSpPr>
          <p:cNvPr id="21" name="AutoShape 43"/>
          <p:cNvSpPr>
            <a:spLocks/>
          </p:cNvSpPr>
          <p:nvPr/>
        </p:nvSpPr>
        <p:spPr bwMode="auto">
          <a:xfrm>
            <a:off x="2415896" y="867154"/>
            <a:ext cx="316951" cy="3255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63" y="0"/>
                </a:moveTo>
                <a:cubicBezTo>
                  <a:pt x="20630" y="0"/>
                  <a:pt x="20946" y="158"/>
                  <a:pt x="21208" y="478"/>
                </a:cubicBezTo>
                <a:cubicBezTo>
                  <a:pt x="21470" y="798"/>
                  <a:pt x="21599" y="1177"/>
                  <a:pt x="21599" y="1615"/>
                </a:cubicBezTo>
                <a:lnTo>
                  <a:pt x="21599" y="19984"/>
                </a:lnTo>
                <a:cubicBezTo>
                  <a:pt x="21599" y="20422"/>
                  <a:pt x="21470" y="20803"/>
                  <a:pt x="21208" y="21124"/>
                </a:cubicBezTo>
                <a:cubicBezTo>
                  <a:pt x="20948" y="21441"/>
                  <a:pt x="20632" y="21599"/>
                  <a:pt x="20263" y="21599"/>
                </a:cubicBezTo>
                <a:lnTo>
                  <a:pt x="1346" y="21599"/>
                </a:lnTo>
                <a:cubicBezTo>
                  <a:pt x="981" y="21599"/>
                  <a:pt x="663" y="21441"/>
                  <a:pt x="396" y="21124"/>
                </a:cubicBezTo>
                <a:cubicBezTo>
                  <a:pt x="132" y="20803"/>
                  <a:pt x="0" y="20422"/>
                  <a:pt x="0" y="19984"/>
                </a:cubicBezTo>
                <a:lnTo>
                  <a:pt x="0" y="1615"/>
                </a:lnTo>
                <a:cubicBezTo>
                  <a:pt x="0" y="1177"/>
                  <a:pt x="132" y="798"/>
                  <a:pt x="396" y="478"/>
                </a:cubicBezTo>
                <a:cubicBezTo>
                  <a:pt x="661" y="158"/>
                  <a:pt x="979" y="0"/>
                  <a:pt x="1346" y="0"/>
                </a:cubicBezTo>
                <a:lnTo>
                  <a:pt x="20263" y="0"/>
                </a:lnTo>
                <a:close/>
                <a:moveTo>
                  <a:pt x="19805" y="2170"/>
                </a:moveTo>
                <a:lnTo>
                  <a:pt x="1801" y="2170"/>
                </a:lnTo>
                <a:lnTo>
                  <a:pt x="1801" y="19440"/>
                </a:lnTo>
                <a:lnTo>
                  <a:pt x="19805" y="19440"/>
                </a:lnTo>
                <a:lnTo>
                  <a:pt x="19805" y="2170"/>
                </a:lnTo>
                <a:close/>
                <a:moveTo>
                  <a:pt x="5425" y="8662"/>
                </a:moveTo>
                <a:cubicBezTo>
                  <a:pt x="4910" y="8662"/>
                  <a:pt x="4475" y="8454"/>
                  <a:pt x="4125" y="8034"/>
                </a:cubicBezTo>
                <a:cubicBezTo>
                  <a:pt x="3770" y="7611"/>
                  <a:pt x="3598" y="7103"/>
                  <a:pt x="3598" y="6512"/>
                </a:cubicBezTo>
                <a:cubicBezTo>
                  <a:pt x="3598" y="5895"/>
                  <a:pt x="3770" y="5372"/>
                  <a:pt x="4125" y="4952"/>
                </a:cubicBezTo>
                <a:cubicBezTo>
                  <a:pt x="4477" y="4526"/>
                  <a:pt x="4910" y="4321"/>
                  <a:pt x="5425" y="4321"/>
                </a:cubicBezTo>
                <a:cubicBezTo>
                  <a:pt x="5914" y="4321"/>
                  <a:pt x="6340" y="4529"/>
                  <a:pt x="6693" y="4952"/>
                </a:cubicBezTo>
                <a:cubicBezTo>
                  <a:pt x="7045" y="5372"/>
                  <a:pt x="7219" y="5895"/>
                  <a:pt x="7219" y="6512"/>
                </a:cubicBezTo>
                <a:cubicBezTo>
                  <a:pt x="7219" y="7103"/>
                  <a:pt x="7045" y="7611"/>
                  <a:pt x="6693" y="8034"/>
                </a:cubicBezTo>
                <a:cubicBezTo>
                  <a:pt x="6340" y="8454"/>
                  <a:pt x="5914" y="8662"/>
                  <a:pt x="5425" y="8662"/>
                </a:cubicBezTo>
                <a:moveTo>
                  <a:pt x="18001" y="17287"/>
                </a:moveTo>
                <a:lnTo>
                  <a:pt x="3598" y="17287"/>
                </a:lnTo>
                <a:lnTo>
                  <a:pt x="3598" y="15810"/>
                </a:lnTo>
                <a:lnTo>
                  <a:pt x="6845" y="10745"/>
                </a:lnTo>
                <a:lnTo>
                  <a:pt x="9045" y="12942"/>
                </a:lnTo>
                <a:lnTo>
                  <a:pt x="13193" y="5387"/>
                </a:lnTo>
                <a:lnTo>
                  <a:pt x="17998" y="11350"/>
                </a:lnTo>
                <a:lnTo>
                  <a:pt x="17998" y="17287"/>
                </a:lnTo>
                <a:close/>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Tree>
    <p:extLst>
      <p:ext uri="{BB962C8B-B14F-4D97-AF65-F5344CB8AC3E}">
        <p14:creationId xmlns:p14="http://schemas.microsoft.com/office/powerpoint/2010/main" val="2839016792"/>
      </p:ext>
    </p:extLst>
  </p:cSld>
  <p:clrMapOvr>
    <a:masterClrMapping/>
  </p:clrMapOvr>
  <mc:AlternateContent xmlns:mc="http://schemas.openxmlformats.org/markup-compatibility/2006" xmlns:p14="http://schemas.microsoft.com/office/powerpoint/2010/main">
    <mc:Choice Requires="p14">
      <p:transition spd="slow" p14:dur="3400" advClick="0" advTm="3000">
        <p14:reveal/>
      </p:transition>
    </mc:Choice>
    <mc:Fallback xmlns="">
      <p:transition xmlns:p14="http://schemas.microsoft.com/office/powerpoint/2010/mai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fade">
                                      <p:cBhvr>
                                        <p:cTn id="7" dur="500"/>
                                        <p:tgtEl>
                                          <p:spTgt spid="51"/>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3"/>
                                        </p:tgtEl>
                                        <p:attrNameLst>
                                          <p:attrName>style.visibility</p:attrName>
                                        </p:attrNameLst>
                                      </p:cBhvr>
                                      <p:to>
                                        <p:strVal val="visible"/>
                                      </p:to>
                                    </p:set>
                                    <p:anim calcmode="lin" valueType="num">
                                      <p:cBhvr>
                                        <p:cTn id="11" dur="500" fill="hold"/>
                                        <p:tgtEl>
                                          <p:spTgt spid="43"/>
                                        </p:tgtEl>
                                        <p:attrNameLst>
                                          <p:attrName>ppt_w</p:attrName>
                                        </p:attrNameLst>
                                      </p:cBhvr>
                                      <p:tavLst>
                                        <p:tav tm="0">
                                          <p:val>
                                            <p:fltVal val="0"/>
                                          </p:val>
                                        </p:tav>
                                        <p:tav tm="100000">
                                          <p:val>
                                            <p:strVal val="#ppt_w"/>
                                          </p:val>
                                        </p:tav>
                                      </p:tavLst>
                                    </p:anim>
                                    <p:anim calcmode="lin" valueType="num">
                                      <p:cBhvr>
                                        <p:cTn id="12" dur="500" fill="hold"/>
                                        <p:tgtEl>
                                          <p:spTgt spid="43"/>
                                        </p:tgtEl>
                                        <p:attrNameLst>
                                          <p:attrName>ppt_h</p:attrName>
                                        </p:attrNameLst>
                                      </p:cBhvr>
                                      <p:tavLst>
                                        <p:tav tm="0">
                                          <p:val>
                                            <p:fltVal val="0"/>
                                          </p:val>
                                        </p:tav>
                                        <p:tav tm="100000">
                                          <p:val>
                                            <p:strVal val="#ppt_h"/>
                                          </p:val>
                                        </p:tav>
                                      </p:tavLst>
                                    </p:anim>
                                    <p:animEffect transition="in" filter="fade">
                                      <p:cBhvr>
                                        <p:cTn id="13" dur="500"/>
                                        <p:tgtEl>
                                          <p:spTgt spid="43"/>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p:cTn id="17" dur="500" fill="hold"/>
                                        <p:tgtEl>
                                          <p:spTgt spid="16"/>
                                        </p:tgtEl>
                                        <p:attrNameLst>
                                          <p:attrName>ppt_w</p:attrName>
                                        </p:attrNameLst>
                                      </p:cBhvr>
                                      <p:tavLst>
                                        <p:tav tm="0">
                                          <p:val>
                                            <p:fltVal val="0"/>
                                          </p:val>
                                        </p:tav>
                                        <p:tav tm="100000">
                                          <p:val>
                                            <p:strVal val="#ppt_w"/>
                                          </p:val>
                                        </p:tav>
                                      </p:tavLst>
                                    </p:anim>
                                    <p:anim calcmode="lin" valueType="num">
                                      <p:cBhvr>
                                        <p:cTn id="18" dur="500" fill="hold"/>
                                        <p:tgtEl>
                                          <p:spTgt spid="16"/>
                                        </p:tgtEl>
                                        <p:attrNameLst>
                                          <p:attrName>ppt_h</p:attrName>
                                        </p:attrNameLst>
                                      </p:cBhvr>
                                      <p:tavLst>
                                        <p:tav tm="0">
                                          <p:val>
                                            <p:fltVal val="0"/>
                                          </p:val>
                                        </p:tav>
                                        <p:tav tm="100000">
                                          <p:val>
                                            <p:strVal val="#ppt_h"/>
                                          </p:val>
                                        </p:tav>
                                      </p:tavLst>
                                    </p:anim>
                                    <p:animEffect transition="in" filter="fade">
                                      <p:cBhvr>
                                        <p:cTn id="19" dur="500"/>
                                        <p:tgtEl>
                                          <p:spTgt spid="16"/>
                                        </p:tgtEl>
                                      </p:cBhvr>
                                    </p:animEffect>
                                  </p:childTnLst>
                                </p:cTn>
                              </p:par>
                            </p:childTnLst>
                          </p:cTn>
                        </p:par>
                        <p:par>
                          <p:cTn id="20" fill="hold">
                            <p:stCondLst>
                              <p:cond delay="1500"/>
                            </p:stCondLst>
                            <p:childTnLst>
                              <p:par>
                                <p:cTn id="21" presetID="10" presetClass="entr" presetSubtype="0" fill="hold" nodeType="after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fade">
                                      <p:cBhvr>
                                        <p:cTn id="23" dur="500"/>
                                        <p:tgtEl>
                                          <p:spTgt spid="17"/>
                                        </p:tgtEl>
                                      </p:cBhvr>
                                    </p:animEffect>
                                  </p:childTnLst>
                                </p:cTn>
                              </p:par>
                            </p:childTnLst>
                          </p:cTn>
                        </p:par>
                        <p:par>
                          <p:cTn id="24" fill="hold">
                            <p:stCondLst>
                              <p:cond delay="2000"/>
                            </p:stCondLst>
                            <p:childTnLst>
                              <p:par>
                                <p:cTn id="25" presetID="53" presetClass="entr" presetSubtype="16" fill="hold" grpId="0" nodeType="afterEffect">
                                  <p:stCondLst>
                                    <p:cond delay="0"/>
                                  </p:stCondLst>
                                  <p:childTnLst>
                                    <p:set>
                                      <p:cBhvr>
                                        <p:cTn id="26" dur="1" fill="hold">
                                          <p:stCondLst>
                                            <p:cond delay="0"/>
                                          </p:stCondLst>
                                        </p:cTn>
                                        <p:tgtEl>
                                          <p:spTgt spid="21"/>
                                        </p:tgtEl>
                                        <p:attrNameLst>
                                          <p:attrName>style.visibility</p:attrName>
                                        </p:attrNameLst>
                                      </p:cBhvr>
                                      <p:to>
                                        <p:strVal val="visible"/>
                                      </p:to>
                                    </p:set>
                                    <p:anim calcmode="lin" valueType="num">
                                      <p:cBhvr>
                                        <p:cTn id="27" dur="500" fill="hold"/>
                                        <p:tgtEl>
                                          <p:spTgt spid="21"/>
                                        </p:tgtEl>
                                        <p:attrNameLst>
                                          <p:attrName>ppt_w</p:attrName>
                                        </p:attrNameLst>
                                      </p:cBhvr>
                                      <p:tavLst>
                                        <p:tav tm="0">
                                          <p:val>
                                            <p:fltVal val="0"/>
                                          </p:val>
                                        </p:tav>
                                        <p:tav tm="100000">
                                          <p:val>
                                            <p:strVal val="#ppt_w"/>
                                          </p:val>
                                        </p:tav>
                                      </p:tavLst>
                                    </p:anim>
                                    <p:anim calcmode="lin" valueType="num">
                                      <p:cBhvr>
                                        <p:cTn id="28" dur="500" fill="hold"/>
                                        <p:tgtEl>
                                          <p:spTgt spid="21"/>
                                        </p:tgtEl>
                                        <p:attrNameLst>
                                          <p:attrName>ppt_h</p:attrName>
                                        </p:attrNameLst>
                                      </p:cBhvr>
                                      <p:tavLst>
                                        <p:tav tm="0">
                                          <p:val>
                                            <p:fltVal val="0"/>
                                          </p:val>
                                        </p:tav>
                                        <p:tav tm="100000">
                                          <p:val>
                                            <p:strVal val="#ppt_h"/>
                                          </p:val>
                                        </p:tav>
                                      </p:tavLst>
                                    </p:anim>
                                    <p:animEffect transition="in" filter="fade">
                                      <p:cBhvr>
                                        <p:cTn id="29"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43" grpId="0" animBg="1"/>
      <p:bldP spid="16" grpId="0" animBg="1"/>
      <p:bldP spid="2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50"/>
          <p:cNvSpPr/>
          <p:nvPr/>
        </p:nvSpPr>
        <p:spPr>
          <a:xfrm>
            <a:off x="1524000" y="5635854"/>
            <a:ext cx="9155224" cy="1222147"/>
          </a:xfrm>
          <a:prstGeom prst="rect">
            <a:avLst/>
          </a:prstGeom>
          <a:solidFill>
            <a:srgbClr val="1A916C"/>
          </a:solidFill>
          <a:ln>
            <a:noFill/>
          </a:ln>
          <a:effectLst/>
        </p:spPr>
        <p:style>
          <a:lnRef idx="1">
            <a:schemeClr val="accent1"/>
          </a:lnRef>
          <a:fillRef idx="3">
            <a:schemeClr val="accent1"/>
          </a:fillRef>
          <a:effectRef idx="2">
            <a:schemeClr val="accent1"/>
          </a:effectRef>
          <a:fontRef idx="minor">
            <a:schemeClr val="lt1"/>
          </a:fontRef>
        </p:style>
        <p:txBody>
          <a:bodyPr lIns="91443" tIns="45722" rIns="91443" bIns="45722" rtlCol="0" anchor="ctr"/>
          <a:lstStyle/>
          <a:p>
            <a:pPr algn="ctr"/>
            <a:endParaRPr lang="en-US" sz="1400" dirty="0">
              <a:latin typeface="Lato Light"/>
            </a:endParaRPr>
          </a:p>
        </p:txBody>
      </p:sp>
      <p:sp>
        <p:nvSpPr>
          <p:cNvPr id="2" name="AutoShape 2" descr="Résultat de recherche d'images pour &quot;creative commons by&quot;"/>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dirty="0"/>
          </a:p>
        </p:txBody>
      </p:sp>
      <p:pic>
        <p:nvPicPr>
          <p:cNvPr id="37" name="Image 3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36360" y="6021289"/>
            <a:ext cx="901436" cy="321643"/>
          </a:xfrm>
          <a:prstGeom prst="rect">
            <a:avLst/>
          </a:prstGeom>
        </p:spPr>
      </p:pic>
      <p:sp>
        <p:nvSpPr>
          <p:cNvPr id="39" name="Espace réservé du pied de page 1"/>
          <p:cNvSpPr>
            <a:spLocks noGrp="1"/>
          </p:cNvSpPr>
          <p:nvPr/>
        </p:nvSpPr>
        <p:spPr>
          <a:xfrm>
            <a:off x="7464152" y="5912682"/>
            <a:ext cx="2895600" cy="476250"/>
          </a:xfrm>
          <a:prstGeom prst="rect">
            <a:avLst/>
          </a:prstGeom>
        </p:spPr>
        <p:txBody>
          <a:bodyPr anchor="b"/>
          <a:lstStyle>
            <a:defPPr>
              <a:defRPr lang="fr-FR"/>
            </a:defPPr>
            <a:lvl1pPr marL="0" algn="l" defTabSz="914400" rtl="0" eaLnBrk="1" latinLnBrk="0" hangingPunct="1">
              <a:defRPr kumimoji="0" sz="1200" kern="1200">
                <a:solidFill>
                  <a:schemeClr val="bg2">
                    <a:shade val="50000"/>
                    <a:satMod val="200000"/>
                  </a:schemeClr>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b="1" dirty="0">
                <a:solidFill>
                  <a:schemeClr val="tx1"/>
                </a:solidFill>
              </a:rPr>
              <a:t>Marie Latour</a:t>
            </a:r>
          </a:p>
          <a:p>
            <a:r>
              <a:rPr lang="fr-FR" b="1" dirty="0">
                <a:solidFill>
                  <a:schemeClr val="tx1"/>
                </a:solidFill>
              </a:rPr>
              <a:t>Bibliothèque universitaire </a:t>
            </a:r>
            <a:endParaRPr lang="fr-BE" b="1" dirty="0">
              <a:solidFill>
                <a:schemeClr val="tx1"/>
              </a:solidFill>
            </a:endParaRPr>
          </a:p>
        </p:txBody>
      </p:sp>
      <p:sp>
        <p:nvSpPr>
          <p:cNvPr id="43" name="AutoShape 82"/>
          <p:cNvSpPr>
            <a:spLocks/>
          </p:cNvSpPr>
          <p:nvPr/>
        </p:nvSpPr>
        <p:spPr bwMode="auto">
          <a:xfrm>
            <a:off x="2407404" y="884153"/>
            <a:ext cx="316951" cy="2971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67" y="5419"/>
                </a:moveTo>
                <a:cubicBezTo>
                  <a:pt x="4051" y="5419"/>
                  <a:pt x="4271" y="5505"/>
                  <a:pt x="4428" y="5687"/>
                </a:cubicBezTo>
                <a:cubicBezTo>
                  <a:pt x="4586" y="5865"/>
                  <a:pt x="4701" y="6078"/>
                  <a:pt x="4766" y="6326"/>
                </a:cubicBezTo>
                <a:cubicBezTo>
                  <a:pt x="4835" y="6574"/>
                  <a:pt x="4879" y="6836"/>
                  <a:pt x="4893" y="7106"/>
                </a:cubicBezTo>
                <a:cubicBezTo>
                  <a:pt x="4910" y="7377"/>
                  <a:pt x="4917" y="7596"/>
                  <a:pt x="4917" y="7760"/>
                </a:cubicBezTo>
                <a:lnTo>
                  <a:pt x="4917" y="9856"/>
                </a:lnTo>
                <a:cubicBezTo>
                  <a:pt x="4809" y="9928"/>
                  <a:pt x="4720" y="10015"/>
                  <a:pt x="4646" y="10110"/>
                </a:cubicBezTo>
                <a:cubicBezTo>
                  <a:pt x="4574" y="10208"/>
                  <a:pt x="4468" y="10257"/>
                  <a:pt x="4329" y="10257"/>
                </a:cubicBezTo>
                <a:lnTo>
                  <a:pt x="561" y="10257"/>
                </a:lnTo>
                <a:cubicBezTo>
                  <a:pt x="439" y="10257"/>
                  <a:pt x="338" y="10208"/>
                  <a:pt x="256" y="10110"/>
                </a:cubicBezTo>
                <a:cubicBezTo>
                  <a:pt x="177" y="10015"/>
                  <a:pt x="93" y="9928"/>
                  <a:pt x="0" y="9856"/>
                </a:cubicBezTo>
                <a:lnTo>
                  <a:pt x="0" y="7760"/>
                </a:lnTo>
                <a:cubicBezTo>
                  <a:pt x="0" y="7596"/>
                  <a:pt x="4" y="7377"/>
                  <a:pt x="12" y="7106"/>
                </a:cubicBezTo>
                <a:cubicBezTo>
                  <a:pt x="19" y="6836"/>
                  <a:pt x="57" y="6574"/>
                  <a:pt x="124" y="6326"/>
                </a:cubicBezTo>
                <a:cubicBezTo>
                  <a:pt x="196" y="6078"/>
                  <a:pt x="309" y="5865"/>
                  <a:pt x="465" y="5687"/>
                </a:cubicBezTo>
                <a:cubicBezTo>
                  <a:pt x="624" y="5508"/>
                  <a:pt x="842" y="5419"/>
                  <a:pt x="1123" y="5419"/>
                </a:cubicBezTo>
                <a:cubicBezTo>
                  <a:pt x="782" y="5151"/>
                  <a:pt x="508" y="4803"/>
                  <a:pt x="304" y="4377"/>
                </a:cubicBezTo>
                <a:cubicBezTo>
                  <a:pt x="103" y="3950"/>
                  <a:pt x="0" y="3469"/>
                  <a:pt x="0" y="2937"/>
                </a:cubicBezTo>
                <a:cubicBezTo>
                  <a:pt x="0" y="2539"/>
                  <a:pt x="64" y="2162"/>
                  <a:pt x="189" y="1805"/>
                </a:cubicBezTo>
                <a:cubicBezTo>
                  <a:pt x="316" y="1448"/>
                  <a:pt x="491" y="1134"/>
                  <a:pt x="717" y="861"/>
                </a:cubicBezTo>
                <a:cubicBezTo>
                  <a:pt x="943" y="590"/>
                  <a:pt x="1207" y="380"/>
                  <a:pt x="1504" y="227"/>
                </a:cubicBezTo>
                <a:cubicBezTo>
                  <a:pt x="1804" y="77"/>
                  <a:pt x="2119" y="0"/>
                  <a:pt x="2445" y="0"/>
                </a:cubicBezTo>
                <a:cubicBezTo>
                  <a:pt x="2793" y="0"/>
                  <a:pt x="3115" y="77"/>
                  <a:pt x="3412" y="227"/>
                </a:cubicBezTo>
                <a:cubicBezTo>
                  <a:pt x="3712" y="380"/>
                  <a:pt x="3969" y="590"/>
                  <a:pt x="4188" y="861"/>
                </a:cubicBezTo>
                <a:cubicBezTo>
                  <a:pt x="4406" y="1134"/>
                  <a:pt x="4584" y="1448"/>
                  <a:pt x="4716" y="1805"/>
                </a:cubicBezTo>
                <a:cubicBezTo>
                  <a:pt x="4850" y="2162"/>
                  <a:pt x="4917" y="2539"/>
                  <a:pt x="4917" y="2937"/>
                </a:cubicBezTo>
                <a:cubicBezTo>
                  <a:pt x="4917" y="3458"/>
                  <a:pt x="4814" y="3939"/>
                  <a:pt x="4603" y="4371"/>
                </a:cubicBezTo>
                <a:cubicBezTo>
                  <a:pt x="4392" y="4800"/>
                  <a:pt x="4115" y="5151"/>
                  <a:pt x="3767" y="5419"/>
                </a:cubicBezTo>
                <a:moveTo>
                  <a:pt x="18165" y="12062"/>
                </a:moveTo>
                <a:cubicBezTo>
                  <a:pt x="18672" y="12604"/>
                  <a:pt x="19070" y="13142"/>
                  <a:pt x="19356" y="13669"/>
                </a:cubicBezTo>
                <a:cubicBezTo>
                  <a:pt x="19641" y="14196"/>
                  <a:pt x="19788" y="14801"/>
                  <a:pt x="19788" y="15480"/>
                </a:cubicBezTo>
                <a:lnTo>
                  <a:pt x="19788" y="20816"/>
                </a:lnTo>
                <a:cubicBezTo>
                  <a:pt x="19694" y="20868"/>
                  <a:pt x="19620" y="20931"/>
                  <a:pt x="19557" y="20995"/>
                </a:cubicBezTo>
                <a:cubicBezTo>
                  <a:pt x="19497" y="21061"/>
                  <a:pt x="19425" y="21122"/>
                  <a:pt x="19344" y="21191"/>
                </a:cubicBezTo>
                <a:cubicBezTo>
                  <a:pt x="19262" y="21251"/>
                  <a:pt x="19173" y="21317"/>
                  <a:pt x="19075" y="21386"/>
                </a:cubicBezTo>
                <a:cubicBezTo>
                  <a:pt x="18976" y="21455"/>
                  <a:pt x="18835" y="21528"/>
                  <a:pt x="18662" y="21599"/>
                </a:cubicBezTo>
                <a:lnTo>
                  <a:pt x="2942" y="21599"/>
                </a:lnTo>
                <a:cubicBezTo>
                  <a:pt x="2675" y="21599"/>
                  <a:pt x="2467" y="21499"/>
                  <a:pt x="2318" y="21291"/>
                </a:cubicBezTo>
                <a:cubicBezTo>
                  <a:pt x="2167" y="21081"/>
                  <a:pt x="2003" y="20926"/>
                  <a:pt x="1819" y="20816"/>
                </a:cubicBezTo>
                <a:lnTo>
                  <a:pt x="1819" y="15480"/>
                </a:lnTo>
                <a:cubicBezTo>
                  <a:pt x="1819" y="14763"/>
                  <a:pt x="1989" y="14127"/>
                  <a:pt x="2335" y="13571"/>
                </a:cubicBezTo>
                <a:cubicBezTo>
                  <a:pt x="2678" y="13018"/>
                  <a:pt x="3052" y="12511"/>
                  <a:pt x="3460" y="12062"/>
                </a:cubicBezTo>
                <a:cubicBezTo>
                  <a:pt x="3535" y="11970"/>
                  <a:pt x="3633" y="11869"/>
                  <a:pt x="3753" y="11766"/>
                </a:cubicBezTo>
                <a:cubicBezTo>
                  <a:pt x="3873" y="11659"/>
                  <a:pt x="4000" y="11590"/>
                  <a:pt x="4137" y="11553"/>
                </a:cubicBezTo>
                <a:cubicBezTo>
                  <a:pt x="4276" y="11495"/>
                  <a:pt x="4432" y="11466"/>
                  <a:pt x="4610" y="11455"/>
                </a:cubicBezTo>
                <a:cubicBezTo>
                  <a:pt x="4785" y="11446"/>
                  <a:pt x="4956" y="11423"/>
                  <a:pt x="5126" y="11388"/>
                </a:cubicBezTo>
                <a:cubicBezTo>
                  <a:pt x="5594" y="11299"/>
                  <a:pt x="6091" y="11210"/>
                  <a:pt x="6621" y="11121"/>
                </a:cubicBezTo>
                <a:cubicBezTo>
                  <a:pt x="7149" y="11034"/>
                  <a:pt x="7665" y="10945"/>
                  <a:pt x="8172" y="10853"/>
                </a:cubicBezTo>
                <a:cubicBezTo>
                  <a:pt x="7483" y="10326"/>
                  <a:pt x="6928" y="9632"/>
                  <a:pt x="6513" y="8762"/>
                </a:cubicBezTo>
                <a:cubicBezTo>
                  <a:pt x="6093" y="7896"/>
                  <a:pt x="5884" y="6940"/>
                  <a:pt x="5884" y="5903"/>
                </a:cubicBezTo>
                <a:cubicBezTo>
                  <a:pt x="5884" y="5097"/>
                  <a:pt x="6016" y="4331"/>
                  <a:pt x="6275" y="3608"/>
                </a:cubicBezTo>
                <a:cubicBezTo>
                  <a:pt x="6535" y="2885"/>
                  <a:pt x="6887" y="2260"/>
                  <a:pt x="7331" y="1733"/>
                </a:cubicBezTo>
                <a:cubicBezTo>
                  <a:pt x="7778" y="1203"/>
                  <a:pt x="8299" y="786"/>
                  <a:pt x="8894" y="472"/>
                </a:cubicBezTo>
                <a:cubicBezTo>
                  <a:pt x="9494" y="158"/>
                  <a:pt x="10125" y="3"/>
                  <a:pt x="10802" y="3"/>
                </a:cubicBezTo>
                <a:cubicBezTo>
                  <a:pt x="11476" y="3"/>
                  <a:pt x="12112" y="158"/>
                  <a:pt x="12710" y="472"/>
                </a:cubicBezTo>
                <a:cubicBezTo>
                  <a:pt x="13307" y="786"/>
                  <a:pt x="13826" y="1203"/>
                  <a:pt x="14272" y="1733"/>
                </a:cubicBezTo>
                <a:cubicBezTo>
                  <a:pt x="14716" y="2260"/>
                  <a:pt x="15067" y="2885"/>
                  <a:pt x="15328" y="3608"/>
                </a:cubicBezTo>
                <a:cubicBezTo>
                  <a:pt x="15590" y="4331"/>
                  <a:pt x="15719" y="5097"/>
                  <a:pt x="15719" y="5903"/>
                </a:cubicBezTo>
                <a:cubicBezTo>
                  <a:pt x="15719" y="6939"/>
                  <a:pt x="15513" y="7890"/>
                  <a:pt x="15100" y="8757"/>
                </a:cubicBezTo>
                <a:cubicBezTo>
                  <a:pt x="14685" y="9620"/>
                  <a:pt x="14128" y="10320"/>
                  <a:pt x="13432" y="10853"/>
                </a:cubicBezTo>
                <a:cubicBezTo>
                  <a:pt x="13936" y="10945"/>
                  <a:pt x="14452" y="11031"/>
                  <a:pt x="14978" y="11115"/>
                </a:cubicBezTo>
                <a:cubicBezTo>
                  <a:pt x="15504" y="11198"/>
                  <a:pt x="16005" y="11288"/>
                  <a:pt x="16478" y="11388"/>
                </a:cubicBezTo>
                <a:cubicBezTo>
                  <a:pt x="16653" y="11426"/>
                  <a:pt x="16826" y="11449"/>
                  <a:pt x="16994" y="11455"/>
                </a:cubicBezTo>
                <a:cubicBezTo>
                  <a:pt x="17162" y="11466"/>
                  <a:pt x="17323" y="11495"/>
                  <a:pt x="17467" y="11553"/>
                </a:cubicBezTo>
                <a:cubicBezTo>
                  <a:pt x="17603" y="11590"/>
                  <a:pt x="17731" y="11659"/>
                  <a:pt x="17851" y="11766"/>
                </a:cubicBezTo>
                <a:cubicBezTo>
                  <a:pt x="17966" y="11869"/>
                  <a:pt x="18074" y="11970"/>
                  <a:pt x="18165" y="12062"/>
                </a:cubicBezTo>
                <a:moveTo>
                  <a:pt x="20474" y="5419"/>
                </a:moveTo>
                <a:cubicBezTo>
                  <a:pt x="20757" y="5419"/>
                  <a:pt x="20973" y="5505"/>
                  <a:pt x="21124" y="5687"/>
                </a:cubicBezTo>
                <a:cubicBezTo>
                  <a:pt x="21271" y="5865"/>
                  <a:pt x="21381" y="6078"/>
                  <a:pt x="21448" y="6326"/>
                </a:cubicBezTo>
                <a:cubicBezTo>
                  <a:pt x="21520" y="6574"/>
                  <a:pt x="21561" y="6836"/>
                  <a:pt x="21576" y="7106"/>
                </a:cubicBezTo>
                <a:cubicBezTo>
                  <a:pt x="21592" y="7377"/>
                  <a:pt x="21599" y="7596"/>
                  <a:pt x="21599" y="7760"/>
                </a:cubicBezTo>
                <a:lnTo>
                  <a:pt x="21599" y="9856"/>
                </a:lnTo>
                <a:cubicBezTo>
                  <a:pt x="21508" y="9928"/>
                  <a:pt x="21422" y="10015"/>
                  <a:pt x="21340" y="10110"/>
                </a:cubicBezTo>
                <a:cubicBezTo>
                  <a:pt x="21261" y="10208"/>
                  <a:pt x="21158" y="10257"/>
                  <a:pt x="21036" y="10257"/>
                </a:cubicBezTo>
                <a:lnTo>
                  <a:pt x="17268" y="10257"/>
                </a:lnTo>
                <a:cubicBezTo>
                  <a:pt x="17131" y="10257"/>
                  <a:pt x="17023" y="10208"/>
                  <a:pt x="16953" y="10110"/>
                </a:cubicBezTo>
                <a:cubicBezTo>
                  <a:pt x="16879" y="10015"/>
                  <a:pt x="16790" y="9928"/>
                  <a:pt x="16682" y="9856"/>
                </a:cubicBezTo>
                <a:lnTo>
                  <a:pt x="16682" y="7760"/>
                </a:lnTo>
                <a:cubicBezTo>
                  <a:pt x="16682" y="7596"/>
                  <a:pt x="16692" y="7377"/>
                  <a:pt x="16706" y="7106"/>
                </a:cubicBezTo>
                <a:cubicBezTo>
                  <a:pt x="16720" y="6836"/>
                  <a:pt x="16766" y="6574"/>
                  <a:pt x="16836" y="6326"/>
                </a:cubicBezTo>
                <a:cubicBezTo>
                  <a:pt x="16912" y="6078"/>
                  <a:pt x="17023" y="5865"/>
                  <a:pt x="17183" y="5687"/>
                </a:cubicBezTo>
                <a:cubicBezTo>
                  <a:pt x="17337" y="5508"/>
                  <a:pt x="17556" y="5419"/>
                  <a:pt x="17829" y="5419"/>
                </a:cubicBezTo>
                <a:cubicBezTo>
                  <a:pt x="17488" y="5151"/>
                  <a:pt x="17210" y="4803"/>
                  <a:pt x="16999" y="4377"/>
                </a:cubicBezTo>
                <a:cubicBezTo>
                  <a:pt x="16788" y="3950"/>
                  <a:pt x="16682" y="3469"/>
                  <a:pt x="16682" y="2937"/>
                </a:cubicBezTo>
                <a:cubicBezTo>
                  <a:pt x="16682" y="2539"/>
                  <a:pt x="16744" y="2162"/>
                  <a:pt x="16872" y="1805"/>
                </a:cubicBezTo>
                <a:cubicBezTo>
                  <a:pt x="16999" y="1448"/>
                  <a:pt x="17174" y="1134"/>
                  <a:pt x="17400" y="861"/>
                </a:cubicBezTo>
                <a:cubicBezTo>
                  <a:pt x="17625" y="590"/>
                  <a:pt x="17889" y="380"/>
                  <a:pt x="18187" y="227"/>
                </a:cubicBezTo>
                <a:cubicBezTo>
                  <a:pt x="18487" y="77"/>
                  <a:pt x="18808" y="0"/>
                  <a:pt x="19152" y="0"/>
                </a:cubicBezTo>
                <a:cubicBezTo>
                  <a:pt x="19480" y="0"/>
                  <a:pt x="19795" y="77"/>
                  <a:pt x="20095" y="227"/>
                </a:cubicBezTo>
                <a:cubicBezTo>
                  <a:pt x="20395" y="380"/>
                  <a:pt x="20656" y="590"/>
                  <a:pt x="20882" y="861"/>
                </a:cubicBezTo>
                <a:cubicBezTo>
                  <a:pt x="21108" y="1134"/>
                  <a:pt x="21285" y="1448"/>
                  <a:pt x="21412" y="1805"/>
                </a:cubicBezTo>
                <a:cubicBezTo>
                  <a:pt x="21537" y="2162"/>
                  <a:pt x="21599" y="2539"/>
                  <a:pt x="21599" y="2937"/>
                </a:cubicBezTo>
                <a:cubicBezTo>
                  <a:pt x="21599" y="3458"/>
                  <a:pt x="21499" y="3939"/>
                  <a:pt x="21295" y="4371"/>
                </a:cubicBezTo>
                <a:cubicBezTo>
                  <a:pt x="21093" y="4800"/>
                  <a:pt x="20820" y="5151"/>
                  <a:pt x="20474" y="5419"/>
                </a:cubicBezTo>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16" name="AutoShape 43"/>
          <p:cNvSpPr>
            <a:spLocks/>
          </p:cNvSpPr>
          <p:nvPr/>
        </p:nvSpPr>
        <p:spPr bwMode="auto">
          <a:xfrm>
            <a:off x="2404953" y="884153"/>
            <a:ext cx="316951" cy="3255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63" y="0"/>
                </a:moveTo>
                <a:cubicBezTo>
                  <a:pt x="20630" y="0"/>
                  <a:pt x="20946" y="158"/>
                  <a:pt x="21208" y="478"/>
                </a:cubicBezTo>
                <a:cubicBezTo>
                  <a:pt x="21470" y="798"/>
                  <a:pt x="21599" y="1177"/>
                  <a:pt x="21599" y="1615"/>
                </a:cubicBezTo>
                <a:lnTo>
                  <a:pt x="21599" y="19984"/>
                </a:lnTo>
                <a:cubicBezTo>
                  <a:pt x="21599" y="20422"/>
                  <a:pt x="21470" y="20803"/>
                  <a:pt x="21208" y="21124"/>
                </a:cubicBezTo>
                <a:cubicBezTo>
                  <a:pt x="20948" y="21441"/>
                  <a:pt x="20632" y="21599"/>
                  <a:pt x="20263" y="21599"/>
                </a:cubicBezTo>
                <a:lnTo>
                  <a:pt x="1346" y="21599"/>
                </a:lnTo>
                <a:cubicBezTo>
                  <a:pt x="981" y="21599"/>
                  <a:pt x="663" y="21441"/>
                  <a:pt x="396" y="21124"/>
                </a:cubicBezTo>
                <a:cubicBezTo>
                  <a:pt x="132" y="20803"/>
                  <a:pt x="0" y="20422"/>
                  <a:pt x="0" y="19984"/>
                </a:cubicBezTo>
                <a:lnTo>
                  <a:pt x="0" y="1615"/>
                </a:lnTo>
                <a:cubicBezTo>
                  <a:pt x="0" y="1177"/>
                  <a:pt x="132" y="798"/>
                  <a:pt x="396" y="478"/>
                </a:cubicBezTo>
                <a:cubicBezTo>
                  <a:pt x="661" y="158"/>
                  <a:pt x="979" y="0"/>
                  <a:pt x="1346" y="0"/>
                </a:cubicBezTo>
                <a:lnTo>
                  <a:pt x="20263" y="0"/>
                </a:lnTo>
                <a:close/>
                <a:moveTo>
                  <a:pt x="19805" y="2170"/>
                </a:moveTo>
                <a:lnTo>
                  <a:pt x="1801" y="2170"/>
                </a:lnTo>
                <a:lnTo>
                  <a:pt x="1801" y="19440"/>
                </a:lnTo>
                <a:lnTo>
                  <a:pt x="19805" y="19440"/>
                </a:lnTo>
                <a:lnTo>
                  <a:pt x="19805" y="2170"/>
                </a:lnTo>
                <a:close/>
                <a:moveTo>
                  <a:pt x="5425" y="8662"/>
                </a:moveTo>
                <a:cubicBezTo>
                  <a:pt x="4910" y="8662"/>
                  <a:pt x="4475" y="8454"/>
                  <a:pt x="4125" y="8034"/>
                </a:cubicBezTo>
                <a:cubicBezTo>
                  <a:pt x="3770" y="7611"/>
                  <a:pt x="3598" y="7103"/>
                  <a:pt x="3598" y="6512"/>
                </a:cubicBezTo>
                <a:cubicBezTo>
                  <a:pt x="3598" y="5895"/>
                  <a:pt x="3770" y="5372"/>
                  <a:pt x="4125" y="4952"/>
                </a:cubicBezTo>
                <a:cubicBezTo>
                  <a:pt x="4477" y="4526"/>
                  <a:pt x="4910" y="4321"/>
                  <a:pt x="5425" y="4321"/>
                </a:cubicBezTo>
                <a:cubicBezTo>
                  <a:pt x="5914" y="4321"/>
                  <a:pt x="6340" y="4529"/>
                  <a:pt x="6693" y="4952"/>
                </a:cubicBezTo>
                <a:cubicBezTo>
                  <a:pt x="7045" y="5372"/>
                  <a:pt x="7219" y="5895"/>
                  <a:pt x="7219" y="6512"/>
                </a:cubicBezTo>
                <a:cubicBezTo>
                  <a:pt x="7219" y="7103"/>
                  <a:pt x="7045" y="7611"/>
                  <a:pt x="6693" y="8034"/>
                </a:cubicBezTo>
                <a:cubicBezTo>
                  <a:pt x="6340" y="8454"/>
                  <a:pt x="5914" y="8662"/>
                  <a:pt x="5425" y="8662"/>
                </a:cubicBezTo>
                <a:moveTo>
                  <a:pt x="18001" y="17287"/>
                </a:moveTo>
                <a:lnTo>
                  <a:pt x="3598" y="17287"/>
                </a:lnTo>
                <a:lnTo>
                  <a:pt x="3598" y="15810"/>
                </a:lnTo>
                <a:lnTo>
                  <a:pt x="6845" y="10745"/>
                </a:lnTo>
                <a:lnTo>
                  <a:pt x="9045" y="12942"/>
                </a:lnTo>
                <a:lnTo>
                  <a:pt x="13193" y="5387"/>
                </a:lnTo>
                <a:lnTo>
                  <a:pt x="17998" y="11350"/>
                </a:lnTo>
                <a:lnTo>
                  <a:pt x="17998" y="17287"/>
                </a:lnTo>
                <a:close/>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20" name="AutoShape 20"/>
          <p:cNvSpPr>
            <a:spLocks/>
          </p:cNvSpPr>
          <p:nvPr/>
        </p:nvSpPr>
        <p:spPr bwMode="auto">
          <a:xfrm>
            <a:off x="2404951" y="864301"/>
            <a:ext cx="316951" cy="2959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87" y="2580"/>
                </a:moveTo>
                <a:cubicBezTo>
                  <a:pt x="20419" y="2580"/>
                  <a:pt x="20793" y="2735"/>
                  <a:pt x="21116" y="3052"/>
                </a:cubicBezTo>
                <a:cubicBezTo>
                  <a:pt x="21438" y="3372"/>
                  <a:pt x="21599" y="3743"/>
                  <a:pt x="21599" y="4175"/>
                </a:cubicBezTo>
                <a:lnTo>
                  <a:pt x="21599" y="19987"/>
                </a:lnTo>
                <a:cubicBezTo>
                  <a:pt x="21599" y="20419"/>
                  <a:pt x="21438" y="20796"/>
                  <a:pt x="21116" y="21116"/>
                </a:cubicBezTo>
                <a:cubicBezTo>
                  <a:pt x="20793" y="21438"/>
                  <a:pt x="20419" y="21599"/>
                  <a:pt x="19987" y="21599"/>
                </a:cubicBezTo>
                <a:lnTo>
                  <a:pt x="1612" y="21599"/>
                </a:lnTo>
                <a:cubicBezTo>
                  <a:pt x="1180" y="21599"/>
                  <a:pt x="806" y="21438"/>
                  <a:pt x="483" y="21116"/>
                </a:cubicBezTo>
                <a:cubicBezTo>
                  <a:pt x="161" y="20796"/>
                  <a:pt x="0" y="20419"/>
                  <a:pt x="0" y="19987"/>
                </a:cubicBezTo>
                <a:lnTo>
                  <a:pt x="0" y="4175"/>
                </a:lnTo>
                <a:cubicBezTo>
                  <a:pt x="0" y="3743"/>
                  <a:pt x="161" y="3372"/>
                  <a:pt x="483" y="3052"/>
                </a:cubicBezTo>
                <a:cubicBezTo>
                  <a:pt x="806" y="2735"/>
                  <a:pt x="1180" y="2580"/>
                  <a:pt x="1612" y="2580"/>
                </a:cubicBezTo>
                <a:lnTo>
                  <a:pt x="2150" y="2580"/>
                </a:lnTo>
                <a:lnTo>
                  <a:pt x="2150" y="2401"/>
                </a:lnTo>
                <a:cubicBezTo>
                  <a:pt x="2150" y="2116"/>
                  <a:pt x="2196" y="1828"/>
                  <a:pt x="2288" y="1540"/>
                </a:cubicBezTo>
                <a:cubicBezTo>
                  <a:pt x="2381" y="1249"/>
                  <a:pt x="2530" y="990"/>
                  <a:pt x="2738" y="766"/>
                </a:cubicBezTo>
                <a:cubicBezTo>
                  <a:pt x="2942" y="541"/>
                  <a:pt x="3216" y="360"/>
                  <a:pt x="3555" y="213"/>
                </a:cubicBezTo>
                <a:cubicBezTo>
                  <a:pt x="3895" y="75"/>
                  <a:pt x="4310" y="0"/>
                  <a:pt x="4796" y="0"/>
                </a:cubicBezTo>
                <a:cubicBezTo>
                  <a:pt x="5283" y="0"/>
                  <a:pt x="5698" y="75"/>
                  <a:pt x="6037" y="213"/>
                </a:cubicBezTo>
                <a:cubicBezTo>
                  <a:pt x="6377" y="360"/>
                  <a:pt x="6651" y="541"/>
                  <a:pt x="6858" y="766"/>
                </a:cubicBezTo>
                <a:cubicBezTo>
                  <a:pt x="7062" y="990"/>
                  <a:pt x="7215" y="1255"/>
                  <a:pt x="7313" y="1546"/>
                </a:cubicBezTo>
                <a:cubicBezTo>
                  <a:pt x="7411" y="1840"/>
                  <a:pt x="7457" y="2125"/>
                  <a:pt x="7457" y="2401"/>
                </a:cubicBezTo>
                <a:lnTo>
                  <a:pt x="7457" y="2580"/>
                </a:lnTo>
                <a:lnTo>
                  <a:pt x="8133" y="2580"/>
                </a:lnTo>
                <a:lnTo>
                  <a:pt x="8133" y="2401"/>
                </a:lnTo>
                <a:cubicBezTo>
                  <a:pt x="8133" y="2116"/>
                  <a:pt x="8179" y="1828"/>
                  <a:pt x="8269" y="1540"/>
                </a:cubicBezTo>
                <a:cubicBezTo>
                  <a:pt x="8364" y="1249"/>
                  <a:pt x="8511" y="990"/>
                  <a:pt x="8718" y="766"/>
                </a:cubicBezTo>
                <a:cubicBezTo>
                  <a:pt x="8925" y="541"/>
                  <a:pt x="9199" y="360"/>
                  <a:pt x="9538" y="213"/>
                </a:cubicBezTo>
                <a:cubicBezTo>
                  <a:pt x="9878" y="74"/>
                  <a:pt x="10293" y="0"/>
                  <a:pt x="10779" y="0"/>
                </a:cubicBezTo>
                <a:cubicBezTo>
                  <a:pt x="11266" y="0"/>
                  <a:pt x="11678" y="74"/>
                  <a:pt x="12020" y="213"/>
                </a:cubicBezTo>
                <a:cubicBezTo>
                  <a:pt x="12360" y="360"/>
                  <a:pt x="12636" y="541"/>
                  <a:pt x="12852" y="766"/>
                </a:cubicBezTo>
                <a:cubicBezTo>
                  <a:pt x="13068" y="990"/>
                  <a:pt x="13227" y="1255"/>
                  <a:pt x="13322" y="1546"/>
                </a:cubicBezTo>
                <a:cubicBezTo>
                  <a:pt x="13417" y="1840"/>
                  <a:pt x="13469" y="2125"/>
                  <a:pt x="13469" y="2401"/>
                </a:cubicBezTo>
                <a:lnTo>
                  <a:pt x="13469" y="2580"/>
                </a:lnTo>
                <a:lnTo>
                  <a:pt x="14142" y="2580"/>
                </a:lnTo>
                <a:lnTo>
                  <a:pt x="14142" y="2401"/>
                </a:lnTo>
                <a:cubicBezTo>
                  <a:pt x="14142" y="2116"/>
                  <a:pt x="14191" y="1828"/>
                  <a:pt x="14286" y="1540"/>
                </a:cubicBezTo>
                <a:cubicBezTo>
                  <a:pt x="14384" y="1249"/>
                  <a:pt x="14534" y="990"/>
                  <a:pt x="14741" y="765"/>
                </a:cubicBezTo>
                <a:cubicBezTo>
                  <a:pt x="14948" y="541"/>
                  <a:pt x="15219" y="359"/>
                  <a:pt x="15556" y="213"/>
                </a:cubicBezTo>
                <a:cubicBezTo>
                  <a:pt x="15890" y="74"/>
                  <a:pt x="16305" y="0"/>
                  <a:pt x="16803" y="0"/>
                </a:cubicBezTo>
                <a:cubicBezTo>
                  <a:pt x="17289" y="0"/>
                  <a:pt x="17704" y="74"/>
                  <a:pt x="18044" y="213"/>
                </a:cubicBezTo>
                <a:cubicBezTo>
                  <a:pt x="18383" y="359"/>
                  <a:pt x="18657" y="541"/>
                  <a:pt x="18864" y="765"/>
                </a:cubicBezTo>
                <a:cubicBezTo>
                  <a:pt x="19069" y="990"/>
                  <a:pt x="19218" y="1255"/>
                  <a:pt x="19311" y="1546"/>
                </a:cubicBezTo>
                <a:cubicBezTo>
                  <a:pt x="19403" y="1839"/>
                  <a:pt x="19449" y="2125"/>
                  <a:pt x="19449" y="2401"/>
                </a:cubicBezTo>
                <a:lnTo>
                  <a:pt x="19449" y="2580"/>
                </a:lnTo>
                <a:lnTo>
                  <a:pt x="19987" y="2580"/>
                </a:lnTo>
                <a:close/>
                <a:moveTo>
                  <a:pt x="6066" y="7968"/>
                </a:moveTo>
                <a:lnTo>
                  <a:pt x="2179" y="7968"/>
                </a:lnTo>
                <a:lnTo>
                  <a:pt x="2179" y="11443"/>
                </a:lnTo>
                <a:lnTo>
                  <a:pt x="6066" y="11443"/>
                </a:lnTo>
                <a:lnTo>
                  <a:pt x="6066" y="7968"/>
                </a:lnTo>
                <a:close/>
                <a:moveTo>
                  <a:pt x="6066" y="11976"/>
                </a:moveTo>
                <a:lnTo>
                  <a:pt x="2179" y="11976"/>
                </a:lnTo>
                <a:lnTo>
                  <a:pt x="2179" y="15452"/>
                </a:lnTo>
                <a:lnTo>
                  <a:pt x="6066" y="15452"/>
                </a:lnTo>
                <a:lnTo>
                  <a:pt x="6066" y="11976"/>
                </a:lnTo>
                <a:close/>
                <a:moveTo>
                  <a:pt x="6066" y="15976"/>
                </a:moveTo>
                <a:lnTo>
                  <a:pt x="2179" y="15976"/>
                </a:lnTo>
                <a:lnTo>
                  <a:pt x="2179" y="19422"/>
                </a:lnTo>
                <a:lnTo>
                  <a:pt x="6066" y="19422"/>
                </a:lnTo>
                <a:lnTo>
                  <a:pt x="6066" y="15976"/>
                </a:lnTo>
                <a:close/>
                <a:moveTo>
                  <a:pt x="3754" y="5543"/>
                </a:moveTo>
                <a:cubicBezTo>
                  <a:pt x="3754" y="6067"/>
                  <a:pt x="4102" y="6323"/>
                  <a:pt x="4799" y="6323"/>
                </a:cubicBezTo>
                <a:cubicBezTo>
                  <a:pt x="5499" y="6323"/>
                  <a:pt x="5847" y="6067"/>
                  <a:pt x="5847" y="5543"/>
                </a:cubicBezTo>
                <a:lnTo>
                  <a:pt x="5847" y="2398"/>
                </a:lnTo>
                <a:cubicBezTo>
                  <a:pt x="5847" y="1877"/>
                  <a:pt x="5499" y="1612"/>
                  <a:pt x="4799" y="1612"/>
                </a:cubicBezTo>
                <a:cubicBezTo>
                  <a:pt x="4102" y="1612"/>
                  <a:pt x="3754" y="1877"/>
                  <a:pt x="3754" y="2398"/>
                </a:cubicBezTo>
                <a:lnTo>
                  <a:pt x="3754" y="5543"/>
                </a:lnTo>
                <a:close/>
                <a:moveTo>
                  <a:pt x="10535" y="7968"/>
                </a:moveTo>
                <a:lnTo>
                  <a:pt x="6607" y="7968"/>
                </a:lnTo>
                <a:lnTo>
                  <a:pt x="6607" y="11443"/>
                </a:lnTo>
                <a:lnTo>
                  <a:pt x="10535" y="11443"/>
                </a:lnTo>
                <a:lnTo>
                  <a:pt x="10535" y="7968"/>
                </a:lnTo>
                <a:close/>
                <a:moveTo>
                  <a:pt x="10535" y="11976"/>
                </a:moveTo>
                <a:lnTo>
                  <a:pt x="6607" y="11976"/>
                </a:lnTo>
                <a:lnTo>
                  <a:pt x="6607" y="15452"/>
                </a:lnTo>
                <a:lnTo>
                  <a:pt x="10535" y="15452"/>
                </a:lnTo>
                <a:lnTo>
                  <a:pt x="10535" y="11976"/>
                </a:lnTo>
                <a:close/>
                <a:moveTo>
                  <a:pt x="10535" y="15976"/>
                </a:moveTo>
                <a:lnTo>
                  <a:pt x="6607" y="15976"/>
                </a:lnTo>
                <a:lnTo>
                  <a:pt x="6607" y="19422"/>
                </a:lnTo>
                <a:lnTo>
                  <a:pt x="10535" y="19422"/>
                </a:lnTo>
                <a:lnTo>
                  <a:pt x="10535" y="15976"/>
                </a:lnTo>
                <a:close/>
                <a:moveTo>
                  <a:pt x="9774" y="5543"/>
                </a:moveTo>
                <a:cubicBezTo>
                  <a:pt x="9774" y="5825"/>
                  <a:pt x="9849" y="6027"/>
                  <a:pt x="9996" y="6145"/>
                </a:cubicBezTo>
                <a:cubicBezTo>
                  <a:pt x="10143" y="6269"/>
                  <a:pt x="10405" y="6323"/>
                  <a:pt x="10782" y="6323"/>
                </a:cubicBezTo>
                <a:cubicBezTo>
                  <a:pt x="11159" y="6323"/>
                  <a:pt x="11427" y="6263"/>
                  <a:pt x="11588" y="6139"/>
                </a:cubicBezTo>
                <a:cubicBezTo>
                  <a:pt x="11750" y="6015"/>
                  <a:pt x="11830" y="5819"/>
                  <a:pt x="11830" y="5543"/>
                </a:cubicBezTo>
                <a:lnTo>
                  <a:pt x="11830" y="2398"/>
                </a:lnTo>
                <a:cubicBezTo>
                  <a:pt x="11830" y="2128"/>
                  <a:pt x="11750" y="1932"/>
                  <a:pt x="11588" y="1802"/>
                </a:cubicBezTo>
                <a:cubicBezTo>
                  <a:pt x="11427" y="1673"/>
                  <a:pt x="11159" y="1612"/>
                  <a:pt x="10782" y="1612"/>
                </a:cubicBezTo>
                <a:cubicBezTo>
                  <a:pt x="10405" y="1612"/>
                  <a:pt x="10143" y="1679"/>
                  <a:pt x="9996" y="1814"/>
                </a:cubicBezTo>
                <a:cubicBezTo>
                  <a:pt x="9849" y="1944"/>
                  <a:pt x="9774" y="2139"/>
                  <a:pt x="9774" y="2398"/>
                </a:cubicBezTo>
                <a:lnTo>
                  <a:pt x="9774" y="5543"/>
                </a:lnTo>
                <a:close/>
                <a:moveTo>
                  <a:pt x="14986" y="7968"/>
                </a:moveTo>
                <a:lnTo>
                  <a:pt x="11073" y="7968"/>
                </a:lnTo>
                <a:lnTo>
                  <a:pt x="11073" y="11443"/>
                </a:lnTo>
                <a:lnTo>
                  <a:pt x="14986" y="11443"/>
                </a:lnTo>
                <a:lnTo>
                  <a:pt x="14986" y="7968"/>
                </a:lnTo>
                <a:close/>
                <a:moveTo>
                  <a:pt x="14986" y="11976"/>
                </a:moveTo>
                <a:lnTo>
                  <a:pt x="11073" y="11976"/>
                </a:lnTo>
                <a:lnTo>
                  <a:pt x="11073" y="15452"/>
                </a:lnTo>
                <a:lnTo>
                  <a:pt x="14986" y="15452"/>
                </a:lnTo>
                <a:lnTo>
                  <a:pt x="14986" y="11976"/>
                </a:lnTo>
                <a:close/>
                <a:moveTo>
                  <a:pt x="14986" y="15976"/>
                </a:moveTo>
                <a:lnTo>
                  <a:pt x="11073" y="15976"/>
                </a:lnTo>
                <a:lnTo>
                  <a:pt x="11073" y="19422"/>
                </a:lnTo>
                <a:lnTo>
                  <a:pt x="14986" y="19422"/>
                </a:lnTo>
                <a:lnTo>
                  <a:pt x="14986" y="15976"/>
                </a:lnTo>
                <a:close/>
                <a:moveTo>
                  <a:pt x="19423" y="7968"/>
                </a:moveTo>
                <a:lnTo>
                  <a:pt x="15521" y="7968"/>
                </a:lnTo>
                <a:lnTo>
                  <a:pt x="15521" y="11443"/>
                </a:lnTo>
                <a:lnTo>
                  <a:pt x="19423" y="11443"/>
                </a:lnTo>
                <a:lnTo>
                  <a:pt x="19423" y="7968"/>
                </a:lnTo>
                <a:close/>
                <a:moveTo>
                  <a:pt x="19423" y="11976"/>
                </a:moveTo>
                <a:lnTo>
                  <a:pt x="15521" y="11976"/>
                </a:lnTo>
                <a:lnTo>
                  <a:pt x="15521" y="15452"/>
                </a:lnTo>
                <a:lnTo>
                  <a:pt x="19423" y="15452"/>
                </a:lnTo>
                <a:lnTo>
                  <a:pt x="19423" y="11976"/>
                </a:lnTo>
                <a:close/>
                <a:moveTo>
                  <a:pt x="19423" y="15976"/>
                </a:moveTo>
                <a:lnTo>
                  <a:pt x="15521" y="15976"/>
                </a:lnTo>
                <a:lnTo>
                  <a:pt x="15521" y="19422"/>
                </a:lnTo>
                <a:lnTo>
                  <a:pt x="19423" y="19422"/>
                </a:lnTo>
                <a:lnTo>
                  <a:pt x="19423" y="15976"/>
                </a:lnTo>
                <a:close/>
                <a:moveTo>
                  <a:pt x="15758" y="5543"/>
                </a:moveTo>
                <a:cubicBezTo>
                  <a:pt x="15758" y="6067"/>
                  <a:pt x="16106" y="6323"/>
                  <a:pt x="16806" y="6323"/>
                </a:cubicBezTo>
                <a:cubicBezTo>
                  <a:pt x="17502" y="6323"/>
                  <a:pt x="17848" y="6067"/>
                  <a:pt x="17839" y="5543"/>
                </a:cubicBezTo>
                <a:lnTo>
                  <a:pt x="17839" y="2398"/>
                </a:lnTo>
                <a:cubicBezTo>
                  <a:pt x="17839" y="1877"/>
                  <a:pt x="17494" y="1612"/>
                  <a:pt x="16806" y="1612"/>
                </a:cubicBezTo>
                <a:cubicBezTo>
                  <a:pt x="16106" y="1612"/>
                  <a:pt x="15758" y="1877"/>
                  <a:pt x="15758" y="2398"/>
                </a:cubicBezTo>
                <a:lnTo>
                  <a:pt x="15758" y="5543"/>
                </a:lnTo>
                <a:close/>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22" name="AutoShape 19"/>
          <p:cNvSpPr>
            <a:spLocks/>
          </p:cNvSpPr>
          <p:nvPr/>
        </p:nvSpPr>
        <p:spPr bwMode="auto">
          <a:xfrm>
            <a:off x="2411888" y="853906"/>
            <a:ext cx="315684" cy="295992"/>
          </a:xfrm>
          <a:custGeom>
            <a:avLst/>
            <a:gdLst>
              <a:gd name="T0" fmla="*/ 10800 w 21600"/>
              <a:gd name="T1" fmla="*/ 10789 h 21579"/>
              <a:gd name="T2" fmla="*/ 10800 w 21600"/>
              <a:gd name="T3" fmla="*/ 10789 h 21579"/>
              <a:gd name="T4" fmla="*/ 10800 w 21600"/>
              <a:gd name="T5" fmla="*/ 10789 h 21579"/>
              <a:gd name="T6" fmla="*/ 10800 w 21600"/>
              <a:gd name="T7" fmla="*/ 10789 h 21579"/>
            </a:gdLst>
            <a:ahLst/>
            <a:cxnLst>
              <a:cxn ang="0">
                <a:pos x="T0" y="T1"/>
              </a:cxn>
              <a:cxn ang="0">
                <a:pos x="T2" y="T3"/>
              </a:cxn>
              <a:cxn ang="0">
                <a:pos x="T4" y="T5"/>
              </a:cxn>
              <a:cxn ang="0">
                <a:pos x="T6" y="T7"/>
              </a:cxn>
            </a:cxnLst>
            <a:rect l="0" t="0" r="r" b="b"/>
            <a:pathLst>
              <a:path w="21600" h="21579">
                <a:moveTo>
                  <a:pt x="21599" y="9391"/>
                </a:moveTo>
                <a:cubicBezTo>
                  <a:pt x="21599" y="9887"/>
                  <a:pt x="21472" y="10321"/>
                  <a:pt x="21218" y="10697"/>
                </a:cubicBezTo>
                <a:cubicBezTo>
                  <a:pt x="20963" y="11072"/>
                  <a:pt x="20647" y="11313"/>
                  <a:pt x="20263" y="11427"/>
                </a:cubicBezTo>
                <a:lnTo>
                  <a:pt x="20263" y="16610"/>
                </a:lnTo>
                <a:cubicBezTo>
                  <a:pt x="20263" y="17200"/>
                  <a:pt x="20087" y="17708"/>
                  <a:pt x="19729" y="18128"/>
                </a:cubicBezTo>
                <a:cubicBezTo>
                  <a:pt x="19374" y="18550"/>
                  <a:pt x="18951" y="18758"/>
                  <a:pt x="18459" y="18758"/>
                </a:cubicBezTo>
                <a:cubicBezTo>
                  <a:pt x="17927" y="18122"/>
                  <a:pt x="17286" y="17505"/>
                  <a:pt x="16537" y="16904"/>
                </a:cubicBezTo>
                <a:cubicBezTo>
                  <a:pt x="15785" y="16305"/>
                  <a:pt x="14980" y="15756"/>
                  <a:pt x="14116" y="15254"/>
                </a:cubicBezTo>
                <a:cubicBezTo>
                  <a:pt x="13254" y="14755"/>
                  <a:pt x="12363" y="14324"/>
                  <a:pt x="11449" y="13969"/>
                </a:cubicBezTo>
                <a:cubicBezTo>
                  <a:pt x="10536" y="13614"/>
                  <a:pt x="9648" y="13379"/>
                  <a:pt x="8788" y="13267"/>
                </a:cubicBezTo>
                <a:cubicBezTo>
                  <a:pt x="8453" y="13379"/>
                  <a:pt x="8179" y="13564"/>
                  <a:pt x="7968" y="13828"/>
                </a:cubicBezTo>
                <a:cubicBezTo>
                  <a:pt x="7758" y="14092"/>
                  <a:pt x="7613" y="14386"/>
                  <a:pt x="7535" y="14706"/>
                </a:cubicBezTo>
                <a:cubicBezTo>
                  <a:pt x="7457" y="15028"/>
                  <a:pt x="7449" y="15360"/>
                  <a:pt x="7510" y="15698"/>
                </a:cubicBezTo>
                <a:cubicBezTo>
                  <a:pt x="7574" y="16035"/>
                  <a:pt x="7719" y="16340"/>
                  <a:pt x="7946" y="16610"/>
                </a:cubicBezTo>
                <a:cubicBezTo>
                  <a:pt x="7750" y="16992"/>
                  <a:pt x="7660" y="17347"/>
                  <a:pt x="7677" y="17673"/>
                </a:cubicBezTo>
                <a:cubicBezTo>
                  <a:pt x="7692" y="17993"/>
                  <a:pt x="7772" y="18307"/>
                  <a:pt x="7917" y="18606"/>
                </a:cubicBezTo>
                <a:cubicBezTo>
                  <a:pt x="8059" y="18908"/>
                  <a:pt x="8255" y="19193"/>
                  <a:pt x="8497" y="19469"/>
                </a:cubicBezTo>
                <a:cubicBezTo>
                  <a:pt x="8737" y="19745"/>
                  <a:pt x="8996" y="20021"/>
                  <a:pt x="9271" y="20291"/>
                </a:cubicBezTo>
                <a:cubicBezTo>
                  <a:pt x="9114" y="20696"/>
                  <a:pt x="8842" y="21001"/>
                  <a:pt x="8455" y="21212"/>
                </a:cubicBezTo>
                <a:cubicBezTo>
                  <a:pt x="8069" y="21423"/>
                  <a:pt x="7655" y="21541"/>
                  <a:pt x="7212" y="21570"/>
                </a:cubicBezTo>
                <a:cubicBezTo>
                  <a:pt x="6771" y="21599"/>
                  <a:pt x="6340" y="21550"/>
                  <a:pt x="5917" y="21423"/>
                </a:cubicBezTo>
                <a:cubicBezTo>
                  <a:pt x="5496" y="21294"/>
                  <a:pt x="5163" y="21092"/>
                  <a:pt x="4923" y="20810"/>
                </a:cubicBezTo>
                <a:cubicBezTo>
                  <a:pt x="4781" y="20241"/>
                  <a:pt x="4624" y="19657"/>
                  <a:pt x="4453" y="19055"/>
                </a:cubicBezTo>
                <a:cubicBezTo>
                  <a:pt x="4281" y="18453"/>
                  <a:pt x="4139" y="17843"/>
                  <a:pt x="4032" y="17224"/>
                </a:cubicBezTo>
                <a:cubicBezTo>
                  <a:pt x="3921" y="16599"/>
                  <a:pt x="3868" y="15953"/>
                  <a:pt x="3868" y="15281"/>
                </a:cubicBezTo>
                <a:cubicBezTo>
                  <a:pt x="3868" y="14615"/>
                  <a:pt x="3961" y="13905"/>
                  <a:pt x="4149" y="13153"/>
                </a:cubicBezTo>
                <a:lnTo>
                  <a:pt x="1804" y="13153"/>
                </a:lnTo>
                <a:cubicBezTo>
                  <a:pt x="1312" y="13153"/>
                  <a:pt x="888" y="12945"/>
                  <a:pt x="533" y="12522"/>
                </a:cubicBezTo>
                <a:cubicBezTo>
                  <a:pt x="176" y="12100"/>
                  <a:pt x="0" y="11592"/>
                  <a:pt x="0" y="10990"/>
                </a:cubicBezTo>
                <a:lnTo>
                  <a:pt x="0" y="7774"/>
                </a:lnTo>
                <a:cubicBezTo>
                  <a:pt x="0" y="7184"/>
                  <a:pt x="176" y="6676"/>
                  <a:pt x="526" y="6245"/>
                </a:cubicBezTo>
                <a:cubicBezTo>
                  <a:pt x="878" y="5819"/>
                  <a:pt x="1304" y="5605"/>
                  <a:pt x="1804" y="5605"/>
                </a:cubicBezTo>
                <a:lnTo>
                  <a:pt x="7652" y="5605"/>
                </a:lnTo>
                <a:cubicBezTo>
                  <a:pt x="8551" y="5605"/>
                  <a:pt x="9508" y="5449"/>
                  <a:pt x="10524" y="5135"/>
                </a:cubicBezTo>
                <a:cubicBezTo>
                  <a:pt x="11540" y="4821"/>
                  <a:pt x="12536" y="4399"/>
                  <a:pt x="13511" y="3873"/>
                </a:cubicBezTo>
                <a:cubicBezTo>
                  <a:pt x="14488" y="3342"/>
                  <a:pt x="15408" y="2744"/>
                  <a:pt x="16272" y="2071"/>
                </a:cubicBezTo>
                <a:cubicBezTo>
                  <a:pt x="17134" y="1405"/>
                  <a:pt x="17864" y="713"/>
                  <a:pt x="18459" y="0"/>
                </a:cubicBezTo>
                <a:cubicBezTo>
                  <a:pt x="18951" y="0"/>
                  <a:pt x="19374" y="214"/>
                  <a:pt x="19729" y="633"/>
                </a:cubicBezTo>
                <a:cubicBezTo>
                  <a:pt x="20087" y="1056"/>
                  <a:pt x="20263" y="1567"/>
                  <a:pt x="20263" y="2165"/>
                </a:cubicBezTo>
                <a:lnTo>
                  <a:pt x="20263" y="7334"/>
                </a:lnTo>
                <a:cubicBezTo>
                  <a:pt x="20647" y="7445"/>
                  <a:pt x="20963" y="7692"/>
                  <a:pt x="21218" y="8070"/>
                </a:cubicBezTo>
                <a:cubicBezTo>
                  <a:pt x="21472" y="8454"/>
                  <a:pt x="21599" y="8895"/>
                  <a:pt x="21599" y="9391"/>
                </a:cubicBezTo>
                <a:moveTo>
                  <a:pt x="18459" y="2855"/>
                </a:moveTo>
                <a:cubicBezTo>
                  <a:pt x="17864" y="3407"/>
                  <a:pt x="17215" y="3941"/>
                  <a:pt x="16512" y="4451"/>
                </a:cubicBezTo>
                <a:cubicBezTo>
                  <a:pt x="15810" y="4962"/>
                  <a:pt x="15065" y="5423"/>
                  <a:pt x="14280" y="5834"/>
                </a:cubicBezTo>
                <a:cubicBezTo>
                  <a:pt x="13494" y="6245"/>
                  <a:pt x="12693" y="6609"/>
                  <a:pt x="11878" y="6923"/>
                </a:cubicBezTo>
                <a:cubicBezTo>
                  <a:pt x="11060" y="7237"/>
                  <a:pt x="10255" y="7462"/>
                  <a:pt x="9457" y="7603"/>
                </a:cubicBezTo>
                <a:lnTo>
                  <a:pt x="9457" y="11172"/>
                </a:lnTo>
                <a:cubicBezTo>
                  <a:pt x="10255" y="11325"/>
                  <a:pt x="11060" y="11554"/>
                  <a:pt x="11878" y="11862"/>
                </a:cubicBezTo>
                <a:cubicBezTo>
                  <a:pt x="12693" y="12170"/>
                  <a:pt x="13494" y="12537"/>
                  <a:pt x="14280" y="12956"/>
                </a:cubicBezTo>
                <a:cubicBezTo>
                  <a:pt x="15065" y="13379"/>
                  <a:pt x="15812" y="13843"/>
                  <a:pt x="16524" y="14347"/>
                </a:cubicBezTo>
                <a:cubicBezTo>
                  <a:pt x="17234" y="14855"/>
                  <a:pt x="17881" y="15380"/>
                  <a:pt x="18459" y="15920"/>
                </a:cubicBezTo>
                <a:lnTo>
                  <a:pt x="18459" y="2855"/>
                </a:lnTo>
                <a:close/>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grpSp>
        <p:nvGrpSpPr>
          <p:cNvPr id="29" name="Groupe 28"/>
          <p:cNvGrpSpPr/>
          <p:nvPr/>
        </p:nvGrpSpPr>
        <p:grpSpPr>
          <a:xfrm>
            <a:off x="2135561" y="600051"/>
            <a:ext cx="6049199" cy="865384"/>
            <a:chOff x="2135561" y="600051"/>
            <a:chExt cx="6049199" cy="865384"/>
          </a:xfrm>
        </p:grpSpPr>
        <p:sp>
          <p:nvSpPr>
            <p:cNvPr id="47" name="Oval 51"/>
            <p:cNvSpPr/>
            <p:nvPr/>
          </p:nvSpPr>
          <p:spPr bwMode="auto">
            <a:xfrm>
              <a:off x="2135561" y="600051"/>
              <a:ext cx="852933" cy="865384"/>
            </a:xfrm>
            <a:prstGeom prst="ellipse">
              <a:avLst/>
            </a:prstGeom>
            <a:noFill/>
            <a:ln w="3175" cmpd="sng">
              <a:solidFill>
                <a:schemeClr val="tx1">
                  <a:lumMod val="60000"/>
                  <a:lumOff val="40000"/>
                </a:schemeClr>
              </a:solidFill>
              <a:prstDash val="sys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sp>
          <p:nvSpPr>
            <p:cNvPr id="45" name="ZoneTexte 44"/>
            <p:cNvSpPr txBox="1"/>
            <p:nvPr/>
          </p:nvSpPr>
          <p:spPr>
            <a:xfrm>
              <a:off x="3205127" y="801911"/>
              <a:ext cx="4979633" cy="461665"/>
            </a:xfrm>
            <a:prstGeom prst="rect">
              <a:avLst/>
            </a:prstGeom>
            <a:noFill/>
          </p:spPr>
          <p:txBody>
            <a:bodyPr wrap="none" rtlCol="0">
              <a:spAutoFit/>
            </a:bodyPr>
            <a:lstStyle/>
            <a:p>
              <a:r>
                <a:rPr lang="fr-FR" sz="2400" b="1" dirty="0" smtClean="0"/>
                <a:t>Où trouver une image libre de droit ? </a:t>
              </a:r>
              <a:endParaRPr lang="fr-FR" sz="2400" b="1" dirty="0"/>
            </a:p>
          </p:txBody>
        </p:sp>
      </p:grpSp>
      <p:sp>
        <p:nvSpPr>
          <p:cNvPr id="4" name="ZoneTexte 3"/>
          <p:cNvSpPr txBox="1"/>
          <p:nvPr/>
        </p:nvSpPr>
        <p:spPr>
          <a:xfrm>
            <a:off x="1680050" y="2027150"/>
            <a:ext cx="8351054" cy="1569660"/>
          </a:xfrm>
          <a:prstGeom prst="rect">
            <a:avLst/>
          </a:prstGeom>
          <a:noFill/>
        </p:spPr>
        <p:txBody>
          <a:bodyPr wrap="square" rtlCol="0">
            <a:spAutoFit/>
          </a:bodyPr>
          <a:lstStyle/>
          <a:p>
            <a:pPr algn="ctr"/>
            <a:r>
              <a:rPr lang="fr-FR" sz="2400" b="1" dirty="0" smtClean="0">
                <a:latin typeface="Exo 2.0"/>
              </a:rPr>
              <a:t>Les réseaux sociaux : </a:t>
            </a:r>
          </a:p>
          <a:p>
            <a:endParaRPr lang="fr-FR" sz="2400" b="1" dirty="0" smtClean="0">
              <a:latin typeface="Exo 2.0"/>
            </a:endParaRPr>
          </a:p>
          <a:p>
            <a:pPr marL="742950" lvl="1" indent="-285750">
              <a:buFont typeface="Arial" panose="020B0604020202020204" pitchFamily="34" charset="0"/>
              <a:buChar char="•"/>
            </a:pPr>
            <a:r>
              <a:rPr lang="fr-FR" sz="2400" dirty="0" smtClean="0"/>
              <a:t>Flickr : </a:t>
            </a:r>
            <a:r>
              <a:rPr lang="fr-FR" sz="2000" dirty="0" smtClean="0">
                <a:hlinkClick r:id="rId4"/>
              </a:rPr>
              <a:t>https://www.flickr.com/</a:t>
            </a:r>
            <a:endParaRPr lang="fr-FR" sz="2000" dirty="0" smtClean="0"/>
          </a:p>
          <a:p>
            <a:pPr marL="742950" lvl="1" indent="-285750">
              <a:buFont typeface="Arial" panose="020B0604020202020204" pitchFamily="34" charset="0"/>
              <a:buChar char="•"/>
            </a:pPr>
            <a:r>
              <a:rPr lang="fr-FR" sz="2400" dirty="0"/>
              <a:t>Pinterest : </a:t>
            </a:r>
            <a:r>
              <a:rPr lang="fr-FR" sz="2000" dirty="0">
                <a:hlinkClick r:id="rId5"/>
              </a:rPr>
              <a:t>https://www.pinterest.fr/login/</a:t>
            </a:r>
            <a:endParaRPr lang="fr-FR" sz="2000" dirty="0"/>
          </a:p>
        </p:txBody>
      </p:sp>
      <p:grpSp>
        <p:nvGrpSpPr>
          <p:cNvPr id="17" name="Group 57"/>
          <p:cNvGrpSpPr/>
          <p:nvPr/>
        </p:nvGrpSpPr>
        <p:grpSpPr>
          <a:xfrm>
            <a:off x="2135561" y="574936"/>
            <a:ext cx="852933" cy="865384"/>
            <a:chOff x="2285781" y="4847654"/>
            <a:chExt cx="952480" cy="966132"/>
          </a:xfrm>
        </p:grpSpPr>
        <p:sp>
          <p:nvSpPr>
            <p:cNvPr id="18" name="Oval 58"/>
            <p:cNvSpPr/>
            <p:nvPr/>
          </p:nvSpPr>
          <p:spPr bwMode="auto">
            <a:xfrm>
              <a:off x="2346028" y="4908765"/>
              <a:ext cx="840592" cy="852640"/>
            </a:xfrm>
            <a:prstGeom prst="ellipse">
              <a:avLst/>
            </a:prstGeom>
            <a:solidFill>
              <a:srgbClr val="CA5157"/>
            </a:solidFill>
            <a:ln w="3175" cmpd="sng">
              <a:noFill/>
              <a:prstDash val="soli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sp>
          <p:nvSpPr>
            <p:cNvPr id="19" name="Oval 59"/>
            <p:cNvSpPr/>
            <p:nvPr/>
          </p:nvSpPr>
          <p:spPr bwMode="auto">
            <a:xfrm>
              <a:off x="2285781" y="4847654"/>
              <a:ext cx="952480" cy="966132"/>
            </a:xfrm>
            <a:prstGeom prst="ellipse">
              <a:avLst/>
            </a:prstGeom>
            <a:noFill/>
            <a:ln w="3175" cmpd="sng">
              <a:solidFill>
                <a:schemeClr val="tx1">
                  <a:lumMod val="60000"/>
                  <a:lumOff val="40000"/>
                </a:schemeClr>
              </a:solidFill>
              <a:prstDash val="sys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grpSp>
      <p:sp>
        <p:nvSpPr>
          <p:cNvPr id="21" name="AutoShape 43"/>
          <p:cNvSpPr>
            <a:spLocks/>
          </p:cNvSpPr>
          <p:nvPr/>
        </p:nvSpPr>
        <p:spPr bwMode="auto">
          <a:xfrm>
            <a:off x="2415896" y="842039"/>
            <a:ext cx="316951" cy="3255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63" y="0"/>
                </a:moveTo>
                <a:cubicBezTo>
                  <a:pt x="20630" y="0"/>
                  <a:pt x="20946" y="158"/>
                  <a:pt x="21208" y="478"/>
                </a:cubicBezTo>
                <a:cubicBezTo>
                  <a:pt x="21470" y="798"/>
                  <a:pt x="21599" y="1177"/>
                  <a:pt x="21599" y="1615"/>
                </a:cubicBezTo>
                <a:lnTo>
                  <a:pt x="21599" y="19984"/>
                </a:lnTo>
                <a:cubicBezTo>
                  <a:pt x="21599" y="20422"/>
                  <a:pt x="21470" y="20803"/>
                  <a:pt x="21208" y="21124"/>
                </a:cubicBezTo>
                <a:cubicBezTo>
                  <a:pt x="20948" y="21441"/>
                  <a:pt x="20632" y="21599"/>
                  <a:pt x="20263" y="21599"/>
                </a:cubicBezTo>
                <a:lnTo>
                  <a:pt x="1346" y="21599"/>
                </a:lnTo>
                <a:cubicBezTo>
                  <a:pt x="981" y="21599"/>
                  <a:pt x="663" y="21441"/>
                  <a:pt x="396" y="21124"/>
                </a:cubicBezTo>
                <a:cubicBezTo>
                  <a:pt x="132" y="20803"/>
                  <a:pt x="0" y="20422"/>
                  <a:pt x="0" y="19984"/>
                </a:cubicBezTo>
                <a:lnTo>
                  <a:pt x="0" y="1615"/>
                </a:lnTo>
                <a:cubicBezTo>
                  <a:pt x="0" y="1177"/>
                  <a:pt x="132" y="798"/>
                  <a:pt x="396" y="478"/>
                </a:cubicBezTo>
                <a:cubicBezTo>
                  <a:pt x="661" y="158"/>
                  <a:pt x="979" y="0"/>
                  <a:pt x="1346" y="0"/>
                </a:cubicBezTo>
                <a:lnTo>
                  <a:pt x="20263" y="0"/>
                </a:lnTo>
                <a:close/>
                <a:moveTo>
                  <a:pt x="19805" y="2170"/>
                </a:moveTo>
                <a:lnTo>
                  <a:pt x="1801" y="2170"/>
                </a:lnTo>
                <a:lnTo>
                  <a:pt x="1801" y="19440"/>
                </a:lnTo>
                <a:lnTo>
                  <a:pt x="19805" y="19440"/>
                </a:lnTo>
                <a:lnTo>
                  <a:pt x="19805" y="2170"/>
                </a:lnTo>
                <a:close/>
                <a:moveTo>
                  <a:pt x="5425" y="8662"/>
                </a:moveTo>
                <a:cubicBezTo>
                  <a:pt x="4910" y="8662"/>
                  <a:pt x="4475" y="8454"/>
                  <a:pt x="4125" y="8034"/>
                </a:cubicBezTo>
                <a:cubicBezTo>
                  <a:pt x="3770" y="7611"/>
                  <a:pt x="3598" y="7103"/>
                  <a:pt x="3598" y="6512"/>
                </a:cubicBezTo>
                <a:cubicBezTo>
                  <a:pt x="3598" y="5895"/>
                  <a:pt x="3770" y="5372"/>
                  <a:pt x="4125" y="4952"/>
                </a:cubicBezTo>
                <a:cubicBezTo>
                  <a:pt x="4477" y="4526"/>
                  <a:pt x="4910" y="4321"/>
                  <a:pt x="5425" y="4321"/>
                </a:cubicBezTo>
                <a:cubicBezTo>
                  <a:pt x="5914" y="4321"/>
                  <a:pt x="6340" y="4529"/>
                  <a:pt x="6693" y="4952"/>
                </a:cubicBezTo>
                <a:cubicBezTo>
                  <a:pt x="7045" y="5372"/>
                  <a:pt x="7219" y="5895"/>
                  <a:pt x="7219" y="6512"/>
                </a:cubicBezTo>
                <a:cubicBezTo>
                  <a:pt x="7219" y="7103"/>
                  <a:pt x="7045" y="7611"/>
                  <a:pt x="6693" y="8034"/>
                </a:cubicBezTo>
                <a:cubicBezTo>
                  <a:pt x="6340" y="8454"/>
                  <a:pt x="5914" y="8662"/>
                  <a:pt x="5425" y="8662"/>
                </a:cubicBezTo>
                <a:moveTo>
                  <a:pt x="18001" y="17287"/>
                </a:moveTo>
                <a:lnTo>
                  <a:pt x="3598" y="17287"/>
                </a:lnTo>
                <a:lnTo>
                  <a:pt x="3598" y="15810"/>
                </a:lnTo>
                <a:lnTo>
                  <a:pt x="6845" y="10745"/>
                </a:lnTo>
                <a:lnTo>
                  <a:pt x="9045" y="12942"/>
                </a:lnTo>
                <a:lnTo>
                  <a:pt x="13193" y="5387"/>
                </a:lnTo>
                <a:lnTo>
                  <a:pt x="17998" y="11350"/>
                </a:lnTo>
                <a:lnTo>
                  <a:pt x="17998" y="17287"/>
                </a:lnTo>
                <a:close/>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Tree>
    <p:extLst>
      <p:ext uri="{BB962C8B-B14F-4D97-AF65-F5344CB8AC3E}">
        <p14:creationId xmlns:p14="http://schemas.microsoft.com/office/powerpoint/2010/main" val="1191396230"/>
      </p:ext>
    </p:extLst>
  </p:cSld>
  <p:clrMapOvr>
    <a:masterClrMapping/>
  </p:clrMapOvr>
  <mc:AlternateContent xmlns:mc="http://schemas.openxmlformats.org/markup-compatibility/2006" xmlns:p14="http://schemas.microsoft.com/office/powerpoint/2010/main">
    <mc:Choice Requires="p14">
      <p:transition spd="slow" p14:dur="3400" advClick="0" advTm="3000">
        <p14:reveal/>
      </p:transition>
    </mc:Choice>
    <mc:Fallback xmlns="">
      <p:transition xmlns:p14="http://schemas.microsoft.com/office/powerpoint/2010/mai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fade">
                                      <p:cBhvr>
                                        <p:cTn id="7" dur="500"/>
                                        <p:tgtEl>
                                          <p:spTgt spid="51"/>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3"/>
                                        </p:tgtEl>
                                        <p:attrNameLst>
                                          <p:attrName>style.visibility</p:attrName>
                                        </p:attrNameLst>
                                      </p:cBhvr>
                                      <p:to>
                                        <p:strVal val="visible"/>
                                      </p:to>
                                    </p:set>
                                    <p:anim calcmode="lin" valueType="num">
                                      <p:cBhvr>
                                        <p:cTn id="11" dur="500" fill="hold"/>
                                        <p:tgtEl>
                                          <p:spTgt spid="43"/>
                                        </p:tgtEl>
                                        <p:attrNameLst>
                                          <p:attrName>ppt_w</p:attrName>
                                        </p:attrNameLst>
                                      </p:cBhvr>
                                      <p:tavLst>
                                        <p:tav tm="0">
                                          <p:val>
                                            <p:fltVal val="0"/>
                                          </p:val>
                                        </p:tav>
                                        <p:tav tm="100000">
                                          <p:val>
                                            <p:strVal val="#ppt_w"/>
                                          </p:val>
                                        </p:tav>
                                      </p:tavLst>
                                    </p:anim>
                                    <p:anim calcmode="lin" valueType="num">
                                      <p:cBhvr>
                                        <p:cTn id="12" dur="500" fill="hold"/>
                                        <p:tgtEl>
                                          <p:spTgt spid="43"/>
                                        </p:tgtEl>
                                        <p:attrNameLst>
                                          <p:attrName>ppt_h</p:attrName>
                                        </p:attrNameLst>
                                      </p:cBhvr>
                                      <p:tavLst>
                                        <p:tav tm="0">
                                          <p:val>
                                            <p:fltVal val="0"/>
                                          </p:val>
                                        </p:tav>
                                        <p:tav tm="100000">
                                          <p:val>
                                            <p:strVal val="#ppt_h"/>
                                          </p:val>
                                        </p:tav>
                                      </p:tavLst>
                                    </p:anim>
                                    <p:animEffect transition="in" filter="fade">
                                      <p:cBhvr>
                                        <p:cTn id="13" dur="500"/>
                                        <p:tgtEl>
                                          <p:spTgt spid="43"/>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p:cTn id="17" dur="500" fill="hold"/>
                                        <p:tgtEl>
                                          <p:spTgt spid="16"/>
                                        </p:tgtEl>
                                        <p:attrNameLst>
                                          <p:attrName>ppt_w</p:attrName>
                                        </p:attrNameLst>
                                      </p:cBhvr>
                                      <p:tavLst>
                                        <p:tav tm="0">
                                          <p:val>
                                            <p:fltVal val="0"/>
                                          </p:val>
                                        </p:tav>
                                        <p:tav tm="100000">
                                          <p:val>
                                            <p:strVal val="#ppt_w"/>
                                          </p:val>
                                        </p:tav>
                                      </p:tavLst>
                                    </p:anim>
                                    <p:anim calcmode="lin" valueType="num">
                                      <p:cBhvr>
                                        <p:cTn id="18" dur="500" fill="hold"/>
                                        <p:tgtEl>
                                          <p:spTgt spid="16"/>
                                        </p:tgtEl>
                                        <p:attrNameLst>
                                          <p:attrName>ppt_h</p:attrName>
                                        </p:attrNameLst>
                                      </p:cBhvr>
                                      <p:tavLst>
                                        <p:tav tm="0">
                                          <p:val>
                                            <p:fltVal val="0"/>
                                          </p:val>
                                        </p:tav>
                                        <p:tav tm="100000">
                                          <p:val>
                                            <p:strVal val="#ppt_h"/>
                                          </p:val>
                                        </p:tav>
                                      </p:tavLst>
                                    </p:anim>
                                    <p:animEffect transition="in" filter="fade">
                                      <p:cBhvr>
                                        <p:cTn id="19" dur="500"/>
                                        <p:tgtEl>
                                          <p:spTgt spid="16"/>
                                        </p:tgtEl>
                                      </p:cBhvr>
                                    </p:animEffect>
                                  </p:childTnLst>
                                </p:cTn>
                              </p:par>
                            </p:childTnLst>
                          </p:cTn>
                        </p:par>
                        <p:par>
                          <p:cTn id="20" fill="hold">
                            <p:stCondLst>
                              <p:cond delay="1500"/>
                            </p:stCondLst>
                            <p:childTnLst>
                              <p:par>
                                <p:cTn id="21" presetID="10" presetClass="entr" presetSubtype="0" fill="hold" nodeType="after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fade">
                                      <p:cBhvr>
                                        <p:cTn id="23" dur="500"/>
                                        <p:tgtEl>
                                          <p:spTgt spid="17"/>
                                        </p:tgtEl>
                                      </p:cBhvr>
                                    </p:animEffect>
                                  </p:childTnLst>
                                </p:cTn>
                              </p:par>
                            </p:childTnLst>
                          </p:cTn>
                        </p:par>
                        <p:par>
                          <p:cTn id="24" fill="hold">
                            <p:stCondLst>
                              <p:cond delay="2000"/>
                            </p:stCondLst>
                            <p:childTnLst>
                              <p:par>
                                <p:cTn id="25" presetID="53" presetClass="entr" presetSubtype="16" fill="hold" grpId="0" nodeType="afterEffect">
                                  <p:stCondLst>
                                    <p:cond delay="0"/>
                                  </p:stCondLst>
                                  <p:childTnLst>
                                    <p:set>
                                      <p:cBhvr>
                                        <p:cTn id="26" dur="1" fill="hold">
                                          <p:stCondLst>
                                            <p:cond delay="0"/>
                                          </p:stCondLst>
                                        </p:cTn>
                                        <p:tgtEl>
                                          <p:spTgt spid="21"/>
                                        </p:tgtEl>
                                        <p:attrNameLst>
                                          <p:attrName>style.visibility</p:attrName>
                                        </p:attrNameLst>
                                      </p:cBhvr>
                                      <p:to>
                                        <p:strVal val="visible"/>
                                      </p:to>
                                    </p:set>
                                    <p:anim calcmode="lin" valueType="num">
                                      <p:cBhvr>
                                        <p:cTn id="27" dur="500" fill="hold"/>
                                        <p:tgtEl>
                                          <p:spTgt spid="21"/>
                                        </p:tgtEl>
                                        <p:attrNameLst>
                                          <p:attrName>ppt_w</p:attrName>
                                        </p:attrNameLst>
                                      </p:cBhvr>
                                      <p:tavLst>
                                        <p:tav tm="0">
                                          <p:val>
                                            <p:fltVal val="0"/>
                                          </p:val>
                                        </p:tav>
                                        <p:tav tm="100000">
                                          <p:val>
                                            <p:strVal val="#ppt_w"/>
                                          </p:val>
                                        </p:tav>
                                      </p:tavLst>
                                    </p:anim>
                                    <p:anim calcmode="lin" valueType="num">
                                      <p:cBhvr>
                                        <p:cTn id="28" dur="500" fill="hold"/>
                                        <p:tgtEl>
                                          <p:spTgt spid="21"/>
                                        </p:tgtEl>
                                        <p:attrNameLst>
                                          <p:attrName>ppt_h</p:attrName>
                                        </p:attrNameLst>
                                      </p:cBhvr>
                                      <p:tavLst>
                                        <p:tav tm="0">
                                          <p:val>
                                            <p:fltVal val="0"/>
                                          </p:val>
                                        </p:tav>
                                        <p:tav tm="100000">
                                          <p:val>
                                            <p:strVal val="#ppt_h"/>
                                          </p:val>
                                        </p:tav>
                                      </p:tavLst>
                                    </p:anim>
                                    <p:animEffect transition="in" filter="fade">
                                      <p:cBhvr>
                                        <p:cTn id="29"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43" grpId="0" animBg="1"/>
      <p:bldP spid="16" grpId="0" animBg="1"/>
      <p:bldP spid="2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50"/>
          <p:cNvSpPr/>
          <p:nvPr/>
        </p:nvSpPr>
        <p:spPr>
          <a:xfrm>
            <a:off x="1524000" y="5635854"/>
            <a:ext cx="9155224" cy="1222147"/>
          </a:xfrm>
          <a:prstGeom prst="rect">
            <a:avLst/>
          </a:prstGeom>
          <a:solidFill>
            <a:srgbClr val="1A916C"/>
          </a:solidFill>
          <a:ln>
            <a:noFill/>
          </a:ln>
          <a:effectLst/>
        </p:spPr>
        <p:style>
          <a:lnRef idx="1">
            <a:schemeClr val="accent1"/>
          </a:lnRef>
          <a:fillRef idx="3">
            <a:schemeClr val="accent1"/>
          </a:fillRef>
          <a:effectRef idx="2">
            <a:schemeClr val="accent1"/>
          </a:effectRef>
          <a:fontRef idx="minor">
            <a:schemeClr val="lt1"/>
          </a:fontRef>
        </p:style>
        <p:txBody>
          <a:bodyPr lIns="91443" tIns="45722" rIns="91443" bIns="45722" rtlCol="0" anchor="ctr"/>
          <a:lstStyle/>
          <a:p>
            <a:pPr algn="ctr"/>
            <a:endParaRPr lang="en-US" sz="1400" dirty="0">
              <a:latin typeface="Lato Light"/>
            </a:endParaRPr>
          </a:p>
        </p:txBody>
      </p:sp>
      <p:sp>
        <p:nvSpPr>
          <p:cNvPr id="2" name="AutoShape 2" descr="Résultat de recherche d'images pour &quot;creative commons by&quot;"/>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dirty="0"/>
          </a:p>
        </p:txBody>
      </p:sp>
      <p:pic>
        <p:nvPicPr>
          <p:cNvPr id="37" name="Image 3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36360" y="6021289"/>
            <a:ext cx="901436" cy="321643"/>
          </a:xfrm>
          <a:prstGeom prst="rect">
            <a:avLst/>
          </a:prstGeom>
        </p:spPr>
      </p:pic>
      <p:sp>
        <p:nvSpPr>
          <p:cNvPr id="39" name="Espace réservé du pied de page 1"/>
          <p:cNvSpPr>
            <a:spLocks noGrp="1"/>
          </p:cNvSpPr>
          <p:nvPr/>
        </p:nvSpPr>
        <p:spPr>
          <a:xfrm>
            <a:off x="7464152" y="5912682"/>
            <a:ext cx="2895600" cy="476250"/>
          </a:xfrm>
          <a:prstGeom prst="rect">
            <a:avLst/>
          </a:prstGeom>
        </p:spPr>
        <p:txBody>
          <a:bodyPr anchor="b"/>
          <a:lstStyle>
            <a:defPPr>
              <a:defRPr lang="fr-FR"/>
            </a:defPPr>
            <a:lvl1pPr marL="0" algn="l" defTabSz="914400" rtl="0" eaLnBrk="1" latinLnBrk="0" hangingPunct="1">
              <a:defRPr kumimoji="0" sz="1200" kern="1200">
                <a:solidFill>
                  <a:schemeClr val="bg2">
                    <a:shade val="50000"/>
                    <a:satMod val="200000"/>
                  </a:schemeClr>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b="1" dirty="0">
                <a:solidFill>
                  <a:schemeClr val="tx1"/>
                </a:solidFill>
              </a:rPr>
              <a:t>Marie Latour</a:t>
            </a:r>
          </a:p>
          <a:p>
            <a:r>
              <a:rPr lang="fr-FR" b="1" dirty="0">
                <a:solidFill>
                  <a:schemeClr val="tx1"/>
                </a:solidFill>
              </a:rPr>
              <a:t>Bibliothèque universitaire </a:t>
            </a:r>
            <a:endParaRPr lang="fr-BE" b="1" dirty="0">
              <a:solidFill>
                <a:schemeClr val="tx1"/>
              </a:solidFill>
            </a:endParaRPr>
          </a:p>
        </p:txBody>
      </p:sp>
      <p:sp>
        <p:nvSpPr>
          <p:cNvPr id="43" name="AutoShape 82"/>
          <p:cNvSpPr>
            <a:spLocks/>
          </p:cNvSpPr>
          <p:nvPr/>
        </p:nvSpPr>
        <p:spPr bwMode="auto">
          <a:xfrm>
            <a:off x="2407404" y="884153"/>
            <a:ext cx="316951" cy="2971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67" y="5419"/>
                </a:moveTo>
                <a:cubicBezTo>
                  <a:pt x="4051" y="5419"/>
                  <a:pt x="4271" y="5505"/>
                  <a:pt x="4428" y="5687"/>
                </a:cubicBezTo>
                <a:cubicBezTo>
                  <a:pt x="4586" y="5865"/>
                  <a:pt x="4701" y="6078"/>
                  <a:pt x="4766" y="6326"/>
                </a:cubicBezTo>
                <a:cubicBezTo>
                  <a:pt x="4835" y="6574"/>
                  <a:pt x="4879" y="6836"/>
                  <a:pt x="4893" y="7106"/>
                </a:cubicBezTo>
                <a:cubicBezTo>
                  <a:pt x="4910" y="7377"/>
                  <a:pt x="4917" y="7596"/>
                  <a:pt x="4917" y="7760"/>
                </a:cubicBezTo>
                <a:lnTo>
                  <a:pt x="4917" y="9856"/>
                </a:lnTo>
                <a:cubicBezTo>
                  <a:pt x="4809" y="9928"/>
                  <a:pt x="4720" y="10015"/>
                  <a:pt x="4646" y="10110"/>
                </a:cubicBezTo>
                <a:cubicBezTo>
                  <a:pt x="4574" y="10208"/>
                  <a:pt x="4468" y="10257"/>
                  <a:pt x="4329" y="10257"/>
                </a:cubicBezTo>
                <a:lnTo>
                  <a:pt x="561" y="10257"/>
                </a:lnTo>
                <a:cubicBezTo>
                  <a:pt x="439" y="10257"/>
                  <a:pt x="338" y="10208"/>
                  <a:pt x="256" y="10110"/>
                </a:cubicBezTo>
                <a:cubicBezTo>
                  <a:pt x="177" y="10015"/>
                  <a:pt x="93" y="9928"/>
                  <a:pt x="0" y="9856"/>
                </a:cubicBezTo>
                <a:lnTo>
                  <a:pt x="0" y="7760"/>
                </a:lnTo>
                <a:cubicBezTo>
                  <a:pt x="0" y="7596"/>
                  <a:pt x="4" y="7377"/>
                  <a:pt x="12" y="7106"/>
                </a:cubicBezTo>
                <a:cubicBezTo>
                  <a:pt x="19" y="6836"/>
                  <a:pt x="57" y="6574"/>
                  <a:pt x="124" y="6326"/>
                </a:cubicBezTo>
                <a:cubicBezTo>
                  <a:pt x="196" y="6078"/>
                  <a:pt x="309" y="5865"/>
                  <a:pt x="465" y="5687"/>
                </a:cubicBezTo>
                <a:cubicBezTo>
                  <a:pt x="624" y="5508"/>
                  <a:pt x="842" y="5419"/>
                  <a:pt x="1123" y="5419"/>
                </a:cubicBezTo>
                <a:cubicBezTo>
                  <a:pt x="782" y="5151"/>
                  <a:pt x="508" y="4803"/>
                  <a:pt x="304" y="4377"/>
                </a:cubicBezTo>
                <a:cubicBezTo>
                  <a:pt x="103" y="3950"/>
                  <a:pt x="0" y="3469"/>
                  <a:pt x="0" y="2937"/>
                </a:cubicBezTo>
                <a:cubicBezTo>
                  <a:pt x="0" y="2539"/>
                  <a:pt x="64" y="2162"/>
                  <a:pt x="189" y="1805"/>
                </a:cubicBezTo>
                <a:cubicBezTo>
                  <a:pt x="316" y="1448"/>
                  <a:pt x="491" y="1134"/>
                  <a:pt x="717" y="861"/>
                </a:cubicBezTo>
                <a:cubicBezTo>
                  <a:pt x="943" y="590"/>
                  <a:pt x="1207" y="380"/>
                  <a:pt x="1504" y="227"/>
                </a:cubicBezTo>
                <a:cubicBezTo>
                  <a:pt x="1804" y="77"/>
                  <a:pt x="2119" y="0"/>
                  <a:pt x="2445" y="0"/>
                </a:cubicBezTo>
                <a:cubicBezTo>
                  <a:pt x="2793" y="0"/>
                  <a:pt x="3115" y="77"/>
                  <a:pt x="3412" y="227"/>
                </a:cubicBezTo>
                <a:cubicBezTo>
                  <a:pt x="3712" y="380"/>
                  <a:pt x="3969" y="590"/>
                  <a:pt x="4188" y="861"/>
                </a:cubicBezTo>
                <a:cubicBezTo>
                  <a:pt x="4406" y="1134"/>
                  <a:pt x="4584" y="1448"/>
                  <a:pt x="4716" y="1805"/>
                </a:cubicBezTo>
                <a:cubicBezTo>
                  <a:pt x="4850" y="2162"/>
                  <a:pt x="4917" y="2539"/>
                  <a:pt x="4917" y="2937"/>
                </a:cubicBezTo>
                <a:cubicBezTo>
                  <a:pt x="4917" y="3458"/>
                  <a:pt x="4814" y="3939"/>
                  <a:pt x="4603" y="4371"/>
                </a:cubicBezTo>
                <a:cubicBezTo>
                  <a:pt x="4392" y="4800"/>
                  <a:pt x="4115" y="5151"/>
                  <a:pt x="3767" y="5419"/>
                </a:cubicBezTo>
                <a:moveTo>
                  <a:pt x="18165" y="12062"/>
                </a:moveTo>
                <a:cubicBezTo>
                  <a:pt x="18672" y="12604"/>
                  <a:pt x="19070" y="13142"/>
                  <a:pt x="19356" y="13669"/>
                </a:cubicBezTo>
                <a:cubicBezTo>
                  <a:pt x="19641" y="14196"/>
                  <a:pt x="19788" y="14801"/>
                  <a:pt x="19788" y="15480"/>
                </a:cubicBezTo>
                <a:lnTo>
                  <a:pt x="19788" y="20816"/>
                </a:lnTo>
                <a:cubicBezTo>
                  <a:pt x="19694" y="20868"/>
                  <a:pt x="19620" y="20931"/>
                  <a:pt x="19557" y="20995"/>
                </a:cubicBezTo>
                <a:cubicBezTo>
                  <a:pt x="19497" y="21061"/>
                  <a:pt x="19425" y="21122"/>
                  <a:pt x="19344" y="21191"/>
                </a:cubicBezTo>
                <a:cubicBezTo>
                  <a:pt x="19262" y="21251"/>
                  <a:pt x="19173" y="21317"/>
                  <a:pt x="19075" y="21386"/>
                </a:cubicBezTo>
                <a:cubicBezTo>
                  <a:pt x="18976" y="21455"/>
                  <a:pt x="18835" y="21528"/>
                  <a:pt x="18662" y="21599"/>
                </a:cubicBezTo>
                <a:lnTo>
                  <a:pt x="2942" y="21599"/>
                </a:lnTo>
                <a:cubicBezTo>
                  <a:pt x="2675" y="21599"/>
                  <a:pt x="2467" y="21499"/>
                  <a:pt x="2318" y="21291"/>
                </a:cubicBezTo>
                <a:cubicBezTo>
                  <a:pt x="2167" y="21081"/>
                  <a:pt x="2003" y="20926"/>
                  <a:pt x="1819" y="20816"/>
                </a:cubicBezTo>
                <a:lnTo>
                  <a:pt x="1819" y="15480"/>
                </a:lnTo>
                <a:cubicBezTo>
                  <a:pt x="1819" y="14763"/>
                  <a:pt x="1989" y="14127"/>
                  <a:pt x="2335" y="13571"/>
                </a:cubicBezTo>
                <a:cubicBezTo>
                  <a:pt x="2678" y="13018"/>
                  <a:pt x="3052" y="12511"/>
                  <a:pt x="3460" y="12062"/>
                </a:cubicBezTo>
                <a:cubicBezTo>
                  <a:pt x="3535" y="11970"/>
                  <a:pt x="3633" y="11869"/>
                  <a:pt x="3753" y="11766"/>
                </a:cubicBezTo>
                <a:cubicBezTo>
                  <a:pt x="3873" y="11659"/>
                  <a:pt x="4000" y="11590"/>
                  <a:pt x="4137" y="11553"/>
                </a:cubicBezTo>
                <a:cubicBezTo>
                  <a:pt x="4276" y="11495"/>
                  <a:pt x="4432" y="11466"/>
                  <a:pt x="4610" y="11455"/>
                </a:cubicBezTo>
                <a:cubicBezTo>
                  <a:pt x="4785" y="11446"/>
                  <a:pt x="4956" y="11423"/>
                  <a:pt x="5126" y="11388"/>
                </a:cubicBezTo>
                <a:cubicBezTo>
                  <a:pt x="5594" y="11299"/>
                  <a:pt x="6091" y="11210"/>
                  <a:pt x="6621" y="11121"/>
                </a:cubicBezTo>
                <a:cubicBezTo>
                  <a:pt x="7149" y="11034"/>
                  <a:pt x="7665" y="10945"/>
                  <a:pt x="8172" y="10853"/>
                </a:cubicBezTo>
                <a:cubicBezTo>
                  <a:pt x="7483" y="10326"/>
                  <a:pt x="6928" y="9632"/>
                  <a:pt x="6513" y="8762"/>
                </a:cubicBezTo>
                <a:cubicBezTo>
                  <a:pt x="6093" y="7896"/>
                  <a:pt x="5884" y="6940"/>
                  <a:pt x="5884" y="5903"/>
                </a:cubicBezTo>
                <a:cubicBezTo>
                  <a:pt x="5884" y="5097"/>
                  <a:pt x="6016" y="4331"/>
                  <a:pt x="6275" y="3608"/>
                </a:cubicBezTo>
                <a:cubicBezTo>
                  <a:pt x="6535" y="2885"/>
                  <a:pt x="6887" y="2260"/>
                  <a:pt x="7331" y="1733"/>
                </a:cubicBezTo>
                <a:cubicBezTo>
                  <a:pt x="7778" y="1203"/>
                  <a:pt x="8299" y="786"/>
                  <a:pt x="8894" y="472"/>
                </a:cubicBezTo>
                <a:cubicBezTo>
                  <a:pt x="9494" y="158"/>
                  <a:pt x="10125" y="3"/>
                  <a:pt x="10802" y="3"/>
                </a:cubicBezTo>
                <a:cubicBezTo>
                  <a:pt x="11476" y="3"/>
                  <a:pt x="12112" y="158"/>
                  <a:pt x="12710" y="472"/>
                </a:cubicBezTo>
                <a:cubicBezTo>
                  <a:pt x="13307" y="786"/>
                  <a:pt x="13826" y="1203"/>
                  <a:pt x="14272" y="1733"/>
                </a:cubicBezTo>
                <a:cubicBezTo>
                  <a:pt x="14716" y="2260"/>
                  <a:pt x="15067" y="2885"/>
                  <a:pt x="15328" y="3608"/>
                </a:cubicBezTo>
                <a:cubicBezTo>
                  <a:pt x="15590" y="4331"/>
                  <a:pt x="15719" y="5097"/>
                  <a:pt x="15719" y="5903"/>
                </a:cubicBezTo>
                <a:cubicBezTo>
                  <a:pt x="15719" y="6939"/>
                  <a:pt x="15513" y="7890"/>
                  <a:pt x="15100" y="8757"/>
                </a:cubicBezTo>
                <a:cubicBezTo>
                  <a:pt x="14685" y="9620"/>
                  <a:pt x="14128" y="10320"/>
                  <a:pt x="13432" y="10853"/>
                </a:cubicBezTo>
                <a:cubicBezTo>
                  <a:pt x="13936" y="10945"/>
                  <a:pt x="14452" y="11031"/>
                  <a:pt x="14978" y="11115"/>
                </a:cubicBezTo>
                <a:cubicBezTo>
                  <a:pt x="15504" y="11198"/>
                  <a:pt x="16005" y="11288"/>
                  <a:pt x="16478" y="11388"/>
                </a:cubicBezTo>
                <a:cubicBezTo>
                  <a:pt x="16653" y="11426"/>
                  <a:pt x="16826" y="11449"/>
                  <a:pt x="16994" y="11455"/>
                </a:cubicBezTo>
                <a:cubicBezTo>
                  <a:pt x="17162" y="11466"/>
                  <a:pt x="17323" y="11495"/>
                  <a:pt x="17467" y="11553"/>
                </a:cubicBezTo>
                <a:cubicBezTo>
                  <a:pt x="17603" y="11590"/>
                  <a:pt x="17731" y="11659"/>
                  <a:pt x="17851" y="11766"/>
                </a:cubicBezTo>
                <a:cubicBezTo>
                  <a:pt x="17966" y="11869"/>
                  <a:pt x="18074" y="11970"/>
                  <a:pt x="18165" y="12062"/>
                </a:cubicBezTo>
                <a:moveTo>
                  <a:pt x="20474" y="5419"/>
                </a:moveTo>
                <a:cubicBezTo>
                  <a:pt x="20757" y="5419"/>
                  <a:pt x="20973" y="5505"/>
                  <a:pt x="21124" y="5687"/>
                </a:cubicBezTo>
                <a:cubicBezTo>
                  <a:pt x="21271" y="5865"/>
                  <a:pt x="21381" y="6078"/>
                  <a:pt x="21448" y="6326"/>
                </a:cubicBezTo>
                <a:cubicBezTo>
                  <a:pt x="21520" y="6574"/>
                  <a:pt x="21561" y="6836"/>
                  <a:pt x="21576" y="7106"/>
                </a:cubicBezTo>
                <a:cubicBezTo>
                  <a:pt x="21592" y="7377"/>
                  <a:pt x="21599" y="7596"/>
                  <a:pt x="21599" y="7760"/>
                </a:cubicBezTo>
                <a:lnTo>
                  <a:pt x="21599" y="9856"/>
                </a:lnTo>
                <a:cubicBezTo>
                  <a:pt x="21508" y="9928"/>
                  <a:pt x="21422" y="10015"/>
                  <a:pt x="21340" y="10110"/>
                </a:cubicBezTo>
                <a:cubicBezTo>
                  <a:pt x="21261" y="10208"/>
                  <a:pt x="21158" y="10257"/>
                  <a:pt x="21036" y="10257"/>
                </a:cubicBezTo>
                <a:lnTo>
                  <a:pt x="17268" y="10257"/>
                </a:lnTo>
                <a:cubicBezTo>
                  <a:pt x="17131" y="10257"/>
                  <a:pt x="17023" y="10208"/>
                  <a:pt x="16953" y="10110"/>
                </a:cubicBezTo>
                <a:cubicBezTo>
                  <a:pt x="16879" y="10015"/>
                  <a:pt x="16790" y="9928"/>
                  <a:pt x="16682" y="9856"/>
                </a:cubicBezTo>
                <a:lnTo>
                  <a:pt x="16682" y="7760"/>
                </a:lnTo>
                <a:cubicBezTo>
                  <a:pt x="16682" y="7596"/>
                  <a:pt x="16692" y="7377"/>
                  <a:pt x="16706" y="7106"/>
                </a:cubicBezTo>
                <a:cubicBezTo>
                  <a:pt x="16720" y="6836"/>
                  <a:pt x="16766" y="6574"/>
                  <a:pt x="16836" y="6326"/>
                </a:cubicBezTo>
                <a:cubicBezTo>
                  <a:pt x="16912" y="6078"/>
                  <a:pt x="17023" y="5865"/>
                  <a:pt x="17183" y="5687"/>
                </a:cubicBezTo>
                <a:cubicBezTo>
                  <a:pt x="17337" y="5508"/>
                  <a:pt x="17556" y="5419"/>
                  <a:pt x="17829" y="5419"/>
                </a:cubicBezTo>
                <a:cubicBezTo>
                  <a:pt x="17488" y="5151"/>
                  <a:pt x="17210" y="4803"/>
                  <a:pt x="16999" y="4377"/>
                </a:cubicBezTo>
                <a:cubicBezTo>
                  <a:pt x="16788" y="3950"/>
                  <a:pt x="16682" y="3469"/>
                  <a:pt x="16682" y="2937"/>
                </a:cubicBezTo>
                <a:cubicBezTo>
                  <a:pt x="16682" y="2539"/>
                  <a:pt x="16744" y="2162"/>
                  <a:pt x="16872" y="1805"/>
                </a:cubicBezTo>
                <a:cubicBezTo>
                  <a:pt x="16999" y="1448"/>
                  <a:pt x="17174" y="1134"/>
                  <a:pt x="17400" y="861"/>
                </a:cubicBezTo>
                <a:cubicBezTo>
                  <a:pt x="17625" y="590"/>
                  <a:pt x="17889" y="380"/>
                  <a:pt x="18187" y="227"/>
                </a:cubicBezTo>
                <a:cubicBezTo>
                  <a:pt x="18487" y="77"/>
                  <a:pt x="18808" y="0"/>
                  <a:pt x="19152" y="0"/>
                </a:cubicBezTo>
                <a:cubicBezTo>
                  <a:pt x="19480" y="0"/>
                  <a:pt x="19795" y="77"/>
                  <a:pt x="20095" y="227"/>
                </a:cubicBezTo>
                <a:cubicBezTo>
                  <a:pt x="20395" y="380"/>
                  <a:pt x="20656" y="590"/>
                  <a:pt x="20882" y="861"/>
                </a:cubicBezTo>
                <a:cubicBezTo>
                  <a:pt x="21108" y="1134"/>
                  <a:pt x="21285" y="1448"/>
                  <a:pt x="21412" y="1805"/>
                </a:cubicBezTo>
                <a:cubicBezTo>
                  <a:pt x="21537" y="2162"/>
                  <a:pt x="21599" y="2539"/>
                  <a:pt x="21599" y="2937"/>
                </a:cubicBezTo>
                <a:cubicBezTo>
                  <a:pt x="21599" y="3458"/>
                  <a:pt x="21499" y="3939"/>
                  <a:pt x="21295" y="4371"/>
                </a:cubicBezTo>
                <a:cubicBezTo>
                  <a:pt x="21093" y="4800"/>
                  <a:pt x="20820" y="5151"/>
                  <a:pt x="20474" y="5419"/>
                </a:cubicBezTo>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16" name="AutoShape 43"/>
          <p:cNvSpPr>
            <a:spLocks/>
          </p:cNvSpPr>
          <p:nvPr/>
        </p:nvSpPr>
        <p:spPr bwMode="auto">
          <a:xfrm>
            <a:off x="2404953" y="884153"/>
            <a:ext cx="316951" cy="3255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63" y="0"/>
                </a:moveTo>
                <a:cubicBezTo>
                  <a:pt x="20630" y="0"/>
                  <a:pt x="20946" y="158"/>
                  <a:pt x="21208" y="478"/>
                </a:cubicBezTo>
                <a:cubicBezTo>
                  <a:pt x="21470" y="798"/>
                  <a:pt x="21599" y="1177"/>
                  <a:pt x="21599" y="1615"/>
                </a:cubicBezTo>
                <a:lnTo>
                  <a:pt x="21599" y="19984"/>
                </a:lnTo>
                <a:cubicBezTo>
                  <a:pt x="21599" y="20422"/>
                  <a:pt x="21470" y="20803"/>
                  <a:pt x="21208" y="21124"/>
                </a:cubicBezTo>
                <a:cubicBezTo>
                  <a:pt x="20948" y="21441"/>
                  <a:pt x="20632" y="21599"/>
                  <a:pt x="20263" y="21599"/>
                </a:cubicBezTo>
                <a:lnTo>
                  <a:pt x="1346" y="21599"/>
                </a:lnTo>
                <a:cubicBezTo>
                  <a:pt x="981" y="21599"/>
                  <a:pt x="663" y="21441"/>
                  <a:pt x="396" y="21124"/>
                </a:cubicBezTo>
                <a:cubicBezTo>
                  <a:pt x="132" y="20803"/>
                  <a:pt x="0" y="20422"/>
                  <a:pt x="0" y="19984"/>
                </a:cubicBezTo>
                <a:lnTo>
                  <a:pt x="0" y="1615"/>
                </a:lnTo>
                <a:cubicBezTo>
                  <a:pt x="0" y="1177"/>
                  <a:pt x="132" y="798"/>
                  <a:pt x="396" y="478"/>
                </a:cubicBezTo>
                <a:cubicBezTo>
                  <a:pt x="661" y="158"/>
                  <a:pt x="979" y="0"/>
                  <a:pt x="1346" y="0"/>
                </a:cubicBezTo>
                <a:lnTo>
                  <a:pt x="20263" y="0"/>
                </a:lnTo>
                <a:close/>
                <a:moveTo>
                  <a:pt x="19805" y="2170"/>
                </a:moveTo>
                <a:lnTo>
                  <a:pt x="1801" y="2170"/>
                </a:lnTo>
                <a:lnTo>
                  <a:pt x="1801" y="19440"/>
                </a:lnTo>
                <a:lnTo>
                  <a:pt x="19805" y="19440"/>
                </a:lnTo>
                <a:lnTo>
                  <a:pt x="19805" y="2170"/>
                </a:lnTo>
                <a:close/>
                <a:moveTo>
                  <a:pt x="5425" y="8662"/>
                </a:moveTo>
                <a:cubicBezTo>
                  <a:pt x="4910" y="8662"/>
                  <a:pt x="4475" y="8454"/>
                  <a:pt x="4125" y="8034"/>
                </a:cubicBezTo>
                <a:cubicBezTo>
                  <a:pt x="3770" y="7611"/>
                  <a:pt x="3598" y="7103"/>
                  <a:pt x="3598" y="6512"/>
                </a:cubicBezTo>
                <a:cubicBezTo>
                  <a:pt x="3598" y="5895"/>
                  <a:pt x="3770" y="5372"/>
                  <a:pt x="4125" y="4952"/>
                </a:cubicBezTo>
                <a:cubicBezTo>
                  <a:pt x="4477" y="4526"/>
                  <a:pt x="4910" y="4321"/>
                  <a:pt x="5425" y="4321"/>
                </a:cubicBezTo>
                <a:cubicBezTo>
                  <a:pt x="5914" y="4321"/>
                  <a:pt x="6340" y="4529"/>
                  <a:pt x="6693" y="4952"/>
                </a:cubicBezTo>
                <a:cubicBezTo>
                  <a:pt x="7045" y="5372"/>
                  <a:pt x="7219" y="5895"/>
                  <a:pt x="7219" y="6512"/>
                </a:cubicBezTo>
                <a:cubicBezTo>
                  <a:pt x="7219" y="7103"/>
                  <a:pt x="7045" y="7611"/>
                  <a:pt x="6693" y="8034"/>
                </a:cubicBezTo>
                <a:cubicBezTo>
                  <a:pt x="6340" y="8454"/>
                  <a:pt x="5914" y="8662"/>
                  <a:pt x="5425" y="8662"/>
                </a:cubicBezTo>
                <a:moveTo>
                  <a:pt x="18001" y="17287"/>
                </a:moveTo>
                <a:lnTo>
                  <a:pt x="3598" y="17287"/>
                </a:lnTo>
                <a:lnTo>
                  <a:pt x="3598" y="15810"/>
                </a:lnTo>
                <a:lnTo>
                  <a:pt x="6845" y="10745"/>
                </a:lnTo>
                <a:lnTo>
                  <a:pt x="9045" y="12942"/>
                </a:lnTo>
                <a:lnTo>
                  <a:pt x="13193" y="5387"/>
                </a:lnTo>
                <a:lnTo>
                  <a:pt x="17998" y="11350"/>
                </a:lnTo>
                <a:lnTo>
                  <a:pt x="17998" y="17287"/>
                </a:lnTo>
                <a:close/>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20" name="AutoShape 20"/>
          <p:cNvSpPr>
            <a:spLocks/>
          </p:cNvSpPr>
          <p:nvPr/>
        </p:nvSpPr>
        <p:spPr bwMode="auto">
          <a:xfrm>
            <a:off x="2404951" y="864301"/>
            <a:ext cx="316951" cy="2959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87" y="2580"/>
                </a:moveTo>
                <a:cubicBezTo>
                  <a:pt x="20419" y="2580"/>
                  <a:pt x="20793" y="2735"/>
                  <a:pt x="21116" y="3052"/>
                </a:cubicBezTo>
                <a:cubicBezTo>
                  <a:pt x="21438" y="3372"/>
                  <a:pt x="21599" y="3743"/>
                  <a:pt x="21599" y="4175"/>
                </a:cubicBezTo>
                <a:lnTo>
                  <a:pt x="21599" y="19987"/>
                </a:lnTo>
                <a:cubicBezTo>
                  <a:pt x="21599" y="20419"/>
                  <a:pt x="21438" y="20796"/>
                  <a:pt x="21116" y="21116"/>
                </a:cubicBezTo>
                <a:cubicBezTo>
                  <a:pt x="20793" y="21438"/>
                  <a:pt x="20419" y="21599"/>
                  <a:pt x="19987" y="21599"/>
                </a:cubicBezTo>
                <a:lnTo>
                  <a:pt x="1612" y="21599"/>
                </a:lnTo>
                <a:cubicBezTo>
                  <a:pt x="1180" y="21599"/>
                  <a:pt x="806" y="21438"/>
                  <a:pt x="483" y="21116"/>
                </a:cubicBezTo>
                <a:cubicBezTo>
                  <a:pt x="161" y="20796"/>
                  <a:pt x="0" y="20419"/>
                  <a:pt x="0" y="19987"/>
                </a:cubicBezTo>
                <a:lnTo>
                  <a:pt x="0" y="4175"/>
                </a:lnTo>
                <a:cubicBezTo>
                  <a:pt x="0" y="3743"/>
                  <a:pt x="161" y="3372"/>
                  <a:pt x="483" y="3052"/>
                </a:cubicBezTo>
                <a:cubicBezTo>
                  <a:pt x="806" y="2735"/>
                  <a:pt x="1180" y="2580"/>
                  <a:pt x="1612" y="2580"/>
                </a:cubicBezTo>
                <a:lnTo>
                  <a:pt x="2150" y="2580"/>
                </a:lnTo>
                <a:lnTo>
                  <a:pt x="2150" y="2401"/>
                </a:lnTo>
                <a:cubicBezTo>
                  <a:pt x="2150" y="2116"/>
                  <a:pt x="2196" y="1828"/>
                  <a:pt x="2288" y="1540"/>
                </a:cubicBezTo>
                <a:cubicBezTo>
                  <a:pt x="2381" y="1249"/>
                  <a:pt x="2530" y="990"/>
                  <a:pt x="2738" y="766"/>
                </a:cubicBezTo>
                <a:cubicBezTo>
                  <a:pt x="2942" y="541"/>
                  <a:pt x="3216" y="360"/>
                  <a:pt x="3555" y="213"/>
                </a:cubicBezTo>
                <a:cubicBezTo>
                  <a:pt x="3895" y="75"/>
                  <a:pt x="4310" y="0"/>
                  <a:pt x="4796" y="0"/>
                </a:cubicBezTo>
                <a:cubicBezTo>
                  <a:pt x="5283" y="0"/>
                  <a:pt x="5698" y="75"/>
                  <a:pt x="6037" y="213"/>
                </a:cubicBezTo>
                <a:cubicBezTo>
                  <a:pt x="6377" y="360"/>
                  <a:pt x="6651" y="541"/>
                  <a:pt x="6858" y="766"/>
                </a:cubicBezTo>
                <a:cubicBezTo>
                  <a:pt x="7062" y="990"/>
                  <a:pt x="7215" y="1255"/>
                  <a:pt x="7313" y="1546"/>
                </a:cubicBezTo>
                <a:cubicBezTo>
                  <a:pt x="7411" y="1840"/>
                  <a:pt x="7457" y="2125"/>
                  <a:pt x="7457" y="2401"/>
                </a:cubicBezTo>
                <a:lnTo>
                  <a:pt x="7457" y="2580"/>
                </a:lnTo>
                <a:lnTo>
                  <a:pt x="8133" y="2580"/>
                </a:lnTo>
                <a:lnTo>
                  <a:pt x="8133" y="2401"/>
                </a:lnTo>
                <a:cubicBezTo>
                  <a:pt x="8133" y="2116"/>
                  <a:pt x="8179" y="1828"/>
                  <a:pt x="8269" y="1540"/>
                </a:cubicBezTo>
                <a:cubicBezTo>
                  <a:pt x="8364" y="1249"/>
                  <a:pt x="8511" y="990"/>
                  <a:pt x="8718" y="766"/>
                </a:cubicBezTo>
                <a:cubicBezTo>
                  <a:pt x="8925" y="541"/>
                  <a:pt x="9199" y="360"/>
                  <a:pt x="9538" y="213"/>
                </a:cubicBezTo>
                <a:cubicBezTo>
                  <a:pt x="9878" y="74"/>
                  <a:pt x="10293" y="0"/>
                  <a:pt x="10779" y="0"/>
                </a:cubicBezTo>
                <a:cubicBezTo>
                  <a:pt x="11266" y="0"/>
                  <a:pt x="11678" y="74"/>
                  <a:pt x="12020" y="213"/>
                </a:cubicBezTo>
                <a:cubicBezTo>
                  <a:pt x="12360" y="360"/>
                  <a:pt x="12636" y="541"/>
                  <a:pt x="12852" y="766"/>
                </a:cubicBezTo>
                <a:cubicBezTo>
                  <a:pt x="13068" y="990"/>
                  <a:pt x="13227" y="1255"/>
                  <a:pt x="13322" y="1546"/>
                </a:cubicBezTo>
                <a:cubicBezTo>
                  <a:pt x="13417" y="1840"/>
                  <a:pt x="13469" y="2125"/>
                  <a:pt x="13469" y="2401"/>
                </a:cubicBezTo>
                <a:lnTo>
                  <a:pt x="13469" y="2580"/>
                </a:lnTo>
                <a:lnTo>
                  <a:pt x="14142" y="2580"/>
                </a:lnTo>
                <a:lnTo>
                  <a:pt x="14142" y="2401"/>
                </a:lnTo>
                <a:cubicBezTo>
                  <a:pt x="14142" y="2116"/>
                  <a:pt x="14191" y="1828"/>
                  <a:pt x="14286" y="1540"/>
                </a:cubicBezTo>
                <a:cubicBezTo>
                  <a:pt x="14384" y="1249"/>
                  <a:pt x="14534" y="990"/>
                  <a:pt x="14741" y="765"/>
                </a:cubicBezTo>
                <a:cubicBezTo>
                  <a:pt x="14948" y="541"/>
                  <a:pt x="15219" y="359"/>
                  <a:pt x="15556" y="213"/>
                </a:cubicBezTo>
                <a:cubicBezTo>
                  <a:pt x="15890" y="74"/>
                  <a:pt x="16305" y="0"/>
                  <a:pt x="16803" y="0"/>
                </a:cubicBezTo>
                <a:cubicBezTo>
                  <a:pt x="17289" y="0"/>
                  <a:pt x="17704" y="74"/>
                  <a:pt x="18044" y="213"/>
                </a:cubicBezTo>
                <a:cubicBezTo>
                  <a:pt x="18383" y="359"/>
                  <a:pt x="18657" y="541"/>
                  <a:pt x="18864" y="765"/>
                </a:cubicBezTo>
                <a:cubicBezTo>
                  <a:pt x="19069" y="990"/>
                  <a:pt x="19218" y="1255"/>
                  <a:pt x="19311" y="1546"/>
                </a:cubicBezTo>
                <a:cubicBezTo>
                  <a:pt x="19403" y="1839"/>
                  <a:pt x="19449" y="2125"/>
                  <a:pt x="19449" y="2401"/>
                </a:cubicBezTo>
                <a:lnTo>
                  <a:pt x="19449" y="2580"/>
                </a:lnTo>
                <a:lnTo>
                  <a:pt x="19987" y="2580"/>
                </a:lnTo>
                <a:close/>
                <a:moveTo>
                  <a:pt x="6066" y="7968"/>
                </a:moveTo>
                <a:lnTo>
                  <a:pt x="2179" y="7968"/>
                </a:lnTo>
                <a:lnTo>
                  <a:pt x="2179" y="11443"/>
                </a:lnTo>
                <a:lnTo>
                  <a:pt x="6066" y="11443"/>
                </a:lnTo>
                <a:lnTo>
                  <a:pt x="6066" y="7968"/>
                </a:lnTo>
                <a:close/>
                <a:moveTo>
                  <a:pt x="6066" y="11976"/>
                </a:moveTo>
                <a:lnTo>
                  <a:pt x="2179" y="11976"/>
                </a:lnTo>
                <a:lnTo>
                  <a:pt x="2179" y="15452"/>
                </a:lnTo>
                <a:lnTo>
                  <a:pt x="6066" y="15452"/>
                </a:lnTo>
                <a:lnTo>
                  <a:pt x="6066" y="11976"/>
                </a:lnTo>
                <a:close/>
                <a:moveTo>
                  <a:pt x="6066" y="15976"/>
                </a:moveTo>
                <a:lnTo>
                  <a:pt x="2179" y="15976"/>
                </a:lnTo>
                <a:lnTo>
                  <a:pt x="2179" y="19422"/>
                </a:lnTo>
                <a:lnTo>
                  <a:pt x="6066" y="19422"/>
                </a:lnTo>
                <a:lnTo>
                  <a:pt x="6066" y="15976"/>
                </a:lnTo>
                <a:close/>
                <a:moveTo>
                  <a:pt x="3754" y="5543"/>
                </a:moveTo>
                <a:cubicBezTo>
                  <a:pt x="3754" y="6067"/>
                  <a:pt x="4102" y="6323"/>
                  <a:pt x="4799" y="6323"/>
                </a:cubicBezTo>
                <a:cubicBezTo>
                  <a:pt x="5499" y="6323"/>
                  <a:pt x="5847" y="6067"/>
                  <a:pt x="5847" y="5543"/>
                </a:cubicBezTo>
                <a:lnTo>
                  <a:pt x="5847" y="2398"/>
                </a:lnTo>
                <a:cubicBezTo>
                  <a:pt x="5847" y="1877"/>
                  <a:pt x="5499" y="1612"/>
                  <a:pt x="4799" y="1612"/>
                </a:cubicBezTo>
                <a:cubicBezTo>
                  <a:pt x="4102" y="1612"/>
                  <a:pt x="3754" y="1877"/>
                  <a:pt x="3754" y="2398"/>
                </a:cubicBezTo>
                <a:lnTo>
                  <a:pt x="3754" y="5543"/>
                </a:lnTo>
                <a:close/>
                <a:moveTo>
                  <a:pt x="10535" y="7968"/>
                </a:moveTo>
                <a:lnTo>
                  <a:pt x="6607" y="7968"/>
                </a:lnTo>
                <a:lnTo>
                  <a:pt x="6607" y="11443"/>
                </a:lnTo>
                <a:lnTo>
                  <a:pt x="10535" y="11443"/>
                </a:lnTo>
                <a:lnTo>
                  <a:pt x="10535" y="7968"/>
                </a:lnTo>
                <a:close/>
                <a:moveTo>
                  <a:pt x="10535" y="11976"/>
                </a:moveTo>
                <a:lnTo>
                  <a:pt x="6607" y="11976"/>
                </a:lnTo>
                <a:lnTo>
                  <a:pt x="6607" y="15452"/>
                </a:lnTo>
                <a:lnTo>
                  <a:pt x="10535" y="15452"/>
                </a:lnTo>
                <a:lnTo>
                  <a:pt x="10535" y="11976"/>
                </a:lnTo>
                <a:close/>
                <a:moveTo>
                  <a:pt x="10535" y="15976"/>
                </a:moveTo>
                <a:lnTo>
                  <a:pt x="6607" y="15976"/>
                </a:lnTo>
                <a:lnTo>
                  <a:pt x="6607" y="19422"/>
                </a:lnTo>
                <a:lnTo>
                  <a:pt x="10535" y="19422"/>
                </a:lnTo>
                <a:lnTo>
                  <a:pt x="10535" y="15976"/>
                </a:lnTo>
                <a:close/>
                <a:moveTo>
                  <a:pt x="9774" y="5543"/>
                </a:moveTo>
                <a:cubicBezTo>
                  <a:pt x="9774" y="5825"/>
                  <a:pt x="9849" y="6027"/>
                  <a:pt x="9996" y="6145"/>
                </a:cubicBezTo>
                <a:cubicBezTo>
                  <a:pt x="10143" y="6269"/>
                  <a:pt x="10405" y="6323"/>
                  <a:pt x="10782" y="6323"/>
                </a:cubicBezTo>
                <a:cubicBezTo>
                  <a:pt x="11159" y="6323"/>
                  <a:pt x="11427" y="6263"/>
                  <a:pt x="11588" y="6139"/>
                </a:cubicBezTo>
                <a:cubicBezTo>
                  <a:pt x="11750" y="6015"/>
                  <a:pt x="11830" y="5819"/>
                  <a:pt x="11830" y="5543"/>
                </a:cubicBezTo>
                <a:lnTo>
                  <a:pt x="11830" y="2398"/>
                </a:lnTo>
                <a:cubicBezTo>
                  <a:pt x="11830" y="2128"/>
                  <a:pt x="11750" y="1932"/>
                  <a:pt x="11588" y="1802"/>
                </a:cubicBezTo>
                <a:cubicBezTo>
                  <a:pt x="11427" y="1673"/>
                  <a:pt x="11159" y="1612"/>
                  <a:pt x="10782" y="1612"/>
                </a:cubicBezTo>
                <a:cubicBezTo>
                  <a:pt x="10405" y="1612"/>
                  <a:pt x="10143" y="1679"/>
                  <a:pt x="9996" y="1814"/>
                </a:cubicBezTo>
                <a:cubicBezTo>
                  <a:pt x="9849" y="1944"/>
                  <a:pt x="9774" y="2139"/>
                  <a:pt x="9774" y="2398"/>
                </a:cubicBezTo>
                <a:lnTo>
                  <a:pt x="9774" y="5543"/>
                </a:lnTo>
                <a:close/>
                <a:moveTo>
                  <a:pt x="14986" y="7968"/>
                </a:moveTo>
                <a:lnTo>
                  <a:pt x="11073" y="7968"/>
                </a:lnTo>
                <a:lnTo>
                  <a:pt x="11073" y="11443"/>
                </a:lnTo>
                <a:lnTo>
                  <a:pt x="14986" y="11443"/>
                </a:lnTo>
                <a:lnTo>
                  <a:pt x="14986" y="7968"/>
                </a:lnTo>
                <a:close/>
                <a:moveTo>
                  <a:pt x="14986" y="11976"/>
                </a:moveTo>
                <a:lnTo>
                  <a:pt x="11073" y="11976"/>
                </a:lnTo>
                <a:lnTo>
                  <a:pt x="11073" y="15452"/>
                </a:lnTo>
                <a:lnTo>
                  <a:pt x="14986" y="15452"/>
                </a:lnTo>
                <a:lnTo>
                  <a:pt x="14986" y="11976"/>
                </a:lnTo>
                <a:close/>
                <a:moveTo>
                  <a:pt x="14986" y="15976"/>
                </a:moveTo>
                <a:lnTo>
                  <a:pt x="11073" y="15976"/>
                </a:lnTo>
                <a:lnTo>
                  <a:pt x="11073" y="19422"/>
                </a:lnTo>
                <a:lnTo>
                  <a:pt x="14986" y="19422"/>
                </a:lnTo>
                <a:lnTo>
                  <a:pt x="14986" y="15976"/>
                </a:lnTo>
                <a:close/>
                <a:moveTo>
                  <a:pt x="19423" y="7968"/>
                </a:moveTo>
                <a:lnTo>
                  <a:pt x="15521" y="7968"/>
                </a:lnTo>
                <a:lnTo>
                  <a:pt x="15521" y="11443"/>
                </a:lnTo>
                <a:lnTo>
                  <a:pt x="19423" y="11443"/>
                </a:lnTo>
                <a:lnTo>
                  <a:pt x="19423" y="7968"/>
                </a:lnTo>
                <a:close/>
                <a:moveTo>
                  <a:pt x="19423" y="11976"/>
                </a:moveTo>
                <a:lnTo>
                  <a:pt x="15521" y="11976"/>
                </a:lnTo>
                <a:lnTo>
                  <a:pt x="15521" y="15452"/>
                </a:lnTo>
                <a:lnTo>
                  <a:pt x="19423" y="15452"/>
                </a:lnTo>
                <a:lnTo>
                  <a:pt x="19423" y="11976"/>
                </a:lnTo>
                <a:close/>
                <a:moveTo>
                  <a:pt x="19423" y="15976"/>
                </a:moveTo>
                <a:lnTo>
                  <a:pt x="15521" y="15976"/>
                </a:lnTo>
                <a:lnTo>
                  <a:pt x="15521" y="19422"/>
                </a:lnTo>
                <a:lnTo>
                  <a:pt x="19423" y="19422"/>
                </a:lnTo>
                <a:lnTo>
                  <a:pt x="19423" y="15976"/>
                </a:lnTo>
                <a:close/>
                <a:moveTo>
                  <a:pt x="15758" y="5543"/>
                </a:moveTo>
                <a:cubicBezTo>
                  <a:pt x="15758" y="6067"/>
                  <a:pt x="16106" y="6323"/>
                  <a:pt x="16806" y="6323"/>
                </a:cubicBezTo>
                <a:cubicBezTo>
                  <a:pt x="17502" y="6323"/>
                  <a:pt x="17848" y="6067"/>
                  <a:pt x="17839" y="5543"/>
                </a:cubicBezTo>
                <a:lnTo>
                  <a:pt x="17839" y="2398"/>
                </a:lnTo>
                <a:cubicBezTo>
                  <a:pt x="17839" y="1877"/>
                  <a:pt x="17494" y="1612"/>
                  <a:pt x="16806" y="1612"/>
                </a:cubicBezTo>
                <a:cubicBezTo>
                  <a:pt x="16106" y="1612"/>
                  <a:pt x="15758" y="1877"/>
                  <a:pt x="15758" y="2398"/>
                </a:cubicBezTo>
                <a:lnTo>
                  <a:pt x="15758" y="5543"/>
                </a:lnTo>
                <a:close/>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grpSp>
        <p:nvGrpSpPr>
          <p:cNvPr id="29" name="Groupe 28"/>
          <p:cNvGrpSpPr/>
          <p:nvPr/>
        </p:nvGrpSpPr>
        <p:grpSpPr>
          <a:xfrm>
            <a:off x="2135561" y="600051"/>
            <a:ext cx="6913602" cy="865384"/>
            <a:chOff x="2135561" y="600051"/>
            <a:chExt cx="6913602" cy="865384"/>
          </a:xfrm>
        </p:grpSpPr>
        <p:sp>
          <p:nvSpPr>
            <p:cNvPr id="47" name="Oval 51"/>
            <p:cNvSpPr/>
            <p:nvPr/>
          </p:nvSpPr>
          <p:spPr bwMode="auto">
            <a:xfrm>
              <a:off x="2135561" y="600051"/>
              <a:ext cx="852933" cy="865384"/>
            </a:xfrm>
            <a:prstGeom prst="ellipse">
              <a:avLst/>
            </a:prstGeom>
            <a:noFill/>
            <a:ln w="3175" cmpd="sng">
              <a:solidFill>
                <a:schemeClr val="tx1">
                  <a:lumMod val="60000"/>
                  <a:lumOff val="40000"/>
                </a:schemeClr>
              </a:solidFill>
              <a:prstDash val="sys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sp>
          <p:nvSpPr>
            <p:cNvPr id="45" name="ZoneTexte 44"/>
            <p:cNvSpPr txBox="1"/>
            <p:nvPr/>
          </p:nvSpPr>
          <p:spPr>
            <a:xfrm>
              <a:off x="3205127" y="801911"/>
              <a:ext cx="5844036" cy="461665"/>
            </a:xfrm>
            <a:prstGeom prst="rect">
              <a:avLst/>
            </a:prstGeom>
            <a:noFill/>
          </p:spPr>
          <p:txBody>
            <a:bodyPr wrap="none" rtlCol="0">
              <a:spAutoFit/>
            </a:bodyPr>
            <a:lstStyle/>
            <a:p>
              <a:r>
                <a:rPr lang="fr-FR" sz="2400" b="1" dirty="0" smtClean="0"/>
                <a:t>Comment retrouver la source d’une image ? </a:t>
              </a:r>
              <a:endParaRPr lang="fr-FR" sz="2400" b="1" dirty="0"/>
            </a:p>
          </p:txBody>
        </p:sp>
      </p:grpSp>
      <p:sp>
        <p:nvSpPr>
          <p:cNvPr id="21" name="AutoShape 43"/>
          <p:cNvSpPr>
            <a:spLocks/>
          </p:cNvSpPr>
          <p:nvPr/>
        </p:nvSpPr>
        <p:spPr bwMode="auto">
          <a:xfrm>
            <a:off x="2415896" y="842039"/>
            <a:ext cx="316951" cy="3255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63" y="0"/>
                </a:moveTo>
                <a:cubicBezTo>
                  <a:pt x="20630" y="0"/>
                  <a:pt x="20946" y="158"/>
                  <a:pt x="21208" y="478"/>
                </a:cubicBezTo>
                <a:cubicBezTo>
                  <a:pt x="21470" y="798"/>
                  <a:pt x="21599" y="1177"/>
                  <a:pt x="21599" y="1615"/>
                </a:cubicBezTo>
                <a:lnTo>
                  <a:pt x="21599" y="19984"/>
                </a:lnTo>
                <a:cubicBezTo>
                  <a:pt x="21599" y="20422"/>
                  <a:pt x="21470" y="20803"/>
                  <a:pt x="21208" y="21124"/>
                </a:cubicBezTo>
                <a:cubicBezTo>
                  <a:pt x="20948" y="21441"/>
                  <a:pt x="20632" y="21599"/>
                  <a:pt x="20263" y="21599"/>
                </a:cubicBezTo>
                <a:lnTo>
                  <a:pt x="1346" y="21599"/>
                </a:lnTo>
                <a:cubicBezTo>
                  <a:pt x="981" y="21599"/>
                  <a:pt x="663" y="21441"/>
                  <a:pt x="396" y="21124"/>
                </a:cubicBezTo>
                <a:cubicBezTo>
                  <a:pt x="132" y="20803"/>
                  <a:pt x="0" y="20422"/>
                  <a:pt x="0" y="19984"/>
                </a:cubicBezTo>
                <a:lnTo>
                  <a:pt x="0" y="1615"/>
                </a:lnTo>
                <a:cubicBezTo>
                  <a:pt x="0" y="1177"/>
                  <a:pt x="132" y="798"/>
                  <a:pt x="396" y="478"/>
                </a:cubicBezTo>
                <a:cubicBezTo>
                  <a:pt x="661" y="158"/>
                  <a:pt x="979" y="0"/>
                  <a:pt x="1346" y="0"/>
                </a:cubicBezTo>
                <a:lnTo>
                  <a:pt x="20263" y="0"/>
                </a:lnTo>
                <a:close/>
                <a:moveTo>
                  <a:pt x="19805" y="2170"/>
                </a:moveTo>
                <a:lnTo>
                  <a:pt x="1801" y="2170"/>
                </a:lnTo>
                <a:lnTo>
                  <a:pt x="1801" y="19440"/>
                </a:lnTo>
                <a:lnTo>
                  <a:pt x="19805" y="19440"/>
                </a:lnTo>
                <a:lnTo>
                  <a:pt x="19805" y="2170"/>
                </a:lnTo>
                <a:close/>
                <a:moveTo>
                  <a:pt x="5425" y="8662"/>
                </a:moveTo>
                <a:cubicBezTo>
                  <a:pt x="4910" y="8662"/>
                  <a:pt x="4475" y="8454"/>
                  <a:pt x="4125" y="8034"/>
                </a:cubicBezTo>
                <a:cubicBezTo>
                  <a:pt x="3770" y="7611"/>
                  <a:pt x="3598" y="7103"/>
                  <a:pt x="3598" y="6512"/>
                </a:cubicBezTo>
                <a:cubicBezTo>
                  <a:pt x="3598" y="5895"/>
                  <a:pt x="3770" y="5372"/>
                  <a:pt x="4125" y="4952"/>
                </a:cubicBezTo>
                <a:cubicBezTo>
                  <a:pt x="4477" y="4526"/>
                  <a:pt x="4910" y="4321"/>
                  <a:pt x="5425" y="4321"/>
                </a:cubicBezTo>
                <a:cubicBezTo>
                  <a:pt x="5914" y="4321"/>
                  <a:pt x="6340" y="4529"/>
                  <a:pt x="6693" y="4952"/>
                </a:cubicBezTo>
                <a:cubicBezTo>
                  <a:pt x="7045" y="5372"/>
                  <a:pt x="7219" y="5895"/>
                  <a:pt x="7219" y="6512"/>
                </a:cubicBezTo>
                <a:cubicBezTo>
                  <a:pt x="7219" y="7103"/>
                  <a:pt x="7045" y="7611"/>
                  <a:pt x="6693" y="8034"/>
                </a:cubicBezTo>
                <a:cubicBezTo>
                  <a:pt x="6340" y="8454"/>
                  <a:pt x="5914" y="8662"/>
                  <a:pt x="5425" y="8662"/>
                </a:cubicBezTo>
                <a:moveTo>
                  <a:pt x="18001" y="17287"/>
                </a:moveTo>
                <a:lnTo>
                  <a:pt x="3598" y="17287"/>
                </a:lnTo>
                <a:lnTo>
                  <a:pt x="3598" y="15810"/>
                </a:lnTo>
                <a:lnTo>
                  <a:pt x="6845" y="10745"/>
                </a:lnTo>
                <a:lnTo>
                  <a:pt x="9045" y="12942"/>
                </a:lnTo>
                <a:lnTo>
                  <a:pt x="13193" y="5387"/>
                </a:lnTo>
                <a:lnTo>
                  <a:pt x="17998" y="11350"/>
                </a:lnTo>
                <a:lnTo>
                  <a:pt x="17998" y="17287"/>
                </a:lnTo>
                <a:close/>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grpSp>
        <p:nvGrpSpPr>
          <p:cNvPr id="23" name="Group 47"/>
          <p:cNvGrpSpPr/>
          <p:nvPr/>
        </p:nvGrpSpPr>
        <p:grpSpPr>
          <a:xfrm>
            <a:off x="2135561" y="600051"/>
            <a:ext cx="852933" cy="865384"/>
            <a:chOff x="2285781" y="4847654"/>
            <a:chExt cx="952480" cy="966132"/>
          </a:xfrm>
        </p:grpSpPr>
        <p:sp>
          <p:nvSpPr>
            <p:cNvPr id="24" name="Oval 48"/>
            <p:cNvSpPr/>
            <p:nvPr/>
          </p:nvSpPr>
          <p:spPr bwMode="auto">
            <a:xfrm>
              <a:off x="2346028" y="4908765"/>
              <a:ext cx="840592" cy="852640"/>
            </a:xfrm>
            <a:prstGeom prst="ellipse">
              <a:avLst/>
            </a:prstGeom>
            <a:solidFill>
              <a:srgbClr val="1A916C"/>
            </a:solidFill>
            <a:ln w="3175" cmpd="sng">
              <a:noFill/>
              <a:prstDash val="soli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sp>
          <p:nvSpPr>
            <p:cNvPr id="25" name="Oval 52"/>
            <p:cNvSpPr/>
            <p:nvPr/>
          </p:nvSpPr>
          <p:spPr bwMode="auto">
            <a:xfrm>
              <a:off x="2285781" y="4847654"/>
              <a:ext cx="952480" cy="966132"/>
            </a:xfrm>
            <a:prstGeom prst="ellipse">
              <a:avLst/>
            </a:prstGeom>
            <a:noFill/>
            <a:ln w="3175" cmpd="sng">
              <a:solidFill>
                <a:schemeClr val="tx1">
                  <a:lumMod val="60000"/>
                  <a:lumOff val="40000"/>
                </a:schemeClr>
              </a:solidFill>
              <a:prstDash val="sys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grpSp>
      <p:sp>
        <p:nvSpPr>
          <p:cNvPr id="26" name="AutoShape 20"/>
          <p:cNvSpPr>
            <a:spLocks/>
          </p:cNvSpPr>
          <p:nvPr/>
        </p:nvSpPr>
        <p:spPr bwMode="auto">
          <a:xfrm>
            <a:off x="2407690" y="887593"/>
            <a:ext cx="316951" cy="2959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87" y="2580"/>
                </a:moveTo>
                <a:cubicBezTo>
                  <a:pt x="20419" y="2580"/>
                  <a:pt x="20793" y="2735"/>
                  <a:pt x="21116" y="3052"/>
                </a:cubicBezTo>
                <a:cubicBezTo>
                  <a:pt x="21438" y="3372"/>
                  <a:pt x="21599" y="3743"/>
                  <a:pt x="21599" y="4175"/>
                </a:cubicBezTo>
                <a:lnTo>
                  <a:pt x="21599" y="19987"/>
                </a:lnTo>
                <a:cubicBezTo>
                  <a:pt x="21599" y="20419"/>
                  <a:pt x="21438" y="20796"/>
                  <a:pt x="21116" y="21116"/>
                </a:cubicBezTo>
                <a:cubicBezTo>
                  <a:pt x="20793" y="21438"/>
                  <a:pt x="20419" y="21599"/>
                  <a:pt x="19987" y="21599"/>
                </a:cubicBezTo>
                <a:lnTo>
                  <a:pt x="1612" y="21599"/>
                </a:lnTo>
                <a:cubicBezTo>
                  <a:pt x="1180" y="21599"/>
                  <a:pt x="806" y="21438"/>
                  <a:pt x="483" y="21116"/>
                </a:cubicBezTo>
                <a:cubicBezTo>
                  <a:pt x="161" y="20796"/>
                  <a:pt x="0" y="20419"/>
                  <a:pt x="0" y="19987"/>
                </a:cubicBezTo>
                <a:lnTo>
                  <a:pt x="0" y="4175"/>
                </a:lnTo>
                <a:cubicBezTo>
                  <a:pt x="0" y="3743"/>
                  <a:pt x="161" y="3372"/>
                  <a:pt x="483" y="3052"/>
                </a:cubicBezTo>
                <a:cubicBezTo>
                  <a:pt x="806" y="2735"/>
                  <a:pt x="1180" y="2580"/>
                  <a:pt x="1612" y="2580"/>
                </a:cubicBezTo>
                <a:lnTo>
                  <a:pt x="2150" y="2580"/>
                </a:lnTo>
                <a:lnTo>
                  <a:pt x="2150" y="2401"/>
                </a:lnTo>
                <a:cubicBezTo>
                  <a:pt x="2150" y="2116"/>
                  <a:pt x="2196" y="1828"/>
                  <a:pt x="2288" y="1540"/>
                </a:cubicBezTo>
                <a:cubicBezTo>
                  <a:pt x="2381" y="1249"/>
                  <a:pt x="2530" y="990"/>
                  <a:pt x="2738" y="766"/>
                </a:cubicBezTo>
                <a:cubicBezTo>
                  <a:pt x="2942" y="541"/>
                  <a:pt x="3216" y="360"/>
                  <a:pt x="3555" y="213"/>
                </a:cubicBezTo>
                <a:cubicBezTo>
                  <a:pt x="3895" y="75"/>
                  <a:pt x="4310" y="0"/>
                  <a:pt x="4796" y="0"/>
                </a:cubicBezTo>
                <a:cubicBezTo>
                  <a:pt x="5283" y="0"/>
                  <a:pt x="5698" y="75"/>
                  <a:pt x="6037" y="213"/>
                </a:cubicBezTo>
                <a:cubicBezTo>
                  <a:pt x="6377" y="360"/>
                  <a:pt x="6651" y="541"/>
                  <a:pt x="6858" y="766"/>
                </a:cubicBezTo>
                <a:cubicBezTo>
                  <a:pt x="7062" y="990"/>
                  <a:pt x="7215" y="1255"/>
                  <a:pt x="7313" y="1546"/>
                </a:cubicBezTo>
                <a:cubicBezTo>
                  <a:pt x="7411" y="1840"/>
                  <a:pt x="7457" y="2125"/>
                  <a:pt x="7457" y="2401"/>
                </a:cubicBezTo>
                <a:lnTo>
                  <a:pt x="7457" y="2580"/>
                </a:lnTo>
                <a:lnTo>
                  <a:pt x="8133" y="2580"/>
                </a:lnTo>
                <a:lnTo>
                  <a:pt x="8133" y="2401"/>
                </a:lnTo>
                <a:cubicBezTo>
                  <a:pt x="8133" y="2116"/>
                  <a:pt x="8179" y="1828"/>
                  <a:pt x="8269" y="1540"/>
                </a:cubicBezTo>
                <a:cubicBezTo>
                  <a:pt x="8364" y="1249"/>
                  <a:pt x="8511" y="990"/>
                  <a:pt x="8718" y="766"/>
                </a:cubicBezTo>
                <a:cubicBezTo>
                  <a:pt x="8925" y="541"/>
                  <a:pt x="9199" y="360"/>
                  <a:pt x="9538" y="213"/>
                </a:cubicBezTo>
                <a:cubicBezTo>
                  <a:pt x="9878" y="74"/>
                  <a:pt x="10293" y="0"/>
                  <a:pt x="10779" y="0"/>
                </a:cubicBezTo>
                <a:cubicBezTo>
                  <a:pt x="11266" y="0"/>
                  <a:pt x="11678" y="74"/>
                  <a:pt x="12020" y="213"/>
                </a:cubicBezTo>
                <a:cubicBezTo>
                  <a:pt x="12360" y="360"/>
                  <a:pt x="12636" y="541"/>
                  <a:pt x="12852" y="766"/>
                </a:cubicBezTo>
                <a:cubicBezTo>
                  <a:pt x="13068" y="990"/>
                  <a:pt x="13227" y="1255"/>
                  <a:pt x="13322" y="1546"/>
                </a:cubicBezTo>
                <a:cubicBezTo>
                  <a:pt x="13417" y="1840"/>
                  <a:pt x="13469" y="2125"/>
                  <a:pt x="13469" y="2401"/>
                </a:cubicBezTo>
                <a:lnTo>
                  <a:pt x="13469" y="2580"/>
                </a:lnTo>
                <a:lnTo>
                  <a:pt x="14142" y="2580"/>
                </a:lnTo>
                <a:lnTo>
                  <a:pt x="14142" y="2401"/>
                </a:lnTo>
                <a:cubicBezTo>
                  <a:pt x="14142" y="2116"/>
                  <a:pt x="14191" y="1828"/>
                  <a:pt x="14286" y="1540"/>
                </a:cubicBezTo>
                <a:cubicBezTo>
                  <a:pt x="14384" y="1249"/>
                  <a:pt x="14534" y="990"/>
                  <a:pt x="14741" y="765"/>
                </a:cubicBezTo>
                <a:cubicBezTo>
                  <a:pt x="14948" y="541"/>
                  <a:pt x="15219" y="359"/>
                  <a:pt x="15556" y="213"/>
                </a:cubicBezTo>
                <a:cubicBezTo>
                  <a:pt x="15890" y="74"/>
                  <a:pt x="16305" y="0"/>
                  <a:pt x="16803" y="0"/>
                </a:cubicBezTo>
                <a:cubicBezTo>
                  <a:pt x="17289" y="0"/>
                  <a:pt x="17704" y="74"/>
                  <a:pt x="18044" y="213"/>
                </a:cubicBezTo>
                <a:cubicBezTo>
                  <a:pt x="18383" y="359"/>
                  <a:pt x="18657" y="541"/>
                  <a:pt x="18864" y="765"/>
                </a:cubicBezTo>
                <a:cubicBezTo>
                  <a:pt x="19069" y="990"/>
                  <a:pt x="19218" y="1255"/>
                  <a:pt x="19311" y="1546"/>
                </a:cubicBezTo>
                <a:cubicBezTo>
                  <a:pt x="19403" y="1839"/>
                  <a:pt x="19449" y="2125"/>
                  <a:pt x="19449" y="2401"/>
                </a:cubicBezTo>
                <a:lnTo>
                  <a:pt x="19449" y="2580"/>
                </a:lnTo>
                <a:lnTo>
                  <a:pt x="19987" y="2580"/>
                </a:lnTo>
                <a:close/>
                <a:moveTo>
                  <a:pt x="6066" y="7968"/>
                </a:moveTo>
                <a:lnTo>
                  <a:pt x="2179" y="7968"/>
                </a:lnTo>
                <a:lnTo>
                  <a:pt x="2179" y="11443"/>
                </a:lnTo>
                <a:lnTo>
                  <a:pt x="6066" y="11443"/>
                </a:lnTo>
                <a:lnTo>
                  <a:pt x="6066" y="7968"/>
                </a:lnTo>
                <a:close/>
                <a:moveTo>
                  <a:pt x="6066" y="11976"/>
                </a:moveTo>
                <a:lnTo>
                  <a:pt x="2179" y="11976"/>
                </a:lnTo>
                <a:lnTo>
                  <a:pt x="2179" y="15452"/>
                </a:lnTo>
                <a:lnTo>
                  <a:pt x="6066" y="15452"/>
                </a:lnTo>
                <a:lnTo>
                  <a:pt x="6066" y="11976"/>
                </a:lnTo>
                <a:close/>
                <a:moveTo>
                  <a:pt x="6066" y="15976"/>
                </a:moveTo>
                <a:lnTo>
                  <a:pt x="2179" y="15976"/>
                </a:lnTo>
                <a:lnTo>
                  <a:pt x="2179" y="19422"/>
                </a:lnTo>
                <a:lnTo>
                  <a:pt x="6066" y="19422"/>
                </a:lnTo>
                <a:lnTo>
                  <a:pt x="6066" y="15976"/>
                </a:lnTo>
                <a:close/>
                <a:moveTo>
                  <a:pt x="3754" y="5543"/>
                </a:moveTo>
                <a:cubicBezTo>
                  <a:pt x="3754" y="6067"/>
                  <a:pt x="4102" y="6323"/>
                  <a:pt x="4799" y="6323"/>
                </a:cubicBezTo>
                <a:cubicBezTo>
                  <a:pt x="5499" y="6323"/>
                  <a:pt x="5847" y="6067"/>
                  <a:pt x="5847" y="5543"/>
                </a:cubicBezTo>
                <a:lnTo>
                  <a:pt x="5847" y="2398"/>
                </a:lnTo>
                <a:cubicBezTo>
                  <a:pt x="5847" y="1877"/>
                  <a:pt x="5499" y="1612"/>
                  <a:pt x="4799" y="1612"/>
                </a:cubicBezTo>
                <a:cubicBezTo>
                  <a:pt x="4102" y="1612"/>
                  <a:pt x="3754" y="1877"/>
                  <a:pt x="3754" y="2398"/>
                </a:cubicBezTo>
                <a:lnTo>
                  <a:pt x="3754" y="5543"/>
                </a:lnTo>
                <a:close/>
                <a:moveTo>
                  <a:pt x="10535" y="7968"/>
                </a:moveTo>
                <a:lnTo>
                  <a:pt x="6607" y="7968"/>
                </a:lnTo>
                <a:lnTo>
                  <a:pt x="6607" y="11443"/>
                </a:lnTo>
                <a:lnTo>
                  <a:pt x="10535" y="11443"/>
                </a:lnTo>
                <a:lnTo>
                  <a:pt x="10535" y="7968"/>
                </a:lnTo>
                <a:close/>
                <a:moveTo>
                  <a:pt x="10535" y="11976"/>
                </a:moveTo>
                <a:lnTo>
                  <a:pt x="6607" y="11976"/>
                </a:lnTo>
                <a:lnTo>
                  <a:pt x="6607" y="15452"/>
                </a:lnTo>
                <a:lnTo>
                  <a:pt x="10535" y="15452"/>
                </a:lnTo>
                <a:lnTo>
                  <a:pt x="10535" y="11976"/>
                </a:lnTo>
                <a:close/>
                <a:moveTo>
                  <a:pt x="10535" y="15976"/>
                </a:moveTo>
                <a:lnTo>
                  <a:pt x="6607" y="15976"/>
                </a:lnTo>
                <a:lnTo>
                  <a:pt x="6607" y="19422"/>
                </a:lnTo>
                <a:lnTo>
                  <a:pt x="10535" y="19422"/>
                </a:lnTo>
                <a:lnTo>
                  <a:pt x="10535" y="15976"/>
                </a:lnTo>
                <a:close/>
                <a:moveTo>
                  <a:pt x="9774" y="5543"/>
                </a:moveTo>
                <a:cubicBezTo>
                  <a:pt x="9774" y="5825"/>
                  <a:pt x="9849" y="6027"/>
                  <a:pt x="9996" y="6145"/>
                </a:cubicBezTo>
                <a:cubicBezTo>
                  <a:pt x="10143" y="6269"/>
                  <a:pt x="10405" y="6323"/>
                  <a:pt x="10782" y="6323"/>
                </a:cubicBezTo>
                <a:cubicBezTo>
                  <a:pt x="11159" y="6323"/>
                  <a:pt x="11427" y="6263"/>
                  <a:pt x="11588" y="6139"/>
                </a:cubicBezTo>
                <a:cubicBezTo>
                  <a:pt x="11750" y="6015"/>
                  <a:pt x="11830" y="5819"/>
                  <a:pt x="11830" y="5543"/>
                </a:cubicBezTo>
                <a:lnTo>
                  <a:pt x="11830" y="2398"/>
                </a:lnTo>
                <a:cubicBezTo>
                  <a:pt x="11830" y="2128"/>
                  <a:pt x="11750" y="1932"/>
                  <a:pt x="11588" y="1802"/>
                </a:cubicBezTo>
                <a:cubicBezTo>
                  <a:pt x="11427" y="1673"/>
                  <a:pt x="11159" y="1612"/>
                  <a:pt x="10782" y="1612"/>
                </a:cubicBezTo>
                <a:cubicBezTo>
                  <a:pt x="10405" y="1612"/>
                  <a:pt x="10143" y="1679"/>
                  <a:pt x="9996" y="1814"/>
                </a:cubicBezTo>
                <a:cubicBezTo>
                  <a:pt x="9849" y="1944"/>
                  <a:pt x="9774" y="2139"/>
                  <a:pt x="9774" y="2398"/>
                </a:cubicBezTo>
                <a:lnTo>
                  <a:pt x="9774" y="5543"/>
                </a:lnTo>
                <a:close/>
                <a:moveTo>
                  <a:pt x="14986" y="7968"/>
                </a:moveTo>
                <a:lnTo>
                  <a:pt x="11073" y="7968"/>
                </a:lnTo>
                <a:lnTo>
                  <a:pt x="11073" y="11443"/>
                </a:lnTo>
                <a:lnTo>
                  <a:pt x="14986" y="11443"/>
                </a:lnTo>
                <a:lnTo>
                  <a:pt x="14986" y="7968"/>
                </a:lnTo>
                <a:close/>
                <a:moveTo>
                  <a:pt x="14986" y="11976"/>
                </a:moveTo>
                <a:lnTo>
                  <a:pt x="11073" y="11976"/>
                </a:lnTo>
                <a:lnTo>
                  <a:pt x="11073" y="15452"/>
                </a:lnTo>
                <a:lnTo>
                  <a:pt x="14986" y="15452"/>
                </a:lnTo>
                <a:lnTo>
                  <a:pt x="14986" y="11976"/>
                </a:lnTo>
                <a:close/>
                <a:moveTo>
                  <a:pt x="14986" y="15976"/>
                </a:moveTo>
                <a:lnTo>
                  <a:pt x="11073" y="15976"/>
                </a:lnTo>
                <a:lnTo>
                  <a:pt x="11073" y="19422"/>
                </a:lnTo>
                <a:lnTo>
                  <a:pt x="14986" y="19422"/>
                </a:lnTo>
                <a:lnTo>
                  <a:pt x="14986" y="15976"/>
                </a:lnTo>
                <a:close/>
                <a:moveTo>
                  <a:pt x="19423" y="7968"/>
                </a:moveTo>
                <a:lnTo>
                  <a:pt x="15521" y="7968"/>
                </a:lnTo>
                <a:lnTo>
                  <a:pt x="15521" y="11443"/>
                </a:lnTo>
                <a:lnTo>
                  <a:pt x="19423" y="11443"/>
                </a:lnTo>
                <a:lnTo>
                  <a:pt x="19423" y="7968"/>
                </a:lnTo>
                <a:close/>
                <a:moveTo>
                  <a:pt x="19423" y="11976"/>
                </a:moveTo>
                <a:lnTo>
                  <a:pt x="15521" y="11976"/>
                </a:lnTo>
                <a:lnTo>
                  <a:pt x="15521" y="15452"/>
                </a:lnTo>
                <a:lnTo>
                  <a:pt x="19423" y="15452"/>
                </a:lnTo>
                <a:lnTo>
                  <a:pt x="19423" y="11976"/>
                </a:lnTo>
                <a:close/>
                <a:moveTo>
                  <a:pt x="19423" y="15976"/>
                </a:moveTo>
                <a:lnTo>
                  <a:pt x="15521" y="15976"/>
                </a:lnTo>
                <a:lnTo>
                  <a:pt x="15521" y="19422"/>
                </a:lnTo>
                <a:lnTo>
                  <a:pt x="19423" y="19422"/>
                </a:lnTo>
                <a:lnTo>
                  <a:pt x="19423" y="15976"/>
                </a:lnTo>
                <a:close/>
                <a:moveTo>
                  <a:pt x="15758" y="5543"/>
                </a:moveTo>
                <a:cubicBezTo>
                  <a:pt x="15758" y="6067"/>
                  <a:pt x="16106" y="6323"/>
                  <a:pt x="16806" y="6323"/>
                </a:cubicBezTo>
                <a:cubicBezTo>
                  <a:pt x="17502" y="6323"/>
                  <a:pt x="17848" y="6067"/>
                  <a:pt x="17839" y="5543"/>
                </a:cubicBezTo>
                <a:lnTo>
                  <a:pt x="17839" y="2398"/>
                </a:lnTo>
                <a:cubicBezTo>
                  <a:pt x="17839" y="1877"/>
                  <a:pt x="17494" y="1612"/>
                  <a:pt x="16806" y="1612"/>
                </a:cubicBezTo>
                <a:cubicBezTo>
                  <a:pt x="16106" y="1612"/>
                  <a:pt x="15758" y="1877"/>
                  <a:pt x="15758" y="2398"/>
                </a:cubicBezTo>
                <a:lnTo>
                  <a:pt x="15758" y="5543"/>
                </a:lnTo>
                <a:close/>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3" name="ZoneTexte 2"/>
          <p:cNvSpPr txBox="1"/>
          <p:nvPr/>
        </p:nvSpPr>
        <p:spPr>
          <a:xfrm>
            <a:off x="447674" y="1618617"/>
            <a:ext cx="3052763" cy="3139321"/>
          </a:xfrm>
          <a:prstGeom prst="rect">
            <a:avLst/>
          </a:prstGeom>
          <a:noFill/>
        </p:spPr>
        <p:txBody>
          <a:bodyPr wrap="square" rtlCol="0">
            <a:spAutoFit/>
          </a:bodyPr>
          <a:lstStyle/>
          <a:p>
            <a:pPr marL="285750" indent="-285750" algn="just">
              <a:buFont typeface="Arial" panose="020B0604020202020204" pitchFamily="34" charset="0"/>
              <a:buChar char="•"/>
            </a:pPr>
            <a:r>
              <a:rPr lang="fr-FR" b="1" dirty="0" smtClean="0">
                <a:latin typeface="Exo 2.0"/>
              </a:rPr>
              <a:t>Utiliser la fonction « Recherche avancée de Google Images »</a:t>
            </a:r>
          </a:p>
          <a:p>
            <a:pPr marL="285750" indent="-285750" algn="just">
              <a:buFont typeface="Arial" panose="020B0604020202020204" pitchFamily="34" charset="0"/>
              <a:buChar char="•"/>
            </a:pPr>
            <a:endParaRPr lang="fr-FR" b="1" dirty="0" smtClean="0">
              <a:latin typeface="Exo 2.0"/>
            </a:endParaRPr>
          </a:p>
          <a:p>
            <a:pPr marL="285750" indent="-285750" algn="just">
              <a:buFont typeface="Arial" panose="020B0604020202020204" pitchFamily="34" charset="0"/>
              <a:buChar char="•"/>
            </a:pPr>
            <a:r>
              <a:rPr lang="fr-FR" b="1" dirty="0" smtClean="0">
                <a:latin typeface="Exo 2.0"/>
              </a:rPr>
              <a:t>Retrouver l’image originale dans celles proposées, et retrouver les références complètes de celle-ci ainsi que sa licence d’utilisation</a:t>
            </a:r>
          </a:p>
        </p:txBody>
      </p:sp>
      <p:pic>
        <p:nvPicPr>
          <p:cNvPr id="5" name="Imag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00437" y="1342899"/>
            <a:ext cx="5357926" cy="2300414"/>
          </a:xfrm>
          <a:prstGeom prst="rect">
            <a:avLst/>
          </a:prstGeom>
        </p:spPr>
      </p:pic>
      <p:pic>
        <p:nvPicPr>
          <p:cNvPr id="6" name="Imag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098819" y="3243264"/>
            <a:ext cx="4088294" cy="2309906"/>
          </a:xfrm>
          <a:prstGeom prst="rect">
            <a:avLst/>
          </a:prstGeom>
        </p:spPr>
      </p:pic>
      <p:cxnSp>
        <p:nvCxnSpPr>
          <p:cNvPr id="15" name="Connecteur droit avec flèche 14"/>
          <p:cNvCxnSpPr/>
          <p:nvPr/>
        </p:nvCxnSpPr>
        <p:spPr>
          <a:xfrm flipH="1" flipV="1">
            <a:off x="6179400" y="3243263"/>
            <a:ext cx="764326" cy="1196296"/>
          </a:xfrm>
          <a:prstGeom prst="straightConnector1">
            <a:avLst/>
          </a:prstGeom>
          <a:ln w="57150" cap="flat" cmpd="sng" algn="ctr">
            <a:solidFill>
              <a:schemeClr val="accent2"/>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32" name="Rectangle 31"/>
          <p:cNvSpPr/>
          <p:nvPr/>
        </p:nvSpPr>
        <p:spPr>
          <a:xfrm>
            <a:off x="4316927" y="2657475"/>
            <a:ext cx="2883973" cy="357188"/>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4" name="ZoneTexte 33"/>
          <p:cNvSpPr txBox="1"/>
          <p:nvPr/>
        </p:nvSpPr>
        <p:spPr>
          <a:xfrm>
            <a:off x="4500563" y="3841411"/>
            <a:ext cx="2028825" cy="923330"/>
          </a:xfrm>
          <a:prstGeom prst="rect">
            <a:avLst/>
          </a:prstGeom>
          <a:noFill/>
        </p:spPr>
        <p:txBody>
          <a:bodyPr wrap="square" rtlCol="0">
            <a:spAutoFit/>
          </a:bodyPr>
          <a:lstStyle/>
          <a:p>
            <a:pPr algn="just"/>
            <a:r>
              <a:rPr lang="fr-FR" b="1" dirty="0" smtClean="0">
                <a:solidFill>
                  <a:schemeClr val="accent2"/>
                </a:solidFill>
              </a:rPr>
              <a:t>Glisser-Déposer dans la barre de recherche</a:t>
            </a:r>
            <a:endParaRPr lang="fr-FR" b="1" dirty="0">
              <a:solidFill>
                <a:schemeClr val="accent2"/>
              </a:solidFill>
            </a:endParaRPr>
          </a:p>
        </p:txBody>
      </p:sp>
    </p:spTree>
    <p:extLst>
      <p:ext uri="{BB962C8B-B14F-4D97-AF65-F5344CB8AC3E}">
        <p14:creationId xmlns:p14="http://schemas.microsoft.com/office/powerpoint/2010/main" val="739141899"/>
      </p:ext>
    </p:extLst>
  </p:cSld>
  <p:clrMapOvr>
    <a:masterClrMapping/>
  </p:clrMapOvr>
  <mc:AlternateContent xmlns:mc="http://schemas.openxmlformats.org/markup-compatibility/2006" xmlns:p14="http://schemas.microsoft.com/office/powerpoint/2010/main">
    <mc:Choice Requires="p14">
      <p:transition spd="slow" p14:dur="3400" advClick="0" advTm="3000">
        <p14:reveal/>
      </p:transition>
    </mc:Choice>
    <mc:Fallback xmlns="">
      <p:transition xmlns:p14="http://schemas.microsoft.com/office/powerpoint/2010/mai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fade">
                                      <p:cBhvr>
                                        <p:cTn id="7" dur="500"/>
                                        <p:tgtEl>
                                          <p:spTgt spid="51"/>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3"/>
                                        </p:tgtEl>
                                        <p:attrNameLst>
                                          <p:attrName>style.visibility</p:attrName>
                                        </p:attrNameLst>
                                      </p:cBhvr>
                                      <p:to>
                                        <p:strVal val="visible"/>
                                      </p:to>
                                    </p:set>
                                    <p:anim calcmode="lin" valueType="num">
                                      <p:cBhvr>
                                        <p:cTn id="11" dur="500" fill="hold"/>
                                        <p:tgtEl>
                                          <p:spTgt spid="43"/>
                                        </p:tgtEl>
                                        <p:attrNameLst>
                                          <p:attrName>ppt_w</p:attrName>
                                        </p:attrNameLst>
                                      </p:cBhvr>
                                      <p:tavLst>
                                        <p:tav tm="0">
                                          <p:val>
                                            <p:fltVal val="0"/>
                                          </p:val>
                                        </p:tav>
                                        <p:tav tm="100000">
                                          <p:val>
                                            <p:strVal val="#ppt_w"/>
                                          </p:val>
                                        </p:tav>
                                      </p:tavLst>
                                    </p:anim>
                                    <p:anim calcmode="lin" valueType="num">
                                      <p:cBhvr>
                                        <p:cTn id="12" dur="500" fill="hold"/>
                                        <p:tgtEl>
                                          <p:spTgt spid="43"/>
                                        </p:tgtEl>
                                        <p:attrNameLst>
                                          <p:attrName>ppt_h</p:attrName>
                                        </p:attrNameLst>
                                      </p:cBhvr>
                                      <p:tavLst>
                                        <p:tav tm="0">
                                          <p:val>
                                            <p:fltVal val="0"/>
                                          </p:val>
                                        </p:tav>
                                        <p:tav tm="100000">
                                          <p:val>
                                            <p:strVal val="#ppt_h"/>
                                          </p:val>
                                        </p:tav>
                                      </p:tavLst>
                                    </p:anim>
                                    <p:animEffect transition="in" filter="fade">
                                      <p:cBhvr>
                                        <p:cTn id="13" dur="500"/>
                                        <p:tgtEl>
                                          <p:spTgt spid="43"/>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p:cTn id="17" dur="500" fill="hold"/>
                                        <p:tgtEl>
                                          <p:spTgt spid="16"/>
                                        </p:tgtEl>
                                        <p:attrNameLst>
                                          <p:attrName>ppt_w</p:attrName>
                                        </p:attrNameLst>
                                      </p:cBhvr>
                                      <p:tavLst>
                                        <p:tav tm="0">
                                          <p:val>
                                            <p:fltVal val="0"/>
                                          </p:val>
                                        </p:tav>
                                        <p:tav tm="100000">
                                          <p:val>
                                            <p:strVal val="#ppt_w"/>
                                          </p:val>
                                        </p:tav>
                                      </p:tavLst>
                                    </p:anim>
                                    <p:anim calcmode="lin" valueType="num">
                                      <p:cBhvr>
                                        <p:cTn id="18" dur="500" fill="hold"/>
                                        <p:tgtEl>
                                          <p:spTgt spid="16"/>
                                        </p:tgtEl>
                                        <p:attrNameLst>
                                          <p:attrName>ppt_h</p:attrName>
                                        </p:attrNameLst>
                                      </p:cBhvr>
                                      <p:tavLst>
                                        <p:tav tm="0">
                                          <p:val>
                                            <p:fltVal val="0"/>
                                          </p:val>
                                        </p:tav>
                                        <p:tav tm="100000">
                                          <p:val>
                                            <p:strVal val="#ppt_h"/>
                                          </p:val>
                                        </p:tav>
                                      </p:tavLst>
                                    </p:anim>
                                    <p:animEffect transition="in" filter="fade">
                                      <p:cBhvr>
                                        <p:cTn id="19" dur="500"/>
                                        <p:tgtEl>
                                          <p:spTgt spid="16"/>
                                        </p:tgtEl>
                                      </p:cBhvr>
                                    </p:animEffect>
                                  </p:childTnLst>
                                </p:cTn>
                              </p:par>
                            </p:childTnLst>
                          </p:cTn>
                        </p:par>
                        <p:par>
                          <p:cTn id="20" fill="hold">
                            <p:stCondLst>
                              <p:cond delay="1500"/>
                            </p:stCondLst>
                            <p:childTnLst>
                              <p:par>
                                <p:cTn id="21" presetID="53" presetClass="entr" presetSubtype="16" fill="hold" grpId="0" nodeType="afterEffect">
                                  <p:stCondLst>
                                    <p:cond delay="0"/>
                                  </p:stCondLst>
                                  <p:childTnLst>
                                    <p:set>
                                      <p:cBhvr>
                                        <p:cTn id="22" dur="1" fill="hold">
                                          <p:stCondLst>
                                            <p:cond delay="0"/>
                                          </p:stCondLst>
                                        </p:cTn>
                                        <p:tgtEl>
                                          <p:spTgt spid="21"/>
                                        </p:tgtEl>
                                        <p:attrNameLst>
                                          <p:attrName>style.visibility</p:attrName>
                                        </p:attrNameLst>
                                      </p:cBhvr>
                                      <p:to>
                                        <p:strVal val="visible"/>
                                      </p:to>
                                    </p:set>
                                    <p:anim calcmode="lin" valueType="num">
                                      <p:cBhvr>
                                        <p:cTn id="23" dur="500" fill="hold"/>
                                        <p:tgtEl>
                                          <p:spTgt spid="21"/>
                                        </p:tgtEl>
                                        <p:attrNameLst>
                                          <p:attrName>ppt_w</p:attrName>
                                        </p:attrNameLst>
                                      </p:cBhvr>
                                      <p:tavLst>
                                        <p:tav tm="0">
                                          <p:val>
                                            <p:fltVal val="0"/>
                                          </p:val>
                                        </p:tav>
                                        <p:tav tm="100000">
                                          <p:val>
                                            <p:strVal val="#ppt_w"/>
                                          </p:val>
                                        </p:tav>
                                      </p:tavLst>
                                    </p:anim>
                                    <p:anim calcmode="lin" valueType="num">
                                      <p:cBhvr>
                                        <p:cTn id="24" dur="500" fill="hold"/>
                                        <p:tgtEl>
                                          <p:spTgt spid="21"/>
                                        </p:tgtEl>
                                        <p:attrNameLst>
                                          <p:attrName>ppt_h</p:attrName>
                                        </p:attrNameLst>
                                      </p:cBhvr>
                                      <p:tavLst>
                                        <p:tav tm="0">
                                          <p:val>
                                            <p:fltVal val="0"/>
                                          </p:val>
                                        </p:tav>
                                        <p:tav tm="100000">
                                          <p:val>
                                            <p:strVal val="#ppt_h"/>
                                          </p:val>
                                        </p:tav>
                                      </p:tavLst>
                                    </p:anim>
                                    <p:animEffect transition="in" filter="fade">
                                      <p:cBhvr>
                                        <p:cTn id="25" dur="500"/>
                                        <p:tgtEl>
                                          <p:spTgt spid="21"/>
                                        </p:tgtEl>
                                      </p:cBhvr>
                                    </p:animEffect>
                                  </p:childTnLst>
                                </p:cTn>
                              </p:par>
                            </p:childTnLst>
                          </p:cTn>
                        </p:par>
                        <p:par>
                          <p:cTn id="26" fill="hold">
                            <p:stCondLst>
                              <p:cond delay="2000"/>
                            </p:stCondLst>
                            <p:childTnLst>
                              <p:par>
                                <p:cTn id="27" presetID="10" presetClass="entr" presetSubtype="0" fill="hold" nodeType="afterEffect">
                                  <p:stCondLst>
                                    <p:cond delay="0"/>
                                  </p:stCondLst>
                                  <p:childTnLst>
                                    <p:set>
                                      <p:cBhvr>
                                        <p:cTn id="28" dur="1" fill="hold">
                                          <p:stCondLst>
                                            <p:cond delay="0"/>
                                          </p:stCondLst>
                                        </p:cTn>
                                        <p:tgtEl>
                                          <p:spTgt spid="23"/>
                                        </p:tgtEl>
                                        <p:attrNameLst>
                                          <p:attrName>style.visibility</p:attrName>
                                        </p:attrNameLst>
                                      </p:cBhvr>
                                      <p:to>
                                        <p:strVal val="visible"/>
                                      </p:to>
                                    </p:set>
                                    <p:animEffect transition="in" filter="fade">
                                      <p:cBhvr>
                                        <p:cTn id="29" dur="500"/>
                                        <p:tgtEl>
                                          <p:spTgt spid="23"/>
                                        </p:tgtEl>
                                      </p:cBhvr>
                                    </p:animEffect>
                                  </p:childTnLst>
                                </p:cTn>
                              </p:par>
                            </p:childTnLst>
                          </p:cTn>
                        </p:par>
                        <p:par>
                          <p:cTn id="30" fill="hold">
                            <p:stCondLst>
                              <p:cond delay="2500"/>
                            </p:stCondLst>
                            <p:childTnLst>
                              <p:par>
                                <p:cTn id="31" presetID="53" presetClass="entr" presetSubtype="16" fill="hold" grpId="0" nodeType="afterEffect">
                                  <p:stCondLst>
                                    <p:cond delay="0"/>
                                  </p:stCondLst>
                                  <p:childTnLst>
                                    <p:set>
                                      <p:cBhvr>
                                        <p:cTn id="32" dur="1" fill="hold">
                                          <p:stCondLst>
                                            <p:cond delay="0"/>
                                          </p:stCondLst>
                                        </p:cTn>
                                        <p:tgtEl>
                                          <p:spTgt spid="26"/>
                                        </p:tgtEl>
                                        <p:attrNameLst>
                                          <p:attrName>style.visibility</p:attrName>
                                        </p:attrNameLst>
                                      </p:cBhvr>
                                      <p:to>
                                        <p:strVal val="visible"/>
                                      </p:to>
                                    </p:set>
                                    <p:anim calcmode="lin" valueType="num">
                                      <p:cBhvr>
                                        <p:cTn id="33" dur="500" fill="hold"/>
                                        <p:tgtEl>
                                          <p:spTgt spid="26"/>
                                        </p:tgtEl>
                                        <p:attrNameLst>
                                          <p:attrName>ppt_w</p:attrName>
                                        </p:attrNameLst>
                                      </p:cBhvr>
                                      <p:tavLst>
                                        <p:tav tm="0">
                                          <p:val>
                                            <p:fltVal val="0"/>
                                          </p:val>
                                        </p:tav>
                                        <p:tav tm="100000">
                                          <p:val>
                                            <p:strVal val="#ppt_w"/>
                                          </p:val>
                                        </p:tav>
                                      </p:tavLst>
                                    </p:anim>
                                    <p:anim calcmode="lin" valueType="num">
                                      <p:cBhvr>
                                        <p:cTn id="34" dur="500" fill="hold"/>
                                        <p:tgtEl>
                                          <p:spTgt spid="26"/>
                                        </p:tgtEl>
                                        <p:attrNameLst>
                                          <p:attrName>ppt_h</p:attrName>
                                        </p:attrNameLst>
                                      </p:cBhvr>
                                      <p:tavLst>
                                        <p:tav tm="0">
                                          <p:val>
                                            <p:fltVal val="0"/>
                                          </p:val>
                                        </p:tav>
                                        <p:tav tm="100000">
                                          <p:val>
                                            <p:strVal val="#ppt_h"/>
                                          </p:val>
                                        </p:tav>
                                      </p:tavLst>
                                    </p:anim>
                                    <p:animEffect transition="in" filter="fade">
                                      <p:cBhvr>
                                        <p:cTn id="35"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43" grpId="0" animBg="1"/>
      <p:bldP spid="16" grpId="0" animBg="1"/>
      <p:bldP spid="21" grpId="0" animBg="1"/>
      <p:bldP spid="2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50"/>
          <p:cNvSpPr/>
          <p:nvPr/>
        </p:nvSpPr>
        <p:spPr>
          <a:xfrm>
            <a:off x="1524000" y="5635854"/>
            <a:ext cx="9155224" cy="1222147"/>
          </a:xfrm>
          <a:prstGeom prst="rect">
            <a:avLst/>
          </a:prstGeom>
          <a:solidFill>
            <a:srgbClr val="1A916C"/>
          </a:solidFill>
          <a:ln>
            <a:noFill/>
          </a:ln>
          <a:effectLst/>
        </p:spPr>
        <p:style>
          <a:lnRef idx="1">
            <a:schemeClr val="accent1"/>
          </a:lnRef>
          <a:fillRef idx="3">
            <a:schemeClr val="accent1"/>
          </a:fillRef>
          <a:effectRef idx="2">
            <a:schemeClr val="accent1"/>
          </a:effectRef>
          <a:fontRef idx="minor">
            <a:schemeClr val="lt1"/>
          </a:fontRef>
        </p:style>
        <p:txBody>
          <a:bodyPr lIns="91443" tIns="45722" rIns="91443" bIns="45722" rtlCol="0" anchor="ctr"/>
          <a:lstStyle/>
          <a:p>
            <a:pPr algn="ctr"/>
            <a:endParaRPr lang="en-US" sz="1400" dirty="0">
              <a:latin typeface="Lato Light"/>
            </a:endParaRPr>
          </a:p>
        </p:txBody>
      </p:sp>
      <p:sp>
        <p:nvSpPr>
          <p:cNvPr id="2" name="AutoShape 2" descr="Résultat de recherche d'images pour &quot;creative commons by&quot;"/>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dirty="0"/>
          </a:p>
        </p:txBody>
      </p:sp>
      <p:pic>
        <p:nvPicPr>
          <p:cNvPr id="37" name="Image 3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36360" y="6021289"/>
            <a:ext cx="901436" cy="321643"/>
          </a:xfrm>
          <a:prstGeom prst="rect">
            <a:avLst/>
          </a:prstGeom>
        </p:spPr>
      </p:pic>
      <p:sp>
        <p:nvSpPr>
          <p:cNvPr id="39" name="Espace réservé du pied de page 1"/>
          <p:cNvSpPr>
            <a:spLocks noGrp="1"/>
          </p:cNvSpPr>
          <p:nvPr/>
        </p:nvSpPr>
        <p:spPr>
          <a:xfrm>
            <a:off x="7464152" y="5912682"/>
            <a:ext cx="2895600" cy="476250"/>
          </a:xfrm>
          <a:prstGeom prst="rect">
            <a:avLst/>
          </a:prstGeom>
        </p:spPr>
        <p:txBody>
          <a:bodyPr anchor="b"/>
          <a:lstStyle>
            <a:defPPr>
              <a:defRPr lang="fr-FR"/>
            </a:defPPr>
            <a:lvl1pPr marL="0" algn="l" defTabSz="914400" rtl="0" eaLnBrk="1" latinLnBrk="0" hangingPunct="1">
              <a:defRPr kumimoji="0" sz="1200" kern="1200">
                <a:solidFill>
                  <a:schemeClr val="bg2">
                    <a:shade val="50000"/>
                    <a:satMod val="200000"/>
                  </a:schemeClr>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b="1" dirty="0">
                <a:solidFill>
                  <a:schemeClr val="tx1"/>
                </a:solidFill>
              </a:rPr>
              <a:t>Marie Latour</a:t>
            </a:r>
          </a:p>
          <a:p>
            <a:r>
              <a:rPr lang="fr-FR" b="1" dirty="0">
                <a:solidFill>
                  <a:schemeClr val="tx1"/>
                </a:solidFill>
              </a:rPr>
              <a:t>Bibliothèque universitaire </a:t>
            </a:r>
            <a:endParaRPr lang="fr-BE" b="1" dirty="0">
              <a:solidFill>
                <a:schemeClr val="tx1"/>
              </a:solidFill>
            </a:endParaRPr>
          </a:p>
        </p:txBody>
      </p:sp>
      <p:sp>
        <p:nvSpPr>
          <p:cNvPr id="43" name="AutoShape 82"/>
          <p:cNvSpPr>
            <a:spLocks/>
          </p:cNvSpPr>
          <p:nvPr/>
        </p:nvSpPr>
        <p:spPr bwMode="auto">
          <a:xfrm>
            <a:off x="2407404" y="884153"/>
            <a:ext cx="316951" cy="2971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67" y="5419"/>
                </a:moveTo>
                <a:cubicBezTo>
                  <a:pt x="4051" y="5419"/>
                  <a:pt x="4271" y="5505"/>
                  <a:pt x="4428" y="5687"/>
                </a:cubicBezTo>
                <a:cubicBezTo>
                  <a:pt x="4586" y="5865"/>
                  <a:pt x="4701" y="6078"/>
                  <a:pt x="4766" y="6326"/>
                </a:cubicBezTo>
                <a:cubicBezTo>
                  <a:pt x="4835" y="6574"/>
                  <a:pt x="4879" y="6836"/>
                  <a:pt x="4893" y="7106"/>
                </a:cubicBezTo>
                <a:cubicBezTo>
                  <a:pt x="4910" y="7377"/>
                  <a:pt x="4917" y="7596"/>
                  <a:pt x="4917" y="7760"/>
                </a:cubicBezTo>
                <a:lnTo>
                  <a:pt x="4917" y="9856"/>
                </a:lnTo>
                <a:cubicBezTo>
                  <a:pt x="4809" y="9928"/>
                  <a:pt x="4720" y="10015"/>
                  <a:pt x="4646" y="10110"/>
                </a:cubicBezTo>
                <a:cubicBezTo>
                  <a:pt x="4574" y="10208"/>
                  <a:pt x="4468" y="10257"/>
                  <a:pt x="4329" y="10257"/>
                </a:cubicBezTo>
                <a:lnTo>
                  <a:pt x="561" y="10257"/>
                </a:lnTo>
                <a:cubicBezTo>
                  <a:pt x="439" y="10257"/>
                  <a:pt x="338" y="10208"/>
                  <a:pt x="256" y="10110"/>
                </a:cubicBezTo>
                <a:cubicBezTo>
                  <a:pt x="177" y="10015"/>
                  <a:pt x="93" y="9928"/>
                  <a:pt x="0" y="9856"/>
                </a:cubicBezTo>
                <a:lnTo>
                  <a:pt x="0" y="7760"/>
                </a:lnTo>
                <a:cubicBezTo>
                  <a:pt x="0" y="7596"/>
                  <a:pt x="4" y="7377"/>
                  <a:pt x="12" y="7106"/>
                </a:cubicBezTo>
                <a:cubicBezTo>
                  <a:pt x="19" y="6836"/>
                  <a:pt x="57" y="6574"/>
                  <a:pt x="124" y="6326"/>
                </a:cubicBezTo>
                <a:cubicBezTo>
                  <a:pt x="196" y="6078"/>
                  <a:pt x="309" y="5865"/>
                  <a:pt x="465" y="5687"/>
                </a:cubicBezTo>
                <a:cubicBezTo>
                  <a:pt x="624" y="5508"/>
                  <a:pt x="842" y="5419"/>
                  <a:pt x="1123" y="5419"/>
                </a:cubicBezTo>
                <a:cubicBezTo>
                  <a:pt x="782" y="5151"/>
                  <a:pt x="508" y="4803"/>
                  <a:pt x="304" y="4377"/>
                </a:cubicBezTo>
                <a:cubicBezTo>
                  <a:pt x="103" y="3950"/>
                  <a:pt x="0" y="3469"/>
                  <a:pt x="0" y="2937"/>
                </a:cubicBezTo>
                <a:cubicBezTo>
                  <a:pt x="0" y="2539"/>
                  <a:pt x="64" y="2162"/>
                  <a:pt x="189" y="1805"/>
                </a:cubicBezTo>
                <a:cubicBezTo>
                  <a:pt x="316" y="1448"/>
                  <a:pt x="491" y="1134"/>
                  <a:pt x="717" y="861"/>
                </a:cubicBezTo>
                <a:cubicBezTo>
                  <a:pt x="943" y="590"/>
                  <a:pt x="1207" y="380"/>
                  <a:pt x="1504" y="227"/>
                </a:cubicBezTo>
                <a:cubicBezTo>
                  <a:pt x="1804" y="77"/>
                  <a:pt x="2119" y="0"/>
                  <a:pt x="2445" y="0"/>
                </a:cubicBezTo>
                <a:cubicBezTo>
                  <a:pt x="2793" y="0"/>
                  <a:pt x="3115" y="77"/>
                  <a:pt x="3412" y="227"/>
                </a:cubicBezTo>
                <a:cubicBezTo>
                  <a:pt x="3712" y="380"/>
                  <a:pt x="3969" y="590"/>
                  <a:pt x="4188" y="861"/>
                </a:cubicBezTo>
                <a:cubicBezTo>
                  <a:pt x="4406" y="1134"/>
                  <a:pt x="4584" y="1448"/>
                  <a:pt x="4716" y="1805"/>
                </a:cubicBezTo>
                <a:cubicBezTo>
                  <a:pt x="4850" y="2162"/>
                  <a:pt x="4917" y="2539"/>
                  <a:pt x="4917" y="2937"/>
                </a:cubicBezTo>
                <a:cubicBezTo>
                  <a:pt x="4917" y="3458"/>
                  <a:pt x="4814" y="3939"/>
                  <a:pt x="4603" y="4371"/>
                </a:cubicBezTo>
                <a:cubicBezTo>
                  <a:pt x="4392" y="4800"/>
                  <a:pt x="4115" y="5151"/>
                  <a:pt x="3767" y="5419"/>
                </a:cubicBezTo>
                <a:moveTo>
                  <a:pt x="18165" y="12062"/>
                </a:moveTo>
                <a:cubicBezTo>
                  <a:pt x="18672" y="12604"/>
                  <a:pt x="19070" y="13142"/>
                  <a:pt x="19356" y="13669"/>
                </a:cubicBezTo>
                <a:cubicBezTo>
                  <a:pt x="19641" y="14196"/>
                  <a:pt x="19788" y="14801"/>
                  <a:pt x="19788" y="15480"/>
                </a:cubicBezTo>
                <a:lnTo>
                  <a:pt x="19788" y="20816"/>
                </a:lnTo>
                <a:cubicBezTo>
                  <a:pt x="19694" y="20868"/>
                  <a:pt x="19620" y="20931"/>
                  <a:pt x="19557" y="20995"/>
                </a:cubicBezTo>
                <a:cubicBezTo>
                  <a:pt x="19497" y="21061"/>
                  <a:pt x="19425" y="21122"/>
                  <a:pt x="19344" y="21191"/>
                </a:cubicBezTo>
                <a:cubicBezTo>
                  <a:pt x="19262" y="21251"/>
                  <a:pt x="19173" y="21317"/>
                  <a:pt x="19075" y="21386"/>
                </a:cubicBezTo>
                <a:cubicBezTo>
                  <a:pt x="18976" y="21455"/>
                  <a:pt x="18835" y="21528"/>
                  <a:pt x="18662" y="21599"/>
                </a:cubicBezTo>
                <a:lnTo>
                  <a:pt x="2942" y="21599"/>
                </a:lnTo>
                <a:cubicBezTo>
                  <a:pt x="2675" y="21599"/>
                  <a:pt x="2467" y="21499"/>
                  <a:pt x="2318" y="21291"/>
                </a:cubicBezTo>
                <a:cubicBezTo>
                  <a:pt x="2167" y="21081"/>
                  <a:pt x="2003" y="20926"/>
                  <a:pt x="1819" y="20816"/>
                </a:cubicBezTo>
                <a:lnTo>
                  <a:pt x="1819" y="15480"/>
                </a:lnTo>
                <a:cubicBezTo>
                  <a:pt x="1819" y="14763"/>
                  <a:pt x="1989" y="14127"/>
                  <a:pt x="2335" y="13571"/>
                </a:cubicBezTo>
                <a:cubicBezTo>
                  <a:pt x="2678" y="13018"/>
                  <a:pt x="3052" y="12511"/>
                  <a:pt x="3460" y="12062"/>
                </a:cubicBezTo>
                <a:cubicBezTo>
                  <a:pt x="3535" y="11970"/>
                  <a:pt x="3633" y="11869"/>
                  <a:pt x="3753" y="11766"/>
                </a:cubicBezTo>
                <a:cubicBezTo>
                  <a:pt x="3873" y="11659"/>
                  <a:pt x="4000" y="11590"/>
                  <a:pt x="4137" y="11553"/>
                </a:cubicBezTo>
                <a:cubicBezTo>
                  <a:pt x="4276" y="11495"/>
                  <a:pt x="4432" y="11466"/>
                  <a:pt x="4610" y="11455"/>
                </a:cubicBezTo>
                <a:cubicBezTo>
                  <a:pt x="4785" y="11446"/>
                  <a:pt x="4956" y="11423"/>
                  <a:pt x="5126" y="11388"/>
                </a:cubicBezTo>
                <a:cubicBezTo>
                  <a:pt x="5594" y="11299"/>
                  <a:pt x="6091" y="11210"/>
                  <a:pt x="6621" y="11121"/>
                </a:cubicBezTo>
                <a:cubicBezTo>
                  <a:pt x="7149" y="11034"/>
                  <a:pt x="7665" y="10945"/>
                  <a:pt x="8172" y="10853"/>
                </a:cubicBezTo>
                <a:cubicBezTo>
                  <a:pt x="7483" y="10326"/>
                  <a:pt x="6928" y="9632"/>
                  <a:pt x="6513" y="8762"/>
                </a:cubicBezTo>
                <a:cubicBezTo>
                  <a:pt x="6093" y="7896"/>
                  <a:pt x="5884" y="6940"/>
                  <a:pt x="5884" y="5903"/>
                </a:cubicBezTo>
                <a:cubicBezTo>
                  <a:pt x="5884" y="5097"/>
                  <a:pt x="6016" y="4331"/>
                  <a:pt x="6275" y="3608"/>
                </a:cubicBezTo>
                <a:cubicBezTo>
                  <a:pt x="6535" y="2885"/>
                  <a:pt x="6887" y="2260"/>
                  <a:pt x="7331" y="1733"/>
                </a:cubicBezTo>
                <a:cubicBezTo>
                  <a:pt x="7778" y="1203"/>
                  <a:pt x="8299" y="786"/>
                  <a:pt x="8894" y="472"/>
                </a:cubicBezTo>
                <a:cubicBezTo>
                  <a:pt x="9494" y="158"/>
                  <a:pt x="10125" y="3"/>
                  <a:pt x="10802" y="3"/>
                </a:cubicBezTo>
                <a:cubicBezTo>
                  <a:pt x="11476" y="3"/>
                  <a:pt x="12112" y="158"/>
                  <a:pt x="12710" y="472"/>
                </a:cubicBezTo>
                <a:cubicBezTo>
                  <a:pt x="13307" y="786"/>
                  <a:pt x="13826" y="1203"/>
                  <a:pt x="14272" y="1733"/>
                </a:cubicBezTo>
                <a:cubicBezTo>
                  <a:pt x="14716" y="2260"/>
                  <a:pt x="15067" y="2885"/>
                  <a:pt x="15328" y="3608"/>
                </a:cubicBezTo>
                <a:cubicBezTo>
                  <a:pt x="15590" y="4331"/>
                  <a:pt x="15719" y="5097"/>
                  <a:pt x="15719" y="5903"/>
                </a:cubicBezTo>
                <a:cubicBezTo>
                  <a:pt x="15719" y="6939"/>
                  <a:pt x="15513" y="7890"/>
                  <a:pt x="15100" y="8757"/>
                </a:cubicBezTo>
                <a:cubicBezTo>
                  <a:pt x="14685" y="9620"/>
                  <a:pt x="14128" y="10320"/>
                  <a:pt x="13432" y="10853"/>
                </a:cubicBezTo>
                <a:cubicBezTo>
                  <a:pt x="13936" y="10945"/>
                  <a:pt x="14452" y="11031"/>
                  <a:pt x="14978" y="11115"/>
                </a:cubicBezTo>
                <a:cubicBezTo>
                  <a:pt x="15504" y="11198"/>
                  <a:pt x="16005" y="11288"/>
                  <a:pt x="16478" y="11388"/>
                </a:cubicBezTo>
                <a:cubicBezTo>
                  <a:pt x="16653" y="11426"/>
                  <a:pt x="16826" y="11449"/>
                  <a:pt x="16994" y="11455"/>
                </a:cubicBezTo>
                <a:cubicBezTo>
                  <a:pt x="17162" y="11466"/>
                  <a:pt x="17323" y="11495"/>
                  <a:pt x="17467" y="11553"/>
                </a:cubicBezTo>
                <a:cubicBezTo>
                  <a:pt x="17603" y="11590"/>
                  <a:pt x="17731" y="11659"/>
                  <a:pt x="17851" y="11766"/>
                </a:cubicBezTo>
                <a:cubicBezTo>
                  <a:pt x="17966" y="11869"/>
                  <a:pt x="18074" y="11970"/>
                  <a:pt x="18165" y="12062"/>
                </a:cubicBezTo>
                <a:moveTo>
                  <a:pt x="20474" y="5419"/>
                </a:moveTo>
                <a:cubicBezTo>
                  <a:pt x="20757" y="5419"/>
                  <a:pt x="20973" y="5505"/>
                  <a:pt x="21124" y="5687"/>
                </a:cubicBezTo>
                <a:cubicBezTo>
                  <a:pt x="21271" y="5865"/>
                  <a:pt x="21381" y="6078"/>
                  <a:pt x="21448" y="6326"/>
                </a:cubicBezTo>
                <a:cubicBezTo>
                  <a:pt x="21520" y="6574"/>
                  <a:pt x="21561" y="6836"/>
                  <a:pt x="21576" y="7106"/>
                </a:cubicBezTo>
                <a:cubicBezTo>
                  <a:pt x="21592" y="7377"/>
                  <a:pt x="21599" y="7596"/>
                  <a:pt x="21599" y="7760"/>
                </a:cubicBezTo>
                <a:lnTo>
                  <a:pt x="21599" y="9856"/>
                </a:lnTo>
                <a:cubicBezTo>
                  <a:pt x="21508" y="9928"/>
                  <a:pt x="21422" y="10015"/>
                  <a:pt x="21340" y="10110"/>
                </a:cubicBezTo>
                <a:cubicBezTo>
                  <a:pt x="21261" y="10208"/>
                  <a:pt x="21158" y="10257"/>
                  <a:pt x="21036" y="10257"/>
                </a:cubicBezTo>
                <a:lnTo>
                  <a:pt x="17268" y="10257"/>
                </a:lnTo>
                <a:cubicBezTo>
                  <a:pt x="17131" y="10257"/>
                  <a:pt x="17023" y="10208"/>
                  <a:pt x="16953" y="10110"/>
                </a:cubicBezTo>
                <a:cubicBezTo>
                  <a:pt x="16879" y="10015"/>
                  <a:pt x="16790" y="9928"/>
                  <a:pt x="16682" y="9856"/>
                </a:cubicBezTo>
                <a:lnTo>
                  <a:pt x="16682" y="7760"/>
                </a:lnTo>
                <a:cubicBezTo>
                  <a:pt x="16682" y="7596"/>
                  <a:pt x="16692" y="7377"/>
                  <a:pt x="16706" y="7106"/>
                </a:cubicBezTo>
                <a:cubicBezTo>
                  <a:pt x="16720" y="6836"/>
                  <a:pt x="16766" y="6574"/>
                  <a:pt x="16836" y="6326"/>
                </a:cubicBezTo>
                <a:cubicBezTo>
                  <a:pt x="16912" y="6078"/>
                  <a:pt x="17023" y="5865"/>
                  <a:pt x="17183" y="5687"/>
                </a:cubicBezTo>
                <a:cubicBezTo>
                  <a:pt x="17337" y="5508"/>
                  <a:pt x="17556" y="5419"/>
                  <a:pt x="17829" y="5419"/>
                </a:cubicBezTo>
                <a:cubicBezTo>
                  <a:pt x="17488" y="5151"/>
                  <a:pt x="17210" y="4803"/>
                  <a:pt x="16999" y="4377"/>
                </a:cubicBezTo>
                <a:cubicBezTo>
                  <a:pt x="16788" y="3950"/>
                  <a:pt x="16682" y="3469"/>
                  <a:pt x="16682" y="2937"/>
                </a:cubicBezTo>
                <a:cubicBezTo>
                  <a:pt x="16682" y="2539"/>
                  <a:pt x="16744" y="2162"/>
                  <a:pt x="16872" y="1805"/>
                </a:cubicBezTo>
                <a:cubicBezTo>
                  <a:pt x="16999" y="1448"/>
                  <a:pt x="17174" y="1134"/>
                  <a:pt x="17400" y="861"/>
                </a:cubicBezTo>
                <a:cubicBezTo>
                  <a:pt x="17625" y="590"/>
                  <a:pt x="17889" y="380"/>
                  <a:pt x="18187" y="227"/>
                </a:cubicBezTo>
                <a:cubicBezTo>
                  <a:pt x="18487" y="77"/>
                  <a:pt x="18808" y="0"/>
                  <a:pt x="19152" y="0"/>
                </a:cubicBezTo>
                <a:cubicBezTo>
                  <a:pt x="19480" y="0"/>
                  <a:pt x="19795" y="77"/>
                  <a:pt x="20095" y="227"/>
                </a:cubicBezTo>
                <a:cubicBezTo>
                  <a:pt x="20395" y="380"/>
                  <a:pt x="20656" y="590"/>
                  <a:pt x="20882" y="861"/>
                </a:cubicBezTo>
                <a:cubicBezTo>
                  <a:pt x="21108" y="1134"/>
                  <a:pt x="21285" y="1448"/>
                  <a:pt x="21412" y="1805"/>
                </a:cubicBezTo>
                <a:cubicBezTo>
                  <a:pt x="21537" y="2162"/>
                  <a:pt x="21599" y="2539"/>
                  <a:pt x="21599" y="2937"/>
                </a:cubicBezTo>
                <a:cubicBezTo>
                  <a:pt x="21599" y="3458"/>
                  <a:pt x="21499" y="3939"/>
                  <a:pt x="21295" y="4371"/>
                </a:cubicBezTo>
                <a:cubicBezTo>
                  <a:pt x="21093" y="4800"/>
                  <a:pt x="20820" y="5151"/>
                  <a:pt x="20474" y="5419"/>
                </a:cubicBezTo>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16" name="AutoShape 43"/>
          <p:cNvSpPr>
            <a:spLocks/>
          </p:cNvSpPr>
          <p:nvPr/>
        </p:nvSpPr>
        <p:spPr bwMode="auto">
          <a:xfrm>
            <a:off x="2404953" y="884153"/>
            <a:ext cx="316951" cy="3255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63" y="0"/>
                </a:moveTo>
                <a:cubicBezTo>
                  <a:pt x="20630" y="0"/>
                  <a:pt x="20946" y="158"/>
                  <a:pt x="21208" y="478"/>
                </a:cubicBezTo>
                <a:cubicBezTo>
                  <a:pt x="21470" y="798"/>
                  <a:pt x="21599" y="1177"/>
                  <a:pt x="21599" y="1615"/>
                </a:cubicBezTo>
                <a:lnTo>
                  <a:pt x="21599" y="19984"/>
                </a:lnTo>
                <a:cubicBezTo>
                  <a:pt x="21599" y="20422"/>
                  <a:pt x="21470" y="20803"/>
                  <a:pt x="21208" y="21124"/>
                </a:cubicBezTo>
                <a:cubicBezTo>
                  <a:pt x="20948" y="21441"/>
                  <a:pt x="20632" y="21599"/>
                  <a:pt x="20263" y="21599"/>
                </a:cubicBezTo>
                <a:lnTo>
                  <a:pt x="1346" y="21599"/>
                </a:lnTo>
                <a:cubicBezTo>
                  <a:pt x="981" y="21599"/>
                  <a:pt x="663" y="21441"/>
                  <a:pt x="396" y="21124"/>
                </a:cubicBezTo>
                <a:cubicBezTo>
                  <a:pt x="132" y="20803"/>
                  <a:pt x="0" y="20422"/>
                  <a:pt x="0" y="19984"/>
                </a:cubicBezTo>
                <a:lnTo>
                  <a:pt x="0" y="1615"/>
                </a:lnTo>
                <a:cubicBezTo>
                  <a:pt x="0" y="1177"/>
                  <a:pt x="132" y="798"/>
                  <a:pt x="396" y="478"/>
                </a:cubicBezTo>
                <a:cubicBezTo>
                  <a:pt x="661" y="158"/>
                  <a:pt x="979" y="0"/>
                  <a:pt x="1346" y="0"/>
                </a:cubicBezTo>
                <a:lnTo>
                  <a:pt x="20263" y="0"/>
                </a:lnTo>
                <a:close/>
                <a:moveTo>
                  <a:pt x="19805" y="2170"/>
                </a:moveTo>
                <a:lnTo>
                  <a:pt x="1801" y="2170"/>
                </a:lnTo>
                <a:lnTo>
                  <a:pt x="1801" y="19440"/>
                </a:lnTo>
                <a:lnTo>
                  <a:pt x="19805" y="19440"/>
                </a:lnTo>
                <a:lnTo>
                  <a:pt x="19805" y="2170"/>
                </a:lnTo>
                <a:close/>
                <a:moveTo>
                  <a:pt x="5425" y="8662"/>
                </a:moveTo>
                <a:cubicBezTo>
                  <a:pt x="4910" y="8662"/>
                  <a:pt x="4475" y="8454"/>
                  <a:pt x="4125" y="8034"/>
                </a:cubicBezTo>
                <a:cubicBezTo>
                  <a:pt x="3770" y="7611"/>
                  <a:pt x="3598" y="7103"/>
                  <a:pt x="3598" y="6512"/>
                </a:cubicBezTo>
                <a:cubicBezTo>
                  <a:pt x="3598" y="5895"/>
                  <a:pt x="3770" y="5372"/>
                  <a:pt x="4125" y="4952"/>
                </a:cubicBezTo>
                <a:cubicBezTo>
                  <a:pt x="4477" y="4526"/>
                  <a:pt x="4910" y="4321"/>
                  <a:pt x="5425" y="4321"/>
                </a:cubicBezTo>
                <a:cubicBezTo>
                  <a:pt x="5914" y="4321"/>
                  <a:pt x="6340" y="4529"/>
                  <a:pt x="6693" y="4952"/>
                </a:cubicBezTo>
                <a:cubicBezTo>
                  <a:pt x="7045" y="5372"/>
                  <a:pt x="7219" y="5895"/>
                  <a:pt x="7219" y="6512"/>
                </a:cubicBezTo>
                <a:cubicBezTo>
                  <a:pt x="7219" y="7103"/>
                  <a:pt x="7045" y="7611"/>
                  <a:pt x="6693" y="8034"/>
                </a:cubicBezTo>
                <a:cubicBezTo>
                  <a:pt x="6340" y="8454"/>
                  <a:pt x="5914" y="8662"/>
                  <a:pt x="5425" y="8662"/>
                </a:cubicBezTo>
                <a:moveTo>
                  <a:pt x="18001" y="17287"/>
                </a:moveTo>
                <a:lnTo>
                  <a:pt x="3598" y="17287"/>
                </a:lnTo>
                <a:lnTo>
                  <a:pt x="3598" y="15810"/>
                </a:lnTo>
                <a:lnTo>
                  <a:pt x="6845" y="10745"/>
                </a:lnTo>
                <a:lnTo>
                  <a:pt x="9045" y="12942"/>
                </a:lnTo>
                <a:lnTo>
                  <a:pt x="13193" y="5387"/>
                </a:lnTo>
                <a:lnTo>
                  <a:pt x="17998" y="11350"/>
                </a:lnTo>
                <a:lnTo>
                  <a:pt x="17998" y="17287"/>
                </a:lnTo>
                <a:close/>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20" name="AutoShape 20"/>
          <p:cNvSpPr>
            <a:spLocks/>
          </p:cNvSpPr>
          <p:nvPr/>
        </p:nvSpPr>
        <p:spPr bwMode="auto">
          <a:xfrm>
            <a:off x="2404951" y="864301"/>
            <a:ext cx="316951" cy="2959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87" y="2580"/>
                </a:moveTo>
                <a:cubicBezTo>
                  <a:pt x="20419" y="2580"/>
                  <a:pt x="20793" y="2735"/>
                  <a:pt x="21116" y="3052"/>
                </a:cubicBezTo>
                <a:cubicBezTo>
                  <a:pt x="21438" y="3372"/>
                  <a:pt x="21599" y="3743"/>
                  <a:pt x="21599" y="4175"/>
                </a:cubicBezTo>
                <a:lnTo>
                  <a:pt x="21599" y="19987"/>
                </a:lnTo>
                <a:cubicBezTo>
                  <a:pt x="21599" y="20419"/>
                  <a:pt x="21438" y="20796"/>
                  <a:pt x="21116" y="21116"/>
                </a:cubicBezTo>
                <a:cubicBezTo>
                  <a:pt x="20793" y="21438"/>
                  <a:pt x="20419" y="21599"/>
                  <a:pt x="19987" y="21599"/>
                </a:cubicBezTo>
                <a:lnTo>
                  <a:pt x="1612" y="21599"/>
                </a:lnTo>
                <a:cubicBezTo>
                  <a:pt x="1180" y="21599"/>
                  <a:pt x="806" y="21438"/>
                  <a:pt x="483" y="21116"/>
                </a:cubicBezTo>
                <a:cubicBezTo>
                  <a:pt x="161" y="20796"/>
                  <a:pt x="0" y="20419"/>
                  <a:pt x="0" y="19987"/>
                </a:cubicBezTo>
                <a:lnTo>
                  <a:pt x="0" y="4175"/>
                </a:lnTo>
                <a:cubicBezTo>
                  <a:pt x="0" y="3743"/>
                  <a:pt x="161" y="3372"/>
                  <a:pt x="483" y="3052"/>
                </a:cubicBezTo>
                <a:cubicBezTo>
                  <a:pt x="806" y="2735"/>
                  <a:pt x="1180" y="2580"/>
                  <a:pt x="1612" y="2580"/>
                </a:cubicBezTo>
                <a:lnTo>
                  <a:pt x="2150" y="2580"/>
                </a:lnTo>
                <a:lnTo>
                  <a:pt x="2150" y="2401"/>
                </a:lnTo>
                <a:cubicBezTo>
                  <a:pt x="2150" y="2116"/>
                  <a:pt x="2196" y="1828"/>
                  <a:pt x="2288" y="1540"/>
                </a:cubicBezTo>
                <a:cubicBezTo>
                  <a:pt x="2381" y="1249"/>
                  <a:pt x="2530" y="990"/>
                  <a:pt x="2738" y="766"/>
                </a:cubicBezTo>
                <a:cubicBezTo>
                  <a:pt x="2942" y="541"/>
                  <a:pt x="3216" y="360"/>
                  <a:pt x="3555" y="213"/>
                </a:cubicBezTo>
                <a:cubicBezTo>
                  <a:pt x="3895" y="75"/>
                  <a:pt x="4310" y="0"/>
                  <a:pt x="4796" y="0"/>
                </a:cubicBezTo>
                <a:cubicBezTo>
                  <a:pt x="5283" y="0"/>
                  <a:pt x="5698" y="75"/>
                  <a:pt x="6037" y="213"/>
                </a:cubicBezTo>
                <a:cubicBezTo>
                  <a:pt x="6377" y="360"/>
                  <a:pt x="6651" y="541"/>
                  <a:pt x="6858" y="766"/>
                </a:cubicBezTo>
                <a:cubicBezTo>
                  <a:pt x="7062" y="990"/>
                  <a:pt x="7215" y="1255"/>
                  <a:pt x="7313" y="1546"/>
                </a:cubicBezTo>
                <a:cubicBezTo>
                  <a:pt x="7411" y="1840"/>
                  <a:pt x="7457" y="2125"/>
                  <a:pt x="7457" y="2401"/>
                </a:cubicBezTo>
                <a:lnTo>
                  <a:pt x="7457" y="2580"/>
                </a:lnTo>
                <a:lnTo>
                  <a:pt x="8133" y="2580"/>
                </a:lnTo>
                <a:lnTo>
                  <a:pt x="8133" y="2401"/>
                </a:lnTo>
                <a:cubicBezTo>
                  <a:pt x="8133" y="2116"/>
                  <a:pt x="8179" y="1828"/>
                  <a:pt x="8269" y="1540"/>
                </a:cubicBezTo>
                <a:cubicBezTo>
                  <a:pt x="8364" y="1249"/>
                  <a:pt x="8511" y="990"/>
                  <a:pt x="8718" y="766"/>
                </a:cubicBezTo>
                <a:cubicBezTo>
                  <a:pt x="8925" y="541"/>
                  <a:pt x="9199" y="360"/>
                  <a:pt x="9538" y="213"/>
                </a:cubicBezTo>
                <a:cubicBezTo>
                  <a:pt x="9878" y="74"/>
                  <a:pt x="10293" y="0"/>
                  <a:pt x="10779" y="0"/>
                </a:cubicBezTo>
                <a:cubicBezTo>
                  <a:pt x="11266" y="0"/>
                  <a:pt x="11678" y="74"/>
                  <a:pt x="12020" y="213"/>
                </a:cubicBezTo>
                <a:cubicBezTo>
                  <a:pt x="12360" y="360"/>
                  <a:pt x="12636" y="541"/>
                  <a:pt x="12852" y="766"/>
                </a:cubicBezTo>
                <a:cubicBezTo>
                  <a:pt x="13068" y="990"/>
                  <a:pt x="13227" y="1255"/>
                  <a:pt x="13322" y="1546"/>
                </a:cubicBezTo>
                <a:cubicBezTo>
                  <a:pt x="13417" y="1840"/>
                  <a:pt x="13469" y="2125"/>
                  <a:pt x="13469" y="2401"/>
                </a:cubicBezTo>
                <a:lnTo>
                  <a:pt x="13469" y="2580"/>
                </a:lnTo>
                <a:lnTo>
                  <a:pt x="14142" y="2580"/>
                </a:lnTo>
                <a:lnTo>
                  <a:pt x="14142" y="2401"/>
                </a:lnTo>
                <a:cubicBezTo>
                  <a:pt x="14142" y="2116"/>
                  <a:pt x="14191" y="1828"/>
                  <a:pt x="14286" y="1540"/>
                </a:cubicBezTo>
                <a:cubicBezTo>
                  <a:pt x="14384" y="1249"/>
                  <a:pt x="14534" y="990"/>
                  <a:pt x="14741" y="765"/>
                </a:cubicBezTo>
                <a:cubicBezTo>
                  <a:pt x="14948" y="541"/>
                  <a:pt x="15219" y="359"/>
                  <a:pt x="15556" y="213"/>
                </a:cubicBezTo>
                <a:cubicBezTo>
                  <a:pt x="15890" y="74"/>
                  <a:pt x="16305" y="0"/>
                  <a:pt x="16803" y="0"/>
                </a:cubicBezTo>
                <a:cubicBezTo>
                  <a:pt x="17289" y="0"/>
                  <a:pt x="17704" y="74"/>
                  <a:pt x="18044" y="213"/>
                </a:cubicBezTo>
                <a:cubicBezTo>
                  <a:pt x="18383" y="359"/>
                  <a:pt x="18657" y="541"/>
                  <a:pt x="18864" y="765"/>
                </a:cubicBezTo>
                <a:cubicBezTo>
                  <a:pt x="19069" y="990"/>
                  <a:pt x="19218" y="1255"/>
                  <a:pt x="19311" y="1546"/>
                </a:cubicBezTo>
                <a:cubicBezTo>
                  <a:pt x="19403" y="1839"/>
                  <a:pt x="19449" y="2125"/>
                  <a:pt x="19449" y="2401"/>
                </a:cubicBezTo>
                <a:lnTo>
                  <a:pt x="19449" y="2580"/>
                </a:lnTo>
                <a:lnTo>
                  <a:pt x="19987" y="2580"/>
                </a:lnTo>
                <a:close/>
                <a:moveTo>
                  <a:pt x="6066" y="7968"/>
                </a:moveTo>
                <a:lnTo>
                  <a:pt x="2179" y="7968"/>
                </a:lnTo>
                <a:lnTo>
                  <a:pt x="2179" y="11443"/>
                </a:lnTo>
                <a:lnTo>
                  <a:pt x="6066" y="11443"/>
                </a:lnTo>
                <a:lnTo>
                  <a:pt x="6066" y="7968"/>
                </a:lnTo>
                <a:close/>
                <a:moveTo>
                  <a:pt x="6066" y="11976"/>
                </a:moveTo>
                <a:lnTo>
                  <a:pt x="2179" y="11976"/>
                </a:lnTo>
                <a:lnTo>
                  <a:pt x="2179" y="15452"/>
                </a:lnTo>
                <a:lnTo>
                  <a:pt x="6066" y="15452"/>
                </a:lnTo>
                <a:lnTo>
                  <a:pt x="6066" y="11976"/>
                </a:lnTo>
                <a:close/>
                <a:moveTo>
                  <a:pt x="6066" y="15976"/>
                </a:moveTo>
                <a:lnTo>
                  <a:pt x="2179" y="15976"/>
                </a:lnTo>
                <a:lnTo>
                  <a:pt x="2179" y="19422"/>
                </a:lnTo>
                <a:lnTo>
                  <a:pt x="6066" y="19422"/>
                </a:lnTo>
                <a:lnTo>
                  <a:pt x="6066" y="15976"/>
                </a:lnTo>
                <a:close/>
                <a:moveTo>
                  <a:pt x="3754" y="5543"/>
                </a:moveTo>
                <a:cubicBezTo>
                  <a:pt x="3754" y="6067"/>
                  <a:pt x="4102" y="6323"/>
                  <a:pt x="4799" y="6323"/>
                </a:cubicBezTo>
                <a:cubicBezTo>
                  <a:pt x="5499" y="6323"/>
                  <a:pt x="5847" y="6067"/>
                  <a:pt x="5847" y="5543"/>
                </a:cubicBezTo>
                <a:lnTo>
                  <a:pt x="5847" y="2398"/>
                </a:lnTo>
                <a:cubicBezTo>
                  <a:pt x="5847" y="1877"/>
                  <a:pt x="5499" y="1612"/>
                  <a:pt x="4799" y="1612"/>
                </a:cubicBezTo>
                <a:cubicBezTo>
                  <a:pt x="4102" y="1612"/>
                  <a:pt x="3754" y="1877"/>
                  <a:pt x="3754" y="2398"/>
                </a:cubicBezTo>
                <a:lnTo>
                  <a:pt x="3754" y="5543"/>
                </a:lnTo>
                <a:close/>
                <a:moveTo>
                  <a:pt x="10535" y="7968"/>
                </a:moveTo>
                <a:lnTo>
                  <a:pt x="6607" y="7968"/>
                </a:lnTo>
                <a:lnTo>
                  <a:pt x="6607" y="11443"/>
                </a:lnTo>
                <a:lnTo>
                  <a:pt x="10535" y="11443"/>
                </a:lnTo>
                <a:lnTo>
                  <a:pt x="10535" y="7968"/>
                </a:lnTo>
                <a:close/>
                <a:moveTo>
                  <a:pt x="10535" y="11976"/>
                </a:moveTo>
                <a:lnTo>
                  <a:pt x="6607" y="11976"/>
                </a:lnTo>
                <a:lnTo>
                  <a:pt x="6607" y="15452"/>
                </a:lnTo>
                <a:lnTo>
                  <a:pt x="10535" y="15452"/>
                </a:lnTo>
                <a:lnTo>
                  <a:pt x="10535" y="11976"/>
                </a:lnTo>
                <a:close/>
                <a:moveTo>
                  <a:pt x="10535" y="15976"/>
                </a:moveTo>
                <a:lnTo>
                  <a:pt x="6607" y="15976"/>
                </a:lnTo>
                <a:lnTo>
                  <a:pt x="6607" y="19422"/>
                </a:lnTo>
                <a:lnTo>
                  <a:pt x="10535" y="19422"/>
                </a:lnTo>
                <a:lnTo>
                  <a:pt x="10535" y="15976"/>
                </a:lnTo>
                <a:close/>
                <a:moveTo>
                  <a:pt x="9774" y="5543"/>
                </a:moveTo>
                <a:cubicBezTo>
                  <a:pt x="9774" y="5825"/>
                  <a:pt x="9849" y="6027"/>
                  <a:pt x="9996" y="6145"/>
                </a:cubicBezTo>
                <a:cubicBezTo>
                  <a:pt x="10143" y="6269"/>
                  <a:pt x="10405" y="6323"/>
                  <a:pt x="10782" y="6323"/>
                </a:cubicBezTo>
                <a:cubicBezTo>
                  <a:pt x="11159" y="6323"/>
                  <a:pt x="11427" y="6263"/>
                  <a:pt x="11588" y="6139"/>
                </a:cubicBezTo>
                <a:cubicBezTo>
                  <a:pt x="11750" y="6015"/>
                  <a:pt x="11830" y="5819"/>
                  <a:pt x="11830" y="5543"/>
                </a:cubicBezTo>
                <a:lnTo>
                  <a:pt x="11830" y="2398"/>
                </a:lnTo>
                <a:cubicBezTo>
                  <a:pt x="11830" y="2128"/>
                  <a:pt x="11750" y="1932"/>
                  <a:pt x="11588" y="1802"/>
                </a:cubicBezTo>
                <a:cubicBezTo>
                  <a:pt x="11427" y="1673"/>
                  <a:pt x="11159" y="1612"/>
                  <a:pt x="10782" y="1612"/>
                </a:cubicBezTo>
                <a:cubicBezTo>
                  <a:pt x="10405" y="1612"/>
                  <a:pt x="10143" y="1679"/>
                  <a:pt x="9996" y="1814"/>
                </a:cubicBezTo>
                <a:cubicBezTo>
                  <a:pt x="9849" y="1944"/>
                  <a:pt x="9774" y="2139"/>
                  <a:pt x="9774" y="2398"/>
                </a:cubicBezTo>
                <a:lnTo>
                  <a:pt x="9774" y="5543"/>
                </a:lnTo>
                <a:close/>
                <a:moveTo>
                  <a:pt x="14986" y="7968"/>
                </a:moveTo>
                <a:lnTo>
                  <a:pt x="11073" y="7968"/>
                </a:lnTo>
                <a:lnTo>
                  <a:pt x="11073" y="11443"/>
                </a:lnTo>
                <a:lnTo>
                  <a:pt x="14986" y="11443"/>
                </a:lnTo>
                <a:lnTo>
                  <a:pt x="14986" y="7968"/>
                </a:lnTo>
                <a:close/>
                <a:moveTo>
                  <a:pt x="14986" y="11976"/>
                </a:moveTo>
                <a:lnTo>
                  <a:pt x="11073" y="11976"/>
                </a:lnTo>
                <a:lnTo>
                  <a:pt x="11073" y="15452"/>
                </a:lnTo>
                <a:lnTo>
                  <a:pt x="14986" y="15452"/>
                </a:lnTo>
                <a:lnTo>
                  <a:pt x="14986" y="11976"/>
                </a:lnTo>
                <a:close/>
                <a:moveTo>
                  <a:pt x="14986" y="15976"/>
                </a:moveTo>
                <a:lnTo>
                  <a:pt x="11073" y="15976"/>
                </a:lnTo>
                <a:lnTo>
                  <a:pt x="11073" y="19422"/>
                </a:lnTo>
                <a:lnTo>
                  <a:pt x="14986" y="19422"/>
                </a:lnTo>
                <a:lnTo>
                  <a:pt x="14986" y="15976"/>
                </a:lnTo>
                <a:close/>
                <a:moveTo>
                  <a:pt x="19423" y="7968"/>
                </a:moveTo>
                <a:lnTo>
                  <a:pt x="15521" y="7968"/>
                </a:lnTo>
                <a:lnTo>
                  <a:pt x="15521" y="11443"/>
                </a:lnTo>
                <a:lnTo>
                  <a:pt x="19423" y="11443"/>
                </a:lnTo>
                <a:lnTo>
                  <a:pt x="19423" y="7968"/>
                </a:lnTo>
                <a:close/>
                <a:moveTo>
                  <a:pt x="19423" y="11976"/>
                </a:moveTo>
                <a:lnTo>
                  <a:pt x="15521" y="11976"/>
                </a:lnTo>
                <a:lnTo>
                  <a:pt x="15521" y="15452"/>
                </a:lnTo>
                <a:lnTo>
                  <a:pt x="19423" y="15452"/>
                </a:lnTo>
                <a:lnTo>
                  <a:pt x="19423" y="11976"/>
                </a:lnTo>
                <a:close/>
                <a:moveTo>
                  <a:pt x="19423" y="15976"/>
                </a:moveTo>
                <a:lnTo>
                  <a:pt x="15521" y="15976"/>
                </a:lnTo>
                <a:lnTo>
                  <a:pt x="15521" y="19422"/>
                </a:lnTo>
                <a:lnTo>
                  <a:pt x="19423" y="19422"/>
                </a:lnTo>
                <a:lnTo>
                  <a:pt x="19423" y="15976"/>
                </a:lnTo>
                <a:close/>
                <a:moveTo>
                  <a:pt x="15758" y="5543"/>
                </a:moveTo>
                <a:cubicBezTo>
                  <a:pt x="15758" y="6067"/>
                  <a:pt x="16106" y="6323"/>
                  <a:pt x="16806" y="6323"/>
                </a:cubicBezTo>
                <a:cubicBezTo>
                  <a:pt x="17502" y="6323"/>
                  <a:pt x="17848" y="6067"/>
                  <a:pt x="17839" y="5543"/>
                </a:cubicBezTo>
                <a:lnTo>
                  <a:pt x="17839" y="2398"/>
                </a:lnTo>
                <a:cubicBezTo>
                  <a:pt x="17839" y="1877"/>
                  <a:pt x="17494" y="1612"/>
                  <a:pt x="16806" y="1612"/>
                </a:cubicBezTo>
                <a:cubicBezTo>
                  <a:pt x="16106" y="1612"/>
                  <a:pt x="15758" y="1877"/>
                  <a:pt x="15758" y="2398"/>
                </a:cubicBezTo>
                <a:lnTo>
                  <a:pt x="15758" y="5543"/>
                </a:lnTo>
                <a:close/>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22" name="AutoShape 19"/>
          <p:cNvSpPr>
            <a:spLocks/>
          </p:cNvSpPr>
          <p:nvPr/>
        </p:nvSpPr>
        <p:spPr bwMode="auto">
          <a:xfrm>
            <a:off x="2411888" y="853906"/>
            <a:ext cx="315684" cy="295992"/>
          </a:xfrm>
          <a:custGeom>
            <a:avLst/>
            <a:gdLst>
              <a:gd name="T0" fmla="*/ 10800 w 21600"/>
              <a:gd name="T1" fmla="*/ 10789 h 21579"/>
              <a:gd name="T2" fmla="*/ 10800 w 21600"/>
              <a:gd name="T3" fmla="*/ 10789 h 21579"/>
              <a:gd name="T4" fmla="*/ 10800 w 21600"/>
              <a:gd name="T5" fmla="*/ 10789 h 21579"/>
              <a:gd name="T6" fmla="*/ 10800 w 21600"/>
              <a:gd name="T7" fmla="*/ 10789 h 21579"/>
            </a:gdLst>
            <a:ahLst/>
            <a:cxnLst>
              <a:cxn ang="0">
                <a:pos x="T0" y="T1"/>
              </a:cxn>
              <a:cxn ang="0">
                <a:pos x="T2" y="T3"/>
              </a:cxn>
              <a:cxn ang="0">
                <a:pos x="T4" y="T5"/>
              </a:cxn>
              <a:cxn ang="0">
                <a:pos x="T6" y="T7"/>
              </a:cxn>
            </a:cxnLst>
            <a:rect l="0" t="0" r="r" b="b"/>
            <a:pathLst>
              <a:path w="21600" h="21579">
                <a:moveTo>
                  <a:pt x="21599" y="9391"/>
                </a:moveTo>
                <a:cubicBezTo>
                  <a:pt x="21599" y="9887"/>
                  <a:pt x="21472" y="10321"/>
                  <a:pt x="21218" y="10697"/>
                </a:cubicBezTo>
                <a:cubicBezTo>
                  <a:pt x="20963" y="11072"/>
                  <a:pt x="20647" y="11313"/>
                  <a:pt x="20263" y="11427"/>
                </a:cubicBezTo>
                <a:lnTo>
                  <a:pt x="20263" y="16610"/>
                </a:lnTo>
                <a:cubicBezTo>
                  <a:pt x="20263" y="17200"/>
                  <a:pt x="20087" y="17708"/>
                  <a:pt x="19729" y="18128"/>
                </a:cubicBezTo>
                <a:cubicBezTo>
                  <a:pt x="19374" y="18550"/>
                  <a:pt x="18951" y="18758"/>
                  <a:pt x="18459" y="18758"/>
                </a:cubicBezTo>
                <a:cubicBezTo>
                  <a:pt x="17927" y="18122"/>
                  <a:pt x="17286" y="17505"/>
                  <a:pt x="16537" y="16904"/>
                </a:cubicBezTo>
                <a:cubicBezTo>
                  <a:pt x="15785" y="16305"/>
                  <a:pt x="14980" y="15756"/>
                  <a:pt x="14116" y="15254"/>
                </a:cubicBezTo>
                <a:cubicBezTo>
                  <a:pt x="13254" y="14755"/>
                  <a:pt x="12363" y="14324"/>
                  <a:pt x="11449" y="13969"/>
                </a:cubicBezTo>
                <a:cubicBezTo>
                  <a:pt x="10536" y="13614"/>
                  <a:pt x="9648" y="13379"/>
                  <a:pt x="8788" y="13267"/>
                </a:cubicBezTo>
                <a:cubicBezTo>
                  <a:pt x="8453" y="13379"/>
                  <a:pt x="8179" y="13564"/>
                  <a:pt x="7968" y="13828"/>
                </a:cubicBezTo>
                <a:cubicBezTo>
                  <a:pt x="7758" y="14092"/>
                  <a:pt x="7613" y="14386"/>
                  <a:pt x="7535" y="14706"/>
                </a:cubicBezTo>
                <a:cubicBezTo>
                  <a:pt x="7457" y="15028"/>
                  <a:pt x="7449" y="15360"/>
                  <a:pt x="7510" y="15698"/>
                </a:cubicBezTo>
                <a:cubicBezTo>
                  <a:pt x="7574" y="16035"/>
                  <a:pt x="7719" y="16340"/>
                  <a:pt x="7946" y="16610"/>
                </a:cubicBezTo>
                <a:cubicBezTo>
                  <a:pt x="7750" y="16992"/>
                  <a:pt x="7660" y="17347"/>
                  <a:pt x="7677" y="17673"/>
                </a:cubicBezTo>
                <a:cubicBezTo>
                  <a:pt x="7692" y="17993"/>
                  <a:pt x="7772" y="18307"/>
                  <a:pt x="7917" y="18606"/>
                </a:cubicBezTo>
                <a:cubicBezTo>
                  <a:pt x="8059" y="18908"/>
                  <a:pt x="8255" y="19193"/>
                  <a:pt x="8497" y="19469"/>
                </a:cubicBezTo>
                <a:cubicBezTo>
                  <a:pt x="8737" y="19745"/>
                  <a:pt x="8996" y="20021"/>
                  <a:pt x="9271" y="20291"/>
                </a:cubicBezTo>
                <a:cubicBezTo>
                  <a:pt x="9114" y="20696"/>
                  <a:pt x="8842" y="21001"/>
                  <a:pt x="8455" y="21212"/>
                </a:cubicBezTo>
                <a:cubicBezTo>
                  <a:pt x="8069" y="21423"/>
                  <a:pt x="7655" y="21541"/>
                  <a:pt x="7212" y="21570"/>
                </a:cubicBezTo>
                <a:cubicBezTo>
                  <a:pt x="6771" y="21599"/>
                  <a:pt x="6340" y="21550"/>
                  <a:pt x="5917" y="21423"/>
                </a:cubicBezTo>
                <a:cubicBezTo>
                  <a:pt x="5496" y="21294"/>
                  <a:pt x="5163" y="21092"/>
                  <a:pt x="4923" y="20810"/>
                </a:cubicBezTo>
                <a:cubicBezTo>
                  <a:pt x="4781" y="20241"/>
                  <a:pt x="4624" y="19657"/>
                  <a:pt x="4453" y="19055"/>
                </a:cubicBezTo>
                <a:cubicBezTo>
                  <a:pt x="4281" y="18453"/>
                  <a:pt x="4139" y="17843"/>
                  <a:pt x="4032" y="17224"/>
                </a:cubicBezTo>
                <a:cubicBezTo>
                  <a:pt x="3921" y="16599"/>
                  <a:pt x="3868" y="15953"/>
                  <a:pt x="3868" y="15281"/>
                </a:cubicBezTo>
                <a:cubicBezTo>
                  <a:pt x="3868" y="14615"/>
                  <a:pt x="3961" y="13905"/>
                  <a:pt x="4149" y="13153"/>
                </a:cubicBezTo>
                <a:lnTo>
                  <a:pt x="1804" y="13153"/>
                </a:lnTo>
                <a:cubicBezTo>
                  <a:pt x="1312" y="13153"/>
                  <a:pt x="888" y="12945"/>
                  <a:pt x="533" y="12522"/>
                </a:cubicBezTo>
                <a:cubicBezTo>
                  <a:pt x="176" y="12100"/>
                  <a:pt x="0" y="11592"/>
                  <a:pt x="0" y="10990"/>
                </a:cubicBezTo>
                <a:lnTo>
                  <a:pt x="0" y="7774"/>
                </a:lnTo>
                <a:cubicBezTo>
                  <a:pt x="0" y="7184"/>
                  <a:pt x="176" y="6676"/>
                  <a:pt x="526" y="6245"/>
                </a:cubicBezTo>
                <a:cubicBezTo>
                  <a:pt x="878" y="5819"/>
                  <a:pt x="1304" y="5605"/>
                  <a:pt x="1804" y="5605"/>
                </a:cubicBezTo>
                <a:lnTo>
                  <a:pt x="7652" y="5605"/>
                </a:lnTo>
                <a:cubicBezTo>
                  <a:pt x="8551" y="5605"/>
                  <a:pt x="9508" y="5449"/>
                  <a:pt x="10524" y="5135"/>
                </a:cubicBezTo>
                <a:cubicBezTo>
                  <a:pt x="11540" y="4821"/>
                  <a:pt x="12536" y="4399"/>
                  <a:pt x="13511" y="3873"/>
                </a:cubicBezTo>
                <a:cubicBezTo>
                  <a:pt x="14488" y="3342"/>
                  <a:pt x="15408" y="2744"/>
                  <a:pt x="16272" y="2071"/>
                </a:cubicBezTo>
                <a:cubicBezTo>
                  <a:pt x="17134" y="1405"/>
                  <a:pt x="17864" y="713"/>
                  <a:pt x="18459" y="0"/>
                </a:cubicBezTo>
                <a:cubicBezTo>
                  <a:pt x="18951" y="0"/>
                  <a:pt x="19374" y="214"/>
                  <a:pt x="19729" y="633"/>
                </a:cubicBezTo>
                <a:cubicBezTo>
                  <a:pt x="20087" y="1056"/>
                  <a:pt x="20263" y="1567"/>
                  <a:pt x="20263" y="2165"/>
                </a:cubicBezTo>
                <a:lnTo>
                  <a:pt x="20263" y="7334"/>
                </a:lnTo>
                <a:cubicBezTo>
                  <a:pt x="20647" y="7445"/>
                  <a:pt x="20963" y="7692"/>
                  <a:pt x="21218" y="8070"/>
                </a:cubicBezTo>
                <a:cubicBezTo>
                  <a:pt x="21472" y="8454"/>
                  <a:pt x="21599" y="8895"/>
                  <a:pt x="21599" y="9391"/>
                </a:cubicBezTo>
                <a:moveTo>
                  <a:pt x="18459" y="2855"/>
                </a:moveTo>
                <a:cubicBezTo>
                  <a:pt x="17864" y="3407"/>
                  <a:pt x="17215" y="3941"/>
                  <a:pt x="16512" y="4451"/>
                </a:cubicBezTo>
                <a:cubicBezTo>
                  <a:pt x="15810" y="4962"/>
                  <a:pt x="15065" y="5423"/>
                  <a:pt x="14280" y="5834"/>
                </a:cubicBezTo>
                <a:cubicBezTo>
                  <a:pt x="13494" y="6245"/>
                  <a:pt x="12693" y="6609"/>
                  <a:pt x="11878" y="6923"/>
                </a:cubicBezTo>
                <a:cubicBezTo>
                  <a:pt x="11060" y="7237"/>
                  <a:pt x="10255" y="7462"/>
                  <a:pt x="9457" y="7603"/>
                </a:cubicBezTo>
                <a:lnTo>
                  <a:pt x="9457" y="11172"/>
                </a:lnTo>
                <a:cubicBezTo>
                  <a:pt x="10255" y="11325"/>
                  <a:pt x="11060" y="11554"/>
                  <a:pt x="11878" y="11862"/>
                </a:cubicBezTo>
                <a:cubicBezTo>
                  <a:pt x="12693" y="12170"/>
                  <a:pt x="13494" y="12537"/>
                  <a:pt x="14280" y="12956"/>
                </a:cubicBezTo>
                <a:cubicBezTo>
                  <a:pt x="15065" y="13379"/>
                  <a:pt x="15812" y="13843"/>
                  <a:pt x="16524" y="14347"/>
                </a:cubicBezTo>
                <a:cubicBezTo>
                  <a:pt x="17234" y="14855"/>
                  <a:pt x="17881" y="15380"/>
                  <a:pt x="18459" y="15920"/>
                </a:cubicBezTo>
                <a:lnTo>
                  <a:pt x="18459" y="2855"/>
                </a:lnTo>
                <a:close/>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grpSp>
        <p:nvGrpSpPr>
          <p:cNvPr id="29" name="Groupe 28"/>
          <p:cNvGrpSpPr/>
          <p:nvPr/>
        </p:nvGrpSpPr>
        <p:grpSpPr>
          <a:xfrm>
            <a:off x="2135561" y="600051"/>
            <a:ext cx="4828544" cy="865384"/>
            <a:chOff x="2135561" y="600051"/>
            <a:chExt cx="4828544" cy="865384"/>
          </a:xfrm>
        </p:grpSpPr>
        <p:sp>
          <p:nvSpPr>
            <p:cNvPr id="47" name="Oval 51"/>
            <p:cNvSpPr/>
            <p:nvPr/>
          </p:nvSpPr>
          <p:spPr bwMode="auto">
            <a:xfrm>
              <a:off x="2135561" y="600051"/>
              <a:ext cx="852933" cy="865384"/>
            </a:xfrm>
            <a:prstGeom prst="ellipse">
              <a:avLst/>
            </a:prstGeom>
            <a:noFill/>
            <a:ln w="3175" cmpd="sng">
              <a:solidFill>
                <a:schemeClr val="tx1">
                  <a:lumMod val="60000"/>
                  <a:lumOff val="40000"/>
                </a:schemeClr>
              </a:solidFill>
              <a:prstDash val="sys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sp>
          <p:nvSpPr>
            <p:cNvPr id="45" name="ZoneTexte 44"/>
            <p:cNvSpPr txBox="1"/>
            <p:nvPr/>
          </p:nvSpPr>
          <p:spPr>
            <a:xfrm>
              <a:off x="3205127" y="801911"/>
              <a:ext cx="3758978" cy="461665"/>
            </a:xfrm>
            <a:prstGeom prst="rect">
              <a:avLst/>
            </a:prstGeom>
            <a:noFill/>
          </p:spPr>
          <p:txBody>
            <a:bodyPr wrap="none" rtlCol="0">
              <a:spAutoFit/>
            </a:bodyPr>
            <a:lstStyle/>
            <a:p>
              <a:r>
                <a:rPr lang="fr-FR" sz="2400" b="1" dirty="0" smtClean="0"/>
                <a:t>Comment citer une image ? </a:t>
              </a:r>
              <a:endParaRPr lang="fr-FR" sz="2400" b="1" dirty="0"/>
            </a:p>
          </p:txBody>
        </p:sp>
      </p:grpSp>
      <p:sp>
        <p:nvSpPr>
          <p:cNvPr id="4" name="ZoneTexte 3"/>
          <p:cNvSpPr txBox="1"/>
          <p:nvPr/>
        </p:nvSpPr>
        <p:spPr>
          <a:xfrm>
            <a:off x="1524000" y="1890672"/>
            <a:ext cx="9552057" cy="2308324"/>
          </a:xfrm>
          <a:prstGeom prst="rect">
            <a:avLst/>
          </a:prstGeom>
          <a:noFill/>
        </p:spPr>
        <p:txBody>
          <a:bodyPr wrap="square" rtlCol="0">
            <a:spAutoFit/>
          </a:bodyPr>
          <a:lstStyle/>
          <a:p>
            <a:endParaRPr lang="fr-FR" sz="2400" b="1" dirty="0" smtClean="0">
              <a:latin typeface="Exo 2.0"/>
            </a:endParaRPr>
          </a:p>
          <a:p>
            <a:pPr marL="742950" lvl="1" indent="-285750">
              <a:buFont typeface="Arial" panose="020B0604020202020204" pitchFamily="34" charset="0"/>
              <a:buChar char="•"/>
            </a:pPr>
            <a:r>
              <a:rPr lang="fr-FR" sz="2000" dirty="0" smtClean="0">
                <a:latin typeface="Exo 2.0"/>
              </a:rPr>
              <a:t>S’assurer que l’image peut être utilisée (licences, autorisations, limitations, droit à l’image, etc.)</a:t>
            </a:r>
          </a:p>
          <a:p>
            <a:pPr lvl="1"/>
            <a:endParaRPr lang="fr-FR" sz="2000" dirty="0" smtClean="0">
              <a:latin typeface="Exo 2.0"/>
            </a:endParaRPr>
          </a:p>
          <a:p>
            <a:pPr marL="742950" lvl="1" indent="-285750">
              <a:buFont typeface="Arial" panose="020B0604020202020204" pitchFamily="34" charset="0"/>
              <a:buChar char="•"/>
            </a:pPr>
            <a:r>
              <a:rPr lang="fr-FR" sz="2000" dirty="0" smtClean="0">
                <a:latin typeface="Exo 2.0"/>
              </a:rPr>
              <a:t>Légender la licence en suivant une norme bibliographique. Insérer tous les champs de citation obligatoire. Ne jamais insérer une image sans connaitre son auteur par exemple ! </a:t>
            </a:r>
            <a:endParaRPr lang="fr-FR" sz="2000" dirty="0">
              <a:latin typeface="Exo 2.0"/>
            </a:endParaRPr>
          </a:p>
        </p:txBody>
      </p:sp>
      <p:grpSp>
        <p:nvGrpSpPr>
          <p:cNvPr id="23" name="Group 36"/>
          <p:cNvGrpSpPr/>
          <p:nvPr/>
        </p:nvGrpSpPr>
        <p:grpSpPr>
          <a:xfrm>
            <a:off x="2135561" y="592813"/>
            <a:ext cx="852933" cy="865384"/>
            <a:chOff x="2285781" y="4847654"/>
            <a:chExt cx="952480" cy="966132"/>
          </a:xfrm>
        </p:grpSpPr>
        <p:sp>
          <p:nvSpPr>
            <p:cNvPr id="24" name="Oval 45"/>
            <p:cNvSpPr/>
            <p:nvPr/>
          </p:nvSpPr>
          <p:spPr bwMode="auto">
            <a:xfrm>
              <a:off x="2346028" y="4908765"/>
              <a:ext cx="840592" cy="852640"/>
            </a:xfrm>
            <a:prstGeom prst="ellipse">
              <a:avLst/>
            </a:prstGeom>
            <a:solidFill>
              <a:srgbClr val="F1982D"/>
            </a:solidFill>
            <a:ln w="3175" cmpd="sng">
              <a:noFill/>
              <a:prstDash val="soli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sp>
          <p:nvSpPr>
            <p:cNvPr id="25" name="Oval 46"/>
            <p:cNvSpPr/>
            <p:nvPr/>
          </p:nvSpPr>
          <p:spPr bwMode="auto">
            <a:xfrm>
              <a:off x="2285781" y="4847654"/>
              <a:ext cx="952480" cy="966132"/>
            </a:xfrm>
            <a:prstGeom prst="ellipse">
              <a:avLst/>
            </a:prstGeom>
            <a:noFill/>
            <a:ln w="3175" cmpd="sng">
              <a:solidFill>
                <a:schemeClr val="tx1">
                  <a:lumMod val="60000"/>
                  <a:lumOff val="40000"/>
                </a:schemeClr>
              </a:solidFill>
              <a:prstDash val="sys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grpSp>
      <p:sp>
        <p:nvSpPr>
          <p:cNvPr id="26" name="AutoShape 19"/>
          <p:cNvSpPr>
            <a:spLocks/>
          </p:cNvSpPr>
          <p:nvPr/>
        </p:nvSpPr>
        <p:spPr bwMode="auto">
          <a:xfrm>
            <a:off x="2415037" y="860799"/>
            <a:ext cx="315684" cy="295992"/>
          </a:xfrm>
          <a:custGeom>
            <a:avLst/>
            <a:gdLst>
              <a:gd name="T0" fmla="*/ 10800 w 21600"/>
              <a:gd name="T1" fmla="*/ 10789 h 21579"/>
              <a:gd name="T2" fmla="*/ 10800 w 21600"/>
              <a:gd name="T3" fmla="*/ 10789 h 21579"/>
              <a:gd name="T4" fmla="*/ 10800 w 21600"/>
              <a:gd name="T5" fmla="*/ 10789 h 21579"/>
              <a:gd name="T6" fmla="*/ 10800 w 21600"/>
              <a:gd name="T7" fmla="*/ 10789 h 21579"/>
            </a:gdLst>
            <a:ahLst/>
            <a:cxnLst>
              <a:cxn ang="0">
                <a:pos x="T0" y="T1"/>
              </a:cxn>
              <a:cxn ang="0">
                <a:pos x="T2" y="T3"/>
              </a:cxn>
              <a:cxn ang="0">
                <a:pos x="T4" y="T5"/>
              </a:cxn>
              <a:cxn ang="0">
                <a:pos x="T6" y="T7"/>
              </a:cxn>
            </a:cxnLst>
            <a:rect l="0" t="0" r="r" b="b"/>
            <a:pathLst>
              <a:path w="21600" h="21579">
                <a:moveTo>
                  <a:pt x="21599" y="9391"/>
                </a:moveTo>
                <a:cubicBezTo>
                  <a:pt x="21599" y="9887"/>
                  <a:pt x="21472" y="10321"/>
                  <a:pt x="21218" y="10697"/>
                </a:cubicBezTo>
                <a:cubicBezTo>
                  <a:pt x="20963" y="11072"/>
                  <a:pt x="20647" y="11313"/>
                  <a:pt x="20263" y="11427"/>
                </a:cubicBezTo>
                <a:lnTo>
                  <a:pt x="20263" y="16610"/>
                </a:lnTo>
                <a:cubicBezTo>
                  <a:pt x="20263" y="17200"/>
                  <a:pt x="20087" y="17708"/>
                  <a:pt x="19729" y="18128"/>
                </a:cubicBezTo>
                <a:cubicBezTo>
                  <a:pt x="19374" y="18550"/>
                  <a:pt x="18951" y="18758"/>
                  <a:pt x="18459" y="18758"/>
                </a:cubicBezTo>
                <a:cubicBezTo>
                  <a:pt x="17927" y="18122"/>
                  <a:pt x="17286" y="17505"/>
                  <a:pt x="16537" y="16904"/>
                </a:cubicBezTo>
                <a:cubicBezTo>
                  <a:pt x="15785" y="16305"/>
                  <a:pt x="14980" y="15756"/>
                  <a:pt x="14116" y="15254"/>
                </a:cubicBezTo>
                <a:cubicBezTo>
                  <a:pt x="13254" y="14755"/>
                  <a:pt x="12363" y="14324"/>
                  <a:pt x="11449" y="13969"/>
                </a:cubicBezTo>
                <a:cubicBezTo>
                  <a:pt x="10536" y="13614"/>
                  <a:pt x="9648" y="13379"/>
                  <a:pt x="8788" y="13267"/>
                </a:cubicBezTo>
                <a:cubicBezTo>
                  <a:pt x="8453" y="13379"/>
                  <a:pt x="8179" y="13564"/>
                  <a:pt x="7968" y="13828"/>
                </a:cubicBezTo>
                <a:cubicBezTo>
                  <a:pt x="7758" y="14092"/>
                  <a:pt x="7613" y="14386"/>
                  <a:pt x="7535" y="14706"/>
                </a:cubicBezTo>
                <a:cubicBezTo>
                  <a:pt x="7457" y="15028"/>
                  <a:pt x="7449" y="15360"/>
                  <a:pt x="7510" y="15698"/>
                </a:cubicBezTo>
                <a:cubicBezTo>
                  <a:pt x="7574" y="16035"/>
                  <a:pt x="7719" y="16340"/>
                  <a:pt x="7946" y="16610"/>
                </a:cubicBezTo>
                <a:cubicBezTo>
                  <a:pt x="7750" y="16992"/>
                  <a:pt x="7660" y="17347"/>
                  <a:pt x="7677" y="17673"/>
                </a:cubicBezTo>
                <a:cubicBezTo>
                  <a:pt x="7692" y="17993"/>
                  <a:pt x="7772" y="18307"/>
                  <a:pt x="7917" y="18606"/>
                </a:cubicBezTo>
                <a:cubicBezTo>
                  <a:pt x="8059" y="18908"/>
                  <a:pt x="8255" y="19193"/>
                  <a:pt x="8497" y="19469"/>
                </a:cubicBezTo>
                <a:cubicBezTo>
                  <a:pt x="8737" y="19745"/>
                  <a:pt x="8996" y="20021"/>
                  <a:pt x="9271" y="20291"/>
                </a:cubicBezTo>
                <a:cubicBezTo>
                  <a:pt x="9114" y="20696"/>
                  <a:pt x="8842" y="21001"/>
                  <a:pt x="8455" y="21212"/>
                </a:cubicBezTo>
                <a:cubicBezTo>
                  <a:pt x="8069" y="21423"/>
                  <a:pt x="7655" y="21541"/>
                  <a:pt x="7212" y="21570"/>
                </a:cubicBezTo>
                <a:cubicBezTo>
                  <a:pt x="6771" y="21599"/>
                  <a:pt x="6340" y="21550"/>
                  <a:pt x="5917" y="21423"/>
                </a:cubicBezTo>
                <a:cubicBezTo>
                  <a:pt x="5496" y="21294"/>
                  <a:pt x="5163" y="21092"/>
                  <a:pt x="4923" y="20810"/>
                </a:cubicBezTo>
                <a:cubicBezTo>
                  <a:pt x="4781" y="20241"/>
                  <a:pt x="4624" y="19657"/>
                  <a:pt x="4453" y="19055"/>
                </a:cubicBezTo>
                <a:cubicBezTo>
                  <a:pt x="4281" y="18453"/>
                  <a:pt x="4139" y="17843"/>
                  <a:pt x="4032" y="17224"/>
                </a:cubicBezTo>
                <a:cubicBezTo>
                  <a:pt x="3921" y="16599"/>
                  <a:pt x="3868" y="15953"/>
                  <a:pt x="3868" y="15281"/>
                </a:cubicBezTo>
                <a:cubicBezTo>
                  <a:pt x="3868" y="14615"/>
                  <a:pt x="3961" y="13905"/>
                  <a:pt x="4149" y="13153"/>
                </a:cubicBezTo>
                <a:lnTo>
                  <a:pt x="1804" y="13153"/>
                </a:lnTo>
                <a:cubicBezTo>
                  <a:pt x="1312" y="13153"/>
                  <a:pt x="888" y="12945"/>
                  <a:pt x="533" y="12522"/>
                </a:cubicBezTo>
                <a:cubicBezTo>
                  <a:pt x="176" y="12100"/>
                  <a:pt x="0" y="11592"/>
                  <a:pt x="0" y="10990"/>
                </a:cubicBezTo>
                <a:lnTo>
                  <a:pt x="0" y="7774"/>
                </a:lnTo>
                <a:cubicBezTo>
                  <a:pt x="0" y="7184"/>
                  <a:pt x="176" y="6676"/>
                  <a:pt x="526" y="6245"/>
                </a:cubicBezTo>
                <a:cubicBezTo>
                  <a:pt x="878" y="5819"/>
                  <a:pt x="1304" y="5605"/>
                  <a:pt x="1804" y="5605"/>
                </a:cubicBezTo>
                <a:lnTo>
                  <a:pt x="7652" y="5605"/>
                </a:lnTo>
                <a:cubicBezTo>
                  <a:pt x="8551" y="5605"/>
                  <a:pt x="9508" y="5449"/>
                  <a:pt x="10524" y="5135"/>
                </a:cubicBezTo>
                <a:cubicBezTo>
                  <a:pt x="11540" y="4821"/>
                  <a:pt x="12536" y="4399"/>
                  <a:pt x="13511" y="3873"/>
                </a:cubicBezTo>
                <a:cubicBezTo>
                  <a:pt x="14488" y="3342"/>
                  <a:pt x="15408" y="2744"/>
                  <a:pt x="16272" y="2071"/>
                </a:cubicBezTo>
                <a:cubicBezTo>
                  <a:pt x="17134" y="1405"/>
                  <a:pt x="17864" y="713"/>
                  <a:pt x="18459" y="0"/>
                </a:cubicBezTo>
                <a:cubicBezTo>
                  <a:pt x="18951" y="0"/>
                  <a:pt x="19374" y="214"/>
                  <a:pt x="19729" y="633"/>
                </a:cubicBezTo>
                <a:cubicBezTo>
                  <a:pt x="20087" y="1056"/>
                  <a:pt x="20263" y="1567"/>
                  <a:pt x="20263" y="2165"/>
                </a:cubicBezTo>
                <a:lnTo>
                  <a:pt x="20263" y="7334"/>
                </a:lnTo>
                <a:cubicBezTo>
                  <a:pt x="20647" y="7445"/>
                  <a:pt x="20963" y="7692"/>
                  <a:pt x="21218" y="8070"/>
                </a:cubicBezTo>
                <a:cubicBezTo>
                  <a:pt x="21472" y="8454"/>
                  <a:pt x="21599" y="8895"/>
                  <a:pt x="21599" y="9391"/>
                </a:cubicBezTo>
                <a:moveTo>
                  <a:pt x="18459" y="2855"/>
                </a:moveTo>
                <a:cubicBezTo>
                  <a:pt x="17864" y="3407"/>
                  <a:pt x="17215" y="3941"/>
                  <a:pt x="16512" y="4451"/>
                </a:cubicBezTo>
                <a:cubicBezTo>
                  <a:pt x="15810" y="4962"/>
                  <a:pt x="15065" y="5423"/>
                  <a:pt x="14280" y="5834"/>
                </a:cubicBezTo>
                <a:cubicBezTo>
                  <a:pt x="13494" y="6245"/>
                  <a:pt x="12693" y="6609"/>
                  <a:pt x="11878" y="6923"/>
                </a:cubicBezTo>
                <a:cubicBezTo>
                  <a:pt x="11060" y="7237"/>
                  <a:pt x="10255" y="7462"/>
                  <a:pt x="9457" y="7603"/>
                </a:cubicBezTo>
                <a:lnTo>
                  <a:pt x="9457" y="11172"/>
                </a:lnTo>
                <a:cubicBezTo>
                  <a:pt x="10255" y="11325"/>
                  <a:pt x="11060" y="11554"/>
                  <a:pt x="11878" y="11862"/>
                </a:cubicBezTo>
                <a:cubicBezTo>
                  <a:pt x="12693" y="12170"/>
                  <a:pt x="13494" y="12537"/>
                  <a:pt x="14280" y="12956"/>
                </a:cubicBezTo>
                <a:cubicBezTo>
                  <a:pt x="15065" y="13379"/>
                  <a:pt x="15812" y="13843"/>
                  <a:pt x="16524" y="14347"/>
                </a:cubicBezTo>
                <a:cubicBezTo>
                  <a:pt x="17234" y="14855"/>
                  <a:pt x="17881" y="15380"/>
                  <a:pt x="18459" y="15920"/>
                </a:cubicBezTo>
                <a:lnTo>
                  <a:pt x="18459" y="2855"/>
                </a:lnTo>
                <a:close/>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Tree>
    <p:extLst>
      <p:ext uri="{BB962C8B-B14F-4D97-AF65-F5344CB8AC3E}">
        <p14:creationId xmlns:p14="http://schemas.microsoft.com/office/powerpoint/2010/main" val="4225072554"/>
      </p:ext>
    </p:extLst>
  </p:cSld>
  <p:clrMapOvr>
    <a:masterClrMapping/>
  </p:clrMapOvr>
  <mc:AlternateContent xmlns:mc="http://schemas.openxmlformats.org/markup-compatibility/2006" xmlns:p14="http://schemas.microsoft.com/office/powerpoint/2010/main">
    <mc:Choice Requires="p14">
      <p:transition spd="slow" p14:dur="3400" advClick="0" advTm="3000">
        <p14:reveal/>
      </p:transition>
    </mc:Choice>
    <mc:Fallback xmlns="">
      <p:transition xmlns:p14="http://schemas.microsoft.com/office/powerpoint/2010/mai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fade">
                                      <p:cBhvr>
                                        <p:cTn id="7" dur="500"/>
                                        <p:tgtEl>
                                          <p:spTgt spid="51"/>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3"/>
                                        </p:tgtEl>
                                        <p:attrNameLst>
                                          <p:attrName>style.visibility</p:attrName>
                                        </p:attrNameLst>
                                      </p:cBhvr>
                                      <p:to>
                                        <p:strVal val="visible"/>
                                      </p:to>
                                    </p:set>
                                    <p:anim calcmode="lin" valueType="num">
                                      <p:cBhvr>
                                        <p:cTn id="11" dur="500" fill="hold"/>
                                        <p:tgtEl>
                                          <p:spTgt spid="43"/>
                                        </p:tgtEl>
                                        <p:attrNameLst>
                                          <p:attrName>ppt_w</p:attrName>
                                        </p:attrNameLst>
                                      </p:cBhvr>
                                      <p:tavLst>
                                        <p:tav tm="0">
                                          <p:val>
                                            <p:fltVal val="0"/>
                                          </p:val>
                                        </p:tav>
                                        <p:tav tm="100000">
                                          <p:val>
                                            <p:strVal val="#ppt_w"/>
                                          </p:val>
                                        </p:tav>
                                      </p:tavLst>
                                    </p:anim>
                                    <p:anim calcmode="lin" valueType="num">
                                      <p:cBhvr>
                                        <p:cTn id="12" dur="500" fill="hold"/>
                                        <p:tgtEl>
                                          <p:spTgt spid="43"/>
                                        </p:tgtEl>
                                        <p:attrNameLst>
                                          <p:attrName>ppt_h</p:attrName>
                                        </p:attrNameLst>
                                      </p:cBhvr>
                                      <p:tavLst>
                                        <p:tav tm="0">
                                          <p:val>
                                            <p:fltVal val="0"/>
                                          </p:val>
                                        </p:tav>
                                        <p:tav tm="100000">
                                          <p:val>
                                            <p:strVal val="#ppt_h"/>
                                          </p:val>
                                        </p:tav>
                                      </p:tavLst>
                                    </p:anim>
                                    <p:animEffect transition="in" filter="fade">
                                      <p:cBhvr>
                                        <p:cTn id="13" dur="500"/>
                                        <p:tgtEl>
                                          <p:spTgt spid="43"/>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p:cTn id="17" dur="500" fill="hold"/>
                                        <p:tgtEl>
                                          <p:spTgt spid="16"/>
                                        </p:tgtEl>
                                        <p:attrNameLst>
                                          <p:attrName>ppt_w</p:attrName>
                                        </p:attrNameLst>
                                      </p:cBhvr>
                                      <p:tavLst>
                                        <p:tav tm="0">
                                          <p:val>
                                            <p:fltVal val="0"/>
                                          </p:val>
                                        </p:tav>
                                        <p:tav tm="100000">
                                          <p:val>
                                            <p:strVal val="#ppt_w"/>
                                          </p:val>
                                        </p:tav>
                                      </p:tavLst>
                                    </p:anim>
                                    <p:anim calcmode="lin" valueType="num">
                                      <p:cBhvr>
                                        <p:cTn id="18" dur="500" fill="hold"/>
                                        <p:tgtEl>
                                          <p:spTgt spid="16"/>
                                        </p:tgtEl>
                                        <p:attrNameLst>
                                          <p:attrName>ppt_h</p:attrName>
                                        </p:attrNameLst>
                                      </p:cBhvr>
                                      <p:tavLst>
                                        <p:tav tm="0">
                                          <p:val>
                                            <p:fltVal val="0"/>
                                          </p:val>
                                        </p:tav>
                                        <p:tav tm="100000">
                                          <p:val>
                                            <p:strVal val="#ppt_h"/>
                                          </p:val>
                                        </p:tav>
                                      </p:tavLst>
                                    </p:anim>
                                    <p:animEffect transition="in" filter="fade">
                                      <p:cBhvr>
                                        <p:cTn id="19" dur="500"/>
                                        <p:tgtEl>
                                          <p:spTgt spid="16"/>
                                        </p:tgtEl>
                                      </p:cBhvr>
                                    </p:animEffect>
                                  </p:childTnLst>
                                </p:cTn>
                              </p:par>
                            </p:childTnLst>
                          </p:cTn>
                        </p:par>
                        <p:par>
                          <p:cTn id="20" fill="hold">
                            <p:stCondLst>
                              <p:cond delay="1500"/>
                            </p:stCondLst>
                            <p:childTnLst>
                              <p:par>
                                <p:cTn id="21" presetID="10" presetClass="entr" presetSubtype="0" fill="hold" nodeType="after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fade">
                                      <p:cBhvr>
                                        <p:cTn id="23" dur="500"/>
                                        <p:tgtEl>
                                          <p:spTgt spid="23"/>
                                        </p:tgtEl>
                                      </p:cBhvr>
                                    </p:animEffect>
                                  </p:childTnLst>
                                </p:cTn>
                              </p:par>
                            </p:childTnLst>
                          </p:cTn>
                        </p:par>
                        <p:par>
                          <p:cTn id="24" fill="hold">
                            <p:stCondLst>
                              <p:cond delay="2000"/>
                            </p:stCondLst>
                            <p:childTnLst>
                              <p:par>
                                <p:cTn id="25" presetID="53" presetClass="entr" presetSubtype="16" fill="hold" grpId="0" nodeType="afterEffect">
                                  <p:stCondLst>
                                    <p:cond delay="0"/>
                                  </p:stCondLst>
                                  <p:childTnLst>
                                    <p:set>
                                      <p:cBhvr>
                                        <p:cTn id="26" dur="1" fill="hold">
                                          <p:stCondLst>
                                            <p:cond delay="0"/>
                                          </p:stCondLst>
                                        </p:cTn>
                                        <p:tgtEl>
                                          <p:spTgt spid="26"/>
                                        </p:tgtEl>
                                        <p:attrNameLst>
                                          <p:attrName>style.visibility</p:attrName>
                                        </p:attrNameLst>
                                      </p:cBhvr>
                                      <p:to>
                                        <p:strVal val="visible"/>
                                      </p:to>
                                    </p:set>
                                    <p:anim calcmode="lin" valueType="num">
                                      <p:cBhvr>
                                        <p:cTn id="27" dur="500" fill="hold"/>
                                        <p:tgtEl>
                                          <p:spTgt spid="26"/>
                                        </p:tgtEl>
                                        <p:attrNameLst>
                                          <p:attrName>ppt_w</p:attrName>
                                        </p:attrNameLst>
                                      </p:cBhvr>
                                      <p:tavLst>
                                        <p:tav tm="0">
                                          <p:val>
                                            <p:fltVal val="0"/>
                                          </p:val>
                                        </p:tav>
                                        <p:tav tm="100000">
                                          <p:val>
                                            <p:strVal val="#ppt_w"/>
                                          </p:val>
                                        </p:tav>
                                      </p:tavLst>
                                    </p:anim>
                                    <p:anim calcmode="lin" valueType="num">
                                      <p:cBhvr>
                                        <p:cTn id="28" dur="500" fill="hold"/>
                                        <p:tgtEl>
                                          <p:spTgt spid="26"/>
                                        </p:tgtEl>
                                        <p:attrNameLst>
                                          <p:attrName>ppt_h</p:attrName>
                                        </p:attrNameLst>
                                      </p:cBhvr>
                                      <p:tavLst>
                                        <p:tav tm="0">
                                          <p:val>
                                            <p:fltVal val="0"/>
                                          </p:val>
                                        </p:tav>
                                        <p:tav tm="100000">
                                          <p:val>
                                            <p:strVal val="#ppt_h"/>
                                          </p:val>
                                        </p:tav>
                                      </p:tavLst>
                                    </p:anim>
                                    <p:animEffect transition="in" filter="fade">
                                      <p:cBhvr>
                                        <p:cTn id="29"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43" grpId="0" animBg="1"/>
      <p:bldP spid="16" grpId="0" animBg="1"/>
      <p:bldP spid="2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0"/>
            <a:ext cx="9144000" cy="6858000"/>
          </a:xfrm>
          <a:prstGeom prst="rect">
            <a:avLst/>
          </a:prstGeom>
          <a:solidFill>
            <a:srgbClr val="1A916C"/>
          </a:solidFill>
          <a:ln>
            <a:noFill/>
          </a:ln>
        </p:spPr>
        <p:style>
          <a:lnRef idx="2">
            <a:schemeClr val="accent1">
              <a:shade val="50000"/>
            </a:schemeClr>
          </a:lnRef>
          <a:fillRef idx="1">
            <a:schemeClr val="accent1"/>
          </a:fillRef>
          <a:effectRef idx="0">
            <a:schemeClr val="accent1"/>
          </a:effectRef>
          <a:fontRef idx="minor">
            <a:schemeClr val="lt1"/>
          </a:fontRef>
        </p:style>
        <p:txBody>
          <a:bodyPr lIns="91422" tIns="45711" rIns="91422" bIns="45711" rtlCol="0" anchor="ctr"/>
          <a:lstStyle/>
          <a:p>
            <a:pPr algn="ctr"/>
            <a:endParaRPr lang="en-US" dirty="0"/>
          </a:p>
        </p:txBody>
      </p:sp>
      <p:grpSp>
        <p:nvGrpSpPr>
          <p:cNvPr id="3" name="Grouper 2"/>
          <p:cNvGrpSpPr/>
          <p:nvPr/>
        </p:nvGrpSpPr>
        <p:grpSpPr>
          <a:xfrm>
            <a:off x="6235149" y="1108197"/>
            <a:ext cx="3120887" cy="2613991"/>
            <a:chOff x="6460436" y="2186609"/>
            <a:chExt cx="6241774" cy="5227982"/>
          </a:xfrm>
        </p:grpSpPr>
        <p:sp>
          <p:nvSpPr>
            <p:cNvPr id="2" name="Bulle ronde 1"/>
            <p:cNvSpPr/>
            <p:nvPr/>
          </p:nvSpPr>
          <p:spPr>
            <a:xfrm>
              <a:off x="6460436" y="2186609"/>
              <a:ext cx="6241774" cy="5227982"/>
            </a:xfrm>
            <a:prstGeom prst="wedgeEllipseCallout">
              <a:avLst>
                <a:gd name="adj1" fmla="val -45865"/>
                <a:gd name="adj2" fmla="val 39148"/>
              </a:avLst>
            </a:prstGeom>
            <a:solidFill>
              <a:schemeClr val="bg1">
                <a:alpha val="50000"/>
              </a:schemeClr>
            </a:solidFill>
            <a:ln w="1047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3" name="TextBox 32"/>
            <p:cNvSpPr txBox="1"/>
            <p:nvPr/>
          </p:nvSpPr>
          <p:spPr>
            <a:xfrm>
              <a:off x="6460436" y="3831113"/>
              <a:ext cx="6241774" cy="2031288"/>
            </a:xfrm>
            <a:prstGeom prst="rect">
              <a:avLst/>
            </a:prstGeom>
            <a:noFill/>
          </p:spPr>
          <p:txBody>
            <a:bodyPr wrap="square" lIns="91422" tIns="45711" rIns="91422" bIns="45711" rtlCol="0">
              <a:spAutoFit/>
            </a:bodyPr>
            <a:lstStyle/>
            <a:p>
              <a:pPr algn="ctr"/>
              <a:r>
                <a:rPr lang="fr-FR" sz="6000" b="1" dirty="0">
                  <a:solidFill>
                    <a:srgbClr val="1A916C"/>
                  </a:solidFill>
                  <a:latin typeface="Exo 2.0" charset="0"/>
                  <a:ea typeface="Exo 2.0" charset="0"/>
                  <a:cs typeface="Exo 2.0" charset="0"/>
                </a:rPr>
                <a:t>MERCI !</a:t>
              </a:r>
              <a:endParaRPr lang="id-ID" sz="6000" b="1" dirty="0">
                <a:solidFill>
                  <a:srgbClr val="1A916C"/>
                </a:solidFill>
                <a:latin typeface="Exo 2.0" charset="0"/>
                <a:ea typeface="Exo 2.0" charset="0"/>
                <a:cs typeface="Exo 2.0" charset="0"/>
              </a:endParaRPr>
            </a:p>
          </p:txBody>
        </p:sp>
      </p:grpSp>
      <p:pic>
        <p:nvPicPr>
          <p:cNvPr id="24" name="Image 2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04422" y="3019205"/>
            <a:ext cx="1977889" cy="1977889"/>
          </a:xfrm>
          <a:prstGeom prst="rect">
            <a:avLst/>
          </a:prstGeom>
        </p:spPr>
      </p:pic>
    </p:spTree>
    <p:extLst>
      <p:ext uri="{BB962C8B-B14F-4D97-AF65-F5344CB8AC3E}">
        <p14:creationId xmlns:p14="http://schemas.microsoft.com/office/powerpoint/2010/main" val="1654799043"/>
      </p:ext>
    </p:extLst>
  </p:cSld>
  <p:clrMapOvr>
    <a:masterClrMapping/>
  </p:clrMapOvr>
  <mc:AlternateContent xmlns:mc="http://schemas.openxmlformats.org/markup-compatibility/2006" xmlns:p14="http://schemas.microsoft.com/office/powerpoint/2010/main">
    <mc:Choice Requires="p14">
      <p:transition spd="slow" p14:dur="1200" advClick="0" advTm="3000">
        <p14:prism/>
      </p:transition>
    </mc:Choice>
    <mc:Fallback xmlns="">
      <p:transition spd="slow" advClick="0" advTm="300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 name="Group 57"/>
          <p:cNvGrpSpPr/>
          <p:nvPr/>
        </p:nvGrpSpPr>
        <p:grpSpPr>
          <a:xfrm>
            <a:off x="6601038" y="2465949"/>
            <a:ext cx="852933" cy="865384"/>
            <a:chOff x="2285781" y="4847654"/>
            <a:chExt cx="952480" cy="966132"/>
          </a:xfrm>
        </p:grpSpPr>
        <p:sp>
          <p:nvSpPr>
            <p:cNvPr id="59" name="Oval 58"/>
            <p:cNvSpPr/>
            <p:nvPr/>
          </p:nvSpPr>
          <p:spPr bwMode="auto">
            <a:xfrm>
              <a:off x="2346028" y="4908765"/>
              <a:ext cx="840592" cy="852640"/>
            </a:xfrm>
            <a:prstGeom prst="ellipse">
              <a:avLst/>
            </a:prstGeom>
            <a:solidFill>
              <a:srgbClr val="CA5157"/>
            </a:solidFill>
            <a:ln w="3175" cmpd="sng">
              <a:noFill/>
              <a:prstDash val="soli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sp>
          <p:nvSpPr>
            <p:cNvPr id="60" name="Oval 59"/>
            <p:cNvSpPr/>
            <p:nvPr/>
          </p:nvSpPr>
          <p:spPr bwMode="auto">
            <a:xfrm>
              <a:off x="2285781" y="4847654"/>
              <a:ext cx="952480" cy="966132"/>
            </a:xfrm>
            <a:prstGeom prst="ellipse">
              <a:avLst/>
            </a:prstGeom>
            <a:noFill/>
            <a:ln w="3175" cmpd="sng">
              <a:solidFill>
                <a:schemeClr val="tx1">
                  <a:lumMod val="60000"/>
                  <a:lumOff val="40000"/>
                </a:schemeClr>
              </a:solidFill>
              <a:prstDash val="sys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grpSp>
      <p:grpSp>
        <p:nvGrpSpPr>
          <p:cNvPr id="50" name="Group 49"/>
          <p:cNvGrpSpPr/>
          <p:nvPr/>
        </p:nvGrpSpPr>
        <p:grpSpPr>
          <a:xfrm>
            <a:off x="4782952" y="1413200"/>
            <a:ext cx="852933" cy="865384"/>
            <a:chOff x="2285781" y="4847654"/>
            <a:chExt cx="952480" cy="966132"/>
          </a:xfrm>
        </p:grpSpPr>
        <p:sp>
          <p:nvSpPr>
            <p:cNvPr id="51" name="Oval 50"/>
            <p:cNvSpPr/>
            <p:nvPr/>
          </p:nvSpPr>
          <p:spPr bwMode="auto">
            <a:xfrm>
              <a:off x="2346028" y="4908765"/>
              <a:ext cx="840592" cy="852640"/>
            </a:xfrm>
            <a:prstGeom prst="ellipse">
              <a:avLst/>
            </a:prstGeom>
            <a:solidFill>
              <a:srgbClr val="584B4F"/>
            </a:solidFill>
            <a:ln w="3175" cmpd="sng">
              <a:noFill/>
              <a:prstDash val="soli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sp>
          <p:nvSpPr>
            <p:cNvPr id="52" name="Oval 51"/>
            <p:cNvSpPr/>
            <p:nvPr/>
          </p:nvSpPr>
          <p:spPr bwMode="auto">
            <a:xfrm>
              <a:off x="2285781" y="4847654"/>
              <a:ext cx="952480" cy="966132"/>
            </a:xfrm>
            <a:prstGeom prst="ellipse">
              <a:avLst/>
            </a:prstGeom>
            <a:noFill/>
            <a:ln w="3175" cmpd="sng">
              <a:solidFill>
                <a:schemeClr val="tx1">
                  <a:lumMod val="60000"/>
                  <a:lumOff val="40000"/>
                </a:schemeClr>
              </a:solidFill>
              <a:prstDash val="sys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grpSp>
      <p:cxnSp>
        <p:nvCxnSpPr>
          <p:cNvPr id="19" name="Straight Connector 18"/>
          <p:cNvCxnSpPr/>
          <p:nvPr/>
        </p:nvCxnSpPr>
        <p:spPr>
          <a:xfrm>
            <a:off x="6114592" y="1"/>
            <a:ext cx="0" cy="1795629"/>
          </a:xfrm>
          <a:prstGeom prst="line">
            <a:avLst/>
          </a:prstGeom>
          <a:ln w="25400">
            <a:solidFill>
              <a:schemeClr val="bg1">
                <a:lumMod val="85000"/>
              </a:schemeClr>
            </a:solidFill>
            <a:prstDash val="dot"/>
            <a:headEnd type="non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223911" y="1552266"/>
            <a:ext cx="3319687" cy="623252"/>
          </a:xfrm>
          <a:prstGeom prst="rect">
            <a:avLst/>
          </a:prstGeom>
          <a:noFill/>
        </p:spPr>
        <p:txBody>
          <a:bodyPr wrap="square" lIns="68584" tIns="34292" rIns="68584" bIns="34292" rtlCol="0">
            <a:spAutoFit/>
          </a:bodyPr>
          <a:lstStyle/>
          <a:p>
            <a:pPr algn="r"/>
            <a:r>
              <a:rPr lang="fr-FR" b="1" dirty="0" smtClean="0">
                <a:solidFill>
                  <a:srgbClr val="584B4F"/>
                </a:solidFill>
                <a:latin typeface="Exo 2.0" charset="0"/>
                <a:ea typeface="Exo 2.0" charset="0"/>
                <a:cs typeface="Exo 2.0" charset="0"/>
              </a:rPr>
              <a:t>Qu’est-ce qu’une licence libre de droit ?</a:t>
            </a:r>
            <a:endParaRPr lang="id-ID" b="1" dirty="0">
              <a:solidFill>
                <a:srgbClr val="584B4F"/>
              </a:solidFill>
              <a:latin typeface="Exo 2.0" charset="0"/>
              <a:ea typeface="Exo 2.0" charset="0"/>
              <a:cs typeface="Exo 2.0" charset="0"/>
            </a:endParaRPr>
          </a:p>
        </p:txBody>
      </p:sp>
      <p:sp>
        <p:nvSpPr>
          <p:cNvPr id="23" name="Oval 22"/>
          <p:cNvSpPr/>
          <p:nvPr/>
        </p:nvSpPr>
        <p:spPr>
          <a:xfrm>
            <a:off x="6072172" y="1807316"/>
            <a:ext cx="84842" cy="84864"/>
          </a:xfrm>
          <a:prstGeom prst="ellipse">
            <a:avLst/>
          </a:prstGeom>
          <a:solidFill>
            <a:srgbClr val="584B4F"/>
          </a:solidFill>
          <a:ln w="5080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84" tIns="34292" rIns="68584" bIns="34292" rtlCol="0" anchor="ctr"/>
          <a:lstStyle/>
          <a:p>
            <a:pPr algn="ctr"/>
            <a:endParaRPr lang="id-ID" sz="1400" dirty="0">
              <a:latin typeface="Lato Light"/>
            </a:endParaRPr>
          </a:p>
        </p:txBody>
      </p:sp>
      <p:cxnSp>
        <p:nvCxnSpPr>
          <p:cNvPr id="24" name="Straight Connector 23"/>
          <p:cNvCxnSpPr/>
          <p:nvPr/>
        </p:nvCxnSpPr>
        <p:spPr>
          <a:xfrm>
            <a:off x="5678603" y="1863892"/>
            <a:ext cx="393570" cy="0"/>
          </a:xfrm>
          <a:prstGeom prst="line">
            <a:avLst/>
          </a:prstGeom>
          <a:ln w="25400">
            <a:solidFill>
              <a:schemeClr val="bg1">
                <a:lumMod val="85000"/>
              </a:schemeClr>
            </a:solidFill>
            <a:prstDash val="dot"/>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6114592" y="1898743"/>
            <a:ext cx="0" cy="937126"/>
          </a:xfrm>
          <a:prstGeom prst="line">
            <a:avLst/>
          </a:prstGeom>
          <a:ln w="25400">
            <a:solidFill>
              <a:schemeClr val="bg1">
                <a:lumMod val="85000"/>
              </a:schemeClr>
            </a:solidFill>
            <a:prstDash val="dot"/>
            <a:headEnd type="none"/>
          </a:ln>
        </p:spPr>
        <p:style>
          <a:lnRef idx="1">
            <a:schemeClr val="accent1"/>
          </a:lnRef>
          <a:fillRef idx="0">
            <a:schemeClr val="accent1"/>
          </a:fillRef>
          <a:effectRef idx="0">
            <a:schemeClr val="accent1"/>
          </a:effectRef>
          <a:fontRef idx="minor">
            <a:schemeClr val="tx1"/>
          </a:fontRef>
        </p:style>
      </p:cxnSp>
      <p:sp>
        <p:nvSpPr>
          <p:cNvPr id="32" name="Oval 31"/>
          <p:cNvSpPr/>
          <p:nvPr/>
        </p:nvSpPr>
        <p:spPr>
          <a:xfrm>
            <a:off x="6072172" y="2847556"/>
            <a:ext cx="84842" cy="84864"/>
          </a:xfrm>
          <a:prstGeom prst="ellipse">
            <a:avLst/>
          </a:prstGeom>
          <a:solidFill>
            <a:srgbClr val="CA5157"/>
          </a:solidFill>
          <a:ln w="5080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84" tIns="34292" rIns="68584" bIns="34292" rtlCol="0" anchor="ctr"/>
          <a:lstStyle/>
          <a:p>
            <a:pPr algn="ctr"/>
            <a:endParaRPr lang="id-ID" sz="1400" dirty="0">
              <a:latin typeface="Lato Light"/>
            </a:endParaRPr>
          </a:p>
        </p:txBody>
      </p:sp>
      <p:cxnSp>
        <p:nvCxnSpPr>
          <p:cNvPr id="33" name="Straight Connector 32"/>
          <p:cNvCxnSpPr/>
          <p:nvPr/>
        </p:nvCxnSpPr>
        <p:spPr>
          <a:xfrm>
            <a:off x="6157013" y="2904132"/>
            <a:ext cx="393570" cy="0"/>
          </a:xfrm>
          <a:prstGeom prst="line">
            <a:avLst/>
          </a:prstGeom>
          <a:ln w="25400">
            <a:solidFill>
              <a:schemeClr val="bg1">
                <a:lumMod val="85000"/>
              </a:schemeClr>
            </a:solidFill>
            <a:prstDash val="dot"/>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7634112" y="2520687"/>
            <a:ext cx="3061085" cy="623252"/>
          </a:xfrm>
          <a:prstGeom prst="rect">
            <a:avLst/>
          </a:prstGeom>
          <a:noFill/>
        </p:spPr>
        <p:txBody>
          <a:bodyPr wrap="square" lIns="68584" tIns="34292" rIns="68584" bIns="34292" rtlCol="0">
            <a:spAutoFit/>
          </a:bodyPr>
          <a:lstStyle/>
          <a:p>
            <a:r>
              <a:rPr lang="fr-FR" b="1" dirty="0">
                <a:solidFill>
                  <a:srgbClr val="584B4F"/>
                </a:solidFill>
                <a:latin typeface="Exo 2.0" charset="0"/>
                <a:ea typeface="Exo 2.0" charset="0"/>
                <a:cs typeface="Exo 2.0" charset="0"/>
              </a:rPr>
              <a:t>Où trouver une image libre de droit ? </a:t>
            </a:r>
          </a:p>
        </p:txBody>
      </p:sp>
      <p:grpSp>
        <p:nvGrpSpPr>
          <p:cNvPr id="37" name="Group 36"/>
          <p:cNvGrpSpPr/>
          <p:nvPr/>
        </p:nvGrpSpPr>
        <p:grpSpPr>
          <a:xfrm>
            <a:off x="6603164" y="4553770"/>
            <a:ext cx="852933" cy="865384"/>
            <a:chOff x="2285781" y="4847654"/>
            <a:chExt cx="952480" cy="966132"/>
          </a:xfrm>
        </p:grpSpPr>
        <p:sp>
          <p:nvSpPr>
            <p:cNvPr id="46" name="Oval 45"/>
            <p:cNvSpPr/>
            <p:nvPr/>
          </p:nvSpPr>
          <p:spPr bwMode="auto">
            <a:xfrm>
              <a:off x="2346028" y="4908765"/>
              <a:ext cx="840592" cy="852640"/>
            </a:xfrm>
            <a:prstGeom prst="ellipse">
              <a:avLst/>
            </a:prstGeom>
            <a:solidFill>
              <a:srgbClr val="F1982D"/>
            </a:solidFill>
            <a:ln w="3175" cmpd="sng">
              <a:noFill/>
              <a:prstDash val="soli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sp>
          <p:nvSpPr>
            <p:cNvPr id="47" name="Oval 46"/>
            <p:cNvSpPr/>
            <p:nvPr/>
          </p:nvSpPr>
          <p:spPr bwMode="auto">
            <a:xfrm>
              <a:off x="2285781" y="4847654"/>
              <a:ext cx="952480" cy="966132"/>
            </a:xfrm>
            <a:prstGeom prst="ellipse">
              <a:avLst/>
            </a:prstGeom>
            <a:noFill/>
            <a:ln w="3175" cmpd="sng">
              <a:solidFill>
                <a:schemeClr val="tx1">
                  <a:lumMod val="60000"/>
                  <a:lumOff val="40000"/>
                </a:schemeClr>
              </a:solidFill>
              <a:prstDash val="sys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grpSp>
      <p:grpSp>
        <p:nvGrpSpPr>
          <p:cNvPr id="48" name="Group 47"/>
          <p:cNvGrpSpPr/>
          <p:nvPr/>
        </p:nvGrpSpPr>
        <p:grpSpPr>
          <a:xfrm>
            <a:off x="4785077" y="3501021"/>
            <a:ext cx="852933" cy="865384"/>
            <a:chOff x="2285781" y="4847654"/>
            <a:chExt cx="952480" cy="966132"/>
          </a:xfrm>
        </p:grpSpPr>
        <p:sp>
          <p:nvSpPr>
            <p:cNvPr id="49" name="Oval 48"/>
            <p:cNvSpPr/>
            <p:nvPr/>
          </p:nvSpPr>
          <p:spPr bwMode="auto">
            <a:xfrm>
              <a:off x="2346028" y="4908765"/>
              <a:ext cx="840592" cy="852640"/>
            </a:xfrm>
            <a:prstGeom prst="ellipse">
              <a:avLst/>
            </a:prstGeom>
            <a:solidFill>
              <a:srgbClr val="1A916C"/>
            </a:solidFill>
            <a:ln w="3175" cmpd="sng">
              <a:noFill/>
              <a:prstDash val="soli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sp>
          <p:nvSpPr>
            <p:cNvPr id="53" name="Oval 52"/>
            <p:cNvSpPr/>
            <p:nvPr/>
          </p:nvSpPr>
          <p:spPr bwMode="auto">
            <a:xfrm>
              <a:off x="2285781" y="4847654"/>
              <a:ext cx="952480" cy="966132"/>
            </a:xfrm>
            <a:prstGeom prst="ellipse">
              <a:avLst/>
            </a:prstGeom>
            <a:noFill/>
            <a:ln w="3175" cmpd="sng">
              <a:solidFill>
                <a:schemeClr val="tx1">
                  <a:lumMod val="60000"/>
                  <a:lumOff val="40000"/>
                </a:schemeClr>
              </a:solidFill>
              <a:prstDash val="sys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grpSp>
      <p:cxnSp>
        <p:nvCxnSpPr>
          <p:cNvPr id="55" name="Straight Connector 54"/>
          <p:cNvCxnSpPr/>
          <p:nvPr/>
        </p:nvCxnSpPr>
        <p:spPr>
          <a:xfrm>
            <a:off x="6116718" y="2946324"/>
            <a:ext cx="0" cy="937126"/>
          </a:xfrm>
          <a:prstGeom prst="line">
            <a:avLst/>
          </a:prstGeom>
          <a:ln w="25400">
            <a:solidFill>
              <a:schemeClr val="bg1">
                <a:lumMod val="85000"/>
              </a:schemeClr>
            </a:solidFill>
            <a:prstDash val="dot"/>
            <a:headEnd type="none"/>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1473958" y="3738302"/>
            <a:ext cx="3280228" cy="623252"/>
          </a:xfrm>
          <a:prstGeom prst="rect">
            <a:avLst/>
          </a:prstGeom>
          <a:noFill/>
        </p:spPr>
        <p:txBody>
          <a:bodyPr wrap="square" lIns="68584" tIns="34292" rIns="68584" bIns="34292" rtlCol="0">
            <a:spAutoFit/>
          </a:bodyPr>
          <a:lstStyle/>
          <a:p>
            <a:pPr algn="r"/>
            <a:r>
              <a:rPr lang="fr-FR" b="1" dirty="0">
                <a:solidFill>
                  <a:srgbClr val="584B4F"/>
                </a:solidFill>
                <a:latin typeface="Exo 2.0" charset="0"/>
                <a:ea typeface="Exo 2.0" charset="0"/>
                <a:cs typeface="Exo 2.0" charset="0"/>
              </a:rPr>
              <a:t>Comment retrouver la source d’une image ?</a:t>
            </a:r>
            <a:endParaRPr lang="id-ID" b="1" dirty="0">
              <a:solidFill>
                <a:srgbClr val="584B4F"/>
              </a:solidFill>
              <a:latin typeface="Exo 2.0" charset="0"/>
              <a:ea typeface="Exo 2.0" charset="0"/>
              <a:cs typeface="Exo 2.0" charset="0"/>
            </a:endParaRPr>
          </a:p>
        </p:txBody>
      </p:sp>
      <p:sp>
        <p:nvSpPr>
          <p:cNvPr id="61" name="Oval 60"/>
          <p:cNvSpPr/>
          <p:nvPr/>
        </p:nvSpPr>
        <p:spPr>
          <a:xfrm>
            <a:off x="6074297" y="3895137"/>
            <a:ext cx="84842" cy="84864"/>
          </a:xfrm>
          <a:prstGeom prst="ellipse">
            <a:avLst/>
          </a:prstGeom>
          <a:solidFill>
            <a:srgbClr val="1A916C"/>
          </a:solidFill>
          <a:ln w="5080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84" tIns="34292" rIns="68584" bIns="34292" rtlCol="0" anchor="ctr"/>
          <a:lstStyle/>
          <a:p>
            <a:pPr algn="ctr"/>
            <a:endParaRPr lang="id-ID" sz="1400" dirty="0">
              <a:latin typeface="Lato Light"/>
            </a:endParaRPr>
          </a:p>
        </p:txBody>
      </p:sp>
      <p:cxnSp>
        <p:nvCxnSpPr>
          <p:cNvPr id="62" name="Straight Connector 61"/>
          <p:cNvCxnSpPr/>
          <p:nvPr/>
        </p:nvCxnSpPr>
        <p:spPr>
          <a:xfrm>
            <a:off x="5680728" y="3951713"/>
            <a:ext cx="393570" cy="0"/>
          </a:xfrm>
          <a:prstGeom prst="line">
            <a:avLst/>
          </a:prstGeom>
          <a:ln w="25400">
            <a:solidFill>
              <a:schemeClr val="bg1">
                <a:lumMod val="85000"/>
              </a:schemeClr>
            </a:solidFill>
            <a:prstDash val="dot"/>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6116718" y="3986564"/>
            <a:ext cx="0" cy="937126"/>
          </a:xfrm>
          <a:prstGeom prst="line">
            <a:avLst/>
          </a:prstGeom>
          <a:ln w="25400">
            <a:solidFill>
              <a:schemeClr val="bg1">
                <a:lumMod val="85000"/>
              </a:schemeClr>
            </a:solidFill>
            <a:prstDash val="dot"/>
            <a:headEnd type="none"/>
          </a:ln>
        </p:spPr>
        <p:style>
          <a:lnRef idx="1">
            <a:schemeClr val="accent1"/>
          </a:lnRef>
          <a:fillRef idx="0">
            <a:schemeClr val="accent1"/>
          </a:fillRef>
          <a:effectRef idx="0">
            <a:schemeClr val="accent1"/>
          </a:effectRef>
          <a:fontRef idx="minor">
            <a:schemeClr val="tx1"/>
          </a:fontRef>
        </p:style>
      </p:cxnSp>
      <p:sp>
        <p:nvSpPr>
          <p:cNvPr id="70" name="Oval 69"/>
          <p:cNvSpPr/>
          <p:nvPr/>
        </p:nvSpPr>
        <p:spPr>
          <a:xfrm>
            <a:off x="6074297" y="4935377"/>
            <a:ext cx="84842" cy="84864"/>
          </a:xfrm>
          <a:prstGeom prst="ellipse">
            <a:avLst/>
          </a:prstGeom>
          <a:solidFill>
            <a:srgbClr val="F1982D"/>
          </a:solidFill>
          <a:ln w="5080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84" tIns="34292" rIns="68584" bIns="34292" rtlCol="0" anchor="ctr"/>
          <a:lstStyle/>
          <a:p>
            <a:pPr algn="ctr"/>
            <a:endParaRPr lang="id-ID" sz="1400" dirty="0">
              <a:latin typeface="Lato Light"/>
            </a:endParaRPr>
          </a:p>
        </p:txBody>
      </p:sp>
      <p:cxnSp>
        <p:nvCxnSpPr>
          <p:cNvPr id="71" name="Straight Connector 70"/>
          <p:cNvCxnSpPr/>
          <p:nvPr/>
        </p:nvCxnSpPr>
        <p:spPr>
          <a:xfrm>
            <a:off x="6159139" y="4991953"/>
            <a:ext cx="393570" cy="0"/>
          </a:xfrm>
          <a:prstGeom prst="line">
            <a:avLst/>
          </a:prstGeom>
          <a:ln w="25400">
            <a:solidFill>
              <a:schemeClr val="bg1">
                <a:lumMod val="85000"/>
              </a:schemeClr>
            </a:solidFill>
            <a:prstDash val="dot"/>
          </a:ln>
        </p:spPr>
        <p:style>
          <a:lnRef idx="1">
            <a:schemeClr val="accent1"/>
          </a:lnRef>
          <a:fillRef idx="0">
            <a:schemeClr val="accent1"/>
          </a:fillRef>
          <a:effectRef idx="0">
            <a:schemeClr val="accent1"/>
          </a:effectRef>
          <a:fontRef idx="minor">
            <a:schemeClr val="tx1"/>
          </a:fontRef>
        </p:style>
      </p:cxnSp>
      <p:sp>
        <p:nvSpPr>
          <p:cNvPr id="72" name="TextBox 71"/>
          <p:cNvSpPr txBox="1"/>
          <p:nvPr/>
        </p:nvSpPr>
        <p:spPr>
          <a:xfrm>
            <a:off x="7521671" y="4802996"/>
            <a:ext cx="3229097" cy="346253"/>
          </a:xfrm>
          <a:prstGeom prst="rect">
            <a:avLst/>
          </a:prstGeom>
          <a:noFill/>
        </p:spPr>
        <p:txBody>
          <a:bodyPr wrap="none" lIns="68584" tIns="34292" rIns="68584" bIns="34292" rtlCol="0">
            <a:spAutoFit/>
          </a:bodyPr>
          <a:lstStyle/>
          <a:p>
            <a:r>
              <a:rPr lang="fr-FR" b="1" dirty="0" smtClean="0">
                <a:solidFill>
                  <a:srgbClr val="584B4F"/>
                </a:solidFill>
                <a:latin typeface="Exo 2.0" charset="0"/>
                <a:ea typeface="Exo 2.0" charset="0"/>
                <a:cs typeface="Exo 2.0" charset="0"/>
              </a:rPr>
              <a:t>Comment citer une image ? </a:t>
            </a:r>
            <a:endParaRPr lang="id-ID" b="1" dirty="0">
              <a:solidFill>
                <a:srgbClr val="584B4F"/>
              </a:solidFill>
              <a:latin typeface="Exo 2.0" charset="0"/>
              <a:ea typeface="Exo 2.0" charset="0"/>
              <a:cs typeface="Exo 2.0" charset="0"/>
            </a:endParaRPr>
          </a:p>
        </p:txBody>
      </p:sp>
      <p:cxnSp>
        <p:nvCxnSpPr>
          <p:cNvPr id="82" name="Straight Connector 81"/>
          <p:cNvCxnSpPr/>
          <p:nvPr/>
        </p:nvCxnSpPr>
        <p:spPr>
          <a:xfrm>
            <a:off x="6114592" y="5042365"/>
            <a:ext cx="2126" cy="1815637"/>
          </a:xfrm>
          <a:prstGeom prst="line">
            <a:avLst/>
          </a:prstGeom>
          <a:ln w="25400">
            <a:solidFill>
              <a:schemeClr val="bg1">
                <a:lumMod val="85000"/>
              </a:schemeClr>
            </a:solidFill>
            <a:prstDash val="dot"/>
            <a:headEnd type="none"/>
          </a:ln>
        </p:spPr>
        <p:style>
          <a:lnRef idx="1">
            <a:schemeClr val="accent1"/>
          </a:lnRef>
          <a:fillRef idx="0">
            <a:schemeClr val="accent1"/>
          </a:fillRef>
          <a:effectRef idx="0">
            <a:schemeClr val="accent1"/>
          </a:effectRef>
          <a:fontRef idx="minor">
            <a:schemeClr val="tx1"/>
          </a:fontRef>
        </p:style>
      </p:cxnSp>
      <p:sp>
        <p:nvSpPr>
          <p:cNvPr id="84" name="AutoShape 82"/>
          <p:cNvSpPr>
            <a:spLocks/>
          </p:cNvSpPr>
          <p:nvPr/>
        </p:nvSpPr>
        <p:spPr bwMode="auto">
          <a:xfrm>
            <a:off x="5057206" y="1690449"/>
            <a:ext cx="316951" cy="2971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67" y="5419"/>
                </a:moveTo>
                <a:cubicBezTo>
                  <a:pt x="4051" y="5419"/>
                  <a:pt x="4271" y="5505"/>
                  <a:pt x="4428" y="5687"/>
                </a:cubicBezTo>
                <a:cubicBezTo>
                  <a:pt x="4586" y="5865"/>
                  <a:pt x="4701" y="6078"/>
                  <a:pt x="4766" y="6326"/>
                </a:cubicBezTo>
                <a:cubicBezTo>
                  <a:pt x="4835" y="6574"/>
                  <a:pt x="4879" y="6836"/>
                  <a:pt x="4893" y="7106"/>
                </a:cubicBezTo>
                <a:cubicBezTo>
                  <a:pt x="4910" y="7377"/>
                  <a:pt x="4917" y="7596"/>
                  <a:pt x="4917" y="7760"/>
                </a:cubicBezTo>
                <a:lnTo>
                  <a:pt x="4917" y="9856"/>
                </a:lnTo>
                <a:cubicBezTo>
                  <a:pt x="4809" y="9928"/>
                  <a:pt x="4720" y="10015"/>
                  <a:pt x="4646" y="10110"/>
                </a:cubicBezTo>
                <a:cubicBezTo>
                  <a:pt x="4574" y="10208"/>
                  <a:pt x="4468" y="10257"/>
                  <a:pt x="4329" y="10257"/>
                </a:cubicBezTo>
                <a:lnTo>
                  <a:pt x="561" y="10257"/>
                </a:lnTo>
                <a:cubicBezTo>
                  <a:pt x="439" y="10257"/>
                  <a:pt x="338" y="10208"/>
                  <a:pt x="256" y="10110"/>
                </a:cubicBezTo>
                <a:cubicBezTo>
                  <a:pt x="177" y="10015"/>
                  <a:pt x="93" y="9928"/>
                  <a:pt x="0" y="9856"/>
                </a:cubicBezTo>
                <a:lnTo>
                  <a:pt x="0" y="7760"/>
                </a:lnTo>
                <a:cubicBezTo>
                  <a:pt x="0" y="7596"/>
                  <a:pt x="4" y="7377"/>
                  <a:pt x="12" y="7106"/>
                </a:cubicBezTo>
                <a:cubicBezTo>
                  <a:pt x="19" y="6836"/>
                  <a:pt x="57" y="6574"/>
                  <a:pt x="124" y="6326"/>
                </a:cubicBezTo>
                <a:cubicBezTo>
                  <a:pt x="196" y="6078"/>
                  <a:pt x="309" y="5865"/>
                  <a:pt x="465" y="5687"/>
                </a:cubicBezTo>
                <a:cubicBezTo>
                  <a:pt x="624" y="5508"/>
                  <a:pt x="842" y="5419"/>
                  <a:pt x="1123" y="5419"/>
                </a:cubicBezTo>
                <a:cubicBezTo>
                  <a:pt x="782" y="5151"/>
                  <a:pt x="508" y="4803"/>
                  <a:pt x="304" y="4377"/>
                </a:cubicBezTo>
                <a:cubicBezTo>
                  <a:pt x="103" y="3950"/>
                  <a:pt x="0" y="3469"/>
                  <a:pt x="0" y="2937"/>
                </a:cubicBezTo>
                <a:cubicBezTo>
                  <a:pt x="0" y="2539"/>
                  <a:pt x="64" y="2162"/>
                  <a:pt x="189" y="1805"/>
                </a:cubicBezTo>
                <a:cubicBezTo>
                  <a:pt x="316" y="1448"/>
                  <a:pt x="491" y="1134"/>
                  <a:pt x="717" y="861"/>
                </a:cubicBezTo>
                <a:cubicBezTo>
                  <a:pt x="943" y="590"/>
                  <a:pt x="1207" y="380"/>
                  <a:pt x="1504" y="227"/>
                </a:cubicBezTo>
                <a:cubicBezTo>
                  <a:pt x="1804" y="77"/>
                  <a:pt x="2119" y="0"/>
                  <a:pt x="2445" y="0"/>
                </a:cubicBezTo>
                <a:cubicBezTo>
                  <a:pt x="2793" y="0"/>
                  <a:pt x="3115" y="77"/>
                  <a:pt x="3412" y="227"/>
                </a:cubicBezTo>
                <a:cubicBezTo>
                  <a:pt x="3712" y="380"/>
                  <a:pt x="3969" y="590"/>
                  <a:pt x="4188" y="861"/>
                </a:cubicBezTo>
                <a:cubicBezTo>
                  <a:pt x="4406" y="1134"/>
                  <a:pt x="4584" y="1448"/>
                  <a:pt x="4716" y="1805"/>
                </a:cubicBezTo>
                <a:cubicBezTo>
                  <a:pt x="4850" y="2162"/>
                  <a:pt x="4917" y="2539"/>
                  <a:pt x="4917" y="2937"/>
                </a:cubicBezTo>
                <a:cubicBezTo>
                  <a:pt x="4917" y="3458"/>
                  <a:pt x="4814" y="3939"/>
                  <a:pt x="4603" y="4371"/>
                </a:cubicBezTo>
                <a:cubicBezTo>
                  <a:pt x="4392" y="4800"/>
                  <a:pt x="4115" y="5151"/>
                  <a:pt x="3767" y="5419"/>
                </a:cubicBezTo>
                <a:moveTo>
                  <a:pt x="18165" y="12062"/>
                </a:moveTo>
                <a:cubicBezTo>
                  <a:pt x="18672" y="12604"/>
                  <a:pt x="19070" y="13142"/>
                  <a:pt x="19356" y="13669"/>
                </a:cubicBezTo>
                <a:cubicBezTo>
                  <a:pt x="19641" y="14196"/>
                  <a:pt x="19788" y="14801"/>
                  <a:pt x="19788" y="15480"/>
                </a:cubicBezTo>
                <a:lnTo>
                  <a:pt x="19788" y="20816"/>
                </a:lnTo>
                <a:cubicBezTo>
                  <a:pt x="19694" y="20868"/>
                  <a:pt x="19620" y="20931"/>
                  <a:pt x="19557" y="20995"/>
                </a:cubicBezTo>
                <a:cubicBezTo>
                  <a:pt x="19497" y="21061"/>
                  <a:pt x="19425" y="21122"/>
                  <a:pt x="19344" y="21191"/>
                </a:cubicBezTo>
                <a:cubicBezTo>
                  <a:pt x="19262" y="21251"/>
                  <a:pt x="19173" y="21317"/>
                  <a:pt x="19075" y="21386"/>
                </a:cubicBezTo>
                <a:cubicBezTo>
                  <a:pt x="18976" y="21455"/>
                  <a:pt x="18835" y="21528"/>
                  <a:pt x="18662" y="21599"/>
                </a:cubicBezTo>
                <a:lnTo>
                  <a:pt x="2942" y="21599"/>
                </a:lnTo>
                <a:cubicBezTo>
                  <a:pt x="2675" y="21599"/>
                  <a:pt x="2467" y="21499"/>
                  <a:pt x="2318" y="21291"/>
                </a:cubicBezTo>
                <a:cubicBezTo>
                  <a:pt x="2167" y="21081"/>
                  <a:pt x="2003" y="20926"/>
                  <a:pt x="1819" y="20816"/>
                </a:cubicBezTo>
                <a:lnTo>
                  <a:pt x="1819" y="15480"/>
                </a:lnTo>
                <a:cubicBezTo>
                  <a:pt x="1819" y="14763"/>
                  <a:pt x="1989" y="14127"/>
                  <a:pt x="2335" y="13571"/>
                </a:cubicBezTo>
                <a:cubicBezTo>
                  <a:pt x="2678" y="13018"/>
                  <a:pt x="3052" y="12511"/>
                  <a:pt x="3460" y="12062"/>
                </a:cubicBezTo>
                <a:cubicBezTo>
                  <a:pt x="3535" y="11970"/>
                  <a:pt x="3633" y="11869"/>
                  <a:pt x="3753" y="11766"/>
                </a:cubicBezTo>
                <a:cubicBezTo>
                  <a:pt x="3873" y="11659"/>
                  <a:pt x="4000" y="11590"/>
                  <a:pt x="4137" y="11553"/>
                </a:cubicBezTo>
                <a:cubicBezTo>
                  <a:pt x="4276" y="11495"/>
                  <a:pt x="4432" y="11466"/>
                  <a:pt x="4610" y="11455"/>
                </a:cubicBezTo>
                <a:cubicBezTo>
                  <a:pt x="4785" y="11446"/>
                  <a:pt x="4956" y="11423"/>
                  <a:pt x="5126" y="11388"/>
                </a:cubicBezTo>
                <a:cubicBezTo>
                  <a:pt x="5594" y="11299"/>
                  <a:pt x="6091" y="11210"/>
                  <a:pt x="6621" y="11121"/>
                </a:cubicBezTo>
                <a:cubicBezTo>
                  <a:pt x="7149" y="11034"/>
                  <a:pt x="7665" y="10945"/>
                  <a:pt x="8172" y="10853"/>
                </a:cubicBezTo>
                <a:cubicBezTo>
                  <a:pt x="7483" y="10326"/>
                  <a:pt x="6928" y="9632"/>
                  <a:pt x="6513" y="8762"/>
                </a:cubicBezTo>
                <a:cubicBezTo>
                  <a:pt x="6093" y="7896"/>
                  <a:pt x="5884" y="6940"/>
                  <a:pt x="5884" y="5903"/>
                </a:cubicBezTo>
                <a:cubicBezTo>
                  <a:pt x="5884" y="5097"/>
                  <a:pt x="6016" y="4331"/>
                  <a:pt x="6275" y="3608"/>
                </a:cubicBezTo>
                <a:cubicBezTo>
                  <a:pt x="6535" y="2885"/>
                  <a:pt x="6887" y="2260"/>
                  <a:pt x="7331" y="1733"/>
                </a:cubicBezTo>
                <a:cubicBezTo>
                  <a:pt x="7778" y="1203"/>
                  <a:pt x="8299" y="786"/>
                  <a:pt x="8894" y="472"/>
                </a:cubicBezTo>
                <a:cubicBezTo>
                  <a:pt x="9494" y="158"/>
                  <a:pt x="10125" y="3"/>
                  <a:pt x="10802" y="3"/>
                </a:cubicBezTo>
                <a:cubicBezTo>
                  <a:pt x="11476" y="3"/>
                  <a:pt x="12112" y="158"/>
                  <a:pt x="12710" y="472"/>
                </a:cubicBezTo>
                <a:cubicBezTo>
                  <a:pt x="13307" y="786"/>
                  <a:pt x="13826" y="1203"/>
                  <a:pt x="14272" y="1733"/>
                </a:cubicBezTo>
                <a:cubicBezTo>
                  <a:pt x="14716" y="2260"/>
                  <a:pt x="15067" y="2885"/>
                  <a:pt x="15328" y="3608"/>
                </a:cubicBezTo>
                <a:cubicBezTo>
                  <a:pt x="15590" y="4331"/>
                  <a:pt x="15719" y="5097"/>
                  <a:pt x="15719" y="5903"/>
                </a:cubicBezTo>
                <a:cubicBezTo>
                  <a:pt x="15719" y="6939"/>
                  <a:pt x="15513" y="7890"/>
                  <a:pt x="15100" y="8757"/>
                </a:cubicBezTo>
                <a:cubicBezTo>
                  <a:pt x="14685" y="9620"/>
                  <a:pt x="14128" y="10320"/>
                  <a:pt x="13432" y="10853"/>
                </a:cubicBezTo>
                <a:cubicBezTo>
                  <a:pt x="13936" y="10945"/>
                  <a:pt x="14452" y="11031"/>
                  <a:pt x="14978" y="11115"/>
                </a:cubicBezTo>
                <a:cubicBezTo>
                  <a:pt x="15504" y="11198"/>
                  <a:pt x="16005" y="11288"/>
                  <a:pt x="16478" y="11388"/>
                </a:cubicBezTo>
                <a:cubicBezTo>
                  <a:pt x="16653" y="11426"/>
                  <a:pt x="16826" y="11449"/>
                  <a:pt x="16994" y="11455"/>
                </a:cubicBezTo>
                <a:cubicBezTo>
                  <a:pt x="17162" y="11466"/>
                  <a:pt x="17323" y="11495"/>
                  <a:pt x="17467" y="11553"/>
                </a:cubicBezTo>
                <a:cubicBezTo>
                  <a:pt x="17603" y="11590"/>
                  <a:pt x="17731" y="11659"/>
                  <a:pt x="17851" y="11766"/>
                </a:cubicBezTo>
                <a:cubicBezTo>
                  <a:pt x="17966" y="11869"/>
                  <a:pt x="18074" y="11970"/>
                  <a:pt x="18165" y="12062"/>
                </a:cubicBezTo>
                <a:moveTo>
                  <a:pt x="20474" y="5419"/>
                </a:moveTo>
                <a:cubicBezTo>
                  <a:pt x="20757" y="5419"/>
                  <a:pt x="20973" y="5505"/>
                  <a:pt x="21124" y="5687"/>
                </a:cubicBezTo>
                <a:cubicBezTo>
                  <a:pt x="21271" y="5865"/>
                  <a:pt x="21381" y="6078"/>
                  <a:pt x="21448" y="6326"/>
                </a:cubicBezTo>
                <a:cubicBezTo>
                  <a:pt x="21520" y="6574"/>
                  <a:pt x="21561" y="6836"/>
                  <a:pt x="21576" y="7106"/>
                </a:cubicBezTo>
                <a:cubicBezTo>
                  <a:pt x="21592" y="7377"/>
                  <a:pt x="21599" y="7596"/>
                  <a:pt x="21599" y="7760"/>
                </a:cubicBezTo>
                <a:lnTo>
                  <a:pt x="21599" y="9856"/>
                </a:lnTo>
                <a:cubicBezTo>
                  <a:pt x="21508" y="9928"/>
                  <a:pt x="21422" y="10015"/>
                  <a:pt x="21340" y="10110"/>
                </a:cubicBezTo>
                <a:cubicBezTo>
                  <a:pt x="21261" y="10208"/>
                  <a:pt x="21158" y="10257"/>
                  <a:pt x="21036" y="10257"/>
                </a:cubicBezTo>
                <a:lnTo>
                  <a:pt x="17268" y="10257"/>
                </a:lnTo>
                <a:cubicBezTo>
                  <a:pt x="17131" y="10257"/>
                  <a:pt x="17023" y="10208"/>
                  <a:pt x="16953" y="10110"/>
                </a:cubicBezTo>
                <a:cubicBezTo>
                  <a:pt x="16879" y="10015"/>
                  <a:pt x="16790" y="9928"/>
                  <a:pt x="16682" y="9856"/>
                </a:cubicBezTo>
                <a:lnTo>
                  <a:pt x="16682" y="7760"/>
                </a:lnTo>
                <a:cubicBezTo>
                  <a:pt x="16682" y="7596"/>
                  <a:pt x="16692" y="7377"/>
                  <a:pt x="16706" y="7106"/>
                </a:cubicBezTo>
                <a:cubicBezTo>
                  <a:pt x="16720" y="6836"/>
                  <a:pt x="16766" y="6574"/>
                  <a:pt x="16836" y="6326"/>
                </a:cubicBezTo>
                <a:cubicBezTo>
                  <a:pt x="16912" y="6078"/>
                  <a:pt x="17023" y="5865"/>
                  <a:pt x="17183" y="5687"/>
                </a:cubicBezTo>
                <a:cubicBezTo>
                  <a:pt x="17337" y="5508"/>
                  <a:pt x="17556" y="5419"/>
                  <a:pt x="17829" y="5419"/>
                </a:cubicBezTo>
                <a:cubicBezTo>
                  <a:pt x="17488" y="5151"/>
                  <a:pt x="17210" y="4803"/>
                  <a:pt x="16999" y="4377"/>
                </a:cubicBezTo>
                <a:cubicBezTo>
                  <a:pt x="16788" y="3950"/>
                  <a:pt x="16682" y="3469"/>
                  <a:pt x="16682" y="2937"/>
                </a:cubicBezTo>
                <a:cubicBezTo>
                  <a:pt x="16682" y="2539"/>
                  <a:pt x="16744" y="2162"/>
                  <a:pt x="16872" y="1805"/>
                </a:cubicBezTo>
                <a:cubicBezTo>
                  <a:pt x="16999" y="1448"/>
                  <a:pt x="17174" y="1134"/>
                  <a:pt x="17400" y="861"/>
                </a:cubicBezTo>
                <a:cubicBezTo>
                  <a:pt x="17625" y="590"/>
                  <a:pt x="17889" y="380"/>
                  <a:pt x="18187" y="227"/>
                </a:cubicBezTo>
                <a:cubicBezTo>
                  <a:pt x="18487" y="77"/>
                  <a:pt x="18808" y="0"/>
                  <a:pt x="19152" y="0"/>
                </a:cubicBezTo>
                <a:cubicBezTo>
                  <a:pt x="19480" y="0"/>
                  <a:pt x="19795" y="77"/>
                  <a:pt x="20095" y="227"/>
                </a:cubicBezTo>
                <a:cubicBezTo>
                  <a:pt x="20395" y="380"/>
                  <a:pt x="20656" y="590"/>
                  <a:pt x="20882" y="861"/>
                </a:cubicBezTo>
                <a:cubicBezTo>
                  <a:pt x="21108" y="1134"/>
                  <a:pt x="21285" y="1448"/>
                  <a:pt x="21412" y="1805"/>
                </a:cubicBezTo>
                <a:cubicBezTo>
                  <a:pt x="21537" y="2162"/>
                  <a:pt x="21599" y="2539"/>
                  <a:pt x="21599" y="2937"/>
                </a:cubicBezTo>
                <a:cubicBezTo>
                  <a:pt x="21599" y="3458"/>
                  <a:pt x="21499" y="3939"/>
                  <a:pt x="21295" y="4371"/>
                </a:cubicBezTo>
                <a:cubicBezTo>
                  <a:pt x="21093" y="4800"/>
                  <a:pt x="20820" y="5151"/>
                  <a:pt x="20474" y="5419"/>
                </a:cubicBezTo>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86" name="AutoShape 19"/>
          <p:cNvSpPr>
            <a:spLocks/>
          </p:cNvSpPr>
          <p:nvPr/>
        </p:nvSpPr>
        <p:spPr bwMode="auto">
          <a:xfrm>
            <a:off x="6882639" y="4821756"/>
            <a:ext cx="315684" cy="295992"/>
          </a:xfrm>
          <a:custGeom>
            <a:avLst/>
            <a:gdLst>
              <a:gd name="T0" fmla="*/ 10800 w 21600"/>
              <a:gd name="T1" fmla="*/ 10789 h 21579"/>
              <a:gd name="T2" fmla="*/ 10800 w 21600"/>
              <a:gd name="T3" fmla="*/ 10789 h 21579"/>
              <a:gd name="T4" fmla="*/ 10800 w 21600"/>
              <a:gd name="T5" fmla="*/ 10789 h 21579"/>
              <a:gd name="T6" fmla="*/ 10800 w 21600"/>
              <a:gd name="T7" fmla="*/ 10789 h 21579"/>
            </a:gdLst>
            <a:ahLst/>
            <a:cxnLst>
              <a:cxn ang="0">
                <a:pos x="T0" y="T1"/>
              </a:cxn>
              <a:cxn ang="0">
                <a:pos x="T2" y="T3"/>
              </a:cxn>
              <a:cxn ang="0">
                <a:pos x="T4" y="T5"/>
              </a:cxn>
              <a:cxn ang="0">
                <a:pos x="T6" y="T7"/>
              </a:cxn>
            </a:cxnLst>
            <a:rect l="0" t="0" r="r" b="b"/>
            <a:pathLst>
              <a:path w="21600" h="21579">
                <a:moveTo>
                  <a:pt x="21599" y="9391"/>
                </a:moveTo>
                <a:cubicBezTo>
                  <a:pt x="21599" y="9887"/>
                  <a:pt x="21472" y="10321"/>
                  <a:pt x="21218" y="10697"/>
                </a:cubicBezTo>
                <a:cubicBezTo>
                  <a:pt x="20963" y="11072"/>
                  <a:pt x="20647" y="11313"/>
                  <a:pt x="20263" y="11427"/>
                </a:cubicBezTo>
                <a:lnTo>
                  <a:pt x="20263" y="16610"/>
                </a:lnTo>
                <a:cubicBezTo>
                  <a:pt x="20263" y="17200"/>
                  <a:pt x="20087" y="17708"/>
                  <a:pt x="19729" y="18128"/>
                </a:cubicBezTo>
                <a:cubicBezTo>
                  <a:pt x="19374" y="18550"/>
                  <a:pt x="18951" y="18758"/>
                  <a:pt x="18459" y="18758"/>
                </a:cubicBezTo>
                <a:cubicBezTo>
                  <a:pt x="17927" y="18122"/>
                  <a:pt x="17286" y="17505"/>
                  <a:pt x="16537" y="16904"/>
                </a:cubicBezTo>
                <a:cubicBezTo>
                  <a:pt x="15785" y="16305"/>
                  <a:pt x="14980" y="15756"/>
                  <a:pt x="14116" y="15254"/>
                </a:cubicBezTo>
                <a:cubicBezTo>
                  <a:pt x="13254" y="14755"/>
                  <a:pt x="12363" y="14324"/>
                  <a:pt x="11449" y="13969"/>
                </a:cubicBezTo>
                <a:cubicBezTo>
                  <a:pt x="10536" y="13614"/>
                  <a:pt x="9648" y="13379"/>
                  <a:pt x="8788" y="13267"/>
                </a:cubicBezTo>
                <a:cubicBezTo>
                  <a:pt x="8453" y="13379"/>
                  <a:pt x="8179" y="13564"/>
                  <a:pt x="7968" y="13828"/>
                </a:cubicBezTo>
                <a:cubicBezTo>
                  <a:pt x="7758" y="14092"/>
                  <a:pt x="7613" y="14386"/>
                  <a:pt x="7535" y="14706"/>
                </a:cubicBezTo>
                <a:cubicBezTo>
                  <a:pt x="7457" y="15028"/>
                  <a:pt x="7449" y="15360"/>
                  <a:pt x="7510" y="15698"/>
                </a:cubicBezTo>
                <a:cubicBezTo>
                  <a:pt x="7574" y="16035"/>
                  <a:pt x="7719" y="16340"/>
                  <a:pt x="7946" y="16610"/>
                </a:cubicBezTo>
                <a:cubicBezTo>
                  <a:pt x="7750" y="16992"/>
                  <a:pt x="7660" y="17347"/>
                  <a:pt x="7677" y="17673"/>
                </a:cubicBezTo>
                <a:cubicBezTo>
                  <a:pt x="7692" y="17993"/>
                  <a:pt x="7772" y="18307"/>
                  <a:pt x="7917" y="18606"/>
                </a:cubicBezTo>
                <a:cubicBezTo>
                  <a:pt x="8059" y="18908"/>
                  <a:pt x="8255" y="19193"/>
                  <a:pt x="8497" y="19469"/>
                </a:cubicBezTo>
                <a:cubicBezTo>
                  <a:pt x="8737" y="19745"/>
                  <a:pt x="8996" y="20021"/>
                  <a:pt x="9271" y="20291"/>
                </a:cubicBezTo>
                <a:cubicBezTo>
                  <a:pt x="9114" y="20696"/>
                  <a:pt x="8842" y="21001"/>
                  <a:pt x="8455" y="21212"/>
                </a:cubicBezTo>
                <a:cubicBezTo>
                  <a:pt x="8069" y="21423"/>
                  <a:pt x="7655" y="21541"/>
                  <a:pt x="7212" y="21570"/>
                </a:cubicBezTo>
                <a:cubicBezTo>
                  <a:pt x="6771" y="21599"/>
                  <a:pt x="6340" y="21550"/>
                  <a:pt x="5917" y="21423"/>
                </a:cubicBezTo>
                <a:cubicBezTo>
                  <a:pt x="5496" y="21294"/>
                  <a:pt x="5163" y="21092"/>
                  <a:pt x="4923" y="20810"/>
                </a:cubicBezTo>
                <a:cubicBezTo>
                  <a:pt x="4781" y="20241"/>
                  <a:pt x="4624" y="19657"/>
                  <a:pt x="4453" y="19055"/>
                </a:cubicBezTo>
                <a:cubicBezTo>
                  <a:pt x="4281" y="18453"/>
                  <a:pt x="4139" y="17843"/>
                  <a:pt x="4032" y="17224"/>
                </a:cubicBezTo>
                <a:cubicBezTo>
                  <a:pt x="3921" y="16599"/>
                  <a:pt x="3868" y="15953"/>
                  <a:pt x="3868" y="15281"/>
                </a:cubicBezTo>
                <a:cubicBezTo>
                  <a:pt x="3868" y="14615"/>
                  <a:pt x="3961" y="13905"/>
                  <a:pt x="4149" y="13153"/>
                </a:cubicBezTo>
                <a:lnTo>
                  <a:pt x="1804" y="13153"/>
                </a:lnTo>
                <a:cubicBezTo>
                  <a:pt x="1312" y="13153"/>
                  <a:pt x="888" y="12945"/>
                  <a:pt x="533" y="12522"/>
                </a:cubicBezTo>
                <a:cubicBezTo>
                  <a:pt x="176" y="12100"/>
                  <a:pt x="0" y="11592"/>
                  <a:pt x="0" y="10990"/>
                </a:cubicBezTo>
                <a:lnTo>
                  <a:pt x="0" y="7774"/>
                </a:lnTo>
                <a:cubicBezTo>
                  <a:pt x="0" y="7184"/>
                  <a:pt x="176" y="6676"/>
                  <a:pt x="526" y="6245"/>
                </a:cubicBezTo>
                <a:cubicBezTo>
                  <a:pt x="878" y="5819"/>
                  <a:pt x="1304" y="5605"/>
                  <a:pt x="1804" y="5605"/>
                </a:cubicBezTo>
                <a:lnTo>
                  <a:pt x="7652" y="5605"/>
                </a:lnTo>
                <a:cubicBezTo>
                  <a:pt x="8551" y="5605"/>
                  <a:pt x="9508" y="5449"/>
                  <a:pt x="10524" y="5135"/>
                </a:cubicBezTo>
                <a:cubicBezTo>
                  <a:pt x="11540" y="4821"/>
                  <a:pt x="12536" y="4399"/>
                  <a:pt x="13511" y="3873"/>
                </a:cubicBezTo>
                <a:cubicBezTo>
                  <a:pt x="14488" y="3342"/>
                  <a:pt x="15408" y="2744"/>
                  <a:pt x="16272" y="2071"/>
                </a:cubicBezTo>
                <a:cubicBezTo>
                  <a:pt x="17134" y="1405"/>
                  <a:pt x="17864" y="713"/>
                  <a:pt x="18459" y="0"/>
                </a:cubicBezTo>
                <a:cubicBezTo>
                  <a:pt x="18951" y="0"/>
                  <a:pt x="19374" y="214"/>
                  <a:pt x="19729" y="633"/>
                </a:cubicBezTo>
                <a:cubicBezTo>
                  <a:pt x="20087" y="1056"/>
                  <a:pt x="20263" y="1567"/>
                  <a:pt x="20263" y="2165"/>
                </a:cubicBezTo>
                <a:lnTo>
                  <a:pt x="20263" y="7334"/>
                </a:lnTo>
                <a:cubicBezTo>
                  <a:pt x="20647" y="7445"/>
                  <a:pt x="20963" y="7692"/>
                  <a:pt x="21218" y="8070"/>
                </a:cubicBezTo>
                <a:cubicBezTo>
                  <a:pt x="21472" y="8454"/>
                  <a:pt x="21599" y="8895"/>
                  <a:pt x="21599" y="9391"/>
                </a:cubicBezTo>
                <a:moveTo>
                  <a:pt x="18459" y="2855"/>
                </a:moveTo>
                <a:cubicBezTo>
                  <a:pt x="17864" y="3407"/>
                  <a:pt x="17215" y="3941"/>
                  <a:pt x="16512" y="4451"/>
                </a:cubicBezTo>
                <a:cubicBezTo>
                  <a:pt x="15810" y="4962"/>
                  <a:pt x="15065" y="5423"/>
                  <a:pt x="14280" y="5834"/>
                </a:cubicBezTo>
                <a:cubicBezTo>
                  <a:pt x="13494" y="6245"/>
                  <a:pt x="12693" y="6609"/>
                  <a:pt x="11878" y="6923"/>
                </a:cubicBezTo>
                <a:cubicBezTo>
                  <a:pt x="11060" y="7237"/>
                  <a:pt x="10255" y="7462"/>
                  <a:pt x="9457" y="7603"/>
                </a:cubicBezTo>
                <a:lnTo>
                  <a:pt x="9457" y="11172"/>
                </a:lnTo>
                <a:cubicBezTo>
                  <a:pt x="10255" y="11325"/>
                  <a:pt x="11060" y="11554"/>
                  <a:pt x="11878" y="11862"/>
                </a:cubicBezTo>
                <a:cubicBezTo>
                  <a:pt x="12693" y="12170"/>
                  <a:pt x="13494" y="12537"/>
                  <a:pt x="14280" y="12956"/>
                </a:cubicBezTo>
                <a:cubicBezTo>
                  <a:pt x="15065" y="13379"/>
                  <a:pt x="15812" y="13843"/>
                  <a:pt x="16524" y="14347"/>
                </a:cubicBezTo>
                <a:cubicBezTo>
                  <a:pt x="17234" y="14855"/>
                  <a:pt x="17881" y="15380"/>
                  <a:pt x="18459" y="15920"/>
                </a:cubicBezTo>
                <a:lnTo>
                  <a:pt x="18459" y="2855"/>
                </a:lnTo>
                <a:close/>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87" name="AutoShape 20"/>
          <p:cNvSpPr>
            <a:spLocks/>
          </p:cNvSpPr>
          <p:nvPr/>
        </p:nvSpPr>
        <p:spPr bwMode="auto">
          <a:xfrm>
            <a:off x="5057206" y="3788563"/>
            <a:ext cx="316951" cy="2959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87" y="2580"/>
                </a:moveTo>
                <a:cubicBezTo>
                  <a:pt x="20419" y="2580"/>
                  <a:pt x="20793" y="2735"/>
                  <a:pt x="21116" y="3052"/>
                </a:cubicBezTo>
                <a:cubicBezTo>
                  <a:pt x="21438" y="3372"/>
                  <a:pt x="21599" y="3743"/>
                  <a:pt x="21599" y="4175"/>
                </a:cubicBezTo>
                <a:lnTo>
                  <a:pt x="21599" y="19987"/>
                </a:lnTo>
                <a:cubicBezTo>
                  <a:pt x="21599" y="20419"/>
                  <a:pt x="21438" y="20796"/>
                  <a:pt x="21116" y="21116"/>
                </a:cubicBezTo>
                <a:cubicBezTo>
                  <a:pt x="20793" y="21438"/>
                  <a:pt x="20419" y="21599"/>
                  <a:pt x="19987" y="21599"/>
                </a:cubicBezTo>
                <a:lnTo>
                  <a:pt x="1612" y="21599"/>
                </a:lnTo>
                <a:cubicBezTo>
                  <a:pt x="1180" y="21599"/>
                  <a:pt x="806" y="21438"/>
                  <a:pt x="483" y="21116"/>
                </a:cubicBezTo>
                <a:cubicBezTo>
                  <a:pt x="161" y="20796"/>
                  <a:pt x="0" y="20419"/>
                  <a:pt x="0" y="19987"/>
                </a:cubicBezTo>
                <a:lnTo>
                  <a:pt x="0" y="4175"/>
                </a:lnTo>
                <a:cubicBezTo>
                  <a:pt x="0" y="3743"/>
                  <a:pt x="161" y="3372"/>
                  <a:pt x="483" y="3052"/>
                </a:cubicBezTo>
                <a:cubicBezTo>
                  <a:pt x="806" y="2735"/>
                  <a:pt x="1180" y="2580"/>
                  <a:pt x="1612" y="2580"/>
                </a:cubicBezTo>
                <a:lnTo>
                  <a:pt x="2150" y="2580"/>
                </a:lnTo>
                <a:lnTo>
                  <a:pt x="2150" y="2401"/>
                </a:lnTo>
                <a:cubicBezTo>
                  <a:pt x="2150" y="2116"/>
                  <a:pt x="2196" y="1828"/>
                  <a:pt x="2288" y="1540"/>
                </a:cubicBezTo>
                <a:cubicBezTo>
                  <a:pt x="2381" y="1249"/>
                  <a:pt x="2530" y="990"/>
                  <a:pt x="2738" y="766"/>
                </a:cubicBezTo>
                <a:cubicBezTo>
                  <a:pt x="2942" y="541"/>
                  <a:pt x="3216" y="360"/>
                  <a:pt x="3555" y="213"/>
                </a:cubicBezTo>
                <a:cubicBezTo>
                  <a:pt x="3895" y="75"/>
                  <a:pt x="4310" y="0"/>
                  <a:pt x="4796" y="0"/>
                </a:cubicBezTo>
                <a:cubicBezTo>
                  <a:pt x="5283" y="0"/>
                  <a:pt x="5698" y="75"/>
                  <a:pt x="6037" y="213"/>
                </a:cubicBezTo>
                <a:cubicBezTo>
                  <a:pt x="6377" y="360"/>
                  <a:pt x="6651" y="541"/>
                  <a:pt x="6858" y="766"/>
                </a:cubicBezTo>
                <a:cubicBezTo>
                  <a:pt x="7062" y="990"/>
                  <a:pt x="7215" y="1255"/>
                  <a:pt x="7313" y="1546"/>
                </a:cubicBezTo>
                <a:cubicBezTo>
                  <a:pt x="7411" y="1840"/>
                  <a:pt x="7457" y="2125"/>
                  <a:pt x="7457" y="2401"/>
                </a:cubicBezTo>
                <a:lnTo>
                  <a:pt x="7457" y="2580"/>
                </a:lnTo>
                <a:lnTo>
                  <a:pt x="8133" y="2580"/>
                </a:lnTo>
                <a:lnTo>
                  <a:pt x="8133" y="2401"/>
                </a:lnTo>
                <a:cubicBezTo>
                  <a:pt x="8133" y="2116"/>
                  <a:pt x="8179" y="1828"/>
                  <a:pt x="8269" y="1540"/>
                </a:cubicBezTo>
                <a:cubicBezTo>
                  <a:pt x="8364" y="1249"/>
                  <a:pt x="8511" y="990"/>
                  <a:pt x="8718" y="766"/>
                </a:cubicBezTo>
                <a:cubicBezTo>
                  <a:pt x="8925" y="541"/>
                  <a:pt x="9199" y="360"/>
                  <a:pt x="9538" y="213"/>
                </a:cubicBezTo>
                <a:cubicBezTo>
                  <a:pt x="9878" y="74"/>
                  <a:pt x="10293" y="0"/>
                  <a:pt x="10779" y="0"/>
                </a:cubicBezTo>
                <a:cubicBezTo>
                  <a:pt x="11266" y="0"/>
                  <a:pt x="11678" y="74"/>
                  <a:pt x="12020" y="213"/>
                </a:cubicBezTo>
                <a:cubicBezTo>
                  <a:pt x="12360" y="360"/>
                  <a:pt x="12636" y="541"/>
                  <a:pt x="12852" y="766"/>
                </a:cubicBezTo>
                <a:cubicBezTo>
                  <a:pt x="13068" y="990"/>
                  <a:pt x="13227" y="1255"/>
                  <a:pt x="13322" y="1546"/>
                </a:cubicBezTo>
                <a:cubicBezTo>
                  <a:pt x="13417" y="1840"/>
                  <a:pt x="13469" y="2125"/>
                  <a:pt x="13469" y="2401"/>
                </a:cubicBezTo>
                <a:lnTo>
                  <a:pt x="13469" y="2580"/>
                </a:lnTo>
                <a:lnTo>
                  <a:pt x="14142" y="2580"/>
                </a:lnTo>
                <a:lnTo>
                  <a:pt x="14142" y="2401"/>
                </a:lnTo>
                <a:cubicBezTo>
                  <a:pt x="14142" y="2116"/>
                  <a:pt x="14191" y="1828"/>
                  <a:pt x="14286" y="1540"/>
                </a:cubicBezTo>
                <a:cubicBezTo>
                  <a:pt x="14384" y="1249"/>
                  <a:pt x="14534" y="990"/>
                  <a:pt x="14741" y="765"/>
                </a:cubicBezTo>
                <a:cubicBezTo>
                  <a:pt x="14948" y="541"/>
                  <a:pt x="15219" y="359"/>
                  <a:pt x="15556" y="213"/>
                </a:cubicBezTo>
                <a:cubicBezTo>
                  <a:pt x="15890" y="74"/>
                  <a:pt x="16305" y="0"/>
                  <a:pt x="16803" y="0"/>
                </a:cubicBezTo>
                <a:cubicBezTo>
                  <a:pt x="17289" y="0"/>
                  <a:pt x="17704" y="74"/>
                  <a:pt x="18044" y="213"/>
                </a:cubicBezTo>
                <a:cubicBezTo>
                  <a:pt x="18383" y="359"/>
                  <a:pt x="18657" y="541"/>
                  <a:pt x="18864" y="765"/>
                </a:cubicBezTo>
                <a:cubicBezTo>
                  <a:pt x="19069" y="990"/>
                  <a:pt x="19218" y="1255"/>
                  <a:pt x="19311" y="1546"/>
                </a:cubicBezTo>
                <a:cubicBezTo>
                  <a:pt x="19403" y="1839"/>
                  <a:pt x="19449" y="2125"/>
                  <a:pt x="19449" y="2401"/>
                </a:cubicBezTo>
                <a:lnTo>
                  <a:pt x="19449" y="2580"/>
                </a:lnTo>
                <a:lnTo>
                  <a:pt x="19987" y="2580"/>
                </a:lnTo>
                <a:close/>
                <a:moveTo>
                  <a:pt x="6066" y="7968"/>
                </a:moveTo>
                <a:lnTo>
                  <a:pt x="2179" y="7968"/>
                </a:lnTo>
                <a:lnTo>
                  <a:pt x="2179" y="11443"/>
                </a:lnTo>
                <a:lnTo>
                  <a:pt x="6066" y="11443"/>
                </a:lnTo>
                <a:lnTo>
                  <a:pt x="6066" y="7968"/>
                </a:lnTo>
                <a:close/>
                <a:moveTo>
                  <a:pt x="6066" y="11976"/>
                </a:moveTo>
                <a:lnTo>
                  <a:pt x="2179" y="11976"/>
                </a:lnTo>
                <a:lnTo>
                  <a:pt x="2179" y="15452"/>
                </a:lnTo>
                <a:lnTo>
                  <a:pt x="6066" y="15452"/>
                </a:lnTo>
                <a:lnTo>
                  <a:pt x="6066" y="11976"/>
                </a:lnTo>
                <a:close/>
                <a:moveTo>
                  <a:pt x="6066" y="15976"/>
                </a:moveTo>
                <a:lnTo>
                  <a:pt x="2179" y="15976"/>
                </a:lnTo>
                <a:lnTo>
                  <a:pt x="2179" y="19422"/>
                </a:lnTo>
                <a:lnTo>
                  <a:pt x="6066" y="19422"/>
                </a:lnTo>
                <a:lnTo>
                  <a:pt x="6066" y="15976"/>
                </a:lnTo>
                <a:close/>
                <a:moveTo>
                  <a:pt x="3754" y="5543"/>
                </a:moveTo>
                <a:cubicBezTo>
                  <a:pt x="3754" y="6067"/>
                  <a:pt x="4102" y="6323"/>
                  <a:pt x="4799" y="6323"/>
                </a:cubicBezTo>
                <a:cubicBezTo>
                  <a:pt x="5499" y="6323"/>
                  <a:pt x="5847" y="6067"/>
                  <a:pt x="5847" y="5543"/>
                </a:cubicBezTo>
                <a:lnTo>
                  <a:pt x="5847" y="2398"/>
                </a:lnTo>
                <a:cubicBezTo>
                  <a:pt x="5847" y="1877"/>
                  <a:pt x="5499" y="1612"/>
                  <a:pt x="4799" y="1612"/>
                </a:cubicBezTo>
                <a:cubicBezTo>
                  <a:pt x="4102" y="1612"/>
                  <a:pt x="3754" y="1877"/>
                  <a:pt x="3754" y="2398"/>
                </a:cubicBezTo>
                <a:lnTo>
                  <a:pt x="3754" y="5543"/>
                </a:lnTo>
                <a:close/>
                <a:moveTo>
                  <a:pt x="10535" y="7968"/>
                </a:moveTo>
                <a:lnTo>
                  <a:pt x="6607" y="7968"/>
                </a:lnTo>
                <a:lnTo>
                  <a:pt x="6607" y="11443"/>
                </a:lnTo>
                <a:lnTo>
                  <a:pt x="10535" y="11443"/>
                </a:lnTo>
                <a:lnTo>
                  <a:pt x="10535" y="7968"/>
                </a:lnTo>
                <a:close/>
                <a:moveTo>
                  <a:pt x="10535" y="11976"/>
                </a:moveTo>
                <a:lnTo>
                  <a:pt x="6607" y="11976"/>
                </a:lnTo>
                <a:lnTo>
                  <a:pt x="6607" y="15452"/>
                </a:lnTo>
                <a:lnTo>
                  <a:pt x="10535" y="15452"/>
                </a:lnTo>
                <a:lnTo>
                  <a:pt x="10535" y="11976"/>
                </a:lnTo>
                <a:close/>
                <a:moveTo>
                  <a:pt x="10535" y="15976"/>
                </a:moveTo>
                <a:lnTo>
                  <a:pt x="6607" y="15976"/>
                </a:lnTo>
                <a:lnTo>
                  <a:pt x="6607" y="19422"/>
                </a:lnTo>
                <a:lnTo>
                  <a:pt x="10535" y="19422"/>
                </a:lnTo>
                <a:lnTo>
                  <a:pt x="10535" y="15976"/>
                </a:lnTo>
                <a:close/>
                <a:moveTo>
                  <a:pt x="9774" y="5543"/>
                </a:moveTo>
                <a:cubicBezTo>
                  <a:pt x="9774" y="5825"/>
                  <a:pt x="9849" y="6027"/>
                  <a:pt x="9996" y="6145"/>
                </a:cubicBezTo>
                <a:cubicBezTo>
                  <a:pt x="10143" y="6269"/>
                  <a:pt x="10405" y="6323"/>
                  <a:pt x="10782" y="6323"/>
                </a:cubicBezTo>
                <a:cubicBezTo>
                  <a:pt x="11159" y="6323"/>
                  <a:pt x="11427" y="6263"/>
                  <a:pt x="11588" y="6139"/>
                </a:cubicBezTo>
                <a:cubicBezTo>
                  <a:pt x="11750" y="6015"/>
                  <a:pt x="11830" y="5819"/>
                  <a:pt x="11830" y="5543"/>
                </a:cubicBezTo>
                <a:lnTo>
                  <a:pt x="11830" y="2398"/>
                </a:lnTo>
                <a:cubicBezTo>
                  <a:pt x="11830" y="2128"/>
                  <a:pt x="11750" y="1932"/>
                  <a:pt x="11588" y="1802"/>
                </a:cubicBezTo>
                <a:cubicBezTo>
                  <a:pt x="11427" y="1673"/>
                  <a:pt x="11159" y="1612"/>
                  <a:pt x="10782" y="1612"/>
                </a:cubicBezTo>
                <a:cubicBezTo>
                  <a:pt x="10405" y="1612"/>
                  <a:pt x="10143" y="1679"/>
                  <a:pt x="9996" y="1814"/>
                </a:cubicBezTo>
                <a:cubicBezTo>
                  <a:pt x="9849" y="1944"/>
                  <a:pt x="9774" y="2139"/>
                  <a:pt x="9774" y="2398"/>
                </a:cubicBezTo>
                <a:lnTo>
                  <a:pt x="9774" y="5543"/>
                </a:lnTo>
                <a:close/>
                <a:moveTo>
                  <a:pt x="14986" y="7968"/>
                </a:moveTo>
                <a:lnTo>
                  <a:pt x="11073" y="7968"/>
                </a:lnTo>
                <a:lnTo>
                  <a:pt x="11073" y="11443"/>
                </a:lnTo>
                <a:lnTo>
                  <a:pt x="14986" y="11443"/>
                </a:lnTo>
                <a:lnTo>
                  <a:pt x="14986" y="7968"/>
                </a:lnTo>
                <a:close/>
                <a:moveTo>
                  <a:pt x="14986" y="11976"/>
                </a:moveTo>
                <a:lnTo>
                  <a:pt x="11073" y="11976"/>
                </a:lnTo>
                <a:lnTo>
                  <a:pt x="11073" y="15452"/>
                </a:lnTo>
                <a:lnTo>
                  <a:pt x="14986" y="15452"/>
                </a:lnTo>
                <a:lnTo>
                  <a:pt x="14986" y="11976"/>
                </a:lnTo>
                <a:close/>
                <a:moveTo>
                  <a:pt x="14986" y="15976"/>
                </a:moveTo>
                <a:lnTo>
                  <a:pt x="11073" y="15976"/>
                </a:lnTo>
                <a:lnTo>
                  <a:pt x="11073" y="19422"/>
                </a:lnTo>
                <a:lnTo>
                  <a:pt x="14986" y="19422"/>
                </a:lnTo>
                <a:lnTo>
                  <a:pt x="14986" y="15976"/>
                </a:lnTo>
                <a:close/>
                <a:moveTo>
                  <a:pt x="19423" y="7968"/>
                </a:moveTo>
                <a:lnTo>
                  <a:pt x="15521" y="7968"/>
                </a:lnTo>
                <a:lnTo>
                  <a:pt x="15521" y="11443"/>
                </a:lnTo>
                <a:lnTo>
                  <a:pt x="19423" y="11443"/>
                </a:lnTo>
                <a:lnTo>
                  <a:pt x="19423" y="7968"/>
                </a:lnTo>
                <a:close/>
                <a:moveTo>
                  <a:pt x="19423" y="11976"/>
                </a:moveTo>
                <a:lnTo>
                  <a:pt x="15521" y="11976"/>
                </a:lnTo>
                <a:lnTo>
                  <a:pt x="15521" y="15452"/>
                </a:lnTo>
                <a:lnTo>
                  <a:pt x="19423" y="15452"/>
                </a:lnTo>
                <a:lnTo>
                  <a:pt x="19423" y="11976"/>
                </a:lnTo>
                <a:close/>
                <a:moveTo>
                  <a:pt x="19423" y="15976"/>
                </a:moveTo>
                <a:lnTo>
                  <a:pt x="15521" y="15976"/>
                </a:lnTo>
                <a:lnTo>
                  <a:pt x="15521" y="19422"/>
                </a:lnTo>
                <a:lnTo>
                  <a:pt x="19423" y="19422"/>
                </a:lnTo>
                <a:lnTo>
                  <a:pt x="19423" y="15976"/>
                </a:lnTo>
                <a:close/>
                <a:moveTo>
                  <a:pt x="15758" y="5543"/>
                </a:moveTo>
                <a:cubicBezTo>
                  <a:pt x="15758" y="6067"/>
                  <a:pt x="16106" y="6323"/>
                  <a:pt x="16806" y="6323"/>
                </a:cubicBezTo>
                <a:cubicBezTo>
                  <a:pt x="17502" y="6323"/>
                  <a:pt x="17848" y="6067"/>
                  <a:pt x="17839" y="5543"/>
                </a:cubicBezTo>
                <a:lnTo>
                  <a:pt x="17839" y="2398"/>
                </a:lnTo>
                <a:cubicBezTo>
                  <a:pt x="17839" y="1877"/>
                  <a:pt x="17494" y="1612"/>
                  <a:pt x="16806" y="1612"/>
                </a:cubicBezTo>
                <a:cubicBezTo>
                  <a:pt x="16106" y="1612"/>
                  <a:pt x="15758" y="1877"/>
                  <a:pt x="15758" y="2398"/>
                </a:cubicBezTo>
                <a:lnTo>
                  <a:pt x="15758" y="5543"/>
                </a:lnTo>
                <a:close/>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91" name="AutoShape 43"/>
          <p:cNvSpPr>
            <a:spLocks/>
          </p:cNvSpPr>
          <p:nvPr/>
        </p:nvSpPr>
        <p:spPr bwMode="auto">
          <a:xfrm>
            <a:off x="6881373" y="2733052"/>
            <a:ext cx="316951" cy="3255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63" y="0"/>
                </a:moveTo>
                <a:cubicBezTo>
                  <a:pt x="20630" y="0"/>
                  <a:pt x="20946" y="158"/>
                  <a:pt x="21208" y="478"/>
                </a:cubicBezTo>
                <a:cubicBezTo>
                  <a:pt x="21470" y="798"/>
                  <a:pt x="21599" y="1177"/>
                  <a:pt x="21599" y="1615"/>
                </a:cubicBezTo>
                <a:lnTo>
                  <a:pt x="21599" y="19984"/>
                </a:lnTo>
                <a:cubicBezTo>
                  <a:pt x="21599" y="20422"/>
                  <a:pt x="21470" y="20803"/>
                  <a:pt x="21208" y="21124"/>
                </a:cubicBezTo>
                <a:cubicBezTo>
                  <a:pt x="20948" y="21441"/>
                  <a:pt x="20632" y="21599"/>
                  <a:pt x="20263" y="21599"/>
                </a:cubicBezTo>
                <a:lnTo>
                  <a:pt x="1346" y="21599"/>
                </a:lnTo>
                <a:cubicBezTo>
                  <a:pt x="981" y="21599"/>
                  <a:pt x="663" y="21441"/>
                  <a:pt x="396" y="21124"/>
                </a:cubicBezTo>
                <a:cubicBezTo>
                  <a:pt x="132" y="20803"/>
                  <a:pt x="0" y="20422"/>
                  <a:pt x="0" y="19984"/>
                </a:cubicBezTo>
                <a:lnTo>
                  <a:pt x="0" y="1615"/>
                </a:lnTo>
                <a:cubicBezTo>
                  <a:pt x="0" y="1177"/>
                  <a:pt x="132" y="798"/>
                  <a:pt x="396" y="478"/>
                </a:cubicBezTo>
                <a:cubicBezTo>
                  <a:pt x="661" y="158"/>
                  <a:pt x="979" y="0"/>
                  <a:pt x="1346" y="0"/>
                </a:cubicBezTo>
                <a:lnTo>
                  <a:pt x="20263" y="0"/>
                </a:lnTo>
                <a:close/>
                <a:moveTo>
                  <a:pt x="19805" y="2170"/>
                </a:moveTo>
                <a:lnTo>
                  <a:pt x="1801" y="2170"/>
                </a:lnTo>
                <a:lnTo>
                  <a:pt x="1801" y="19440"/>
                </a:lnTo>
                <a:lnTo>
                  <a:pt x="19805" y="19440"/>
                </a:lnTo>
                <a:lnTo>
                  <a:pt x="19805" y="2170"/>
                </a:lnTo>
                <a:close/>
                <a:moveTo>
                  <a:pt x="5425" y="8662"/>
                </a:moveTo>
                <a:cubicBezTo>
                  <a:pt x="4910" y="8662"/>
                  <a:pt x="4475" y="8454"/>
                  <a:pt x="4125" y="8034"/>
                </a:cubicBezTo>
                <a:cubicBezTo>
                  <a:pt x="3770" y="7611"/>
                  <a:pt x="3598" y="7103"/>
                  <a:pt x="3598" y="6512"/>
                </a:cubicBezTo>
                <a:cubicBezTo>
                  <a:pt x="3598" y="5895"/>
                  <a:pt x="3770" y="5372"/>
                  <a:pt x="4125" y="4952"/>
                </a:cubicBezTo>
                <a:cubicBezTo>
                  <a:pt x="4477" y="4526"/>
                  <a:pt x="4910" y="4321"/>
                  <a:pt x="5425" y="4321"/>
                </a:cubicBezTo>
                <a:cubicBezTo>
                  <a:pt x="5914" y="4321"/>
                  <a:pt x="6340" y="4529"/>
                  <a:pt x="6693" y="4952"/>
                </a:cubicBezTo>
                <a:cubicBezTo>
                  <a:pt x="7045" y="5372"/>
                  <a:pt x="7219" y="5895"/>
                  <a:pt x="7219" y="6512"/>
                </a:cubicBezTo>
                <a:cubicBezTo>
                  <a:pt x="7219" y="7103"/>
                  <a:pt x="7045" y="7611"/>
                  <a:pt x="6693" y="8034"/>
                </a:cubicBezTo>
                <a:cubicBezTo>
                  <a:pt x="6340" y="8454"/>
                  <a:pt x="5914" y="8662"/>
                  <a:pt x="5425" y="8662"/>
                </a:cubicBezTo>
                <a:moveTo>
                  <a:pt x="18001" y="17287"/>
                </a:moveTo>
                <a:lnTo>
                  <a:pt x="3598" y="17287"/>
                </a:lnTo>
                <a:lnTo>
                  <a:pt x="3598" y="15810"/>
                </a:lnTo>
                <a:lnTo>
                  <a:pt x="6845" y="10745"/>
                </a:lnTo>
                <a:lnTo>
                  <a:pt x="9045" y="12942"/>
                </a:lnTo>
                <a:lnTo>
                  <a:pt x="13193" y="5387"/>
                </a:lnTo>
                <a:lnTo>
                  <a:pt x="17998" y="11350"/>
                </a:lnTo>
                <a:lnTo>
                  <a:pt x="17998" y="17287"/>
                </a:lnTo>
                <a:close/>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Tree>
    <p:extLst>
      <p:ext uri="{BB962C8B-B14F-4D97-AF65-F5344CB8AC3E}">
        <p14:creationId xmlns:p14="http://schemas.microsoft.com/office/powerpoint/2010/main" val="671042046"/>
      </p:ext>
    </p:extLst>
  </p:cSld>
  <p:clrMapOvr>
    <a:masterClrMapping/>
  </p:clrMapOvr>
  <p:transition spd="slow" advClick="0" advTm="300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up)">
                                      <p:cBhvr>
                                        <p:cTn id="7" dur="500"/>
                                        <p:tgtEl>
                                          <p:spTgt spid="19"/>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 calcmode="lin" valueType="num">
                                      <p:cBhvr>
                                        <p:cTn id="11" dur="500" fill="hold"/>
                                        <p:tgtEl>
                                          <p:spTgt spid="23"/>
                                        </p:tgtEl>
                                        <p:attrNameLst>
                                          <p:attrName>ppt_w</p:attrName>
                                        </p:attrNameLst>
                                      </p:cBhvr>
                                      <p:tavLst>
                                        <p:tav tm="0">
                                          <p:val>
                                            <p:fltVal val="0"/>
                                          </p:val>
                                        </p:tav>
                                        <p:tav tm="100000">
                                          <p:val>
                                            <p:strVal val="#ppt_w"/>
                                          </p:val>
                                        </p:tav>
                                      </p:tavLst>
                                    </p:anim>
                                    <p:anim calcmode="lin" valueType="num">
                                      <p:cBhvr>
                                        <p:cTn id="12" dur="500" fill="hold"/>
                                        <p:tgtEl>
                                          <p:spTgt spid="23"/>
                                        </p:tgtEl>
                                        <p:attrNameLst>
                                          <p:attrName>ppt_h</p:attrName>
                                        </p:attrNameLst>
                                      </p:cBhvr>
                                      <p:tavLst>
                                        <p:tav tm="0">
                                          <p:val>
                                            <p:fltVal val="0"/>
                                          </p:val>
                                        </p:tav>
                                        <p:tav tm="100000">
                                          <p:val>
                                            <p:strVal val="#ppt_h"/>
                                          </p:val>
                                        </p:tav>
                                      </p:tavLst>
                                    </p:anim>
                                    <p:animEffect transition="in" filter="fade">
                                      <p:cBhvr>
                                        <p:cTn id="13" dur="500"/>
                                        <p:tgtEl>
                                          <p:spTgt spid="23"/>
                                        </p:tgtEl>
                                      </p:cBhvr>
                                    </p:animEffect>
                                  </p:childTnLst>
                                </p:cTn>
                              </p:par>
                            </p:childTnLst>
                          </p:cTn>
                        </p:par>
                        <p:par>
                          <p:cTn id="14" fill="hold">
                            <p:stCondLst>
                              <p:cond delay="1000"/>
                            </p:stCondLst>
                            <p:childTnLst>
                              <p:par>
                                <p:cTn id="15" presetID="22" presetClass="entr" presetSubtype="2" fill="hold" nodeType="after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wipe(right)">
                                      <p:cBhvr>
                                        <p:cTn id="17" dur="500"/>
                                        <p:tgtEl>
                                          <p:spTgt spid="24"/>
                                        </p:tgtEl>
                                      </p:cBhvr>
                                    </p:animEffect>
                                  </p:childTnLst>
                                </p:cTn>
                              </p:par>
                            </p:childTnLst>
                          </p:cTn>
                        </p:par>
                        <p:par>
                          <p:cTn id="18" fill="hold">
                            <p:stCondLst>
                              <p:cond delay="1500"/>
                            </p:stCondLst>
                            <p:childTnLst>
                              <p:par>
                                <p:cTn id="19" presetID="10" presetClass="entr" presetSubtype="0" fill="hold" nodeType="afterEffect">
                                  <p:stCondLst>
                                    <p:cond delay="0"/>
                                  </p:stCondLst>
                                  <p:childTnLst>
                                    <p:set>
                                      <p:cBhvr>
                                        <p:cTn id="20" dur="1" fill="hold">
                                          <p:stCondLst>
                                            <p:cond delay="0"/>
                                          </p:stCondLst>
                                        </p:cTn>
                                        <p:tgtEl>
                                          <p:spTgt spid="50"/>
                                        </p:tgtEl>
                                        <p:attrNameLst>
                                          <p:attrName>style.visibility</p:attrName>
                                        </p:attrNameLst>
                                      </p:cBhvr>
                                      <p:to>
                                        <p:strVal val="visible"/>
                                      </p:to>
                                    </p:set>
                                    <p:animEffect transition="in" filter="fade">
                                      <p:cBhvr>
                                        <p:cTn id="21" dur="500"/>
                                        <p:tgtEl>
                                          <p:spTgt spid="50"/>
                                        </p:tgtEl>
                                      </p:cBhvr>
                                    </p:animEffect>
                                  </p:childTnLst>
                                </p:cTn>
                              </p:par>
                            </p:childTnLst>
                          </p:cTn>
                        </p:par>
                        <p:par>
                          <p:cTn id="22" fill="hold">
                            <p:stCondLst>
                              <p:cond delay="2000"/>
                            </p:stCondLst>
                            <p:childTnLst>
                              <p:par>
                                <p:cTn id="23" presetID="53" presetClass="entr" presetSubtype="16" fill="hold" grpId="0" nodeType="afterEffect">
                                  <p:stCondLst>
                                    <p:cond delay="0"/>
                                  </p:stCondLst>
                                  <p:childTnLst>
                                    <p:set>
                                      <p:cBhvr>
                                        <p:cTn id="24" dur="1" fill="hold">
                                          <p:stCondLst>
                                            <p:cond delay="0"/>
                                          </p:stCondLst>
                                        </p:cTn>
                                        <p:tgtEl>
                                          <p:spTgt spid="84"/>
                                        </p:tgtEl>
                                        <p:attrNameLst>
                                          <p:attrName>style.visibility</p:attrName>
                                        </p:attrNameLst>
                                      </p:cBhvr>
                                      <p:to>
                                        <p:strVal val="visible"/>
                                      </p:to>
                                    </p:set>
                                    <p:anim calcmode="lin" valueType="num">
                                      <p:cBhvr>
                                        <p:cTn id="25" dur="500" fill="hold"/>
                                        <p:tgtEl>
                                          <p:spTgt spid="84"/>
                                        </p:tgtEl>
                                        <p:attrNameLst>
                                          <p:attrName>ppt_w</p:attrName>
                                        </p:attrNameLst>
                                      </p:cBhvr>
                                      <p:tavLst>
                                        <p:tav tm="0">
                                          <p:val>
                                            <p:fltVal val="0"/>
                                          </p:val>
                                        </p:tav>
                                        <p:tav tm="100000">
                                          <p:val>
                                            <p:strVal val="#ppt_w"/>
                                          </p:val>
                                        </p:tav>
                                      </p:tavLst>
                                    </p:anim>
                                    <p:anim calcmode="lin" valueType="num">
                                      <p:cBhvr>
                                        <p:cTn id="26" dur="500" fill="hold"/>
                                        <p:tgtEl>
                                          <p:spTgt spid="84"/>
                                        </p:tgtEl>
                                        <p:attrNameLst>
                                          <p:attrName>ppt_h</p:attrName>
                                        </p:attrNameLst>
                                      </p:cBhvr>
                                      <p:tavLst>
                                        <p:tav tm="0">
                                          <p:val>
                                            <p:fltVal val="0"/>
                                          </p:val>
                                        </p:tav>
                                        <p:tav tm="100000">
                                          <p:val>
                                            <p:strVal val="#ppt_h"/>
                                          </p:val>
                                        </p:tav>
                                      </p:tavLst>
                                    </p:anim>
                                    <p:animEffect transition="in" filter="fade">
                                      <p:cBhvr>
                                        <p:cTn id="27" dur="500"/>
                                        <p:tgtEl>
                                          <p:spTgt spid="84"/>
                                        </p:tgtEl>
                                      </p:cBhvr>
                                    </p:animEffect>
                                  </p:childTnLst>
                                </p:cTn>
                              </p:par>
                            </p:childTnLst>
                          </p:cTn>
                        </p:par>
                        <p:par>
                          <p:cTn id="28" fill="hold">
                            <p:stCondLst>
                              <p:cond delay="2500"/>
                            </p:stCondLst>
                            <p:childTnLst>
                              <p:par>
                                <p:cTn id="29" presetID="10" presetClass="entr" presetSubtype="0" fill="hold" grpId="0" nodeType="after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fade">
                                      <p:cBhvr>
                                        <p:cTn id="31" dur="500"/>
                                        <p:tgtEl>
                                          <p:spTgt spid="20"/>
                                        </p:tgtEl>
                                      </p:cBhvr>
                                    </p:animEffect>
                                  </p:childTnLst>
                                </p:cTn>
                              </p:par>
                            </p:childTnLst>
                          </p:cTn>
                        </p:par>
                        <p:par>
                          <p:cTn id="32" fill="hold">
                            <p:stCondLst>
                              <p:cond delay="3000"/>
                            </p:stCondLst>
                            <p:childTnLst>
                              <p:par>
                                <p:cTn id="33" presetID="22" presetClass="entr" presetSubtype="1" fill="hold" nodeType="afterEffect">
                                  <p:stCondLst>
                                    <p:cond delay="0"/>
                                  </p:stCondLst>
                                  <p:childTnLst>
                                    <p:set>
                                      <p:cBhvr>
                                        <p:cTn id="34" dur="1" fill="hold">
                                          <p:stCondLst>
                                            <p:cond delay="0"/>
                                          </p:stCondLst>
                                        </p:cTn>
                                        <p:tgtEl>
                                          <p:spTgt spid="31"/>
                                        </p:tgtEl>
                                        <p:attrNameLst>
                                          <p:attrName>style.visibility</p:attrName>
                                        </p:attrNameLst>
                                      </p:cBhvr>
                                      <p:to>
                                        <p:strVal val="visible"/>
                                      </p:to>
                                    </p:set>
                                    <p:animEffect transition="in" filter="wipe(up)">
                                      <p:cBhvr>
                                        <p:cTn id="35" dur="500"/>
                                        <p:tgtEl>
                                          <p:spTgt spid="31"/>
                                        </p:tgtEl>
                                      </p:cBhvr>
                                    </p:animEffect>
                                  </p:childTnLst>
                                </p:cTn>
                              </p:par>
                            </p:childTnLst>
                          </p:cTn>
                        </p:par>
                        <p:par>
                          <p:cTn id="36" fill="hold">
                            <p:stCondLst>
                              <p:cond delay="3500"/>
                            </p:stCondLst>
                            <p:childTnLst>
                              <p:par>
                                <p:cTn id="37" presetID="53" presetClass="entr" presetSubtype="16" fill="hold" grpId="0" nodeType="afterEffect">
                                  <p:stCondLst>
                                    <p:cond delay="0"/>
                                  </p:stCondLst>
                                  <p:childTnLst>
                                    <p:set>
                                      <p:cBhvr>
                                        <p:cTn id="38" dur="1" fill="hold">
                                          <p:stCondLst>
                                            <p:cond delay="0"/>
                                          </p:stCondLst>
                                        </p:cTn>
                                        <p:tgtEl>
                                          <p:spTgt spid="32"/>
                                        </p:tgtEl>
                                        <p:attrNameLst>
                                          <p:attrName>style.visibility</p:attrName>
                                        </p:attrNameLst>
                                      </p:cBhvr>
                                      <p:to>
                                        <p:strVal val="visible"/>
                                      </p:to>
                                    </p:set>
                                    <p:anim calcmode="lin" valueType="num">
                                      <p:cBhvr>
                                        <p:cTn id="39" dur="500" fill="hold"/>
                                        <p:tgtEl>
                                          <p:spTgt spid="32"/>
                                        </p:tgtEl>
                                        <p:attrNameLst>
                                          <p:attrName>ppt_w</p:attrName>
                                        </p:attrNameLst>
                                      </p:cBhvr>
                                      <p:tavLst>
                                        <p:tav tm="0">
                                          <p:val>
                                            <p:fltVal val="0"/>
                                          </p:val>
                                        </p:tav>
                                        <p:tav tm="100000">
                                          <p:val>
                                            <p:strVal val="#ppt_w"/>
                                          </p:val>
                                        </p:tav>
                                      </p:tavLst>
                                    </p:anim>
                                    <p:anim calcmode="lin" valueType="num">
                                      <p:cBhvr>
                                        <p:cTn id="40" dur="500" fill="hold"/>
                                        <p:tgtEl>
                                          <p:spTgt spid="32"/>
                                        </p:tgtEl>
                                        <p:attrNameLst>
                                          <p:attrName>ppt_h</p:attrName>
                                        </p:attrNameLst>
                                      </p:cBhvr>
                                      <p:tavLst>
                                        <p:tav tm="0">
                                          <p:val>
                                            <p:fltVal val="0"/>
                                          </p:val>
                                        </p:tav>
                                        <p:tav tm="100000">
                                          <p:val>
                                            <p:strVal val="#ppt_h"/>
                                          </p:val>
                                        </p:tav>
                                      </p:tavLst>
                                    </p:anim>
                                    <p:animEffect transition="in" filter="fade">
                                      <p:cBhvr>
                                        <p:cTn id="41" dur="500"/>
                                        <p:tgtEl>
                                          <p:spTgt spid="32"/>
                                        </p:tgtEl>
                                      </p:cBhvr>
                                    </p:animEffect>
                                  </p:childTnLst>
                                </p:cTn>
                              </p:par>
                            </p:childTnLst>
                          </p:cTn>
                        </p:par>
                        <p:par>
                          <p:cTn id="42" fill="hold">
                            <p:stCondLst>
                              <p:cond delay="4000"/>
                            </p:stCondLst>
                            <p:childTnLst>
                              <p:par>
                                <p:cTn id="43" presetID="22" presetClass="entr" presetSubtype="8" fill="hold" nodeType="afterEffect">
                                  <p:stCondLst>
                                    <p:cond delay="0"/>
                                  </p:stCondLst>
                                  <p:childTnLst>
                                    <p:set>
                                      <p:cBhvr>
                                        <p:cTn id="44" dur="1" fill="hold">
                                          <p:stCondLst>
                                            <p:cond delay="0"/>
                                          </p:stCondLst>
                                        </p:cTn>
                                        <p:tgtEl>
                                          <p:spTgt spid="33"/>
                                        </p:tgtEl>
                                        <p:attrNameLst>
                                          <p:attrName>style.visibility</p:attrName>
                                        </p:attrNameLst>
                                      </p:cBhvr>
                                      <p:to>
                                        <p:strVal val="visible"/>
                                      </p:to>
                                    </p:set>
                                    <p:animEffect transition="in" filter="wipe(left)">
                                      <p:cBhvr>
                                        <p:cTn id="45" dur="500"/>
                                        <p:tgtEl>
                                          <p:spTgt spid="33"/>
                                        </p:tgtEl>
                                      </p:cBhvr>
                                    </p:animEffect>
                                  </p:childTnLst>
                                </p:cTn>
                              </p:par>
                            </p:childTnLst>
                          </p:cTn>
                        </p:par>
                        <p:par>
                          <p:cTn id="46" fill="hold">
                            <p:stCondLst>
                              <p:cond delay="4500"/>
                            </p:stCondLst>
                            <p:childTnLst>
                              <p:par>
                                <p:cTn id="47" presetID="10" presetClass="entr" presetSubtype="0" fill="hold" nodeType="afterEffect">
                                  <p:stCondLst>
                                    <p:cond delay="0"/>
                                  </p:stCondLst>
                                  <p:childTnLst>
                                    <p:set>
                                      <p:cBhvr>
                                        <p:cTn id="48" dur="1" fill="hold">
                                          <p:stCondLst>
                                            <p:cond delay="0"/>
                                          </p:stCondLst>
                                        </p:cTn>
                                        <p:tgtEl>
                                          <p:spTgt spid="58"/>
                                        </p:tgtEl>
                                        <p:attrNameLst>
                                          <p:attrName>style.visibility</p:attrName>
                                        </p:attrNameLst>
                                      </p:cBhvr>
                                      <p:to>
                                        <p:strVal val="visible"/>
                                      </p:to>
                                    </p:set>
                                    <p:animEffect transition="in" filter="fade">
                                      <p:cBhvr>
                                        <p:cTn id="49" dur="500"/>
                                        <p:tgtEl>
                                          <p:spTgt spid="58"/>
                                        </p:tgtEl>
                                      </p:cBhvr>
                                    </p:animEffect>
                                  </p:childTnLst>
                                </p:cTn>
                              </p:par>
                            </p:childTnLst>
                          </p:cTn>
                        </p:par>
                        <p:par>
                          <p:cTn id="50" fill="hold">
                            <p:stCondLst>
                              <p:cond delay="5000"/>
                            </p:stCondLst>
                            <p:childTnLst>
                              <p:par>
                                <p:cTn id="51" presetID="53" presetClass="entr" presetSubtype="16" fill="hold" grpId="0" nodeType="afterEffect">
                                  <p:stCondLst>
                                    <p:cond delay="0"/>
                                  </p:stCondLst>
                                  <p:childTnLst>
                                    <p:set>
                                      <p:cBhvr>
                                        <p:cTn id="52" dur="1" fill="hold">
                                          <p:stCondLst>
                                            <p:cond delay="0"/>
                                          </p:stCondLst>
                                        </p:cTn>
                                        <p:tgtEl>
                                          <p:spTgt spid="91"/>
                                        </p:tgtEl>
                                        <p:attrNameLst>
                                          <p:attrName>style.visibility</p:attrName>
                                        </p:attrNameLst>
                                      </p:cBhvr>
                                      <p:to>
                                        <p:strVal val="visible"/>
                                      </p:to>
                                    </p:set>
                                    <p:anim calcmode="lin" valueType="num">
                                      <p:cBhvr>
                                        <p:cTn id="53" dur="500" fill="hold"/>
                                        <p:tgtEl>
                                          <p:spTgt spid="91"/>
                                        </p:tgtEl>
                                        <p:attrNameLst>
                                          <p:attrName>ppt_w</p:attrName>
                                        </p:attrNameLst>
                                      </p:cBhvr>
                                      <p:tavLst>
                                        <p:tav tm="0">
                                          <p:val>
                                            <p:fltVal val="0"/>
                                          </p:val>
                                        </p:tav>
                                        <p:tav tm="100000">
                                          <p:val>
                                            <p:strVal val="#ppt_w"/>
                                          </p:val>
                                        </p:tav>
                                      </p:tavLst>
                                    </p:anim>
                                    <p:anim calcmode="lin" valueType="num">
                                      <p:cBhvr>
                                        <p:cTn id="54" dur="500" fill="hold"/>
                                        <p:tgtEl>
                                          <p:spTgt spid="91"/>
                                        </p:tgtEl>
                                        <p:attrNameLst>
                                          <p:attrName>ppt_h</p:attrName>
                                        </p:attrNameLst>
                                      </p:cBhvr>
                                      <p:tavLst>
                                        <p:tav tm="0">
                                          <p:val>
                                            <p:fltVal val="0"/>
                                          </p:val>
                                        </p:tav>
                                        <p:tav tm="100000">
                                          <p:val>
                                            <p:strVal val="#ppt_h"/>
                                          </p:val>
                                        </p:tav>
                                      </p:tavLst>
                                    </p:anim>
                                    <p:animEffect transition="in" filter="fade">
                                      <p:cBhvr>
                                        <p:cTn id="55" dur="500"/>
                                        <p:tgtEl>
                                          <p:spTgt spid="91"/>
                                        </p:tgtEl>
                                      </p:cBhvr>
                                    </p:animEffect>
                                  </p:childTnLst>
                                </p:cTn>
                              </p:par>
                            </p:childTnLst>
                          </p:cTn>
                        </p:par>
                        <p:par>
                          <p:cTn id="56" fill="hold">
                            <p:stCondLst>
                              <p:cond delay="5500"/>
                            </p:stCondLst>
                            <p:childTnLst>
                              <p:par>
                                <p:cTn id="57" presetID="10" presetClass="entr" presetSubtype="0" fill="hold" grpId="0" nodeType="afterEffect">
                                  <p:stCondLst>
                                    <p:cond delay="0"/>
                                  </p:stCondLst>
                                  <p:childTnLst>
                                    <p:set>
                                      <p:cBhvr>
                                        <p:cTn id="58" dur="1" fill="hold">
                                          <p:stCondLst>
                                            <p:cond delay="0"/>
                                          </p:stCondLst>
                                        </p:cTn>
                                        <p:tgtEl>
                                          <p:spTgt spid="36"/>
                                        </p:tgtEl>
                                        <p:attrNameLst>
                                          <p:attrName>style.visibility</p:attrName>
                                        </p:attrNameLst>
                                      </p:cBhvr>
                                      <p:to>
                                        <p:strVal val="visible"/>
                                      </p:to>
                                    </p:set>
                                    <p:animEffect transition="in" filter="fade">
                                      <p:cBhvr>
                                        <p:cTn id="59" dur="500"/>
                                        <p:tgtEl>
                                          <p:spTgt spid="36"/>
                                        </p:tgtEl>
                                      </p:cBhvr>
                                    </p:animEffect>
                                  </p:childTnLst>
                                </p:cTn>
                              </p:par>
                            </p:childTnLst>
                          </p:cTn>
                        </p:par>
                        <p:par>
                          <p:cTn id="60" fill="hold">
                            <p:stCondLst>
                              <p:cond delay="6000"/>
                            </p:stCondLst>
                            <p:childTnLst>
                              <p:par>
                                <p:cTn id="61" presetID="22" presetClass="entr" presetSubtype="1" fill="hold" nodeType="afterEffect">
                                  <p:stCondLst>
                                    <p:cond delay="0"/>
                                  </p:stCondLst>
                                  <p:childTnLst>
                                    <p:set>
                                      <p:cBhvr>
                                        <p:cTn id="62" dur="1" fill="hold">
                                          <p:stCondLst>
                                            <p:cond delay="0"/>
                                          </p:stCondLst>
                                        </p:cTn>
                                        <p:tgtEl>
                                          <p:spTgt spid="55"/>
                                        </p:tgtEl>
                                        <p:attrNameLst>
                                          <p:attrName>style.visibility</p:attrName>
                                        </p:attrNameLst>
                                      </p:cBhvr>
                                      <p:to>
                                        <p:strVal val="visible"/>
                                      </p:to>
                                    </p:set>
                                    <p:animEffect transition="in" filter="wipe(up)">
                                      <p:cBhvr>
                                        <p:cTn id="63" dur="500"/>
                                        <p:tgtEl>
                                          <p:spTgt spid="55"/>
                                        </p:tgtEl>
                                      </p:cBhvr>
                                    </p:animEffect>
                                  </p:childTnLst>
                                </p:cTn>
                              </p:par>
                            </p:childTnLst>
                          </p:cTn>
                        </p:par>
                        <p:par>
                          <p:cTn id="64" fill="hold">
                            <p:stCondLst>
                              <p:cond delay="6500"/>
                            </p:stCondLst>
                            <p:childTnLst>
                              <p:par>
                                <p:cTn id="65" presetID="53" presetClass="entr" presetSubtype="16" fill="hold" grpId="0" nodeType="afterEffect">
                                  <p:stCondLst>
                                    <p:cond delay="0"/>
                                  </p:stCondLst>
                                  <p:childTnLst>
                                    <p:set>
                                      <p:cBhvr>
                                        <p:cTn id="66" dur="1" fill="hold">
                                          <p:stCondLst>
                                            <p:cond delay="0"/>
                                          </p:stCondLst>
                                        </p:cTn>
                                        <p:tgtEl>
                                          <p:spTgt spid="61"/>
                                        </p:tgtEl>
                                        <p:attrNameLst>
                                          <p:attrName>style.visibility</p:attrName>
                                        </p:attrNameLst>
                                      </p:cBhvr>
                                      <p:to>
                                        <p:strVal val="visible"/>
                                      </p:to>
                                    </p:set>
                                    <p:anim calcmode="lin" valueType="num">
                                      <p:cBhvr>
                                        <p:cTn id="67" dur="500" fill="hold"/>
                                        <p:tgtEl>
                                          <p:spTgt spid="61"/>
                                        </p:tgtEl>
                                        <p:attrNameLst>
                                          <p:attrName>ppt_w</p:attrName>
                                        </p:attrNameLst>
                                      </p:cBhvr>
                                      <p:tavLst>
                                        <p:tav tm="0">
                                          <p:val>
                                            <p:fltVal val="0"/>
                                          </p:val>
                                        </p:tav>
                                        <p:tav tm="100000">
                                          <p:val>
                                            <p:strVal val="#ppt_w"/>
                                          </p:val>
                                        </p:tav>
                                      </p:tavLst>
                                    </p:anim>
                                    <p:anim calcmode="lin" valueType="num">
                                      <p:cBhvr>
                                        <p:cTn id="68" dur="500" fill="hold"/>
                                        <p:tgtEl>
                                          <p:spTgt spid="61"/>
                                        </p:tgtEl>
                                        <p:attrNameLst>
                                          <p:attrName>ppt_h</p:attrName>
                                        </p:attrNameLst>
                                      </p:cBhvr>
                                      <p:tavLst>
                                        <p:tav tm="0">
                                          <p:val>
                                            <p:fltVal val="0"/>
                                          </p:val>
                                        </p:tav>
                                        <p:tav tm="100000">
                                          <p:val>
                                            <p:strVal val="#ppt_h"/>
                                          </p:val>
                                        </p:tav>
                                      </p:tavLst>
                                    </p:anim>
                                    <p:animEffect transition="in" filter="fade">
                                      <p:cBhvr>
                                        <p:cTn id="69" dur="500"/>
                                        <p:tgtEl>
                                          <p:spTgt spid="61"/>
                                        </p:tgtEl>
                                      </p:cBhvr>
                                    </p:animEffect>
                                  </p:childTnLst>
                                </p:cTn>
                              </p:par>
                            </p:childTnLst>
                          </p:cTn>
                        </p:par>
                        <p:par>
                          <p:cTn id="70" fill="hold">
                            <p:stCondLst>
                              <p:cond delay="7000"/>
                            </p:stCondLst>
                            <p:childTnLst>
                              <p:par>
                                <p:cTn id="71" presetID="22" presetClass="entr" presetSubtype="2" fill="hold" nodeType="afterEffect">
                                  <p:stCondLst>
                                    <p:cond delay="0"/>
                                  </p:stCondLst>
                                  <p:childTnLst>
                                    <p:set>
                                      <p:cBhvr>
                                        <p:cTn id="72" dur="1" fill="hold">
                                          <p:stCondLst>
                                            <p:cond delay="0"/>
                                          </p:stCondLst>
                                        </p:cTn>
                                        <p:tgtEl>
                                          <p:spTgt spid="62"/>
                                        </p:tgtEl>
                                        <p:attrNameLst>
                                          <p:attrName>style.visibility</p:attrName>
                                        </p:attrNameLst>
                                      </p:cBhvr>
                                      <p:to>
                                        <p:strVal val="visible"/>
                                      </p:to>
                                    </p:set>
                                    <p:animEffect transition="in" filter="wipe(right)">
                                      <p:cBhvr>
                                        <p:cTn id="73" dur="500"/>
                                        <p:tgtEl>
                                          <p:spTgt spid="62"/>
                                        </p:tgtEl>
                                      </p:cBhvr>
                                    </p:animEffect>
                                  </p:childTnLst>
                                </p:cTn>
                              </p:par>
                            </p:childTnLst>
                          </p:cTn>
                        </p:par>
                        <p:par>
                          <p:cTn id="74" fill="hold">
                            <p:stCondLst>
                              <p:cond delay="7500"/>
                            </p:stCondLst>
                            <p:childTnLst>
                              <p:par>
                                <p:cTn id="75" presetID="10" presetClass="entr" presetSubtype="0" fill="hold" nodeType="afterEffect">
                                  <p:stCondLst>
                                    <p:cond delay="0"/>
                                  </p:stCondLst>
                                  <p:childTnLst>
                                    <p:set>
                                      <p:cBhvr>
                                        <p:cTn id="76" dur="1" fill="hold">
                                          <p:stCondLst>
                                            <p:cond delay="0"/>
                                          </p:stCondLst>
                                        </p:cTn>
                                        <p:tgtEl>
                                          <p:spTgt spid="48"/>
                                        </p:tgtEl>
                                        <p:attrNameLst>
                                          <p:attrName>style.visibility</p:attrName>
                                        </p:attrNameLst>
                                      </p:cBhvr>
                                      <p:to>
                                        <p:strVal val="visible"/>
                                      </p:to>
                                    </p:set>
                                    <p:animEffect transition="in" filter="fade">
                                      <p:cBhvr>
                                        <p:cTn id="77" dur="500"/>
                                        <p:tgtEl>
                                          <p:spTgt spid="48"/>
                                        </p:tgtEl>
                                      </p:cBhvr>
                                    </p:animEffect>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87"/>
                                        </p:tgtEl>
                                        <p:attrNameLst>
                                          <p:attrName>style.visibility</p:attrName>
                                        </p:attrNameLst>
                                      </p:cBhvr>
                                      <p:to>
                                        <p:strVal val="visible"/>
                                      </p:to>
                                    </p:set>
                                    <p:anim calcmode="lin" valueType="num">
                                      <p:cBhvr>
                                        <p:cTn id="81" dur="500" fill="hold"/>
                                        <p:tgtEl>
                                          <p:spTgt spid="87"/>
                                        </p:tgtEl>
                                        <p:attrNameLst>
                                          <p:attrName>ppt_w</p:attrName>
                                        </p:attrNameLst>
                                      </p:cBhvr>
                                      <p:tavLst>
                                        <p:tav tm="0">
                                          <p:val>
                                            <p:fltVal val="0"/>
                                          </p:val>
                                        </p:tav>
                                        <p:tav tm="100000">
                                          <p:val>
                                            <p:strVal val="#ppt_w"/>
                                          </p:val>
                                        </p:tav>
                                      </p:tavLst>
                                    </p:anim>
                                    <p:anim calcmode="lin" valueType="num">
                                      <p:cBhvr>
                                        <p:cTn id="82" dur="500" fill="hold"/>
                                        <p:tgtEl>
                                          <p:spTgt spid="87"/>
                                        </p:tgtEl>
                                        <p:attrNameLst>
                                          <p:attrName>ppt_h</p:attrName>
                                        </p:attrNameLst>
                                      </p:cBhvr>
                                      <p:tavLst>
                                        <p:tav tm="0">
                                          <p:val>
                                            <p:fltVal val="0"/>
                                          </p:val>
                                        </p:tav>
                                        <p:tav tm="100000">
                                          <p:val>
                                            <p:strVal val="#ppt_h"/>
                                          </p:val>
                                        </p:tav>
                                      </p:tavLst>
                                    </p:anim>
                                    <p:animEffect transition="in" filter="fade">
                                      <p:cBhvr>
                                        <p:cTn id="83" dur="500"/>
                                        <p:tgtEl>
                                          <p:spTgt spid="87"/>
                                        </p:tgtEl>
                                      </p:cBhvr>
                                    </p:animEffect>
                                  </p:childTnLst>
                                </p:cTn>
                              </p:par>
                            </p:childTnLst>
                          </p:cTn>
                        </p:par>
                        <p:par>
                          <p:cTn id="84" fill="hold">
                            <p:stCondLst>
                              <p:cond delay="8500"/>
                            </p:stCondLst>
                            <p:childTnLst>
                              <p:par>
                                <p:cTn id="85" presetID="10" presetClass="entr" presetSubtype="0" fill="hold" grpId="0" nodeType="afterEffect">
                                  <p:stCondLst>
                                    <p:cond delay="0"/>
                                  </p:stCondLst>
                                  <p:childTnLst>
                                    <p:set>
                                      <p:cBhvr>
                                        <p:cTn id="86" dur="1" fill="hold">
                                          <p:stCondLst>
                                            <p:cond delay="0"/>
                                          </p:stCondLst>
                                        </p:cTn>
                                        <p:tgtEl>
                                          <p:spTgt spid="56"/>
                                        </p:tgtEl>
                                        <p:attrNameLst>
                                          <p:attrName>style.visibility</p:attrName>
                                        </p:attrNameLst>
                                      </p:cBhvr>
                                      <p:to>
                                        <p:strVal val="visible"/>
                                      </p:to>
                                    </p:set>
                                    <p:animEffect transition="in" filter="fade">
                                      <p:cBhvr>
                                        <p:cTn id="87" dur="500"/>
                                        <p:tgtEl>
                                          <p:spTgt spid="56"/>
                                        </p:tgtEl>
                                      </p:cBhvr>
                                    </p:animEffect>
                                  </p:childTnLst>
                                </p:cTn>
                              </p:par>
                            </p:childTnLst>
                          </p:cTn>
                        </p:par>
                        <p:par>
                          <p:cTn id="88" fill="hold">
                            <p:stCondLst>
                              <p:cond delay="9000"/>
                            </p:stCondLst>
                            <p:childTnLst>
                              <p:par>
                                <p:cTn id="89" presetID="22" presetClass="entr" presetSubtype="1" fill="hold" nodeType="afterEffect">
                                  <p:stCondLst>
                                    <p:cond delay="0"/>
                                  </p:stCondLst>
                                  <p:childTnLst>
                                    <p:set>
                                      <p:cBhvr>
                                        <p:cTn id="90" dur="1" fill="hold">
                                          <p:stCondLst>
                                            <p:cond delay="0"/>
                                          </p:stCondLst>
                                        </p:cTn>
                                        <p:tgtEl>
                                          <p:spTgt spid="69"/>
                                        </p:tgtEl>
                                        <p:attrNameLst>
                                          <p:attrName>style.visibility</p:attrName>
                                        </p:attrNameLst>
                                      </p:cBhvr>
                                      <p:to>
                                        <p:strVal val="visible"/>
                                      </p:to>
                                    </p:set>
                                    <p:animEffect transition="in" filter="wipe(up)">
                                      <p:cBhvr>
                                        <p:cTn id="91" dur="500"/>
                                        <p:tgtEl>
                                          <p:spTgt spid="69"/>
                                        </p:tgtEl>
                                      </p:cBhvr>
                                    </p:animEffect>
                                  </p:childTnLst>
                                </p:cTn>
                              </p:par>
                            </p:childTnLst>
                          </p:cTn>
                        </p:par>
                        <p:par>
                          <p:cTn id="92" fill="hold">
                            <p:stCondLst>
                              <p:cond delay="9500"/>
                            </p:stCondLst>
                            <p:childTnLst>
                              <p:par>
                                <p:cTn id="93" presetID="53" presetClass="entr" presetSubtype="16" fill="hold" grpId="0" nodeType="afterEffect">
                                  <p:stCondLst>
                                    <p:cond delay="0"/>
                                  </p:stCondLst>
                                  <p:childTnLst>
                                    <p:set>
                                      <p:cBhvr>
                                        <p:cTn id="94" dur="1" fill="hold">
                                          <p:stCondLst>
                                            <p:cond delay="0"/>
                                          </p:stCondLst>
                                        </p:cTn>
                                        <p:tgtEl>
                                          <p:spTgt spid="70"/>
                                        </p:tgtEl>
                                        <p:attrNameLst>
                                          <p:attrName>style.visibility</p:attrName>
                                        </p:attrNameLst>
                                      </p:cBhvr>
                                      <p:to>
                                        <p:strVal val="visible"/>
                                      </p:to>
                                    </p:set>
                                    <p:anim calcmode="lin" valueType="num">
                                      <p:cBhvr>
                                        <p:cTn id="95" dur="500" fill="hold"/>
                                        <p:tgtEl>
                                          <p:spTgt spid="70"/>
                                        </p:tgtEl>
                                        <p:attrNameLst>
                                          <p:attrName>ppt_w</p:attrName>
                                        </p:attrNameLst>
                                      </p:cBhvr>
                                      <p:tavLst>
                                        <p:tav tm="0">
                                          <p:val>
                                            <p:fltVal val="0"/>
                                          </p:val>
                                        </p:tav>
                                        <p:tav tm="100000">
                                          <p:val>
                                            <p:strVal val="#ppt_w"/>
                                          </p:val>
                                        </p:tav>
                                      </p:tavLst>
                                    </p:anim>
                                    <p:anim calcmode="lin" valueType="num">
                                      <p:cBhvr>
                                        <p:cTn id="96" dur="500" fill="hold"/>
                                        <p:tgtEl>
                                          <p:spTgt spid="70"/>
                                        </p:tgtEl>
                                        <p:attrNameLst>
                                          <p:attrName>ppt_h</p:attrName>
                                        </p:attrNameLst>
                                      </p:cBhvr>
                                      <p:tavLst>
                                        <p:tav tm="0">
                                          <p:val>
                                            <p:fltVal val="0"/>
                                          </p:val>
                                        </p:tav>
                                        <p:tav tm="100000">
                                          <p:val>
                                            <p:strVal val="#ppt_h"/>
                                          </p:val>
                                        </p:tav>
                                      </p:tavLst>
                                    </p:anim>
                                    <p:animEffect transition="in" filter="fade">
                                      <p:cBhvr>
                                        <p:cTn id="97" dur="500"/>
                                        <p:tgtEl>
                                          <p:spTgt spid="70"/>
                                        </p:tgtEl>
                                      </p:cBhvr>
                                    </p:animEffect>
                                  </p:childTnLst>
                                </p:cTn>
                              </p:par>
                            </p:childTnLst>
                          </p:cTn>
                        </p:par>
                        <p:par>
                          <p:cTn id="98" fill="hold">
                            <p:stCondLst>
                              <p:cond delay="10000"/>
                            </p:stCondLst>
                            <p:childTnLst>
                              <p:par>
                                <p:cTn id="99" presetID="22" presetClass="entr" presetSubtype="8" fill="hold" nodeType="afterEffect">
                                  <p:stCondLst>
                                    <p:cond delay="0"/>
                                  </p:stCondLst>
                                  <p:childTnLst>
                                    <p:set>
                                      <p:cBhvr>
                                        <p:cTn id="100" dur="1" fill="hold">
                                          <p:stCondLst>
                                            <p:cond delay="0"/>
                                          </p:stCondLst>
                                        </p:cTn>
                                        <p:tgtEl>
                                          <p:spTgt spid="71"/>
                                        </p:tgtEl>
                                        <p:attrNameLst>
                                          <p:attrName>style.visibility</p:attrName>
                                        </p:attrNameLst>
                                      </p:cBhvr>
                                      <p:to>
                                        <p:strVal val="visible"/>
                                      </p:to>
                                    </p:set>
                                    <p:animEffect transition="in" filter="wipe(left)">
                                      <p:cBhvr>
                                        <p:cTn id="101" dur="500"/>
                                        <p:tgtEl>
                                          <p:spTgt spid="71"/>
                                        </p:tgtEl>
                                      </p:cBhvr>
                                    </p:animEffect>
                                  </p:childTnLst>
                                </p:cTn>
                              </p:par>
                            </p:childTnLst>
                          </p:cTn>
                        </p:par>
                        <p:par>
                          <p:cTn id="102" fill="hold">
                            <p:stCondLst>
                              <p:cond delay="10500"/>
                            </p:stCondLst>
                            <p:childTnLst>
                              <p:par>
                                <p:cTn id="103" presetID="10" presetClass="entr" presetSubtype="0" fill="hold" nodeType="afterEffect">
                                  <p:stCondLst>
                                    <p:cond delay="0"/>
                                  </p:stCondLst>
                                  <p:childTnLst>
                                    <p:set>
                                      <p:cBhvr>
                                        <p:cTn id="104" dur="1" fill="hold">
                                          <p:stCondLst>
                                            <p:cond delay="0"/>
                                          </p:stCondLst>
                                        </p:cTn>
                                        <p:tgtEl>
                                          <p:spTgt spid="37"/>
                                        </p:tgtEl>
                                        <p:attrNameLst>
                                          <p:attrName>style.visibility</p:attrName>
                                        </p:attrNameLst>
                                      </p:cBhvr>
                                      <p:to>
                                        <p:strVal val="visible"/>
                                      </p:to>
                                    </p:set>
                                    <p:animEffect transition="in" filter="fade">
                                      <p:cBhvr>
                                        <p:cTn id="105" dur="500"/>
                                        <p:tgtEl>
                                          <p:spTgt spid="37"/>
                                        </p:tgtEl>
                                      </p:cBhvr>
                                    </p:animEffect>
                                  </p:childTnLst>
                                </p:cTn>
                              </p:par>
                            </p:childTnLst>
                          </p:cTn>
                        </p:par>
                        <p:par>
                          <p:cTn id="106" fill="hold">
                            <p:stCondLst>
                              <p:cond delay="11000"/>
                            </p:stCondLst>
                            <p:childTnLst>
                              <p:par>
                                <p:cTn id="107" presetID="53" presetClass="entr" presetSubtype="16" fill="hold" grpId="0" nodeType="afterEffect">
                                  <p:stCondLst>
                                    <p:cond delay="0"/>
                                  </p:stCondLst>
                                  <p:childTnLst>
                                    <p:set>
                                      <p:cBhvr>
                                        <p:cTn id="108" dur="1" fill="hold">
                                          <p:stCondLst>
                                            <p:cond delay="0"/>
                                          </p:stCondLst>
                                        </p:cTn>
                                        <p:tgtEl>
                                          <p:spTgt spid="86"/>
                                        </p:tgtEl>
                                        <p:attrNameLst>
                                          <p:attrName>style.visibility</p:attrName>
                                        </p:attrNameLst>
                                      </p:cBhvr>
                                      <p:to>
                                        <p:strVal val="visible"/>
                                      </p:to>
                                    </p:set>
                                    <p:anim calcmode="lin" valueType="num">
                                      <p:cBhvr>
                                        <p:cTn id="109" dur="500" fill="hold"/>
                                        <p:tgtEl>
                                          <p:spTgt spid="86"/>
                                        </p:tgtEl>
                                        <p:attrNameLst>
                                          <p:attrName>ppt_w</p:attrName>
                                        </p:attrNameLst>
                                      </p:cBhvr>
                                      <p:tavLst>
                                        <p:tav tm="0">
                                          <p:val>
                                            <p:fltVal val="0"/>
                                          </p:val>
                                        </p:tav>
                                        <p:tav tm="100000">
                                          <p:val>
                                            <p:strVal val="#ppt_w"/>
                                          </p:val>
                                        </p:tav>
                                      </p:tavLst>
                                    </p:anim>
                                    <p:anim calcmode="lin" valueType="num">
                                      <p:cBhvr>
                                        <p:cTn id="110" dur="500" fill="hold"/>
                                        <p:tgtEl>
                                          <p:spTgt spid="86"/>
                                        </p:tgtEl>
                                        <p:attrNameLst>
                                          <p:attrName>ppt_h</p:attrName>
                                        </p:attrNameLst>
                                      </p:cBhvr>
                                      <p:tavLst>
                                        <p:tav tm="0">
                                          <p:val>
                                            <p:fltVal val="0"/>
                                          </p:val>
                                        </p:tav>
                                        <p:tav tm="100000">
                                          <p:val>
                                            <p:strVal val="#ppt_h"/>
                                          </p:val>
                                        </p:tav>
                                      </p:tavLst>
                                    </p:anim>
                                    <p:animEffect transition="in" filter="fade">
                                      <p:cBhvr>
                                        <p:cTn id="111" dur="500"/>
                                        <p:tgtEl>
                                          <p:spTgt spid="86"/>
                                        </p:tgtEl>
                                      </p:cBhvr>
                                    </p:animEffect>
                                  </p:childTnLst>
                                </p:cTn>
                              </p:par>
                            </p:childTnLst>
                          </p:cTn>
                        </p:par>
                        <p:par>
                          <p:cTn id="112" fill="hold">
                            <p:stCondLst>
                              <p:cond delay="11500"/>
                            </p:stCondLst>
                            <p:childTnLst>
                              <p:par>
                                <p:cTn id="113" presetID="10" presetClass="entr" presetSubtype="0" fill="hold" grpId="0" nodeType="afterEffect">
                                  <p:stCondLst>
                                    <p:cond delay="0"/>
                                  </p:stCondLst>
                                  <p:childTnLst>
                                    <p:set>
                                      <p:cBhvr>
                                        <p:cTn id="114" dur="1" fill="hold">
                                          <p:stCondLst>
                                            <p:cond delay="0"/>
                                          </p:stCondLst>
                                        </p:cTn>
                                        <p:tgtEl>
                                          <p:spTgt spid="72"/>
                                        </p:tgtEl>
                                        <p:attrNameLst>
                                          <p:attrName>style.visibility</p:attrName>
                                        </p:attrNameLst>
                                      </p:cBhvr>
                                      <p:to>
                                        <p:strVal val="visible"/>
                                      </p:to>
                                    </p:set>
                                    <p:animEffect transition="in" filter="fade">
                                      <p:cBhvr>
                                        <p:cTn id="115" dur="500"/>
                                        <p:tgtEl>
                                          <p:spTgt spid="72"/>
                                        </p:tgtEl>
                                      </p:cBhvr>
                                    </p:animEffect>
                                  </p:childTnLst>
                                </p:cTn>
                              </p:par>
                            </p:childTnLst>
                          </p:cTn>
                        </p:par>
                        <p:par>
                          <p:cTn id="116" fill="hold">
                            <p:stCondLst>
                              <p:cond delay="12000"/>
                            </p:stCondLst>
                            <p:childTnLst>
                              <p:par>
                                <p:cTn id="117" presetID="22" presetClass="entr" presetSubtype="1" fill="hold" nodeType="afterEffect">
                                  <p:stCondLst>
                                    <p:cond delay="0"/>
                                  </p:stCondLst>
                                  <p:childTnLst>
                                    <p:set>
                                      <p:cBhvr>
                                        <p:cTn id="118" dur="1" fill="hold">
                                          <p:stCondLst>
                                            <p:cond delay="0"/>
                                          </p:stCondLst>
                                        </p:cTn>
                                        <p:tgtEl>
                                          <p:spTgt spid="82"/>
                                        </p:tgtEl>
                                        <p:attrNameLst>
                                          <p:attrName>style.visibility</p:attrName>
                                        </p:attrNameLst>
                                      </p:cBhvr>
                                      <p:to>
                                        <p:strVal val="visible"/>
                                      </p:to>
                                    </p:set>
                                    <p:animEffect transition="in" filter="wipe(up)">
                                      <p:cBhvr>
                                        <p:cTn id="119" dur="500"/>
                                        <p:tgtEl>
                                          <p:spTgt spid="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3" grpId="0" animBg="1"/>
      <p:bldP spid="32" grpId="0" animBg="1"/>
      <p:bldP spid="36" grpId="0"/>
      <p:bldP spid="56" grpId="0"/>
      <p:bldP spid="61" grpId="0" animBg="1"/>
      <p:bldP spid="70" grpId="0" animBg="1"/>
      <p:bldP spid="72" grpId="0"/>
      <p:bldP spid="84" grpId="0" animBg="1"/>
      <p:bldP spid="86" grpId="0" animBg="1"/>
      <p:bldP spid="87" grpId="0" animBg="1"/>
      <p:bldP spid="9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50"/>
          <p:cNvSpPr/>
          <p:nvPr/>
        </p:nvSpPr>
        <p:spPr>
          <a:xfrm>
            <a:off x="1524000" y="5635854"/>
            <a:ext cx="9155224" cy="1222147"/>
          </a:xfrm>
          <a:prstGeom prst="rect">
            <a:avLst/>
          </a:prstGeom>
          <a:solidFill>
            <a:srgbClr val="1A916C"/>
          </a:solidFill>
          <a:ln>
            <a:noFill/>
          </a:ln>
          <a:effectLst/>
        </p:spPr>
        <p:style>
          <a:lnRef idx="1">
            <a:schemeClr val="accent1"/>
          </a:lnRef>
          <a:fillRef idx="3">
            <a:schemeClr val="accent1"/>
          </a:fillRef>
          <a:effectRef idx="2">
            <a:schemeClr val="accent1"/>
          </a:effectRef>
          <a:fontRef idx="minor">
            <a:schemeClr val="lt1"/>
          </a:fontRef>
        </p:style>
        <p:txBody>
          <a:bodyPr lIns="91443" tIns="45722" rIns="91443" bIns="45722" rtlCol="0" anchor="ctr"/>
          <a:lstStyle/>
          <a:p>
            <a:pPr algn="ctr"/>
            <a:endParaRPr lang="en-US" sz="1400" dirty="0">
              <a:latin typeface="Lato Light"/>
            </a:endParaRPr>
          </a:p>
        </p:txBody>
      </p:sp>
      <p:sp>
        <p:nvSpPr>
          <p:cNvPr id="2" name="AutoShape 2" descr="Résultat de recherche d'images pour &quot;creative commons by&quot;"/>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dirty="0"/>
          </a:p>
        </p:txBody>
      </p:sp>
      <p:pic>
        <p:nvPicPr>
          <p:cNvPr id="37" name="Image 3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36360" y="6021289"/>
            <a:ext cx="901436" cy="321643"/>
          </a:xfrm>
          <a:prstGeom prst="rect">
            <a:avLst/>
          </a:prstGeom>
        </p:spPr>
      </p:pic>
      <p:sp>
        <p:nvSpPr>
          <p:cNvPr id="39" name="Espace réservé du pied de page 1"/>
          <p:cNvSpPr>
            <a:spLocks noGrp="1"/>
          </p:cNvSpPr>
          <p:nvPr/>
        </p:nvSpPr>
        <p:spPr>
          <a:xfrm>
            <a:off x="7464152" y="5912682"/>
            <a:ext cx="2895600" cy="476250"/>
          </a:xfrm>
          <a:prstGeom prst="rect">
            <a:avLst/>
          </a:prstGeom>
        </p:spPr>
        <p:txBody>
          <a:bodyPr anchor="b"/>
          <a:lstStyle>
            <a:defPPr>
              <a:defRPr lang="fr-FR"/>
            </a:defPPr>
            <a:lvl1pPr marL="0" algn="l" defTabSz="914400" rtl="0" eaLnBrk="1" latinLnBrk="0" hangingPunct="1">
              <a:defRPr kumimoji="0" sz="1200" kern="1200">
                <a:solidFill>
                  <a:schemeClr val="bg2">
                    <a:shade val="50000"/>
                    <a:satMod val="200000"/>
                  </a:schemeClr>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b="1" dirty="0">
                <a:solidFill>
                  <a:schemeClr val="tx1"/>
                </a:solidFill>
              </a:rPr>
              <a:t>Marie Latour </a:t>
            </a:r>
          </a:p>
          <a:p>
            <a:r>
              <a:rPr lang="fr-FR" b="1" dirty="0">
                <a:solidFill>
                  <a:schemeClr val="tx1"/>
                </a:solidFill>
              </a:rPr>
              <a:t>Bibliothèque universitaire </a:t>
            </a:r>
            <a:endParaRPr lang="fr-BE" b="1" dirty="0">
              <a:solidFill>
                <a:schemeClr val="tx1"/>
              </a:solidFill>
            </a:endParaRPr>
          </a:p>
        </p:txBody>
      </p:sp>
      <p:grpSp>
        <p:nvGrpSpPr>
          <p:cNvPr id="3" name="Groupe 2"/>
          <p:cNvGrpSpPr/>
          <p:nvPr/>
        </p:nvGrpSpPr>
        <p:grpSpPr>
          <a:xfrm>
            <a:off x="2135561" y="600051"/>
            <a:ext cx="6366657" cy="865384"/>
            <a:chOff x="2135561" y="600051"/>
            <a:chExt cx="6366657" cy="865384"/>
          </a:xfrm>
        </p:grpSpPr>
        <p:grpSp>
          <p:nvGrpSpPr>
            <p:cNvPr id="40" name="Group 49"/>
            <p:cNvGrpSpPr/>
            <p:nvPr/>
          </p:nvGrpSpPr>
          <p:grpSpPr>
            <a:xfrm>
              <a:off x="2135561" y="600051"/>
              <a:ext cx="852933" cy="865384"/>
              <a:chOff x="2285781" y="4847654"/>
              <a:chExt cx="952480" cy="966132"/>
            </a:xfrm>
          </p:grpSpPr>
          <p:sp>
            <p:nvSpPr>
              <p:cNvPr id="41" name="Oval 50"/>
              <p:cNvSpPr/>
              <p:nvPr/>
            </p:nvSpPr>
            <p:spPr bwMode="auto">
              <a:xfrm>
                <a:off x="2346028" y="4908765"/>
                <a:ext cx="840592" cy="852640"/>
              </a:xfrm>
              <a:prstGeom prst="ellipse">
                <a:avLst/>
              </a:prstGeom>
              <a:solidFill>
                <a:srgbClr val="584B4F"/>
              </a:solidFill>
              <a:ln w="3175" cmpd="sng">
                <a:noFill/>
                <a:prstDash val="soli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sp>
            <p:nvSpPr>
              <p:cNvPr id="42" name="Oval 51"/>
              <p:cNvSpPr/>
              <p:nvPr/>
            </p:nvSpPr>
            <p:spPr bwMode="auto">
              <a:xfrm>
                <a:off x="2285781" y="4847654"/>
                <a:ext cx="952480" cy="966132"/>
              </a:xfrm>
              <a:prstGeom prst="ellipse">
                <a:avLst/>
              </a:prstGeom>
              <a:noFill/>
              <a:ln w="3175" cmpd="sng">
                <a:solidFill>
                  <a:schemeClr val="tx1">
                    <a:lumMod val="60000"/>
                    <a:lumOff val="40000"/>
                  </a:schemeClr>
                </a:solidFill>
                <a:prstDash val="sys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grpSp>
        <p:sp>
          <p:nvSpPr>
            <p:cNvPr id="43" name="AutoShape 82"/>
            <p:cNvSpPr>
              <a:spLocks/>
            </p:cNvSpPr>
            <p:nvPr/>
          </p:nvSpPr>
          <p:spPr bwMode="auto">
            <a:xfrm>
              <a:off x="2407404" y="884153"/>
              <a:ext cx="316951" cy="2971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67" y="5419"/>
                  </a:moveTo>
                  <a:cubicBezTo>
                    <a:pt x="4051" y="5419"/>
                    <a:pt x="4271" y="5505"/>
                    <a:pt x="4428" y="5687"/>
                  </a:cubicBezTo>
                  <a:cubicBezTo>
                    <a:pt x="4586" y="5865"/>
                    <a:pt x="4701" y="6078"/>
                    <a:pt x="4766" y="6326"/>
                  </a:cubicBezTo>
                  <a:cubicBezTo>
                    <a:pt x="4835" y="6574"/>
                    <a:pt x="4879" y="6836"/>
                    <a:pt x="4893" y="7106"/>
                  </a:cubicBezTo>
                  <a:cubicBezTo>
                    <a:pt x="4910" y="7377"/>
                    <a:pt x="4917" y="7596"/>
                    <a:pt x="4917" y="7760"/>
                  </a:cubicBezTo>
                  <a:lnTo>
                    <a:pt x="4917" y="9856"/>
                  </a:lnTo>
                  <a:cubicBezTo>
                    <a:pt x="4809" y="9928"/>
                    <a:pt x="4720" y="10015"/>
                    <a:pt x="4646" y="10110"/>
                  </a:cubicBezTo>
                  <a:cubicBezTo>
                    <a:pt x="4574" y="10208"/>
                    <a:pt x="4468" y="10257"/>
                    <a:pt x="4329" y="10257"/>
                  </a:cubicBezTo>
                  <a:lnTo>
                    <a:pt x="561" y="10257"/>
                  </a:lnTo>
                  <a:cubicBezTo>
                    <a:pt x="439" y="10257"/>
                    <a:pt x="338" y="10208"/>
                    <a:pt x="256" y="10110"/>
                  </a:cubicBezTo>
                  <a:cubicBezTo>
                    <a:pt x="177" y="10015"/>
                    <a:pt x="93" y="9928"/>
                    <a:pt x="0" y="9856"/>
                  </a:cubicBezTo>
                  <a:lnTo>
                    <a:pt x="0" y="7760"/>
                  </a:lnTo>
                  <a:cubicBezTo>
                    <a:pt x="0" y="7596"/>
                    <a:pt x="4" y="7377"/>
                    <a:pt x="12" y="7106"/>
                  </a:cubicBezTo>
                  <a:cubicBezTo>
                    <a:pt x="19" y="6836"/>
                    <a:pt x="57" y="6574"/>
                    <a:pt x="124" y="6326"/>
                  </a:cubicBezTo>
                  <a:cubicBezTo>
                    <a:pt x="196" y="6078"/>
                    <a:pt x="309" y="5865"/>
                    <a:pt x="465" y="5687"/>
                  </a:cubicBezTo>
                  <a:cubicBezTo>
                    <a:pt x="624" y="5508"/>
                    <a:pt x="842" y="5419"/>
                    <a:pt x="1123" y="5419"/>
                  </a:cubicBezTo>
                  <a:cubicBezTo>
                    <a:pt x="782" y="5151"/>
                    <a:pt x="508" y="4803"/>
                    <a:pt x="304" y="4377"/>
                  </a:cubicBezTo>
                  <a:cubicBezTo>
                    <a:pt x="103" y="3950"/>
                    <a:pt x="0" y="3469"/>
                    <a:pt x="0" y="2937"/>
                  </a:cubicBezTo>
                  <a:cubicBezTo>
                    <a:pt x="0" y="2539"/>
                    <a:pt x="64" y="2162"/>
                    <a:pt x="189" y="1805"/>
                  </a:cubicBezTo>
                  <a:cubicBezTo>
                    <a:pt x="316" y="1448"/>
                    <a:pt x="491" y="1134"/>
                    <a:pt x="717" y="861"/>
                  </a:cubicBezTo>
                  <a:cubicBezTo>
                    <a:pt x="943" y="590"/>
                    <a:pt x="1207" y="380"/>
                    <a:pt x="1504" y="227"/>
                  </a:cubicBezTo>
                  <a:cubicBezTo>
                    <a:pt x="1804" y="77"/>
                    <a:pt x="2119" y="0"/>
                    <a:pt x="2445" y="0"/>
                  </a:cubicBezTo>
                  <a:cubicBezTo>
                    <a:pt x="2793" y="0"/>
                    <a:pt x="3115" y="77"/>
                    <a:pt x="3412" y="227"/>
                  </a:cubicBezTo>
                  <a:cubicBezTo>
                    <a:pt x="3712" y="380"/>
                    <a:pt x="3969" y="590"/>
                    <a:pt x="4188" y="861"/>
                  </a:cubicBezTo>
                  <a:cubicBezTo>
                    <a:pt x="4406" y="1134"/>
                    <a:pt x="4584" y="1448"/>
                    <a:pt x="4716" y="1805"/>
                  </a:cubicBezTo>
                  <a:cubicBezTo>
                    <a:pt x="4850" y="2162"/>
                    <a:pt x="4917" y="2539"/>
                    <a:pt x="4917" y="2937"/>
                  </a:cubicBezTo>
                  <a:cubicBezTo>
                    <a:pt x="4917" y="3458"/>
                    <a:pt x="4814" y="3939"/>
                    <a:pt x="4603" y="4371"/>
                  </a:cubicBezTo>
                  <a:cubicBezTo>
                    <a:pt x="4392" y="4800"/>
                    <a:pt x="4115" y="5151"/>
                    <a:pt x="3767" y="5419"/>
                  </a:cubicBezTo>
                  <a:moveTo>
                    <a:pt x="18165" y="12062"/>
                  </a:moveTo>
                  <a:cubicBezTo>
                    <a:pt x="18672" y="12604"/>
                    <a:pt x="19070" y="13142"/>
                    <a:pt x="19356" y="13669"/>
                  </a:cubicBezTo>
                  <a:cubicBezTo>
                    <a:pt x="19641" y="14196"/>
                    <a:pt x="19788" y="14801"/>
                    <a:pt x="19788" y="15480"/>
                  </a:cubicBezTo>
                  <a:lnTo>
                    <a:pt x="19788" y="20816"/>
                  </a:lnTo>
                  <a:cubicBezTo>
                    <a:pt x="19694" y="20868"/>
                    <a:pt x="19620" y="20931"/>
                    <a:pt x="19557" y="20995"/>
                  </a:cubicBezTo>
                  <a:cubicBezTo>
                    <a:pt x="19497" y="21061"/>
                    <a:pt x="19425" y="21122"/>
                    <a:pt x="19344" y="21191"/>
                  </a:cubicBezTo>
                  <a:cubicBezTo>
                    <a:pt x="19262" y="21251"/>
                    <a:pt x="19173" y="21317"/>
                    <a:pt x="19075" y="21386"/>
                  </a:cubicBezTo>
                  <a:cubicBezTo>
                    <a:pt x="18976" y="21455"/>
                    <a:pt x="18835" y="21528"/>
                    <a:pt x="18662" y="21599"/>
                  </a:cubicBezTo>
                  <a:lnTo>
                    <a:pt x="2942" y="21599"/>
                  </a:lnTo>
                  <a:cubicBezTo>
                    <a:pt x="2675" y="21599"/>
                    <a:pt x="2467" y="21499"/>
                    <a:pt x="2318" y="21291"/>
                  </a:cubicBezTo>
                  <a:cubicBezTo>
                    <a:pt x="2167" y="21081"/>
                    <a:pt x="2003" y="20926"/>
                    <a:pt x="1819" y="20816"/>
                  </a:cubicBezTo>
                  <a:lnTo>
                    <a:pt x="1819" y="15480"/>
                  </a:lnTo>
                  <a:cubicBezTo>
                    <a:pt x="1819" y="14763"/>
                    <a:pt x="1989" y="14127"/>
                    <a:pt x="2335" y="13571"/>
                  </a:cubicBezTo>
                  <a:cubicBezTo>
                    <a:pt x="2678" y="13018"/>
                    <a:pt x="3052" y="12511"/>
                    <a:pt x="3460" y="12062"/>
                  </a:cubicBezTo>
                  <a:cubicBezTo>
                    <a:pt x="3535" y="11970"/>
                    <a:pt x="3633" y="11869"/>
                    <a:pt x="3753" y="11766"/>
                  </a:cubicBezTo>
                  <a:cubicBezTo>
                    <a:pt x="3873" y="11659"/>
                    <a:pt x="4000" y="11590"/>
                    <a:pt x="4137" y="11553"/>
                  </a:cubicBezTo>
                  <a:cubicBezTo>
                    <a:pt x="4276" y="11495"/>
                    <a:pt x="4432" y="11466"/>
                    <a:pt x="4610" y="11455"/>
                  </a:cubicBezTo>
                  <a:cubicBezTo>
                    <a:pt x="4785" y="11446"/>
                    <a:pt x="4956" y="11423"/>
                    <a:pt x="5126" y="11388"/>
                  </a:cubicBezTo>
                  <a:cubicBezTo>
                    <a:pt x="5594" y="11299"/>
                    <a:pt x="6091" y="11210"/>
                    <a:pt x="6621" y="11121"/>
                  </a:cubicBezTo>
                  <a:cubicBezTo>
                    <a:pt x="7149" y="11034"/>
                    <a:pt x="7665" y="10945"/>
                    <a:pt x="8172" y="10853"/>
                  </a:cubicBezTo>
                  <a:cubicBezTo>
                    <a:pt x="7483" y="10326"/>
                    <a:pt x="6928" y="9632"/>
                    <a:pt x="6513" y="8762"/>
                  </a:cubicBezTo>
                  <a:cubicBezTo>
                    <a:pt x="6093" y="7896"/>
                    <a:pt x="5884" y="6940"/>
                    <a:pt x="5884" y="5903"/>
                  </a:cubicBezTo>
                  <a:cubicBezTo>
                    <a:pt x="5884" y="5097"/>
                    <a:pt x="6016" y="4331"/>
                    <a:pt x="6275" y="3608"/>
                  </a:cubicBezTo>
                  <a:cubicBezTo>
                    <a:pt x="6535" y="2885"/>
                    <a:pt x="6887" y="2260"/>
                    <a:pt x="7331" y="1733"/>
                  </a:cubicBezTo>
                  <a:cubicBezTo>
                    <a:pt x="7778" y="1203"/>
                    <a:pt x="8299" y="786"/>
                    <a:pt x="8894" y="472"/>
                  </a:cubicBezTo>
                  <a:cubicBezTo>
                    <a:pt x="9494" y="158"/>
                    <a:pt x="10125" y="3"/>
                    <a:pt x="10802" y="3"/>
                  </a:cubicBezTo>
                  <a:cubicBezTo>
                    <a:pt x="11476" y="3"/>
                    <a:pt x="12112" y="158"/>
                    <a:pt x="12710" y="472"/>
                  </a:cubicBezTo>
                  <a:cubicBezTo>
                    <a:pt x="13307" y="786"/>
                    <a:pt x="13826" y="1203"/>
                    <a:pt x="14272" y="1733"/>
                  </a:cubicBezTo>
                  <a:cubicBezTo>
                    <a:pt x="14716" y="2260"/>
                    <a:pt x="15067" y="2885"/>
                    <a:pt x="15328" y="3608"/>
                  </a:cubicBezTo>
                  <a:cubicBezTo>
                    <a:pt x="15590" y="4331"/>
                    <a:pt x="15719" y="5097"/>
                    <a:pt x="15719" y="5903"/>
                  </a:cubicBezTo>
                  <a:cubicBezTo>
                    <a:pt x="15719" y="6939"/>
                    <a:pt x="15513" y="7890"/>
                    <a:pt x="15100" y="8757"/>
                  </a:cubicBezTo>
                  <a:cubicBezTo>
                    <a:pt x="14685" y="9620"/>
                    <a:pt x="14128" y="10320"/>
                    <a:pt x="13432" y="10853"/>
                  </a:cubicBezTo>
                  <a:cubicBezTo>
                    <a:pt x="13936" y="10945"/>
                    <a:pt x="14452" y="11031"/>
                    <a:pt x="14978" y="11115"/>
                  </a:cubicBezTo>
                  <a:cubicBezTo>
                    <a:pt x="15504" y="11198"/>
                    <a:pt x="16005" y="11288"/>
                    <a:pt x="16478" y="11388"/>
                  </a:cubicBezTo>
                  <a:cubicBezTo>
                    <a:pt x="16653" y="11426"/>
                    <a:pt x="16826" y="11449"/>
                    <a:pt x="16994" y="11455"/>
                  </a:cubicBezTo>
                  <a:cubicBezTo>
                    <a:pt x="17162" y="11466"/>
                    <a:pt x="17323" y="11495"/>
                    <a:pt x="17467" y="11553"/>
                  </a:cubicBezTo>
                  <a:cubicBezTo>
                    <a:pt x="17603" y="11590"/>
                    <a:pt x="17731" y="11659"/>
                    <a:pt x="17851" y="11766"/>
                  </a:cubicBezTo>
                  <a:cubicBezTo>
                    <a:pt x="17966" y="11869"/>
                    <a:pt x="18074" y="11970"/>
                    <a:pt x="18165" y="12062"/>
                  </a:cubicBezTo>
                  <a:moveTo>
                    <a:pt x="20474" y="5419"/>
                  </a:moveTo>
                  <a:cubicBezTo>
                    <a:pt x="20757" y="5419"/>
                    <a:pt x="20973" y="5505"/>
                    <a:pt x="21124" y="5687"/>
                  </a:cubicBezTo>
                  <a:cubicBezTo>
                    <a:pt x="21271" y="5865"/>
                    <a:pt x="21381" y="6078"/>
                    <a:pt x="21448" y="6326"/>
                  </a:cubicBezTo>
                  <a:cubicBezTo>
                    <a:pt x="21520" y="6574"/>
                    <a:pt x="21561" y="6836"/>
                    <a:pt x="21576" y="7106"/>
                  </a:cubicBezTo>
                  <a:cubicBezTo>
                    <a:pt x="21592" y="7377"/>
                    <a:pt x="21599" y="7596"/>
                    <a:pt x="21599" y="7760"/>
                  </a:cubicBezTo>
                  <a:lnTo>
                    <a:pt x="21599" y="9856"/>
                  </a:lnTo>
                  <a:cubicBezTo>
                    <a:pt x="21508" y="9928"/>
                    <a:pt x="21422" y="10015"/>
                    <a:pt x="21340" y="10110"/>
                  </a:cubicBezTo>
                  <a:cubicBezTo>
                    <a:pt x="21261" y="10208"/>
                    <a:pt x="21158" y="10257"/>
                    <a:pt x="21036" y="10257"/>
                  </a:cubicBezTo>
                  <a:lnTo>
                    <a:pt x="17268" y="10257"/>
                  </a:lnTo>
                  <a:cubicBezTo>
                    <a:pt x="17131" y="10257"/>
                    <a:pt x="17023" y="10208"/>
                    <a:pt x="16953" y="10110"/>
                  </a:cubicBezTo>
                  <a:cubicBezTo>
                    <a:pt x="16879" y="10015"/>
                    <a:pt x="16790" y="9928"/>
                    <a:pt x="16682" y="9856"/>
                  </a:cubicBezTo>
                  <a:lnTo>
                    <a:pt x="16682" y="7760"/>
                  </a:lnTo>
                  <a:cubicBezTo>
                    <a:pt x="16682" y="7596"/>
                    <a:pt x="16692" y="7377"/>
                    <a:pt x="16706" y="7106"/>
                  </a:cubicBezTo>
                  <a:cubicBezTo>
                    <a:pt x="16720" y="6836"/>
                    <a:pt x="16766" y="6574"/>
                    <a:pt x="16836" y="6326"/>
                  </a:cubicBezTo>
                  <a:cubicBezTo>
                    <a:pt x="16912" y="6078"/>
                    <a:pt x="17023" y="5865"/>
                    <a:pt x="17183" y="5687"/>
                  </a:cubicBezTo>
                  <a:cubicBezTo>
                    <a:pt x="17337" y="5508"/>
                    <a:pt x="17556" y="5419"/>
                    <a:pt x="17829" y="5419"/>
                  </a:cubicBezTo>
                  <a:cubicBezTo>
                    <a:pt x="17488" y="5151"/>
                    <a:pt x="17210" y="4803"/>
                    <a:pt x="16999" y="4377"/>
                  </a:cubicBezTo>
                  <a:cubicBezTo>
                    <a:pt x="16788" y="3950"/>
                    <a:pt x="16682" y="3469"/>
                    <a:pt x="16682" y="2937"/>
                  </a:cubicBezTo>
                  <a:cubicBezTo>
                    <a:pt x="16682" y="2539"/>
                    <a:pt x="16744" y="2162"/>
                    <a:pt x="16872" y="1805"/>
                  </a:cubicBezTo>
                  <a:cubicBezTo>
                    <a:pt x="16999" y="1448"/>
                    <a:pt x="17174" y="1134"/>
                    <a:pt x="17400" y="861"/>
                  </a:cubicBezTo>
                  <a:cubicBezTo>
                    <a:pt x="17625" y="590"/>
                    <a:pt x="17889" y="380"/>
                    <a:pt x="18187" y="227"/>
                  </a:cubicBezTo>
                  <a:cubicBezTo>
                    <a:pt x="18487" y="77"/>
                    <a:pt x="18808" y="0"/>
                    <a:pt x="19152" y="0"/>
                  </a:cubicBezTo>
                  <a:cubicBezTo>
                    <a:pt x="19480" y="0"/>
                    <a:pt x="19795" y="77"/>
                    <a:pt x="20095" y="227"/>
                  </a:cubicBezTo>
                  <a:cubicBezTo>
                    <a:pt x="20395" y="380"/>
                    <a:pt x="20656" y="590"/>
                    <a:pt x="20882" y="861"/>
                  </a:cubicBezTo>
                  <a:cubicBezTo>
                    <a:pt x="21108" y="1134"/>
                    <a:pt x="21285" y="1448"/>
                    <a:pt x="21412" y="1805"/>
                  </a:cubicBezTo>
                  <a:cubicBezTo>
                    <a:pt x="21537" y="2162"/>
                    <a:pt x="21599" y="2539"/>
                    <a:pt x="21599" y="2937"/>
                  </a:cubicBezTo>
                  <a:cubicBezTo>
                    <a:pt x="21599" y="3458"/>
                    <a:pt x="21499" y="3939"/>
                    <a:pt x="21295" y="4371"/>
                  </a:cubicBezTo>
                  <a:cubicBezTo>
                    <a:pt x="21093" y="4800"/>
                    <a:pt x="20820" y="5151"/>
                    <a:pt x="20474" y="5419"/>
                  </a:cubicBezTo>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12" name="ZoneTexte 11"/>
            <p:cNvSpPr txBox="1"/>
            <p:nvPr/>
          </p:nvSpPr>
          <p:spPr>
            <a:xfrm>
              <a:off x="3205127" y="801911"/>
              <a:ext cx="5297091" cy="461665"/>
            </a:xfrm>
            <a:prstGeom prst="rect">
              <a:avLst/>
            </a:prstGeom>
            <a:noFill/>
          </p:spPr>
          <p:txBody>
            <a:bodyPr wrap="none" rtlCol="0">
              <a:spAutoFit/>
            </a:bodyPr>
            <a:lstStyle/>
            <a:p>
              <a:r>
                <a:rPr lang="fr-FR" sz="2400" b="1" dirty="0" smtClean="0"/>
                <a:t>Qu’est-ce qu’une licence libre de droit ? </a:t>
              </a:r>
              <a:endParaRPr lang="fr-FR" sz="2400" b="1" dirty="0"/>
            </a:p>
          </p:txBody>
        </p:sp>
      </p:grpSp>
      <p:graphicFrame>
        <p:nvGraphicFramePr>
          <p:cNvPr id="5" name="Diagramme 4"/>
          <p:cNvGraphicFramePr/>
          <p:nvPr>
            <p:extLst/>
          </p:nvPr>
        </p:nvGraphicFramePr>
        <p:xfrm>
          <a:off x="2407403" y="1465435"/>
          <a:ext cx="7505021"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809433982"/>
      </p:ext>
    </p:extLst>
  </p:cSld>
  <p:clrMapOvr>
    <a:masterClrMapping/>
  </p:clrMapOvr>
  <mc:AlternateContent xmlns:mc="http://schemas.openxmlformats.org/markup-compatibility/2006" xmlns:p14="http://schemas.microsoft.com/office/powerpoint/2010/main">
    <mc:Choice Requires="p14">
      <p:transition spd="slow" p14:dur="3400" advClick="0" advTm="3000">
        <p14:reveal/>
      </p:transition>
    </mc:Choice>
    <mc:Fallback xmlns="">
      <p:transition xmlns:p14="http://schemas.microsoft.com/office/powerpoint/2010/mai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fade">
                                      <p:cBhvr>
                                        <p:cTn id="7"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50"/>
          <p:cNvSpPr/>
          <p:nvPr/>
        </p:nvSpPr>
        <p:spPr>
          <a:xfrm>
            <a:off x="1524000" y="5635854"/>
            <a:ext cx="9155224" cy="1222147"/>
          </a:xfrm>
          <a:prstGeom prst="rect">
            <a:avLst/>
          </a:prstGeom>
          <a:solidFill>
            <a:srgbClr val="1A916C"/>
          </a:solidFill>
          <a:ln>
            <a:noFill/>
          </a:ln>
          <a:effectLst/>
        </p:spPr>
        <p:style>
          <a:lnRef idx="1">
            <a:schemeClr val="accent1"/>
          </a:lnRef>
          <a:fillRef idx="3">
            <a:schemeClr val="accent1"/>
          </a:fillRef>
          <a:effectRef idx="2">
            <a:schemeClr val="accent1"/>
          </a:effectRef>
          <a:fontRef idx="minor">
            <a:schemeClr val="lt1"/>
          </a:fontRef>
        </p:style>
        <p:txBody>
          <a:bodyPr lIns="91443" tIns="45722" rIns="91443" bIns="45722" rtlCol="0" anchor="ctr"/>
          <a:lstStyle/>
          <a:p>
            <a:pPr algn="ctr"/>
            <a:endParaRPr lang="en-US" sz="1400" dirty="0">
              <a:latin typeface="Lato Light"/>
            </a:endParaRPr>
          </a:p>
        </p:txBody>
      </p:sp>
      <p:sp>
        <p:nvSpPr>
          <p:cNvPr id="2" name="AutoShape 2" descr="Résultat de recherche d'images pour &quot;creative commons by&quot;"/>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dirty="0"/>
          </a:p>
        </p:txBody>
      </p:sp>
      <p:pic>
        <p:nvPicPr>
          <p:cNvPr id="37" name="Image 3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36360" y="6021289"/>
            <a:ext cx="901436" cy="321643"/>
          </a:xfrm>
          <a:prstGeom prst="rect">
            <a:avLst/>
          </a:prstGeom>
        </p:spPr>
      </p:pic>
      <p:sp>
        <p:nvSpPr>
          <p:cNvPr id="39" name="Espace réservé du pied de page 1"/>
          <p:cNvSpPr>
            <a:spLocks noGrp="1"/>
          </p:cNvSpPr>
          <p:nvPr/>
        </p:nvSpPr>
        <p:spPr>
          <a:xfrm>
            <a:off x="7464152" y="5912682"/>
            <a:ext cx="2895600" cy="476250"/>
          </a:xfrm>
          <a:prstGeom prst="rect">
            <a:avLst/>
          </a:prstGeom>
        </p:spPr>
        <p:txBody>
          <a:bodyPr anchor="b"/>
          <a:lstStyle>
            <a:defPPr>
              <a:defRPr lang="fr-FR"/>
            </a:defPPr>
            <a:lvl1pPr marL="0" algn="l" defTabSz="914400" rtl="0" eaLnBrk="1" latinLnBrk="0" hangingPunct="1">
              <a:defRPr kumimoji="0" sz="1200" kern="1200">
                <a:solidFill>
                  <a:schemeClr val="bg2">
                    <a:shade val="50000"/>
                    <a:satMod val="200000"/>
                  </a:schemeClr>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b="1" dirty="0">
                <a:solidFill>
                  <a:schemeClr val="tx1"/>
                </a:solidFill>
              </a:rPr>
              <a:t>Marie Latour</a:t>
            </a:r>
          </a:p>
          <a:p>
            <a:r>
              <a:rPr lang="fr-FR" b="1" dirty="0">
                <a:solidFill>
                  <a:schemeClr val="tx1"/>
                </a:solidFill>
              </a:rPr>
              <a:t>Bibliothèque universitaire </a:t>
            </a:r>
            <a:endParaRPr lang="fr-BE" b="1" dirty="0">
              <a:solidFill>
                <a:schemeClr val="tx1"/>
              </a:solidFill>
            </a:endParaRPr>
          </a:p>
        </p:txBody>
      </p:sp>
      <p:sp>
        <p:nvSpPr>
          <p:cNvPr id="43" name="AutoShape 82"/>
          <p:cNvSpPr>
            <a:spLocks/>
          </p:cNvSpPr>
          <p:nvPr/>
        </p:nvSpPr>
        <p:spPr bwMode="auto">
          <a:xfrm>
            <a:off x="2407404" y="884153"/>
            <a:ext cx="316951" cy="2971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67" y="5419"/>
                </a:moveTo>
                <a:cubicBezTo>
                  <a:pt x="4051" y="5419"/>
                  <a:pt x="4271" y="5505"/>
                  <a:pt x="4428" y="5687"/>
                </a:cubicBezTo>
                <a:cubicBezTo>
                  <a:pt x="4586" y="5865"/>
                  <a:pt x="4701" y="6078"/>
                  <a:pt x="4766" y="6326"/>
                </a:cubicBezTo>
                <a:cubicBezTo>
                  <a:pt x="4835" y="6574"/>
                  <a:pt x="4879" y="6836"/>
                  <a:pt x="4893" y="7106"/>
                </a:cubicBezTo>
                <a:cubicBezTo>
                  <a:pt x="4910" y="7377"/>
                  <a:pt x="4917" y="7596"/>
                  <a:pt x="4917" y="7760"/>
                </a:cubicBezTo>
                <a:lnTo>
                  <a:pt x="4917" y="9856"/>
                </a:lnTo>
                <a:cubicBezTo>
                  <a:pt x="4809" y="9928"/>
                  <a:pt x="4720" y="10015"/>
                  <a:pt x="4646" y="10110"/>
                </a:cubicBezTo>
                <a:cubicBezTo>
                  <a:pt x="4574" y="10208"/>
                  <a:pt x="4468" y="10257"/>
                  <a:pt x="4329" y="10257"/>
                </a:cubicBezTo>
                <a:lnTo>
                  <a:pt x="561" y="10257"/>
                </a:lnTo>
                <a:cubicBezTo>
                  <a:pt x="439" y="10257"/>
                  <a:pt x="338" y="10208"/>
                  <a:pt x="256" y="10110"/>
                </a:cubicBezTo>
                <a:cubicBezTo>
                  <a:pt x="177" y="10015"/>
                  <a:pt x="93" y="9928"/>
                  <a:pt x="0" y="9856"/>
                </a:cubicBezTo>
                <a:lnTo>
                  <a:pt x="0" y="7760"/>
                </a:lnTo>
                <a:cubicBezTo>
                  <a:pt x="0" y="7596"/>
                  <a:pt x="4" y="7377"/>
                  <a:pt x="12" y="7106"/>
                </a:cubicBezTo>
                <a:cubicBezTo>
                  <a:pt x="19" y="6836"/>
                  <a:pt x="57" y="6574"/>
                  <a:pt x="124" y="6326"/>
                </a:cubicBezTo>
                <a:cubicBezTo>
                  <a:pt x="196" y="6078"/>
                  <a:pt x="309" y="5865"/>
                  <a:pt x="465" y="5687"/>
                </a:cubicBezTo>
                <a:cubicBezTo>
                  <a:pt x="624" y="5508"/>
                  <a:pt x="842" y="5419"/>
                  <a:pt x="1123" y="5419"/>
                </a:cubicBezTo>
                <a:cubicBezTo>
                  <a:pt x="782" y="5151"/>
                  <a:pt x="508" y="4803"/>
                  <a:pt x="304" y="4377"/>
                </a:cubicBezTo>
                <a:cubicBezTo>
                  <a:pt x="103" y="3950"/>
                  <a:pt x="0" y="3469"/>
                  <a:pt x="0" y="2937"/>
                </a:cubicBezTo>
                <a:cubicBezTo>
                  <a:pt x="0" y="2539"/>
                  <a:pt x="64" y="2162"/>
                  <a:pt x="189" y="1805"/>
                </a:cubicBezTo>
                <a:cubicBezTo>
                  <a:pt x="316" y="1448"/>
                  <a:pt x="491" y="1134"/>
                  <a:pt x="717" y="861"/>
                </a:cubicBezTo>
                <a:cubicBezTo>
                  <a:pt x="943" y="590"/>
                  <a:pt x="1207" y="380"/>
                  <a:pt x="1504" y="227"/>
                </a:cubicBezTo>
                <a:cubicBezTo>
                  <a:pt x="1804" y="77"/>
                  <a:pt x="2119" y="0"/>
                  <a:pt x="2445" y="0"/>
                </a:cubicBezTo>
                <a:cubicBezTo>
                  <a:pt x="2793" y="0"/>
                  <a:pt x="3115" y="77"/>
                  <a:pt x="3412" y="227"/>
                </a:cubicBezTo>
                <a:cubicBezTo>
                  <a:pt x="3712" y="380"/>
                  <a:pt x="3969" y="590"/>
                  <a:pt x="4188" y="861"/>
                </a:cubicBezTo>
                <a:cubicBezTo>
                  <a:pt x="4406" y="1134"/>
                  <a:pt x="4584" y="1448"/>
                  <a:pt x="4716" y="1805"/>
                </a:cubicBezTo>
                <a:cubicBezTo>
                  <a:pt x="4850" y="2162"/>
                  <a:pt x="4917" y="2539"/>
                  <a:pt x="4917" y="2937"/>
                </a:cubicBezTo>
                <a:cubicBezTo>
                  <a:pt x="4917" y="3458"/>
                  <a:pt x="4814" y="3939"/>
                  <a:pt x="4603" y="4371"/>
                </a:cubicBezTo>
                <a:cubicBezTo>
                  <a:pt x="4392" y="4800"/>
                  <a:pt x="4115" y="5151"/>
                  <a:pt x="3767" y="5419"/>
                </a:cubicBezTo>
                <a:moveTo>
                  <a:pt x="18165" y="12062"/>
                </a:moveTo>
                <a:cubicBezTo>
                  <a:pt x="18672" y="12604"/>
                  <a:pt x="19070" y="13142"/>
                  <a:pt x="19356" y="13669"/>
                </a:cubicBezTo>
                <a:cubicBezTo>
                  <a:pt x="19641" y="14196"/>
                  <a:pt x="19788" y="14801"/>
                  <a:pt x="19788" y="15480"/>
                </a:cubicBezTo>
                <a:lnTo>
                  <a:pt x="19788" y="20816"/>
                </a:lnTo>
                <a:cubicBezTo>
                  <a:pt x="19694" y="20868"/>
                  <a:pt x="19620" y="20931"/>
                  <a:pt x="19557" y="20995"/>
                </a:cubicBezTo>
                <a:cubicBezTo>
                  <a:pt x="19497" y="21061"/>
                  <a:pt x="19425" y="21122"/>
                  <a:pt x="19344" y="21191"/>
                </a:cubicBezTo>
                <a:cubicBezTo>
                  <a:pt x="19262" y="21251"/>
                  <a:pt x="19173" y="21317"/>
                  <a:pt x="19075" y="21386"/>
                </a:cubicBezTo>
                <a:cubicBezTo>
                  <a:pt x="18976" y="21455"/>
                  <a:pt x="18835" y="21528"/>
                  <a:pt x="18662" y="21599"/>
                </a:cubicBezTo>
                <a:lnTo>
                  <a:pt x="2942" y="21599"/>
                </a:lnTo>
                <a:cubicBezTo>
                  <a:pt x="2675" y="21599"/>
                  <a:pt x="2467" y="21499"/>
                  <a:pt x="2318" y="21291"/>
                </a:cubicBezTo>
                <a:cubicBezTo>
                  <a:pt x="2167" y="21081"/>
                  <a:pt x="2003" y="20926"/>
                  <a:pt x="1819" y="20816"/>
                </a:cubicBezTo>
                <a:lnTo>
                  <a:pt x="1819" y="15480"/>
                </a:lnTo>
                <a:cubicBezTo>
                  <a:pt x="1819" y="14763"/>
                  <a:pt x="1989" y="14127"/>
                  <a:pt x="2335" y="13571"/>
                </a:cubicBezTo>
                <a:cubicBezTo>
                  <a:pt x="2678" y="13018"/>
                  <a:pt x="3052" y="12511"/>
                  <a:pt x="3460" y="12062"/>
                </a:cubicBezTo>
                <a:cubicBezTo>
                  <a:pt x="3535" y="11970"/>
                  <a:pt x="3633" y="11869"/>
                  <a:pt x="3753" y="11766"/>
                </a:cubicBezTo>
                <a:cubicBezTo>
                  <a:pt x="3873" y="11659"/>
                  <a:pt x="4000" y="11590"/>
                  <a:pt x="4137" y="11553"/>
                </a:cubicBezTo>
                <a:cubicBezTo>
                  <a:pt x="4276" y="11495"/>
                  <a:pt x="4432" y="11466"/>
                  <a:pt x="4610" y="11455"/>
                </a:cubicBezTo>
                <a:cubicBezTo>
                  <a:pt x="4785" y="11446"/>
                  <a:pt x="4956" y="11423"/>
                  <a:pt x="5126" y="11388"/>
                </a:cubicBezTo>
                <a:cubicBezTo>
                  <a:pt x="5594" y="11299"/>
                  <a:pt x="6091" y="11210"/>
                  <a:pt x="6621" y="11121"/>
                </a:cubicBezTo>
                <a:cubicBezTo>
                  <a:pt x="7149" y="11034"/>
                  <a:pt x="7665" y="10945"/>
                  <a:pt x="8172" y="10853"/>
                </a:cubicBezTo>
                <a:cubicBezTo>
                  <a:pt x="7483" y="10326"/>
                  <a:pt x="6928" y="9632"/>
                  <a:pt x="6513" y="8762"/>
                </a:cubicBezTo>
                <a:cubicBezTo>
                  <a:pt x="6093" y="7896"/>
                  <a:pt x="5884" y="6940"/>
                  <a:pt x="5884" y="5903"/>
                </a:cubicBezTo>
                <a:cubicBezTo>
                  <a:pt x="5884" y="5097"/>
                  <a:pt x="6016" y="4331"/>
                  <a:pt x="6275" y="3608"/>
                </a:cubicBezTo>
                <a:cubicBezTo>
                  <a:pt x="6535" y="2885"/>
                  <a:pt x="6887" y="2260"/>
                  <a:pt x="7331" y="1733"/>
                </a:cubicBezTo>
                <a:cubicBezTo>
                  <a:pt x="7778" y="1203"/>
                  <a:pt x="8299" y="786"/>
                  <a:pt x="8894" y="472"/>
                </a:cubicBezTo>
                <a:cubicBezTo>
                  <a:pt x="9494" y="158"/>
                  <a:pt x="10125" y="3"/>
                  <a:pt x="10802" y="3"/>
                </a:cubicBezTo>
                <a:cubicBezTo>
                  <a:pt x="11476" y="3"/>
                  <a:pt x="12112" y="158"/>
                  <a:pt x="12710" y="472"/>
                </a:cubicBezTo>
                <a:cubicBezTo>
                  <a:pt x="13307" y="786"/>
                  <a:pt x="13826" y="1203"/>
                  <a:pt x="14272" y="1733"/>
                </a:cubicBezTo>
                <a:cubicBezTo>
                  <a:pt x="14716" y="2260"/>
                  <a:pt x="15067" y="2885"/>
                  <a:pt x="15328" y="3608"/>
                </a:cubicBezTo>
                <a:cubicBezTo>
                  <a:pt x="15590" y="4331"/>
                  <a:pt x="15719" y="5097"/>
                  <a:pt x="15719" y="5903"/>
                </a:cubicBezTo>
                <a:cubicBezTo>
                  <a:pt x="15719" y="6939"/>
                  <a:pt x="15513" y="7890"/>
                  <a:pt x="15100" y="8757"/>
                </a:cubicBezTo>
                <a:cubicBezTo>
                  <a:pt x="14685" y="9620"/>
                  <a:pt x="14128" y="10320"/>
                  <a:pt x="13432" y="10853"/>
                </a:cubicBezTo>
                <a:cubicBezTo>
                  <a:pt x="13936" y="10945"/>
                  <a:pt x="14452" y="11031"/>
                  <a:pt x="14978" y="11115"/>
                </a:cubicBezTo>
                <a:cubicBezTo>
                  <a:pt x="15504" y="11198"/>
                  <a:pt x="16005" y="11288"/>
                  <a:pt x="16478" y="11388"/>
                </a:cubicBezTo>
                <a:cubicBezTo>
                  <a:pt x="16653" y="11426"/>
                  <a:pt x="16826" y="11449"/>
                  <a:pt x="16994" y="11455"/>
                </a:cubicBezTo>
                <a:cubicBezTo>
                  <a:pt x="17162" y="11466"/>
                  <a:pt x="17323" y="11495"/>
                  <a:pt x="17467" y="11553"/>
                </a:cubicBezTo>
                <a:cubicBezTo>
                  <a:pt x="17603" y="11590"/>
                  <a:pt x="17731" y="11659"/>
                  <a:pt x="17851" y="11766"/>
                </a:cubicBezTo>
                <a:cubicBezTo>
                  <a:pt x="17966" y="11869"/>
                  <a:pt x="18074" y="11970"/>
                  <a:pt x="18165" y="12062"/>
                </a:cubicBezTo>
                <a:moveTo>
                  <a:pt x="20474" y="5419"/>
                </a:moveTo>
                <a:cubicBezTo>
                  <a:pt x="20757" y="5419"/>
                  <a:pt x="20973" y="5505"/>
                  <a:pt x="21124" y="5687"/>
                </a:cubicBezTo>
                <a:cubicBezTo>
                  <a:pt x="21271" y="5865"/>
                  <a:pt x="21381" y="6078"/>
                  <a:pt x="21448" y="6326"/>
                </a:cubicBezTo>
                <a:cubicBezTo>
                  <a:pt x="21520" y="6574"/>
                  <a:pt x="21561" y="6836"/>
                  <a:pt x="21576" y="7106"/>
                </a:cubicBezTo>
                <a:cubicBezTo>
                  <a:pt x="21592" y="7377"/>
                  <a:pt x="21599" y="7596"/>
                  <a:pt x="21599" y="7760"/>
                </a:cubicBezTo>
                <a:lnTo>
                  <a:pt x="21599" y="9856"/>
                </a:lnTo>
                <a:cubicBezTo>
                  <a:pt x="21508" y="9928"/>
                  <a:pt x="21422" y="10015"/>
                  <a:pt x="21340" y="10110"/>
                </a:cubicBezTo>
                <a:cubicBezTo>
                  <a:pt x="21261" y="10208"/>
                  <a:pt x="21158" y="10257"/>
                  <a:pt x="21036" y="10257"/>
                </a:cubicBezTo>
                <a:lnTo>
                  <a:pt x="17268" y="10257"/>
                </a:lnTo>
                <a:cubicBezTo>
                  <a:pt x="17131" y="10257"/>
                  <a:pt x="17023" y="10208"/>
                  <a:pt x="16953" y="10110"/>
                </a:cubicBezTo>
                <a:cubicBezTo>
                  <a:pt x="16879" y="10015"/>
                  <a:pt x="16790" y="9928"/>
                  <a:pt x="16682" y="9856"/>
                </a:cubicBezTo>
                <a:lnTo>
                  <a:pt x="16682" y="7760"/>
                </a:lnTo>
                <a:cubicBezTo>
                  <a:pt x="16682" y="7596"/>
                  <a:pt x="16692" y="7377"/>
                  <a:pt x="16706" y="7106"/>
                </a:cubicBezTo>
                <a:cubicBezTo>
                  <a:pt x="16720" y="6836"/>
                  <a:pt x="16766" y="6574"/>
                  <a:pt x="16836" y="6326"/>
                </a:cubicBezTo>
                <a:cubicBezTo>
                  <a:pt x="16912" y="6078"/>
                  <a:pt x="17023" y="5865"/>
                  <a:pt x="17183" y="5687"/>
                </a:cubicBezTo>
                <a:cubicBezTo>
                  <a:pt x="17337" y="5508"/>
                  <a:pt x="17556" y="5419"/>
                  <a:pt x="17829" y="5419"/>
                </a:cubicBezTo>
                <a:cubicBezTo>
                  <a:pt x="17488" y="5151"/>
                  <a:pt x="17210" y="4803"/>
                  <a:pt x="16999" y="4377"/>
                </a:cubicBezTo>
                <a:cubicBezTo>
                  <a:pt x="16788" y="3950"/>
                  <a:pt x="16682" y="3469"/>
                  <a:pt x="16682" y="2937"/>
                </a:cubicBezTo>
                <a:cubicBezTo>
                  <a:pt x="16682" y="2539"/>
                  <a:pt x="16744" y="2162"/>
                  <a:pt x="16872" y="1805"/>
                </a:cubicBezTo>
                <a:cubicBezTo>
                  <a:pt x="16999" y="1448"/>
                  <a:pt x="17174" y="1134"/>
                  <a:pt x="17400" y="861"/>
                </a:cubicBezTo>
                <a:cubicBezTo>
                  <a:pt x="17625" y="590"/>
                  <a:pt x="17889" y="380"/>
                  <a:pt x="18187" y="227"/>
                </a:cubicBezTo>
                <a:cubicBezTo>
                  <a:pt x="18487" y="77"/>
                  <a:pt x="18808" y="0"/>
                  <a:pt x="19152" y="0"/>
                </a:cubicBezTo>
                <a:cubicBezTo>
                  <a:pt x="19480" y="0"/>
                  <a:pt x="19795" y="77"/>
                  <a:pt x="20095" y="227"/>
                </a:cubicBezTo>
                <a:cubicBezTo>
                  <a:pt x="20395" y="380"/>
                  <a:pt x="20656" y="590"/>
                  <a:pt x="20882" y="861"/>
                </a:cubicBezTo>
                <a:cubicBezTo>
                  <a:pt x="21108" y="1134"/>
                  <a:pt x="21285" y="1448"/>
                  <a:pt x="21412" y="1805"/>
                </a:cubicBezTo>
                <a:cubicBezTo>
                  <a:pt x="21537" y="2162"/>
                  <a:pt x="21599" y="2539"/>
                  <a:pt x="21599" y="2937"/>
                </a:cubicBezTo>
                <a:cubicBezTo>
                  <a:pt x="21599" y="3458"/>
                  <a:pt x="21499" y="3939"/>
                  <a:pt x="21295" y="4371"/>
                </a:cubicBezTo>
                <a:cubicBezTo>
                  <a:pt x="21093" y="4800"/>
                  <a:pt x="20820" y="5151"/>
                  <a:pt x="20474" y="5419"/>
                </a:cubicBezTo>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graphicFrame>
        <p:nvGraphicFramePr>
          <p:cNvPr id="3" name="Diagramme 2"/>
          <p:cNvGraphicFramePr/>
          <p:nvPr>
            <p:extLst/>
          </p:nvPr>
        </p:nvGraphicFramePr>
        <p:xfrm>
          <a:off x="3048000" y="1397000"/>
          <a:ext cx="6096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4" name="Image 3"/>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1630172">
            <a:off x="8246603" y="1036651"/>
            <a:ext cx="2034540" cy="1440180"/>
          </a:xfrm>
          <a:prstGeom prst="rect">
            <a:avLst/>
          </a:prstGeom>
        </p:spPr>
      </p:pic>
      <p:grpSp>
        <p:nvGrpSpPr>
          <p:cNvPr id="17" name="Groupe 16"/>
          <p:cNvGrpSpPr/>
          <p:nvPr/>
        </p:nvGrpSpPr>
        <p:grpSpPr>
          <a:xfrm>
            <a:off x="1984375" y="460964"/>
            <a:ext cx="6366657" cy="865384"/>
            <a:chOff x="2135561" y="600051"/>
            <a:chExt cx="6366657" cy="865384"/>
          </a:xfrm>
        </p:grpSpPr>
        <p:grpSp>
          <p:nvGrpSpPr>
            <p:cNvPr id="18" name="Group 49"/>
            <p:cNvGrpSpPr/>
            <p:nvPr/>
          </p:nvGrpSpPr>
          <p:grpSpPr>
            <a:xfrm>
              <a:off x="2135561" y="600051"/>
              <a:ext cx="852933" cy="865384"/>
              <a:chOff x="2285781" y="4847654"/>
              <a:chExt cx="952480" cy="966132"/>
            </a:xfrm>
          </p:grpSpPr>
          <p:sp>
            <p:nvSpPr>
              <p:cNvPr id="21" name="Oval 50"/>
              <p:cNvSpPr/>
              <p:nvPr/>
            </p:nvSpPr>
            <p:spPr bwMode="auto">
              <a:xfrm>
                <a:off x="2346028" y="4908765"/>
                <a:ext cx="840592" cy="852640"/>
              </a:xfrm>
              <a:prstGeom prst="ellipse">
                <a:avLst/>
              </a:prstGeom>
              <a:solidFill>
                <a:srgbClr val="584B4F"/>
              </a:solidFill>
              <a:ln w="3175" cmpd="sng">
                <a:noFill/>
                <a:prstDash val="soli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sp>
            <p:nvSpPr>
              <p:cNvPr id="22" name="Oval 51"/>
              <p:cNvSpPr/>
              <p:nvPr/>
            </p:nvSpPr>
            <p:spPr bwMode="auto">
              <a:xfrm>
                <a:off x="2285781" y="4847654"/>
                <a:ext cx="952480" cy="966132"/>
              </a:xfrm>
              <a:prstGeom prst="ellipse">
                <a:avLst/>
              </a:prstGeom>
              <a:noFill/>
              <a:ln w="3175" cmpd="sng">
                <a:solidFill>
                  <a:schemeClr val="tx1">
                    <a:lumMod val="60000"/>
                    <a:lumOff val="40000"/>
                  </a:schemeClr>
                </a:solidFill>
                <a:prstDash val="sys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grpSp>
        <p:sp>
          <p:nvSpPr>
            <p:cNvPr id="19" name="AutoShape 82"/>
            <p:cNvSpPr>
              <a:spLocks/>
            </p:cNvSpPr>
            <p:nvPr/>
          </p:nvSpPr>
          <p:spPr bwMode="auto">
            <a:xfrm>
              <a:off x="2407404" y="884153"/>
              <a:ext cx="316951" cy="2971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67" y="5419"/>
                  </a:moveTo>
                  <a:cubicBezTo>
                    <a:pt x="4051" y="5419"/>
                    <a:pt x="4271" y="5505"/>
                    <a:pt x="4428" y="5687"/>
                  </a:cubicBezTo>
                  <a:cubicBezTo>
                    <a:pt x="4586" y="5865"/>
                    <a:pt x="4701" y="6078"/>
                    <a:pt x="4766" y="6326"/>
                  </a:cubicBezTo>
                  <a:cubicBezTo>
                    <a:pt x="4835" y="6574"/>
                    <a:pt x="4879" y="6836"/>
                    <a:pt x="4893" y="7106"/>
                  </a:cubicBezTo>
                  <a:cubicBezTo>
                    <a:pt x="4910" y="7377"/>
                    <a:pt x="4917" y="7596"/>
                    <a:pt x="4917" y="7760"/>
                  </a:cubicBezTo>
                  <a:lnTo>
                    <a:pt x="4917" y="9856"/>
                  </a:lnTo>
                  <a:cubicBezTo>
                    <a:pt x="4809" y="9928"/>
                    <a:pt x="4720" y="10015"/>
                    <a:pt x="4646" y="10110"/>
                  </a:cubicBezTo>
                  <a:cubicBezTo>
                    <a:pt x="4574" y="10208"/>
                    <a:pt x="4468" y="10257"/>
                    <a:pt x="4329" y="10257"/>
                  </a:cubicBezTo>
                  <a:lnTo>
                    <a:pt x="561" y="10257"/>
                  </a:lnTo>
                  <a:cubicBezTo>
                    <a:pt x="439" y="10257"/>
                    <a:pt x="338" y="10208"/>
                    <a:pt x="256" y="10110"/>
                  </a:cubicBezTo>
                  <a:cubicBezTo>
                    <a:pt x="177" y="10015"/>
                    <a:pt x="93" y="9928"/>
                    <a:pt x="0" y="9856"/>
                  </a:cubicBezTo>
                  <a:lnTo>
                    <a:pt x="0" y="7760"/>
                  </a:lnTo>
                  <a:cubicBezTo>
                    <a:pt x="0" y="7596"/>
                    <a:pt x="4" y="7377"/>
                    <a:pt x="12" y="7106"/>
                  </a:cubicBezTo>
                  <a:cubicBezTo>
                    <a:pt x="19" y="6836"/>
                    <a:pt x="57" y="6574"/>
                    <a:pt x="124" y="6326"/>
                  </a:cubicBezTo>
                  <a:cubicBezTo>
                    <a:pt x="196" y="6078"/>
                    <a:pt x="309" y="5865"/>
                    <a:pt x="465" y="5687"/>
                  </a:cubicBezTo>
                  <a:cubicBezTo>
                    <a:pt x="624" y="5508"/>
                    <a:pt x="842" y="5419"/>
                    <a:pt x="1123" y="5419"/>
                  </a:cubicBezTo>
                  <a:cubicBezTo>
                    <a:pt x="782" y="5151"/>
                    <a:pt x="508" y="4803"/>
                    <a:pt x="304" y="4377"/>
                  </a:cubicBezTo>
                  <a:cubicBezTo>
                    <a:pt x="103" y="3950"/>
                    <a:pt x="0" y="3469"/>
                    <a:pt x="0" y="2937"/>
                  </a:cubicBezTo>
                  <a:cubicBezTo>
                    <a:pt x="0" y="2539"/>
                    <a:pt x="64" y="2162"/>
                    <a:pt x="189" y="1805"/>
                  </a:cubicBezTo>
                  <a:cubicBezTo>
                    <a:pt x="316" y="1448"/>
                    <a:pt x="491" y="1134"/>
                    <a:pt x="717" y="861"/>
                  </a:cubicBezTo>
                  <a:cubicBezTo>
                    <a:pt x="943" y="590"/>
                    <a:pt x="1207" y="380"/>
                    <a:pt x="1504" y="227"/>
                  </a:cubicBezTo>
                  <a:cubicBezTo>
                    <a:pt x="1804" y="77"/>
                    <a:pt x="2119" y="0"/>
                    <a:pt x="2445" y="0"/>
                  </a:cubicBezTo>
                  <a:cubicBezTo>
                    <a:pt x="2793" y="0"/>
                    <a:pt x="3115" y="77"/>
                    <a:pt x="3412" y="227"/>
                  </a:cubicBezTo>
                  <a:cubicBezTo>
                    <a:pt x="3712" y="380"/>
                    <a:pt x="3969" y="590"/>
                    <a:pt x="4188" y="861"/>
                  </a:cubicBezTo>
                  <a:cubicBezTo>
                    <a:pt x="4406" y="1134"/>
                    <a:pt x="4584" y="1448"/>
                    <a:pt x="4716" y="1805"/>
                  </a:cubicBezTo>
                  <a:cubicBezTo>
                    <a:pt x="4850" y="2162"/>
                    <a:pt x="4917" y="2539"/>
                    <a:pt x="4917" y="2937"/>
                  </a:cubicBezTo>
                  <a:cubicBezTo>
                    <a:pt x="4917" y="3458"/>
                    <a:pt x="4814" y="3939"/>
                    <a:pt x="4603" y="4371"/>
                  </a:cubicBezTo>
                  <a:cubicBezTo>
                    <a:pt x="4392" y="4800"/>
                    <a:pt x="4115" y="5151"/>
                    <a:pt x="3767" y="5419"/>
                  </a:cubicBezTo>
                  <a:moveTo>
                    <a:pt x="18165" y="12062"/>
                  </a:moveTo>
                  <a:cubicBezTo>
                    <a:pt x="18672" y="12604"/>
                    <a:pt x="19070" y="13142"/>
                    <a:pt x="19356" y="13669"/>
                  </a:cubicBezTo>
                  <a:cubicBezTo>
                    <a:pt x="19641" y="14196"/>
                    <a:pt x="19788" y="14801"/>
                    <a:pt x="19788" y="15480"/>
                  </a:cubicBezTo>
                  <a:lnTo>
                    <a:pt x="19788" y="20816"/>
                  </a:lnTo>
                  <a:cubicBezTo>
                    <a:pt x="19694" y="20868"/>
                    <a:pt x="19620" y="20931"/>
                    <a:pt x="19557" y="20995"/>
                  </a:cubicBezTo>
                  <a:cubicBezTo>
                    <a:pt x="19497" y="21061"/>
                    <a:pt x="19425" y="21122"/>
                    <a:pt x="19344" y="21191"/>
                  </a:cubicBezTo>
                  <a:cubicBezTo>
                    <a:pt x="19262" y="21251"/>
                    <a:pt x="19173" y="21317"/>
                    <a:pt x="19075" y="21386"/>
                  </a:cubicBezTo>
                  <a:cubicBezTo>
                    <a:pt x="18976" y="21455"/>
                    <a:pt x="18835" y="21528"/>
                    <a:pt x="18662" y="21599"/>
                  </a:cubicBezTo>
                  <a:lnTo>
                    <a:pt x="2942" y="21599"/>
                  </a:lnTo>
                  <a:cubicBezTo>
                    <a:pt x="2675" y="21599"/>
                    <a:pt x="2467" y="21499"/>
                    <a:pt x="2318" y="21291"/>
                  </a:cubicBezTo>
                  <a:cubicBezTo>
                    <a:pt x="2167" y="21081"/>
                    <a:pt x="2003" y="20926"/>
                    <a:pt x="1819" y="20816"/>
                  </a:cubicBezTo>
                  <a:lnTo>
                    <a:pt x="1819" y="15480"/>
                  </a:lnTo>
                  <a:cubicBezTo>
                    <a:pt x="1819" y="14763"/>
                    <a:pt x="1989" y="14127"/>
                    <a:pt x="2335" y="13571"/>
                  </a:cubicBezTo>
                  <a:cubicBezTo>
                    <a:pt x="2678" y="13018"/>
                    <a:pt x="3052" y="12511"/>
                    <a:pt x="3460" y="12062"/>
                  </a:cubicBezTo>
                  <a:cubicBezTo>
                    <a:pt x="3535" y="11970"/>
                    <a:pt x="3633" y="11869"/>
                    <a:pt x="3753" y="11766"/>
                  </a:cubicBezTo>
                  <a:cubicBezTo>
                    <a:pt x="3873" y="11659"/>
                    <a:pt x="4000" y="11590"/>
                    <a:pt x="4137" y="11553"/>
                  </a:cubicBezTo>
                  <a:cubicBezTo>
                    <a:pt x="4276" y="11495"/>
                    <a:pt x="4432" y="11466"/>
                    <a:pt x="4610" y="11455"/>
                  </a:cubicBezTo>
                  <a:cubicBezTo>
                    <a:pt x="4785" y="11446"/>
                    <a:pt x="4956" y="11423"/>
                    <a:pt x="5126" y="11388"/>
                  </a:cubicBezTo>
                  <a:cubicBezTo>
                    <a:pt x="5594" y="11299"/>
                    <a:pt x="6091" y="11210"/>
                    <a:pt x="6621" y="11121"/>
                  </a:cubicBezTo>
                  <a:cubicBezTo>
                    <a:pt x="7149" y="11034"/>
                    <a:pt x="7665" y="10945"/>
                    <a:pt x="8172" y="10853"/>
                  </a:cubicBezTo>
                  <a:cubicBezTo>
                    <a:pt x="7483" y="10326"/>
                    <a:pt x="6928" y="9632"/>
                    <a:pt x="6513" y="8762"/>
                  </a:cubicBezTo>
                  <a:cubicBezTo>
                    <a:pt x="6093" y="7896"/>
                    <a:pt x="5884" y="6940"/>
                    <a:pt x="5884" y="5903"/>
                  </a:cubicBezTo>
                  <a:cubicBezTo>
                    <a:pt x="5884" y="5097"/>
                    <a:pt x="6016" y="4331"/>
                    <a:pt x="6275" y="3608"/>
                  </a:cubicBezTo>
                  <a:cubicBezTo>
                    <a:pt x="6535" y="2885"/>
                    <a:pt x="6887" y="2260"/>
                    <a:pt x="7331" y="1733"/>
                  </a:cubicBezTo>
                  <a:cubicBezTo>
                    <a:pt x="7778" y="1203"/>
                    <a:pt x="8299" y="786"/>
                    <a:pt x="8894" y="472"/>
                  </a:cubicBezTo>
                  <a:cubicBezTo>
                    <a:pt x="9494" y="158"/>
                    <a:pt x="10125" y="3"/>
                    <a:pt x="10802" y="3"/>
                  </a:cubicBezTo>
                  <a:cubicBezTo>
                    <a:pt x="11476" y="3"/>
                    <a:pt x="12112" y="158"/>
                    <a:pt x="12710" y="472"/>
                  </a:cubicBezTo>
                  <a:cubicBezTo>
                    <a:pt x="13307" y="786"/>
                    <a:pt x="13826" y="1203"/>
                    <a:pt x="14272" y="1733"/>
                  </a:cubicBezTo>
                  <a:cubicBezTo>
                    <a:pt x="14716" y="2260"/>
                    <a:pt x="15067" y="2885"/>
                    <a:pt x="15328" y="3608"/>
                  </a:cubicBezTo>
                  <a:cubicBezTo>
                    <a:pt x="15590" y="4331"/>
                    <a:pt x="15719" y="5097"/>
                    <a:pt x="15719" y="5903"/>
                  </a:cubicBezTo>
                  <a:cubicBezTo>
                    <a:pt x="15719" y="6939"/>
                    <a:pt x="15513" y="7890"/>
                    <a:pt x="15100" y="8757"/>
                  </a:cubicBezTo>
                  <a:cubicBezTo>
                    <a:pt x="14685" y="9620"/>
                    <a:pt x="14128" y="10320"/>
                    <a:pt x="13432" y="10853"/>
                  </a:cubicBezTo>
                  <a:cubicBezTo>
                    <a:pt x="13936" y="10945"/>
                    <a:pt x="14452" y="11031"/>
                    <a:pt x="14978" y="11115"/>
                  </a:cubicBezTo>
                  <a:cubicBezTo>
                    <a:pt x="15504" y="11198"/>
                    <a:pt x="16005" y="11288"/>
                    <a:pt x="16478" y="11388"/>
                  </a:cubicBezTo>
                  <a:cubicBezTo>
                    <a:pt x="16653" y="11426"/>
                    <a:pt x="16826" y="11449"/>
                    <a:pt x="16994" y="11455"/>
                  </a:cubicBezTo>
                  <a:cubicBezTo>
                    <a:pt x="17162" y="11466"/>
                    <a:pt x="17323" y="11495"/>
                    <a:pt x="17467" y="11553"/>
                  </a:cubicBezTo>
                  <a:cubicBezTo>
                    <a:pt x="17603" y="11590"/>
                    <a:pt x="17731" y="11659"/>
                    <a:pt x="17851" y="11766"/>
                  </a:cubicBezTo>
                  <a:cubicBezTo>
                    <a:pt x="17966" y="11869"/>
                    <a:pt x="18074" y="11970"/>
                    <a:pt x="18165" y="12062"/>
                  </a:cubicBezTo>
                  <a:moveTo>
                    <a:pt x="20474" y="5419"/>
                  </a:moveTo>
                  <a:cubicBezTo>
                    <a:pt x="20757" y="5419"/>
                    <a:pt x="20973" y="5505"/>
                    <a:pt x="21124" y="5687"/>
                  </a:cubicBezTo>
                  <a:cubicBezTo>
                    <a:pt x="21271" y="5865"/>
                    <a:pt x="21381" y="6078"/>
                    <a:pt x="21448" y="6326"/>
                  </a:cubicBezTo>
                  <a:cubicBezTo>
                    <a:pt x="21520" y="6574"/>
                    <a:pt x="21561" y="6836"/>
                    <a:pt x="21576" y="7106"/>
                  </a:cubicBezTo>
                  <a:cubicBezTo>
                    <a:pt x="21592" y="7377"/>
                    <a:pt x="21599" y="7596"/>
                    <a:pt x="21599" y="7760"/>
                  </a:cubicBezTo>
                  <a:lnTo>
                    <a:pt x="21599" y="9856"/>
                  </a:lnTo>
                  <a:cubicBezTo>
                    <a:pt x="21508" y="9928"/>
                    <a:pt x="21422" y="10015"/>
                    <a:pt x="21340" y="10110"/>
                  </a:cubicBezTo>
                  <a:cubicBezTo>
                    <a:pt x="21261" y="10208"/>
                    <a:pt x="21158" y="10257"/>
                    <a:pt x="21036" y="10257"/>
                  </a:cubicBezTo>
                  <a:lnTo>
                    <a:pt x="17268" y="10257"/>
                  </a:lnTo>
                  <a:cubicBezTo>
                    <a:pt x="17131" y="10257"/>
                    <a:pt x="17023" y="10208"/>
                    <a:pt x="16953" y="10110"/>
                  </a:cubicBezTo>
                  <a:cubicBezTo>
                    <a:pt x="16879" y="10015"/>
                    <a:pt x="16790" y="9928"/>
                    <a:pt x="16682" y="9856"/>
                  </a:cubicBezTo>
                  <a:lnTo>
                    <a:pt x="16682" y="7760"/>
                  </a:lnTo>
                  <a:cubicBezTo>
                    <a:pt x="16682" y="7596"/>
                    <a:pt x="16692" y="7377"/>
                    <a:pt x="16706" y="7106"/>
                  </a:cubicBezTo>
                  <a:cubicBezTo>
                    <a:pt x="16720" y="6836"/>
                    <a:pt x="16766" y="6574"/>
                    <a:pt x="16836" y="6326"/>
                  </a:cubicBezTo>
                  <a:cubicBezTo>
                    <a:pt x="16912" y="6078"/>
                    <a:pt x="17023" y="5865"/>
                    <a:pt x="17183" y="5687"/>
                  </a:cubicBezTo>
                  <a:cubicBezTo>
                    <a:pt x="17337" y="5508"/>
                    <a:pt x="17556" y="5419"/>
                    <a:pt x="17829" y="5419"/>
                  </a:cubicBezTo>
                  <a:cubicBezTo>
                    <a:pt x="17488" y="5151"/>
                    <a:pt x="17210" y="4803"/>
                    <a:pt x="16999" y="4377"/>
                  </a:cubicBezTo>
                  <a:cubicBezTo>
                    <a:pt x="16788" y="3950"/>
                    <a:pt x="16682" y="3469"/>
                    <a:pt x="16682" y="2937"/>
                  </a:cubicBezTo>
                  <a:cubicBezTo>
                    <a:pt x="16682" y="2539"/>
                    <a:pt x="16744" y="2162"/>
                    <a:pt x="16872" y="1805"/>
                  </a:cubicBezTo>
                  <a:cubicBezTo>
                    <a:pt x="16999" y="1448"/>
                    <a:pt x="17174" y="1134"/>
                    <a:pt x="17400" y="861"/>
                  </a:cubicBezTo>
                  <a:cubicBezTo>
                    <a:pt x="17625" y="590"/>
                    <a:pt x="17889" y="380"/>
                    <a:pt x="18187" y="227"/>
                  </a:cubicBezTo>
                  <a:cubicBezTo>
                    <a:pt x="18487" y="77"/>
                    <a:pt x="18808" y="0"/>
                    <a:pt x="19152" y="0"/>
                  </a:cubicBezTo>
                  <a:cubicBezTo>
                    <a:pt x="19480" y="0"/>
                    <a:pt x="19795" y="77"/>
                    <a:pt x="20095" y="227"/>
                  </a:cubicBezTo>
                  <a:cubicBezTo>
                    <a:pt x="20395" y="380"/>
                    <a:pt x="20656" y="590"/>
                    <a:pt x="20882" y="861"/>
                  </a:cubicBezTo>
                  <a:cubicBezTo>
                    <a:pt x="21108" y="1134"/>
                    <a:pt x="21285" y="1448"/>
                    <a:pt x="21412" y="1805"/>
                  </a:cubicBezTo>
                  <a:cubicBezTo>
                    <a:pt x="21537" y="2162"/>
                    <a:pt x="21599" y="2539"/>
                    <a:pt x="21599" y="2937"/>
                  </a:cubicBezTo>
                  <a:cubicBezTo>
                    <a:pt x="21599" y="3458"/>
                    <a:pt x="21499" y="3939"/>
                    <a:pt x="21295" y="4371"/>
                  </a:cubicBezTo>
                  <a:cubicBezTo>
                    <a:pt x="21093" y="4800"/>
                    <a:pt x="20820" y="5151"/>
                    <a:pt x="20474" y="5419"/>
                  </a:cubicBezTo>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20" name="ZoneTexte 19"/>
            <p:cNvSpPr txBox="1"/>
            <p:nvPr/>
          </p:nvSpPr>
          <p:spPr>
            <a:xfrm>
              <a:off x="3205127" y="801911"/>
              <a:ext cx="5297091" cy="461665"/>
            </a:xfrm>
            <a:prstGeom prst="rect">
              <a:avLst/>
            </a:prstGeom>
            <a:noFill/>
          </p:spPr>
          <p:txBody>
            <a:bodyPr wrap="none" rtlCol="0">
              <a:spAutoFit/>
            </a:bodyPr>
            <a:lstStyle/>
            <a:p>
              <a:r>
                <a:rPr lang="fr-FR" sz="2400" b="1" dirty="0" smtClean="0"/>
                <a:t>Qu’est-ce qu’une licence libre de droit ? </a:t>
              </a:r>
              <a:endParaRPr lang="fr-FR" sz="2400" b="1" dirty="0"/>
            </a:p>
          </p:txBody>
        </p:sp>
      </p:grpSp>
    </p:spTree>
    <p:extLst>
      <p:ext uri="{BB962C8B-B14F-4D97-AF65-F5344CB8AC3E}">
        <p14:creationId xmlns:p14="http://schemas.microsoft.com/office/powerpoint/2010/main" val="3334459714"/>
      </p:ext>
    </p:extLst>
  </p:cSld>
  <p:clrMapOvr>
    <a:masterClrMapping/>
  </p:clrMapOvr>
  <mc:AlternateContent xmlns:mc="http://schemas.openxmlformats.org/markup-compatibility/2006" xmlns:p14="http://schemas.microsoft.com/office/powerpoint/2010/main">
    <mc:Choice Requires="p14">
      <p:transition spd="slow" p14:dur="3400" advClick="0" advTm="3000">
        <p14:reveal/>
      </p:transition>
    </mc:Choice>
    <mc:Fallback xmlns="">
      <p:transition xmlns:p14="http://schemas.microsoft.com/office/powerpoint/2010/mai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fade">
                                      <p:cBhvr>
                                        <p:cTn id="7" dur="500"/>
                                        <p:tgtEl>
                                          <p:spTgt spid="51"/>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3"/>
                                        </p:tgtEl>
                                        <p:attrNameLst>
                                          <p:attrName>style.visibility</p:attrName>
                                        </p:attrNameLst>
                                      </p:cBhvr>
                                      <p:to>
                                        <p:strVal val="visible"/>
                                      </p:to>
                                    </p:set>
                                    <p:anim calcmode="lin" valueType="num">
                                      <p:cBhvr>
                                        <p:cTn id="11" dur="500" fill="hold"/>
                                        <p:tgtEl>
                                          <p:spTgt spid="43"/>
                                        </p:tgtEl>
                                        <p:attrNameLst>
                                          <p:attrName>ppt_w</p:attrName>
                                        </p:attrNameLst>
                                      </p:cBhvr>
                                      <p:tavLst>
                                        <p:tav tm="0">
                                          <p:val>
                                            <p:fltVal val="0"/>
                                          </p:val>
                                        </p:tav>
                                        <p:tav tm="100000">
                                          <p:val>
                                            <p:strVal val="#ppt_w"/>
                                          </p:val>
                                        </p:tav>
                                      </p:tavLst>
                                    </p:anim>
                                    <p:anim calcmode="lin" valueType="num">
                                      <p:cBhvr>
                                        <p:cTn id="12" dur="500" fill="hold"/>
                                        <p:tgtEl>
                                          <p:spTgt spid="43"/>
                                        </p:tgtEl>
                                        <p:attrNameLst>
                                          <p:attrName>ppt_h</p:attrName>
                                        </p:attrNameLst>
                                      </p:cBhvr>
                                      <p:tavLst>
                                        <p:tav tm="0">
                                          <p:val>
                                            <p:fltVal val="0"/>
                                          </p:val>
                                        </p:tav>
                                        <p:tav tm="100000">
                                          <p:val>
                                            <p:strVal val="#ppt_h"/>
                                          </p:val>
                                        </p:tav>
                                      </p:tavLst>
                                    </p:anim>
                                    <p:animEffect transition="in" filter="fade">
                                      <p:cBhvr>
                                        <p:cTn id="13" dur="500"/>
                                        <p:tgtEl>
                                          <p:spTgt spid="43"/>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wipe(down)">
                                      <p:cBhvr>
                                        <p:cTn id="1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4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50"/>
          <p:cNvSpPr/>
          <p:nvPr/>
        </p:nvSpPr>
        <p:spPr>
          <a:xfrm>
            <a:off x="1524000" y="5635854"/>
            <a:ext cx="9155224" cy="1222147"/>
          </a:xfrm>
          <a:prstGeom prst="rect">
            <a:avLst/>
          </a:prstGeom>
          <a:solidFill>
            <a:srgbClr val="1A916C"/>
          </a:solidFill>
          <a:ln>
            <a:noFill/>
          </a:ln>
          <a:effectLst/>
        </p:spPr>
        <p:style>
          <a:lnRef idx="1">
            <a:schemeClr val="accent1"/>
          </a:lnRef>
          <a:fillRef idx="3">
            <a:schemeClr val="accent1"/>
          </a:fillRef>
          <a:effectRef idx="2">
            <a:schemeClr val="accent1"/>
          </a:effectRef>
          <a:fontRef idx="minor">
            <a:schemeClr val="lt1"/>
          </a:fontRef>
        </p:style>
        <p:txBody>
          <a:bodyPr lIns="91443" tIns="45722" rIns="91443" bIns="45722" rtlCol="0" anchor="ctr"/>
          <a:lstStyle/>
          <a:p>
            <a:pPr algn="ctr"/>
            <a:endParaRPr lang="en-US" sz="1400" dirty="0">
              <a:latin typeface="Lato Light"/>
            </a:endParaRPr>
          </a:p>
        </p:txBody>
      </p:sp>
      <p:sp>
        <p:nvSpPr>
          <p:cNvPr id="2" name="AutoShape 2" descr="Résultat de recherche d'images pour &quot;creative commons by&quot;"/>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dirty="0"/>
          </a:p>
        </p:txBody>
      </p:sp>
      <p:pic>
        <p:nvPicPr>
          <p:cNvPr id="37" name="Image 3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36360" y="6021289"/>
            <a:ext cx="901436" cy="321643"/>
          </a:xfrm>
          <a:prstGeom prst="rect">
            <a:avLst/>
          </a:prstGeom>
        </p:spPr>
      </p:pic>
      <p:sp>
        <p:nvSpPr>
          <p:cNvPr id="39" name="Espace réservé du pied de page 1"/>
          <p:cNvSpPr>
            <a:spLocks noGrp="1"/>
          </p:cNvSpPr>
          <p:nvPr/>
        </p:nvSpPr>
        <p:spPr>
          <a:xfrm>
            <a:off x="7464152" y="5912682"/>
            <a:ext cx="2895600" cy="476250"/>
          </a:xfrm>
          <a:prstGeom prst="rect">
            <a:avLst/>
          </a:prstGeom>
        </p:spPr>
        <p:txBody>
          <a:bodyPr anchor="b"/>
          <a:lstStyle>
            <a:defPPr>
              <a:defRPr lang="fr-FR"/>
            </a:defPPr>
            <a:lvl1pPr marL="0" algn="l" defTabSz="914400" rtl="0" eaLnBrk="1" latinLnBrk="0" hangingPunct="1">
              <a:defRPr kumimoji="0" sz="1200" kern="1200">
                <a:solidFill>
                  <a:schemeClr val="bg2">
                    <a:shade val="50000"/>
                    <a:satMod val="200000"/>
                  </a:schemeClr>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b="1" dirty="0">
                <a:solidFill>
                  <a:schemeClr val="tx1"/>
                </a:solidFill>
              </a:rPr>
              <a:t>Marie Latour</a:t>
            </a:r>
          </a:p>
          <a:p>
            <a:r>
              <a:rPr lang="fr-FR" b="1" dirty="0">
                <a:solidFill>
                  <a:schemeClr val="tx1"/>
                </a:solidFill>
              </a:rPr>
              <a:t>Bibliothèque universitaire </a:t>
            </a:r>
            <a:endParaRPr lang="fr-BE" b="1" dirty="0">
              <a:solidFill>
                <a:schemeClr val="tx1"/>
              </a:solidFill>
            </a:endParaRPr>
          </a:p>
        </p:txBody>
      </p:sp>
      <p:sp>
        <p:nvSpPr>
          <p:cNvPr id="43" name="AutoShape 82"/>
          <p:cNvSpPr>
            <a:spLocks/>
          </p:cNvSpPr>
          <p:nvPr/>
        </p:nvSpPr>
        <p:spPr bwMode="auto">
          <a:xfrm>
            <a:off x="2407404" y="884153"/>
            <a:ext cx="316951" cy="2971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67" y="5419"/>
                </a:moveTo>
                <a:cubicBezTo>
                  <a:pt x="4051" y="5419"/>
                  <a:pt x="4271" y="5505"/>
                  <a:pt x="4428" y="5687"/>
                </a:cubicBezTo>
                <a:cubicBezTo>
                  <a:pt x="4586" y="5865"/>
                  <a:pt x="4701" y="6078"/>
                  <a:pt x="4766" y="6326"/>
                </a:cubicBezTo>
                <a:cubicBezTo>
                  <a:pt x="4835" y="6574"/>
                  <a:pt x="4879" y="6836"/>
                  <a:pt x="4893" y="7106"/>
                </a:cubicBezTo>
                <a:cubicBezTo>
                  <a:pt x="4910" y="7377"/>
                  <a:pt x="4917" y="7596"/>
                  <a:pt x="4917" y="7760"/>
                </a:cubicBezTo>
                <a:lnTo>
                  <a:pt x="4917" y="9856"/>
                </a:lnTo>
                <a:cubicBezTo>
                  <a:pt x="4809" y="9928"/>
                  <a:pt x="4720" y="10015"/>
                  <a:pt x="4646" y="10110"/>
                </a:cubicBezTo>
                <a:cubicBezTo>
                  <a:pt x="4574" y="10208"/>
                  <a:pt x="4468" y="10257"/>
                  <a:pt x="4329" y="10257"/>
                </a:cubicBezTo>
                <a:lnTo>
                  <a:pt x="561" y="10257"/>
                </a:lnTo>
                <a:cubicBezTo>
                  <a:pt x="439" y="10257"/>
                  <a:pt x="338" y="10208"/>
                  <a:pt x="256" y="10110"/>
                </a:cubicBezTo>
                <a:cubicBezTo>
                  <a:pt x="177" y="10015"/>
                  <a:pt x="93" y="9928"/>
                  <a:pt x="0" y="9856"/>
                </a:cubicBezTo>
                <a:lnTo>
                  <a:pt x="0" y="7760"/>
                </a:lnTo>
                <a:cubicBezTo>
                  <a:pt x="0" y="7596"/>
                  <a:pt x="4" y="7377"/>
                  <a:pt x="12" y="7106"/>
                </a:cubicBezTo>
                <a:cubicBezTo>
                  <a:pt x="19" y="6836"/>
                  <a:pt x="57" y="6574"/>
                  <a:pt x="124" y="6326"/>
                </a:cubicBezTo>
                <a:cubicBezTo>
                  <a:pt x="196" y="6078"/>
                  <a:pt x="309" y="5865"/>
                  <a:pt x="465" y="5687"/>
                </a:cubicBezTo>
                <a:cubicBezTo>
                  <a:pt x="624" y="5508"/>
                  <a:pt x="842" y="5419"/>
                  <a:pt x="1123" y="5419"/>
                </a:cubicBezTo>
                <a:cubicBezTo>
                  <a:pt x="782" y="5151"/>
                  <a:pt x="508" y="4803"/>
                  <a:pt x="304" y="4377"/>
                </a:cubicBezTo>
                <a:cubicBezTo>
                  <a:pt x="103" y="3950"/>
                  <a:pt x="0" y="3469"/>
                  <a:pt x="0" y="2937"/>
                </a:cubicBezTo>
                <a:cubicBezTo>
                  <a:pt x="0" y="2539"/>
                  <a:pt x="64" y="2162"/>
                  <a:pt x="189" y="1805"/>
                </a:cubicBezTo>
                <a:cubicBezTo>
                  <a:pt x="316" y="1448"/>
                  <a:pt x="491" y="1134"/>
                  <a:pt x="717" y="861"/>
                </a:cubicBezTo>
                <a:cubicBezTo>
                  <a:pt x="943" y="590"/>
                  <a:pt x="1207" y="380"/>
                  <a:pt x="1504" y="227"/>
                </a:cubicBezTo>
                <a:cubicBezTo>
                  <a:pt x="1804" y="77"/>
                  <a:pt x="2119" y="0"/>
                  <a:pt x="2445" y="0"/>
                </a:cubicBezTo>
                <a:cubicBezTo>
                  <a:pt x="2793" y="0"/>
                  <a:pt x="3115" y="77"/>
                  <a:pt x="3412" y="227"/>
                </a:cubicBezTo>
                <a:cubicBezTo>
                  <a:pt x="3712" y="380"/>
                  <a:pt x="3969" y="590"/>
                  <a:pt x="4188" y="861"/>
                </a:cubicBezTo>
                <a:cubicBezTo>
                  <a:pt x="4406" y="1134"/>
                  <a:pt x="4584" y="1448"/>
                  <a:pt x="4716" y="1805"/>
                </a:cubicBezTo>
                <a:cubicBezTo>
                  <a:pt x="4850" y="2162"/>
                  <a:pt x="4917" y="2539"/>
                  <a:pt x="4917" y="2937"/>
                </a:cubicBezTo>
                <a:cubicBezTo>
                  <a:pt x="4917" y="3458"/>
                  <a:pt x="4814" y="3939"/>
                  <a:pt x="4603" y="4371"/>
                </a:cubicBezTo>
                <a:cubicBezTo>
                  <a:pt x="4392" y="4800"/>
                  <a:pt x="4115" y="5151"/>
                  <a:pt x="3767" y="5419"/>
                </a:cubicBezTo>
                <a:moveTo>
                  <a:pt x="18165" y="12062"/>
                </a:moveTo>
                <a:cubicBezTo>
                  <a:pt x="18672" y="12604"/>
                  <a:pt x="19070" y="13142"/>
                  <a:pt x="19356" y="13669"/>
                </a:cubicBezTo>
                <a:cubicBezTo>
                  <a:pt x="19641" y="14196"/>
                  <a:pt x="19788" y="14801"/>
                  <a:pt x="19788" y="15480"/>
                </a:cubicBezTo>
                <a:lnTo>
                  <a:pt x="19788" y="20816"/>
                </a:lnTo>
                <a:cubicBezTo>
                  <a:pt x="19694" y="20868"/>
                  <a:pt x="19620" y="20931"/>
                  <a:pt x="19557" y="20995"/>
                </a:cubicBezTo>
                <a:cubicBezTo>
                  <a:pt x="19497" y="21061"/>
                  <a:pt x="19425" y="21122"/>
                  <a:pt x="19344" y="21191"/>
                </a:cubicBezTo>
                <a:cubicBezTo>
                  <a:pt x="19262" y="21251"/>
                  <a:pt x="19173" y="21317"/>
                  <a:pt x="19075" y="21386"/>
                </a:cubicBezTo>
                <a:cubicBezTo>
                  <a:pt x="18976" y="21455"/>
                  <a:pt x="18835" y="21528"/>
                  <a:pt x="18662" y="21599"/>
                </a:cubicBezTo>
                <a:lnTo>
                  <a:pt x="2942" y="21599"/>
                </a:lnTo>
                <a:cubicBezTo>
                  <a:pt x="2675" y="21599"/>
                  <a:pt x="2467" y="21499"/>
                  <a:pt x="2318" y="21291"/>
                </a:cubicBezTo>
                <a:cubicBezTo>
                  <a:pt x="2167" y="21081"/>
                  <a:pt x="2003" y="20926"/>
                  <a:pt x="1819" y="20816"/>
                </a:cubicBezTo>
                <a:lnTo>
                  <a:pt x="1819" y="15480"/>
                </a:lnTo>
                <a:cubicBezTo>
                  <a:pt x="1819" y="14763"/>
                  <a:pt x="1989" y="14127"/>
                  <a:pt x="2335" y="13571"/>
                </a:cubicBezTo>
                <a:cubicBezTo>
                  <a:pt x="2678" y="13018"/>
                  <a:pt x="3052" y="12511"/>
                  <a:pt x="3460" y="12062"/>
                </a:cubicBezTo>
                <a:cubicBezTo>
                  <a:pt x="3535" y="11970"/>
                  <a:pt x="3633" y="11869"/>
                  <a:pt x="3753" y="11766"/>
                </a:cubicBezTo>
                <a:cubicBezTo>
                  <a:pt x="3873" y="11659"/>
                  <a:pt x="4000" y="11590"/>
                  <a:pt x="4137" y="11553"/>
                </a:cubicBezTo>
                <a:cubicBezTo>
                  <a:pt x="4276" y="11495"/>
                  <a:pt x="4432" y="11466"/>
                  <a:pt x="4610" y="11455"/>
                </a:cubicBezTo>
                <a:cubicBezTo>
                  <a:pt x="4785" y="11446"/>
                  <a:pt x="4956" y="11423"/>
                  <a:pt x="5126" y="11388"/>
                </a:cubicBezTo>
                <a:cubicBezTo>
                  <a:pt x="5594" y="11299"/>
                  <a:pt x="6091" y="11210"/>
                  <a:pt x="6621" y="11121"/>
                </a:cubicBezTo>
                <a:cubicBezTo>
                  <a:pt x="7149" y="11034"/>
                  <a:pt x="7665" y="10945"/>
                  <a:pt x="8172" y="10853"/>
                </a:cubicBezTo>
                <a:cubicBezTo>
                  <a:pt x="7483" y="10326"/>
                  <a:pt x="6928" y="9632"/>
                  <a:pt x="6513" y="8762"/>
                </a:cubicBezTo>
                <a:cubicBezTo>
                  <a:pt x="6093" y="7896"/>
                  <a:pt x="5884" y="6940"/>
                  <a:pt x="5884" y="5903"/>
                </a:cubicBezTo>
                <a:cubicBezTo>
                  <a:pt x="5884" y="5097"/>
                  <a:pt x="6016" y="4331"/>
                  <a:pt x="6275" y="3608"/>
                </a:cubicBezTo>
                <a:cubicBezTo>
                  <a:pt x="6535" y="2885"/>
                  <a:pt x="6887" y="2260"/>
                  <a:pt x="7331" y="1733"/>
                </a:cubicBezTo>
                <a:cubicBezTo>
                  <a:pt x="7778" y="1203"/>
                  <a:pt x="8299" y="786"/>
                  <a:pt x="8894" y="472"/>
                </a:cubicBezTo>
                <a:cubicBezTo>
                  <a:pt x="9494" y="158"/>
                  <a:pt x="10125" y="3"/>
                  <a:pt x="10802" y="3"/>
                </a:cubicBezTo>
                <a:cubicBezTo>
                  <a:pt x="11476" y="3"/>
                  <a:pt x="12112" y="158"/>
                  <a:pt x="12710" y="472"/>
                </a:cubicBezTo>
                <a:cubicBezTo>
                  <a:pt x="13307" y="786"/>
                  <a:pt x="13826" y="1203"/>
                  <a:pt x="14272" y="1733"/>
                </a:cubicBezTo>
                <a:cubicBezTo>
                  <a:pt x="14716" y="2260"/>
                  <a:pt x="15067" y="2885"/>
                  <a:pt x="15328" y="3608"/>
                </a:cubicBezTo>
                <a:cubicBezTo>
                  <a:pt x="15590" y="4331"/>
                  <a:pt x="15719" y="5097"/>
                  <a:pt x="15719" y="5903"/>
                </a:cubicBezTo>
                <a:cubicBezTo>
                  <a:pt x="15719" y="6939"/>
                  <a:pt x="15513" y="7890"/>
                  <a:pt x="15100" y="8757"/>
                </a:cubicBezTo>
                <a:cubicBezTo>
                  <a:pt x="14685" y="9620"/>
                  <a:pt x="14128" y="10320"/>
                  <a:pt x="13432" y="10853"/>
                </a:cubicBezTo>
                <a:cubicBezTo>
                  <a:pt x="13936" y="10945"/>
                  <a:pt x="14452" y="11031"/>
                  <a:pt x="14978" y="11115"/>
                </a:cubicBezTo>
                <a:cubicBezTo>
                  <a:pt x="15504" y="11198"/>
                  <a:pt x="16005" y="11288"/>
                  <a:pt x="16478" y="11388"/>
                </a:cubicBezTo>
                <a:cubicBezTo>
                  <a:pt x="16653" y="11426"/>
                  <a:pt x="16826" y="11449"/>
                  <a:pt x="16994" y="11455"/>
                </a:cubicBezTo>
                <a:cubicBezTo>
                  <a:pt x="17162" y="11466"/>
                  <a:pt x="17323" y="11495"/>
                  <a:pt x="17467" y="11553"/>
                </a:cubicBezTo>
                <a:cubicBezTo>
                  <a:pt x="17603" y="11590"/>
                  <a:pt x="17731" y="11659"/>
                  <a:pt x="17851" y="11766"/>
                </a:cubicBezTo>
                <a:cubicBezTo>
                  <a:pt x="17966" y="11869"/>
                  <a:pt x="18074" y="11970"/>
                  <a:pt x="18165" y="12062"/>
                </a:cubicBezTo>
                <a:moveTo>
                  <a:pt x="20474" y="5419"/>
                </a:moveTo>
                <a:cubicBezTo>
                  <a:pt x="20757" y="5419"/>
                  <a:pt x="20973" y="5505"/>
                  <a:pt x="21124" y="5687"/>
                </a:cubicBezTo>
                <a:cubicBezTo>
                  <a:pt x="21271" y="5865"/>
                  <a:pt x="21381" y="6078"/>
                  <a:pt x="21448" y="6326"/>
                </a:cubicBezTo>
                <a:cubicBezTo>
                  <a:pt x="21520" y="6574"/>
                  <a:pt x="21561" y="6836"/>
                  <a:pt x="21576" y="7106"/>
                </a:cubicBezTo>
                <a:cubicBezTo>
                  <a:pt x="21592" y="7377"/>
                  <a:pt x="21599" y="7596"/>
                  <a:pt x="21599" y="7760"/>
                </a:cubicBezTo>
                <a:lnTo>
                  <a:pt x="21599" y="9856"/>
                </a:lnTo>
                <a:cubicBezTo>
                  <a:pt x="21508" y="9928"/>
                  <a:pt x="21422" y="10015"/>
                  <a:pt x="21340" y="10110"/>
                </a:cubicBezTo>
                <a:cubicBezTo>
                  <a:pt x="21261" y="10208"/>
                  <a:pt x="21158" y="10257"/>
                  <a:pt x="21036" y="10257"/>
                </a:cubicBezTo>
                <a:lnTo>
                  <a:pt x="17268" y="10257"/>
                </a:lnTo>
                <a:cubicBezTo>
                  <a:pt x="17131" y="10257"/>
                  <a:pt x="17023" y="10208"/>
                  <a:pt x="16953" y="10110"/>
                </a:cubicBezTo>
                <a:cubicBezTo>
                  <a:pt x="16879" y="10015"/>
                  <a:pt x="16790" y="9928"/>
                  <a:pt x="16682" y="9856"/>
                </a:cubicBezTo>
                <a:lnTo>
                  <a:pt x="16682" y="7760"/>
                </a:lnTo>
                <a:cubicBezTo>
                  <a:pt x="16682" y="7596"/>
                  <a:pt x="16692" y="7377"/>
                  <a:pt x="16706" y="7106"/>
                </a:cubicBezTo>
                <a:cubicBezTo>
                  <a:pt x="16720" y="6836"/>
                  <a:pt x="16766" y="6574"/>
                  <a:pt x="16836" y="6326"/>
                </a:cubicBezTo>
                <a:cubicBezTo>
                  <a:pt x="16912" y="6078"/>
                  <a:pt x="17023" y="5865"/>
                  <a:pt x="17183" y="5687"/>
                </a:cubicBezTo>
                <a:cubicBezTo>
                  <a:pt x="17337" y="5508"/>
                  <a:pt x="17556" y="5419"/>
                  <a:pt x="17829" y="5419"/>
                </a:cubicBezTo>
                <a:cubicBezTo>
                  <a:pt x="17488" y="5151"/>
                  <a:pt x="17210" y="4803"/>
                  <a:pt x="16999" y="4377"/>
                </a:cubicBezTo>
                <a:cubicBezTo>
                  <a:pt x="16788" y="3950"/>
                  <a:pt x="16682" y="3469"/>
                  <a:pt x="16682" y="2937"/>
                </a:cubicBezTo>
                <a:cubicBezTo>
                  <a:pt x="16682" y="2539"/>
                  <a:pt x="16744" y="2162"/>
                  <a:pt x="16872" y="1805"/>
                </a:cubicBezTo>
                <a:cubicBezTo>
                  <a:pt x="16999" y="1448"/>
                  <a:pt x="17174" y="1134"/>
                  <a:pt x="17400" y="861"/>
                </a:cubicBezTo>
                <a:cubicBezTo>
                  <a:pt x="17625" y="590"/>
                  <a:pt x="17889" y="380"/>
                  <a:pt x="18187" y="227"/>
                </a:cubicBezTo>
                <a:cubicBezTo>
                  <a:pt x="18487" y="77"/>
                  <a:pt x="18808" y="0"/>
                  <a:pt x="19152" y="0"/>
                </a:cubicBezTo>
                <a:cubicBezTo>
                  <a:pt x="19480" y="0"/>
                  <a:pt x="19795" y="77"/>
                  <a:pt x="20095" y="227"/>
                </a:cubicBezTo>
                <a:cubicBezTo>
                  <a:pt x="20395" y="380"/>
                  <a:pt x="20656" y="590"/>
                  <a:pt x="20882" y="861"/>
                </a:cubicBezTo>
                <a:cubicBezTo>
                  <a:pt x="21108" y="1134"/>
                  <a:pt x="21285" y="1448"/>
                  <a:pt x="21412" y="1805"/>
                </a:cubicBezTo>
                <a:cubicBezTo>
                  <a:pt x="21537" y="2162"/>
                  <a:pt x="21599" y="2539"/>
                  <a:pt x="21599" y="2937"/>
                </a:cubicBezTo>
                <a:cubicBezTo>
                  <a:pt x="21599" y="3458"/>
                  <a:pt x="21499" y="3939"/>
                  <a:pt x="21295" y="4371"/>
                </a:cubicBezTo>
                <a:cubicBezTo>
                  <a:pt x="21093" y="4800"/>
                  <a:pt x="20820" y="5151"/>
                  <a:pt x="20474" y="5419"/>
                </a:cubicBezTo>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16" name="AutoShape 43"/>
          <p:cNvSpPr>
            <a:spLocks/>
          </p:cNvSpPr>
          <p:nvPr/>
        </p:nvSpPr>
        <p:spPr bwMode="auto">
          <a:xfrm>
            <a:off x="2404953" y="884153"/>
            <a:ext cx="316951" cy="3255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63" y="0"/>
                </a:moveTo>
                <a:cubicBezTo>
                  <a:pt x="20630" y="0"/>
                  <a:pt x="20946" y="158"/>
                  <a:pt x="21208" y="478"/>
                </a:cubicBezTo>
                <a:cubicBezTo>
                  <a:pt x="21470" y="798"/>
                  <a:pt x="21599" y="1177"/>
                  <a:pt x="21599" y="1615"/>
                </a:cubicBezTo>
                <a:lnTo>
                  <a:pt x="21599" y="19984"/>
                </a:lnTo>
                <a:cubicBezTo>
                  <a:pt x="21599" y="20422"/>
                  <a:pt x="21470" y="20803"/>
                  <a:pt x="21208" y="21124"/>
                </a:cubicBezTo>
                <a:cubicBezTo>
                  <a:pt x="20948" y="21441"/>
                  <a:pt x="20632" y="21599"/>
                  <a:pt x="20263" y="21599"/>
                </a:cubicBezTo>
                <a:lnTo>
                  <a:pt x="1346" y="21599"/>
                </a:lnTo>
                <a:cubicBezTo>
                  <a:pt x="981" y="21599"/>
                  <a:pt x="663" y="21441"/>
                  <a:pt x="396" y="21124"/>
                </a:cubicBezTo>
                <a:cubicBezTo>
                  <a:pt x="132" y="20803"/>
                  <a:pt x="0" y="20422"/>
                  <a:pt x="0" y="19984"/>
                </a:cubicBezTo>
                <a:lnTo>
                  <a:pt x="0" y="1615"/>
                </a:lnTo>
                <a:cubicBezTo>
                  <a:pt x="0" y="1177"/>
                  <a:pt x="132" y="798"/>
                  <a:pt x="396" y="478"/>
                </a:cubicBezTo>
                <a:cubicBezTo>
                  <a:pt x="661" y="158"/>
                  <a:pt x="979" y="0"/>
                  <a:pt x="1346" y="0"/>
                </a:cubicBezTo>
                <a:lnTo>
                  <a:pt x="20263" y="0"/>
                </a:lnTo>
                <a:close/>
                <a:moveTo>
                  <a:pt x="19805" y="2170"/>
                </a:moveTo>
                <a:lnTo>
                  <a:pt x="1801" y="2170"/>
                </a:lnTo>
                <a:lnTo>
                  <a:pt x="1801" y="19440"/>
                </a:lnTo>
                <a:lnTo>
                  <a:pt x="19805" y="19440"/>
                </a:lnTo>
                <a:lnTo>
                  <a:pt x="19805" y="2170"/>
                </a:lnTo>
                <a:close/>
                <a:moveTo>
                  <a:pt x="5425" y="8662"/>
                </a:moveTo>
                <a:cubicBezTo>
                  <a:pt x="4910" y="8662"/>
                  <a:pt x="4475" y="8454"/>
                  <a:pt x="4125" y="8034"/>
                </a:cubicBezTo>
                <a:cubicBezTo>
                  <a:pt x="3770" y="7611"/>
                  <a:pt x="3598" y="7103"/>
                  <a:pt x="3598" y="6512"/>
                </a:cubicBezTo>
                <a:cubicBezTo>
                  <a:pt x="3598" y="5895"/>
                  <a:pt x="3770" y="5372"/>
                  <a:pt x="4125" y="4952"/>
                </a:cubicBezTo>
                <a:cubicBezTo>
                  <a:pt x="4477" y="4526"/>
                  <a:pt x="4910" y="4321"/>
                  <a:pt x="5425" y="4321"/>
                </a:cubicBezTo>
                <a:cubicBezTo>
                  <a:pt x="5914" y="4321"/>
                  <a:pt x="6340" y="4529"/>
                  <a:pt x="6693" y="4952"/>
                </a:cubicBezTo>
                <a:cubicBezTo>
                  <a:pt x="7045" y="5372"/>
                  <a:pt x="7219" y="5895"/>
                  <a:pt x="7219" y="6512"/>
                </a:cubicBezTo>
                <a:cubicBezTo>
                  <a:pt x="7219" y="7103"/>
                  <a:pt x="7045" y="7611"/>
                  <a:pt x="6693" y="8034"/>
                </a:cubicBezTo>
                <a:cubicBezTo>
                  <a:pt x="6340" y="8454"/>
                  <a:pt x="5914" y="8662"/>
                  <a:pt x="5425" y="8662"/>
                </a:cubicBezTo>
                <a:moveTo>
                  <a:pt x="18001" y="17287"/>
                </a:moveTo>
                <a:lnTo>
                  <a:pt x="3598" y="17287"/>
                </a:lnTo>
                <a:lnTo>
                  <a:pt x="3598" y="15810"/>
                </a:lnTo>
                <a:lnTo>
                  <a:pt x="6845" y="10745"/>
                </a:lnTo>
                <a:lnTo>
                  <a:pt x="9045" y="12942"/>
                </a:lnTo>
                <a:lnTo>
                  <a:pt x="13193" y="5387"/>
                </a:lnTo>
                <a:lnTo>
                  <a:pt x="17998" y="11350"/>
                </a:lnTo>
                <a:lnTo>
                  <a:pt x="17998" y="17287"/>
                </a:lnTo>
                <a:close/>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20" name="AutoShape 20"/>
          <p:cNvSpPr>
            <a:spLocks/>
          </p:cNvSpPr>
          <p:nvPr/>
        </p:nvSpPr>
        <p:spPr bwMode="auto">
          <a:xfrm>
            <a:off x="2404951" y="864301"/>
            <a:ext cx="316951" cy="2959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87" y="2580"/>
                </a:moveTo>
                <a:cubicBezTo>
                  <a:pt x="20419" y="2580"/>
                  <a:pt x="20793" y="2735"/>
                  <a:pt x="21116" y="3052"/>
                </a:cubicBezTo>
                <a:cubicBezTo>
                  <a:pt x="21438" y="3372"/>
                  <a:pt x="21599" y="3743"/>
                  <a:pt x="21599" y="4175"/>
                </a:cubicBezTo>
                <a:lnTo>
                  <a:pt x="21599" y="19987"/>
                </a:lnTo>
                <a:cubicBezTo>
                  <a:pt x="21599" y="20419"/>
                  <a:pt x="21438" y="20796"/>
                  <a:pt x="21116" y="21116"/>
                </a:cubicBezTo>
                <a:cubicBezTo>
                  <a:pt x="20793" y="21438"/>
                  <a:pt x="20419" y="21599"/>
                  <a:pt x="19987" y="21599"/>
                </a:cubicBezTo>
                <a:lnTo>
                  <a:pt x="1612" y="21599"/>
                </a:lnTo>
                <a:cubicBezTo>
                  <a:pt x="1180" y="21599"/>
                  <a:pt x="806" y="21438"/>
                  <a:pt x="483" y="21116"/>
                </a:cubicBezTo>
                <a:cubicBezTo>
                  <a:pt x="161" y="20796"/>
                  <a:pt x="0" y="20419"/>
                  <a:pt x="0" y="19987"/>
                </a:cubicBezTo>
                <a:lnTo>
                  <a:pt x="0" y="4175"/>
                </a:lnTo>
                <a:cubicBezTo>
                  <a:pt x="0" y="3743"/>
                  <a:pt x="161" y="3372"/>
                  <a:pt x="483" y="3052"/>
                </a:cubicBezTo>
                <a:cubicBezTo>
                  <a:pt x="806" y="2735"/>
                  <a:pt x="1180" y="2580"/>
                  <a:pt x="1612" y="2580"/>
                </a:cubicBezTo>
                <a:lnTo>
                  <a:pt x="2150" y="2580"/>
                </a:lnTo>
                <a:lnTo>
                  <a:pt x="2150" y="2401"/>
                </a:lnTo>
                <a:cubicBezTo>
                  <a:pt x="2150" y="2116"/>
                  <a:pt x="2196" y="1828"/>
                  <a:pt x="2288" y="1540"/>
                </a:cubicBezTo>
                <a:cubicBezTo>
                  <a:pt x="2381" y="1249"/>
                  <a:pt x="2530" y="990"/>
                  <a:pt x="2738" y="766"/>
                </a:cubicBezTo>
                <a:cubicBezTo>
                  <a:pt x="2942" y="541"/>
                  <a:pt x="3216" y="360"/>
                  <a:pt x="3555" y="213"/>
                </a:cubicBezTo>
                <a:cubicBezTo>
                  <a:pt x="3895" y="75"/>
                  <a:pt x="4310" y="0"/>
                  <a:pt x="4796" y="0"/>
                </a:cubicBezTo>
                <a:cubicBezTo>
                  <a:pt x="5283" y="0"/>
                  <a:pt x="5698" y="75"/>
                  <a:pt x="6037" y="213"/>
                </a:cubicBezTo>
                <a:cubicBezTo>
                  <a:pt x="6377" y="360"/>
                  <a:pt x="6651" y="541"/>
                  <a:pt x="6858" y="766"/>
                </a:cubicBezTo>
                <a:cubicBezTo>
                  <a:pt x="7062" y="990"/>
                  <a:pt x="7215" y="1255"/>
                  <a:pt x="7313" y="1546"/>
                </a:cubicBezTo>
                <a:cubicBezTo>
                  <a:pt x="7411" y="1840"/>
                  <a:pt x="7457" y="2125"/>
                  <a:pt x="7457" y="2401"/>
                </a:cubicBezTo>
                <a:lnTo>
                  <a:pt x="7457" y="2580"/>
                </a:lnTo>
                <a:lnTo>
                  <a:pt x="8133" y="2580"/>
                </a:lnTo>
                <a:lnTo>
                  <a:pt x="8133" y="2401"/>
                </a:lnTo>
                <a:cubicBezTo>
                  <a:pt x="8133" y="2116"/>
                  <a:pt x="8179" y="1828"/>
                  <a:pt x="8269" y="1540"/>
                </a:cubicBezTo>
                <a:cubicBezTo>
                  <a:pt x="8364" y="1249"/>
                  <a:pt x="8511" y="990"/>
                  <a:pt x="8718" y="766"/>
                </a:cubicBezTo>
                <a:cubicBezTo>
                  <a:pt x="8925" y="541"/>
                  <a:pt x="9199" y="360"/>
                  <a:pt x="9538" y="213"/>
                </a:cubicBezTo>
                <a:cubicBezTo>
                  <a:pt x="9878" y="74"/>
                  <a:pt x="10293" y="0"/>
                  <a:pt x="10779" y="0"/>
                </a:cubicBezTo>
                <a:cubicBezTo>
                  <a:pt x="11266" y="0"/>
                  <a:pt x="11678" y="74"/>
                  <a:pt x="12020" y="213"/>
                </a:cubicBezTo>
                <a:cubicBezTo>
                  <a:pt x="12360" y="360"/>
                  <a:pt x="12636" y="541"/>
                  <a:pt x="12852" y="766"/>
                </a:cubicBezTo>
                <a:cubicBezTo>
                  <a:pt x="13068" y="990"/>
                  <a:pt x="13227" y="1255"/>
                  <a:pt x="13322" y="1546"/>
                </a:cubicBezTo>
                <a:cubicBezTo>
                  <a:pt x="13417" y="1840"/>
                  <a:pt x="13469" y="2125"/>
                  <a:pt x="13469" y="2401"/>
                </a:cubicBezTo>
                <a:lnTo>
                  <a:pt x="13469" y="2580"/>
                </a:lnTo>
                <a:lnTo>
                  <a:pt x="14142" y="2580"/>
                </a:lnTo>
                <a:lnTo>
                  <a:pt x="14142" y="2401"/>
                </a:lnTo>
                <a:cubicBezTo>
                  <a:pt x="14142" y="2116"/>
                  <a:pt x="14191" y="1828"/>
                  <a:pt x="14286" y="1540"/>
                </a:cubicBezTo>
                <a:cubicBezTo>
                  <a:pt x="14384" y="1249"/>
                  <a:pt x="14534" y="990"/>
                  <a:pt x="14741" y="765"/>
                </a:cubicBezTo>
                <a:cubicBezTo>
                  <a:pt x="14948" y="541"/>
                  <a:pt x="15219" y="359"/>
                  <a:pt x="15556" y="213"/>
                </a:cubicBezTo>
                <a:cubicBezTo>
                  <a:pt x="15890" y="74"/>
                  <a:pt x="16305" y="0"/>
                  <a:pt x="16803" y="0"/>
                </a:cubicBezTo>
                <a:cubicBezTo>
                  <a:pt x="17289" y="0"/>
                  <a:pt x="17704" y="74"/>
                  <a:pt x="18044" y="213"/>
                </a:cubicBezTo>
                <a:cubicBezTo>
                  <a:pt x="18383" y="359"/>
                  <a:pt x="18657" y="541"/>
                  <a:pt x="18864" y="765"/>
                </a:cubicBezTo>
                <a:cubicBezTo>
                  <a:pt x="19069" y="990"/>
                  <a:pt x="19218" y="1255"/>
                  <a:pt x="19311" y="1546"/>
                </a:cubicBezTo>
                <a:cubicBezTo>
                  <a:pt x="19403" y="1839"/>
                  <a:pt x="19449" y="2125"/>
                  <a:pt x="19449" y="2401"/>
                </a:cubicBezTo>
                <a:lnTo>
                  <a:pt x="19449" y="2580"/>
                </a:lnTo>
                <a:lnTo>
                  <a:pt x="19987" y="2580"/>
                </a:lnTo>
                <a:close/>
                <a:moveTo>
                  <a:pt x="6066" y="7968"/>
                </a:moveTo>
                <a:lnTo>
                  <a:pt x="2179" y="7968"/>
                </a:lnTo>
                <a:lnTo>
                  <a:pt x="2179" y="11443"/>
                </a:lnTo>
                <a:lnTo>
                  <a:pt x="6066" y="11443"/>
                </a:lnTo>
                <a:lnTo>
                  <a:pt x="6066" y="7968"/>
                </a:lnTo>
                <a:close/>
                <a:moveTo>
                  <a:pt x="6066" y="11976"/>
                </a:moveTo>
                <a:lnTo>
                  <a:pt x="2179" y="11976"/>
                </a:lnTo>
                <a:lnTo>
                  <a:pt x="2179" y="15452"/>
                </a:lnTo>
                <a:lnTo>
                  <a:pt x="6066" y="15452"/>
                </a:lnTo>
                <a:lnTo>
                  <a:pt x="6066" y="11976"/>
                </a:lnTo>
                <a:close/>
                <a:moveTo>
                  <a:pt x="6066" y="15976"/>
                </a:moveTo>
                <a:lnTo>
                  <a:pt x="2179" y="15976"/>
                </a:lnTo>
                <a:lnTo>
                  <a:pt x="2179" y="19422"/>
                </a:lnTo>
                <a:lnTo>
                  <a:pt x="6066" y="19422"/>
                </a:lnTo>
                <a:lnTo>
                  <a:pt x="6066" y="15976"/>
                </a:lnTo>
                <a:close/>
                <a:moveTo>
                  <a:pt x="3754" y="5543"/>
                </a:moveTo>
                <a:cubicBezTo>
                  <a:pt x="3754" y="6067"/>
                  <a:pt x="4102" y="6323"/>
                  <a:pt x="4799" y="6323"/>
                </a:cubicBezTo>
                <a:cubicBezTo>
                  <a:pt x="5499" y="6323"/>
                  <a:pt x="5847" y="6067"/>
                  <a:pt x="5847" y="5543"/>
                </a:cubicBezTo>
                <a:lnTo>
                  <a:pt x="5847" y="2398"/>
                </a:lnTo>
                <a:cubicBezTo>
                  <a:pt x="5847" y="1877"/>
                  <a:pt x="5499" y="1612"/>
                  <a:pt x="4799" y="1612"/>
                </a:cubicBezTo>
                <a:cubicBezTo>
                  <a:pt x="4102" y="1612"/>
                  <a:pt x="3754" y="1877"/>
                  <a:pt x="3754" y="2398"/>
                </a:cubicBezTo>
                <a:lnTo>
                  <a:pt x="3754" y="5543"/>
                </a:lnTo>
                <a:close/>
                <a:moveTo>
                  <a:pt x="10535" y="7968"/>
                </a:moveTo>
                <a:lnTo>
                  <a:pt x="6607" y="7968"/>
                </a:lnTo>
                <a:lnTo>
                  <a:pt x="6607" y="11443"/>
                </a:lnTo>
                <a:lnTo>
                  <a:pt x="10535" y="11443"/>
                </a:lnTo>
                <a:lnTo>
                  <a:pt x="10535" y="7968"/>
                </a:lnTo>
                <a:close/>
                <a:moveTo>
                  <a:pt x="10535" y="11976"/>
                </a:moveTo>
                <a:lnTo>
                  <a:pt x="6607" y="11976"/>
                </a:lnTo>
                <a:lnTo>
                  <a:pt x="6607" y="15452"/>
                </a:lnTo>
                <a:lnTo>
                  <a:pt x="10535" y="15452"/>
                </a:lnTo>
                <a:lnTo>
                  <a:pt x="10535" y="11976"/>
                </a:lnTo>
                <a:close/>
                <a:moveTo>
                  <a:pt x="10535" y="15976"/>
                </a:moveTo>
                <a:lnTo>
                  <a:pt x="6607" y="15976"/>
                </a:lnTo>
                <a:lnTo>
                  <a:pt x="6607" y="19422"/>
                </a:lnTo>
                <a:lnTo>
                  <a:pt x="10535" y="19422"/>
                </a:lnTo>
                <a:lnTo>
                  <a:pt x="10535" y="15976"/>
                </a:lnTo>
                <a:close/>
                <a:moveTo>
                  <a:pt x="9774" y="5543"/>
                </a:moveTo>
                <a:cubicBezTo>
                  <a:pt x="9774" y="5825"/>
                  <a:pt x="9849" y="6027"/>
                  <a:pt x="9996" y="6145"/>
                </a:cubicBezTo>
                <a:cubicBezTo>
                  <a:pt x="10143" y="6269"/>
                  <a:pt x="10405" y="6323"/>
                  <a:pt x="10782" y="6323"/>
                </a:cubicBezTo>
                <a:cubicBezTo>
                  <a:pt x="11159" y="6323"/>
                  <a:pt x="11427" y="6263"/>
                  <a:pt x="11588" y="6139"/>
                </a:cubicBezTo>
                <a:cubicBezTo>
                  <a:pt x="11750" y="6015"/>
                  <a:pt x="11830" y="5819"/>
                  <a:pt x="11830" y="5543"/>
                </a:cubicBezTo>
                <a:lnTo>
                  <a:pt x="11830" y="2398"/>
                </a:lnTo>
                <a:cubicBezTo>
                  <a:pt x="11830" y="2128"/>
                  <a:pt x="11750" y="1932"/>
                  <a:pt x="11588" y="1802"/>
                </a:cubicBezTo>
                <a:cubicBezTo>
                  <a:pt x="11427" y="1673"/>
                  <a:pt x="11159" y="1612"/>
                  <a:pt x="10782" y="1612"/>
                </a:cubicBezTo>
                <a:cubicBezTo>
                  <a:pt x="10405" y="1612"/>
                  <a:pt x="10143" y="1679"/>
                  <a:pt x="9996" y="1814"/>
                </a:cubicBezTo>
                <a:cubicBezTo>
                  <a:pt x="9849" y="1944"/>
                  <a:pt x="9774" y="2139"/>
                  <a:pt x="9774" y="2398"/>
                </a:cubicBezTo>
                <a:lnTo>
                  <a:pt x="9774" y="5543"/>
                </a:lnTo>
                <a:close/>
                <a:moveTo>
                  <a:pt x="14986" y="7968"/>
                </a:moveTo>
                <a:lnTo>
                  <a:pt x="11073" y="7968"/>
                </a:lnTo>
                <a:lnTo>
                  <a:pt x="11073" y="11443"/>
                </a:lnTo>
                <a:lnTo>
                  <a:pt x="14986" y="11443"/>
                </a:lnTo>
                <a:lnTo>
                  <a:pt x="14986" y="7968"/>
                </a:lnTo>
                <a:close/>
                <a:moveTo>
                  <a:pt x="14986" y="11976"/>
                </a:moveTo>
                <a:lnTo>
                  <a:pt x="11073" y="11976"/>
                </a:lnTo>
                <a:lnTo>
                  <a:pt x="11073" y="15452"/>
                </a:lnTo>
                <a:lnTo>
                  <a:pt x="14986" y="15452"/>
                </a:lnTo>
                <a:lnTo>
                  <a:pt x="14986" y="11976"/>
                </a:lnTo>
                <a:close/>
                <a:moveTo>
                  <a:pt x="14986" y="15976"/>
                </a:moveTo>
                <a:lnTo>
                  <a:pt x="11073" y="15976"/>
                </a:lnTo>
                <a:lnTo>
                  <a:pt x="11073" y="19422"/>
                </a:lnTo>
                <a:lnTo>
                  <a:pt x="14986" y="19422"/>
                </a:lnTo>
                <a:lnTo>
                  <a:pt x="14986" y="15976"/>
                </a:lnTo>
                <a:close/>
                <a:moveTo>
                  <a:pt x="19423" y="7968"/>
                </a:moveTo>
                <a:lnTo>
                  <a:pt x="15521" y="7968"/>
                </a:lnTo>
                <a:lnTo>
                  <a:pt x="15521" y="11443"/>
                </a:lnTo>
                <a:lnTo>
                  <a:pt x="19423" y="11443"/>
                </a:lnTo>
                <a:lnTo>
                  <a:pt x="19423" y="7968"/>
                </a:lnTo>
                <a:close/>
                <a:moveTo>
                  <a:pt x="19423" y="11976"/>
                </a:moveTo>
                <a:lnTo>
                  <a:pt x="15521" y="11976"/>
                </a:lnTo>
                <a:lnTo>
                  <a:pt x="15521" y="15452"/>
                </a:lnTo>
                <a:lnTo>
                  <a:pt x="19423" y="15452"/>
                </a:lnTo>
                <a:lnTo>
                  <a:pt x="19423" y="11976"/>
                </a:lnTo>
                <a:close/>
                <a:moveTo>
                  <a:pt x="19423" y="15976"/>
                </a:moveTo>
                <a:lnTo>
                  <a:pt x="15521" y="15976"/>
                </a:lnTo>
                <a:lnTo>
                  <a:pt x="15521" y="19422"/>
                </a:lnTo>
                <a:lnTo>
                  <a:pt x="19423" y="19422"/>
                </a:lnTo>
                <a:lnTo>
                  <a:pt x="19423" y="15976"/>
                </a:lnTo>
                <a:close/>
                <a:moveTo>
                  <a:pt x="15758" y="5543"/>
                </a:moveTo>
                <a:cubicBezTo>
                  <a:pt x="15758" y="6067"/>
                  <a:pt x="16106" y="6323"/>
                  <a:pt x="16806" y="6323"/>
                </a:cubicBezTo>
                <a:cubicBezTo>
                  <a:pt x="17502" y="6323"/>
                  <a:pt x="17848" y="6067"/>
                  <a:pt x="17839" y="5543"/>
                </a:cubicBezTo>
                <a:lnTo>
                  <a:pt x="17839" y="2398"/>
                </a:lnTo>
                <a:cubicBezTo>
                  <a:pt x="17839" y="1877"/>
                  <a:pt x="17494" y="1612"/>
                  <a:pt x="16806" y="1612"/>
                </a:cubicBezTo>
                <a:cubicBezTo>
                  <a:pt x="16106" y="1612"/>
                  <a:pt x="15758" y="1877"/>
                  <a:pt x="15758" y="2398"/>
                </a:cubicBezTo>
                <a:lnTo>
                  <a:pt x="15758" y="5543"/>
                </a:lnTo>
                <a:close/>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graphicFrame>
        <p:nvGraphicFramePr>
          <p:cNvPr id="5" name="Diagramme 4"/>
          <p:cNvGraphicFramePr/>
          <p:nvPr>
            <p:extLst/>
          </p:nvPr>
        </p:nvGraphicFramePr>
        <p:xfrm>
          <a:off x="3048000" y="1397000"/>
          <a:ext cx="6096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pSp>
        <p:nvGrpSpPr>
          <p:cNvPr id="15" name="Groupe 14"/>
          <p:cNvGrpSpPr/>
          <p:nvPr/>
        </p:nvGrpSpPr>
        <p:grpSpPr>
          <a:xfrm>
            <a:off x="2135561" y="600051"/>
            <a:ext cx="6366657" cy="865384"/>
            <a:chOff x="2135561" y="600051"/>
            <a:chExt cx="6366657" cy="865384"/>
          </a:xfrm>
        </p:grpSpPr>
        <p:grpSp>
          <p:nvGrpSpPr>
            <p:cNvPr id="21" name="Group 49"/>
            <p:cNvGrpSpPr/>
            <p:nvPr/>
          </p:nvGrpSpPr>
          <p:grpSpPr>
            <a:xfrm>
              <a:off x="2135561" y="600051"/>
              <a:ext cx="852933" cy="865384"/>
              <a:chOff x="2285781" y="4847654"/>
              <a:chExt cx="952480" cy="966132"/>
            </a:xfrm>
          </p:grpSpPr>
          <p:sp>
            <p:nvSpPr>
              <p:cNvPr id="24" name="Oval 50"/>
              <p:cNvSpPr/>
              <p:nvPr/>
            </p:nvSpPr>
            <p:spPr bwMode="auto">
              <a:xfrm>
                <a:off x="2346028" y="4908765"/>
                <a:ext cx="840592" cy="852640"/>
              </a:xfrm>
              <a:prstGeom prst="ellipse">
                <a:avLst/>
              </a:prstGeom>
              <a:solidFill>
                <a:srgbClr val="584B4F"/>
              </a:solidFill>
              <a:ln w="3175" cmpd="sng">
                <a:noFill/>
                <a:prstDash val="soli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sp>
            <p:nvSpPr>
              <p:cNvPr id="25" name="Oval 51"/>
              <p:cNvSpPr/>
              <p:nvPr/>
            </p:nvSpPr>
            <p:spPr bwMode="auto">
              <a:xfrm>
                <a:off x="2285781" y="4847654"/>
                <a:ext cx="952480" cy="966132"/>
              </a:xfrm>
              <a:prstGeom prst="ellipse">
                <a:avLst/>
              </a:prstGeom>
              <a:noFill/>
              <a:ln w="3175" cmpd="sng">
                <a:solidFill>
                  <a:schemeClr val="tx1">
                    <a:lumMod val="60000"/>
                    <a:lumOff val="40000"/>
                  </a:schemeClr>
                </a:solidFill>
                <a:prstDash val="sys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grpSp>
        <p:sp>
          <p:nvSpPr>
            <p:cNvPr id="22" name="AutoShape 82"/>
            <p:cNvSpPr>
              <a:spLocks/>
            </p:cNvSpPr>
            <p:nvPr/>
          </p:nvSpPr>
          <p:spPr bwMode="auto">
            <a:xfrm>
              <a:off x="2407404" y="884153"/>
              <a:ext cx="316951" cy="2971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67" y="5419"/>
                  </a:moveTo>
                  <a:cubicBezTo>
                    <a:pt x="4051" y="5419"/>
                    <a:pt x="4271" y="5505"/>
                    <a:pt x="4428" y="5687"/>
                  </a:cubicBezTo>
                  <a:cubicBezTo>
                    <a:pt x="4586" y="5865"/>
                    <a:pt x="4701" y="6078"/>
                    <a:pt x="4766" y="6326"/>
                  </a:cubicBezTo>
                  <a:cubicBezTo>
                    <a:pt x="4835" y="6574"/>
                    <a:pt x="4879" y="6836"/>
                    <a:pt x="4893" y="7106"/>
                  </a:cubicBezTo>
                  <a:cubicBezTo>
                    <a:pt x="4910" y="7377"/>
                    <a:pt x="4917" y="7596"/>
                    <a:pt x="4917" y="7760"/>
                  </a:cubicBezTo>
                  <a:lnTo>
                    <a:pt x="4917" y="9856"/>
                  </a:lnTo>
                  <a:cubicBezTo>
                    <a:pt x="4809" y="9928"/>
                    <a:pt x="4720" y="10015"/>
                    <a:pt x="4646" y="10110"/>
                  </a:cubicBezTo>
                  <a:cubicBezTo>
                    <a:pt x="4574" y="10208"/>
                    <a:pt x="4468" y="10257"/>
                    <a:pt x="4329" y="10257"/>
                  </a:cubicBezTo>
                  <a:lnTo>
                    <a:pt x="561" y="10257"/>
                  </a:lnTo>
                  <a:cubicBezTo>
                    <a:pt x="439" y="10257"/>
                    <a:pt x="338" y="10208"/>
                    <a:pt x="256" y="10110"/>
                  </a:cubicBezTo>
                  <a:cubicBezTo>
                    <a:pt x="177" y="10015"/>
                    <a:pt x="93" y="9928"/>
                    <a:pt x="0" y="9856"/>
                  </a:cubicBezTo>
                  <a:lnTo>
                    <a:pt x="0" y="7760"/>
                  </a:lnTo>
                  <a:cubicBezTo>
                    <a:pt x="0" y="7596"/>
                    <a:pt x="4" y="7377"/>
                    <a:pt x="12" y="7106"/>
                  </a:cubicBezTo>
                  <a:cubicBezTo>
                    <a:pt x="19" y="6836"/>
                    <a:pt x="57" y="6574"/>
                    <a:pt x="124" y="6326"/>
                  </a:cubicBezTo>
                  <a:cubicBezTo>
                    <a:pt x="196" y="6078"/>
                    <a:pt x="309" y="5865"/>
                    <a:pt x="465" y="5687"/>
                  </a:cubicBezTo>
                  <a:cubicBezTo>
                    <a:pt x="624" y="5508"/>
                    <a:pt x="842" y="5419"/>
                    <a:pt x="1123" y="5419"/>
                  </a:cubicBezTo>
                  <a:cubicBezTo>
                    <a:pt x="782" y="5151"/>
                    <a:pt x="508" y="4803"/>
                    <a:pt x="304" y="4377"/>
                  </a:cubicBezTo>
                  <a:cubicBezTo>
                    <a:pt x="103" y="3950"/>
                    <a:pt x="0" y="3469"/>
                    <a:pt x="0" y="2937"/>
                  </a:cubicBezTo>
                  <a:cubicBezTo>
                    <a:pt x="0" y="2539"/>
                    <a:pt x="64" y="2162"/>
                    <a:pt x="189" y="1805"/>
                  </a:cubicBezTo>
                  <a:cubicBezTo>
                    <a:pt x="316" y="1448"/>
                    <a:pt x="491" y="1134"/>
                    <a:pt x="717" y="861"/>
                  </a:cubicBezTo>
                  <a:cubicBezTo>
                    <a:pt x="943" y="590"/>
                    <a:pt x="1207" y="380"/>
                    <a:pt x="1504" y="227"/>
                  </a:cubicBezTo>
                  <a:cubicBezTo>
                    <a:pt x="1804" y="77"/>
                    <a:pt x="2119" y="0"/>
                    <a:pt x="2445" y="0"/>
                  </a:cubicBezTo>
                  <a:cubicBezTo>
                    <a:pt x="2793" y="0"/>
                    <a:pt x="3115" y="77"/>
                    <a:pt x="3412" y="227"/>
                  </a:cubicBezTo>
                  <a:cubicBezTo>
                    <a:pt x="3712" y="380"/>
                    <a:pt x="3969" y="590"/>
                    <a:pt x="4188" y="861"/>
                  </a:cubicBezTo>
                  <a:cubicBezTo>
                    <a:pt x="4406" y="1134"/>
                    <a:pt x="4584" y="1448"/>
                    <a:pt x="4716" y="1805"/>
                  </a:cubicBezTo>
                  <a:cubicBezTo>
                    <a:pt x="4850" y="2162"/>
                    <a:pt x="4917" y="2539"/>
                    <a:pt x="4917" y="2937"/>
                  </a:cubicBezTo>
                  <a:cubicBezTo>
                    <a:pt x="4917" y="3458"/>
                    <a:pt x="4814" y="3939"/>
                    <a:pt x="4603" y="4371"/>
                  </a:cubicBezTo>
                  <a:cubicBezTo>
                    <a:pt x="4392" y="4800"/>
                    <a:pt x="4115" y="5151"/>
                    <a:pt x="3767" y="5419"/>
                  </a:cubicBezTo>
                  <a:moveTo>
                    <a:pt x="18165" y="12062"/>
                  </a:moveTo>
                  <a:cubicBezTo>
                    <a:pt x="18672" y="12604"/>
                    <a:pt x="19070" y="13142"/>
                    <a:pt x="19356" y="13669"/>
                  </a:cubicBezTo>
                  <a:cubicBezTo>
                    <a:pt x="19641" y="14196"/>
                    <a:pt x="19788" y="14801"/>
                    <a:pt x="19788" y="15480"/>
                  </a:cubicBezTo>
                  <a:lnTo>
                    <a:pt x="19788" y="20816"/>
                  </a:lnTo>
                  <a:cubicBezTo>
                    <a:pt x="19694" y="20868"/>
                    <a:pt x="19620" y="20931"/>
                    <a:pt x="19557" y="20995"/>
                  </a:cubicBezTo>
                  <a:cubicBezTo>
                    <a:pt x="19497" y="21061"/>
                    <a:pt x="19425" y="21122"/>
                    <a:pt x="19344" y="21191"/>
                  </a:cubicBezTo>
                  <a:cubicBezTo>
                    <a:pt x="19262" y="21251"/>
                    <a:pt x="19173" y="21317"/>
                    <a:pt x="19075" y="21386"/>
                  </a:cubicBezTo>
                  <a:cubicBezTo>
                    <a:pt x="18976" y="21455"/>
                    <a:pt x="18835" y="21528"/>
                    <a:pt x="18662" y="21599"/>
                  </a:cubicBezTo>
                  <a:lnTo>
                    <a:pt x="2942" y="21599"/>
                  </a:lnTo>
                  <a:cubicBezTo>
                    <a:pt x="2675" y="21599"/>
                    <a:pt x="2467" y="21499"/>
                    <a:pt x="2318" y="21291"/>
                  </a:cubicBezTo>
                  <a:cubicBezTo>
                    <a:pt x="2167" y="21081"/>
                    <a:pt x="2003" y="20926"/>
                    <a:pt x="1819" y="20816"/>
                  </a:cubicBezTo>
                  <a:lnTo>
                    <a:pt x="1819" y="15480"/>
                  </a:lnTo>
                  <a:cubicBezTo>
                    <a:pt x="1819" y="14763"/>
                    <a:pt x="1989" y="14127"/>
                    <a:pt x="2335" y="13571"/>
                  </a:cubicBezTo>
                  <a:cubicBezTo>
                    <a:pt x="2678" y="13018"/>
                    <a:pt x="3052" y="12511"/>
                    <a:pt x="3460" y="12062"/>
                  </a:cubicBezTo>
                  <a:cubicBezTo>
                    <a:pt x="3535" y="11970"/>
                    <a:pt x="3633" y="11869"/>
                    <a:pt x="3753" y="11766"/>
                  </a:cubicBezTo>
                  <a:cubicBezTo>
                    <a:pt x="3873" y="11659"/>
                    <a:pt x="4000" y="11590"/>
                    <a:pt x="4137" y="11553"/>
                  </a:cubicBezTo>
                  <a:cubicBezTo>
                    <a:pt x="4276" y="11495"/>
                    <a:pt x="4432" y="11466"/>
                    <a:pt x="4610" y="11455"/>
                  </a:cubicBezTo>
                  <a:cubicBezTo>
                    <a:pt x="4785" y="11446"/>
                    <a:pt x="4956" y="11423"/>
                    <a:pt x="5126" y="11388"/>
                  </a:cubicBezTo>
                  <a:cubicBezTo>
                    <a:pt x="5594" y="11299"/>
                    <a:pt x="6091" y="11210"/>
                    <a:pt x="6621" y="11121"/>
                  </a:cubicBezTo>
                  <a:cubicBezTo>
                    <a:pt x="7149" y="11034"/>
                    <a:pt x="7665" y="10945"/>
                    <a:pt x="8172" y="10853"/>
                  </a:cubicBezTo>
                  <a:cubicBezTo>
                    <a:pt x="7483" y="10326"/>
                    <a:pt x="6928" y="9632"/>
                    <a:pt x="6513" y="8762"/>
                  </a:cubicBezTo>
                  <a:cubicBezTo>
                    <a:pt x="6093" y="7896"/>
                    <a:pt x="5884" y="6940"/>
                    <a:pt x="5884" y="5903"/>
                  </a:cubicBezTo>
                  <a:cubicBezTo>
                    <a:pt x="5884" y="5097"/>
                    <a:pt x="6016" y="4331"/>
                    <a:pt x="6275" y="3608"/>
                  </a:cubicBezTo>
                  <a:cubicBezTo>
                    <a:pt x="6535" y="2885"/>
                    <a:pt x="6887" y="2260"/>
                    <a:pt x="7331" y="1733"/>
                  </a:cubicBezTo>
                  <a:cubicBezTo>
                    <a:pt x="7778" y="1203"/>
                    <a:pt x="8299" y="786"/>
                    <a:pt x="8894" y="472"/>
                  </a:cubicBezTo>
                  <a:cubicBezTo>
                    <a:pt x="9494" y="158"/>
                    <a:pt x="10125" y="3"/>
                    <a:pt x="10802" y="3"/>
                  </a:cubicBezTo>
                  <a:cubicBezTo>
                    <a:pt x="11476" y="3"/>
                    <a:pt x="12112" y="158"/>
                    <a:pt x="12710" y="472"/>
                  </a:cubicBezTo>
                  <a:cubicBezTo>
                    <a:pt x="13307" y="786"/>
                    <a:pt x="13826" y="1203"/>
                    <a:pt x="14272" y="1733"/>
                  </a:cubicBezTo>
                  <a:cubicBezTo>
                    <a:pt x="14716" y="2260"/>
                    <a:pt x="15067" y="2885"/>
                    <a:pt x="15328" y="3608"/>
                  </a:cubicBezTo>
                  <a:cubicBezTo>
                    <a:pt x="15590" y="4331"/>
                    <a:pt x="15719" y="5097"/>
                    <a:pt x="15719" y="5903"/>
                  </a:cubicBezTo>
                  <a:cubicBezTo>
                    <a:pt x="15719" y="6939"/>
                    <a:pt x="15513" y="7890"/>
                    <a:pt x="15100" y="8757"/>
                  </a:cubicBezTo>
                  <a:cubicBezTo>
                    <a:pt x="14685" y="9620"/>
                    <a:pt x="14128" y="10320"/>
                    <a:pt x="13432" y="10853"/>
                  </a:cubicBezTo>
                  <a:cubicBezTo>
                    <a:pt x="13936" y="10945"/>
                    <a:pt x="14452" y="11031"/>
                    <a:pt x="14978" y="11115"/>
                  </a:cubicBezTo>
                  <a:cubicBezTo>
                    <a:pt x="15504" y="11198"/>
                    <a:pt x="16005" y="11288"/>
                    <a:pt x="16478" y="11388"/>
                  </a:cubicBezTo>
                  <a:cubicBezTo>
                    <a:pt x="16653" y="11426"/>
                    <a:pt x="16826" y="11449"/>
                    <a:pt x="16994" y="11455"/>
                  </a:cubicBezTo>
                  <a:cubicBezTo>
                    <a:pt x="17162" y="11466"/>
                    <a:pt x="17323" y="11495"/>
                    <a:pt x="17467" y="11553"/>
                  </a:cubicBezTo>
                  <a:cubicBezTo>
                    <a:pt x="17603" y="11590"/>
                    <a:pt x="17731" y="11659"/>
                    <a:pt x="17851" y="11766"/>
                  </a:cubicBezTo>
                  <a:cubicBezTo>
                    <a:pt x="17966" y="11869"/>
                    <a:pt x="18074" y="11970"/>
                    <a:pt x="18165" y="12062"/>
                  </a:cubicBezTo>
                  <a:moveTo>
                    <a:pt x="20474" y="5419"/>
                  </a:moveTo>
                  <a:cubicBezTo>
                    <a:pt x="20757" y="5419"/>
                    <a:pt x="20973" y="5505"/>
                    <a:pt x="21124" y="5687"/>
                  </a:cubicBezTo>
                  <a:cubicBezTo>
                    <a:pt x="21271" y="5865"/>
                    <a:pt x="21381" y="6078"/>
                    <a:pt x="21448" y="6326"/>
                  </a:cubicBezTo>
                  <a:cubicBezTo>
                    <a:pt x="21520" y="6574"/>
                    <a:pt x="21561" y="6836"/>
                    <a:pt x="21576" y="7106"/>
                  </a:cubicBezTo>
                  <a:cubicBezTo>
                    <a:pt x="21592" y="7377"/>
                    <a:pt x="21599" y="7596"/>
                    <a:pt x="21599" y="7760"/>
                  </a:cubicBezTo>
                  <a:lnTo>
                    <a:pt x="21599" y="9856"/>
                  </a:lnTo>
                  <a:cubicBezTo>
                    <a:pt x="21508" y="9928"/>
                    <a:pt x="21422" y="10015"/>
                    <a:pt x="21340" y="10110"/>
                  </a:cubicBezTo>
                  <a:cubicBezTo>
                    <a:pt x="21261" y="10208"/>
                    <a:pt x="21158" y="10257"/>
                    <a:pt x="21036" y="10257"/>
                  </a:cubicBezTo>
                  <a:lnTo>
                    <a:pt x="17268" y="10257"/>
                  </a:lnTo>
                  <a:cubicBezTo>
                    <a:pt x="17131" y="10257"/>
                    <a:pt x="17023" y="10208"/>
                    <a:pt x="16953" y="10110"/>
                  </a:cubicBezTo>
                  <a:cubicBezTo>
                    <a:pt x="16879" y="10015"/>
                    <a:pt x="16790" y="9928"/>
                    <a:pt x="16682" y="9856"/>
                  </a:cubicBezTo>
                  <a:lnTo>
                    <a:pt x="16682" y="7760"/>
                  </a:lnTo>
                  <a:cubicBezTo>
                    <a:pt x="16682" y="7596"/>
                    <a:pt x="16692" y="7377"/>
                    <a:pt x="16706" y="7106"/>
                  </a:cubicBezTo>
                  <a:cubicBezTo>
                    <a:pt x="16720" y="6836"/>
                    <a:pt x="16766" y="6574"/>
                    <a:pt x="16836" y="6326"/>
                  </a:cubicBezTo>
                  <a:cubicBezTo>
                    <a:pt x="16912" y="6078"/>
                    <a:pt x="17023" y="5865"/>
                    <a:pt x="17183" y="5687"/>
                  </a:cubicBezTo>
                  <a:cubicBezTo>
                    <a:pt x="17337" y="5508"/>
                    <a:pt x="17556" y="5419"/>
                    <a:pt x="17829" y="5419"/>
                  </a:cubicBezTo>
                  <a:cubicBezTo>
                    <a:pt x="17488" y="5151"/>
                    <a:pt x="17210" y="4803"/>
                    <a:pt x="16999" y="4377"/>
                  </a:cubicBezTo>
                  <a:cubicBezTo>
                    <a:pt x="16788" y="3950"/>
                    <a:pt x="16682" y="3469"/>
                    <a:pt x="16682" y="2937"/>
                  </a:cubicBezTo>
                  <a:cubicBezTo>
                    <a:pt x="16682" y="2539"/>
                    <a:pt x="16744" y="2162"/>
                    <a:pt x="16872" y="1805"/>
                  </a:cubicBezTo>
                  <a:cubicBezTo>
                    <a:pt x="16999" y="1448"/>
                    <a:pt x="17174" y="1134"/>
                    <a:pt x="17400" y="861"/>
                  </a:cubicBezTo>
                  <a:cubicBezTo>
                    <a:pt x="17625" y="590"/>
                    <a:pt x="17889" y="380"/>
                    <a:pt x="18187" y="227"/>
                  </a:cubicBezTo>
                  <a:cubicBezTo>
                    <a:pt x="18487" y="77"/>
                    <a:pt x="18808" y="0"/>
                    <a:pt x="19152" y="0"/>
                  </a:cubicBezTo>
                  <a:cubicBezTo>
                    <a:pt x="19480" y="0"/>
                    <a:pt x="19795" y="77"/>
                    <a:pt x="20095" y="227"/>
                  </a:cubicBezTo>
                  <a:cubicBezTo>
                    <a:pt x="20395" y="380"/>
                    <a:pt x="20656" y="590"/>
                    <a:pt x="20882" y="861"/>
                  </a:cubicBezTo>
                  <a:cubicBezTo>
                    <a:pt x="21108" y="1134"/>
                    <a:pt x="21285" y="1448"/>
                    <a:pt x="21412" y="1805"/>
                  </a:cubicBezTo>
                  <a:cubicBezTo>
                    <a:pt x="21537" y="2162"/>
                    <a:pt x="21599" y="2539"/>
                    <a:pt x="21599" y="2937"/>
                  </a:cubicBezTo>
                  <a:cubicBezTo>
                    <a:pt x="21599" y="3458"/>
                    <a:pt x="21499" y="3939"/>
                    <a:pt x="21295" y="4371"/>
                  </a:cubicBezTo>
                  <a:cubicBezTo>
                    <a:pt x="21093" y="4800"/>
                    <a:pt x="20820" y="5151"/>
                    <a:pt x="20474" y="5419"/>
                  </a:cubicBezTo>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23" name="ZoneTexte 22"/>
            <p:cNvSpPr txBox="1"/>
            <p:nvPr/>
          </p:nvSpPr>
          <p:spPr>
            <a:xfrm>
              <a:off x="3205127" y="801911"/>
              <a:ext cx="5297091" cy="461665"/>
            </a:xfrm>
            <a:prstGeom prst="rect">
              <a:avLst/>
            </a:prstGeom>
            <a:noFill/>
          </p:spPr>
          <p:txBody>
            <a:bodyPr wrap="none" rtlCol="0">
              <a:spAutoFit/>
            </a:bodyPr>
            <a:lstStyle/>
            <a:p>
              <a:r>
                <a:rPr lang="fr-FR" sz="2400" b="1" dirty="0" smtClean="0"/>
                <a:t>Qu’est-ce qu’une licence libre de droit ? </a:t>
              </a:r>
              <a:endParaRPr lang="fr-FR" sz="2400" b="1" dirty="0"/>
            </a:p>
          </p:txBody>
        </p:sp>
      </p:grpSp>
    </p:spTree>
    <p:extLst>
      <p:ext uri="{BB962C8B-B14F-4D97-AF65-F5344CB8AC3E}">
        <p14:creationId xmlns:p14="http://schemas.microsoft.com/office/powerpoint/2010/main" val="1696994240"/>
      </p:ext>
    </p:extLst>
  </p:cSld>
  <p:clrMapOvr>
    <a:masterClrMapping/>
  </p:clrMapOvr>
  <mc:AlternateContent xmlns:mc="http://schemas.openxmlformats.org/markup-compatibility/2006" xmlns:p14="http://schemas.microsoft.com/office/powerpoint/2010/main">
    <mc:Choice Requires="p14">
      <p:transition spd="slow" p14:dur="3400" advClick="0" advTm="3000">
        <p14:reveal/>
      </p:transition>
    </mc:Choice>
    <mc:Fallback xmlns="">
      <p:transition xmlns:p14="http://schemas.microsoft.com/office/powerpoint/2010/mai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fade">
                                      <p:cBhvr>
                                        <p:cTn id="7" dur="500"/>
                                        <p:tgtEl>
                                          <p:spTgt spid="51"/>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3"/>
                                        </p:tgtEl>
                                        <p:attrNameLst>
                                          <p:attrName>style.visibility</p:attrName>
                                        </p:attrNameLst>
                                      </p:cBhvr>
                                      <p:to>
                                        <p:strVal val="visible"/>
                                      </p:to>
                                    </p:set>
                                    <p:anim calcmode="lin" valueType="num">
                                      <p:cBhvr>
                                        <p:cTn id="11" dur="500" fill="hold"/>
                                        <p:tgtEl>
                                          <p:spTgt spid="43"/>
                                        </p:tgtEl>
                                        <p:attrNameLst>
                                          <p:attrName>ppt_w</p:attrName>
                                        </p:attrNameLst>
                                      </p:cBhvr>
                                      <p:tavLst>
                                        <p:tav tm="0">
                                          <p:val>
                                            <p:fltVal val="0"/>
                                          </p:val>
                                        </p:tav>
                                        <p:tav tm="100000">
                                          <p:val>
                                            <p:strVal val="#ppt_w"/>
                                          </p:val>
                                        </p:tav>
                                      </p:tavLst>
                                    </p:anim>
                                    <p:anim calcmode="lin" valueType="num">
                                      <p:cBhvr>
                                        <p:cTn id="12" dur="500" fill="hold"/>
                                        <p:tgtEl>
                                          <p:spTgt spid="43"/>
                                        </p:tgtEl>
                                        <p:attrNameLst>
                                          <p:attrName>ppt_h</p:attrName>
                                        </p:attrNameLst>
                                      </p:cBhvr>
                                      <p:tavLst>
                                        <p:tav tm="0">
                                          <p:val>
                                            <p:fltVal val="0"/>
                                          </p:val>
                                        </p:tav>
                                        <p:tav tm="100000">
                                          <p:val>
                                            <p:strVal val="#ppt_h"/>
                                          </p:val>
                                        </p:tav>
                                      </p:tavLst>
                                    </p:anim>
                                    <p:animEffect transition="in" filter="fade">
                                      <p:cBhvr>
                                        <p:cTn id="13" dur="500"/>
                                        <p:tgtEl>
                                          <p:spTgt spid="43"/>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p:cTn id="17" dur="500" fill="hold"/>
                                        <p:tgtEl>
                                          <p:spTgt spid="16"/>
                                        </p:tgtEl>
                                        <p:attrNameLst>
                                          <p:attrName>ppt_w</p:attrName>
                                        </p:attrNameLst>
                                      </p:cBhvr>
                                      <p:tavLst>
                                        <p:tav tm="0">
                                          <p:val>
                                            <p:fltVal val="0"/>
                                          </p:val>
                                        </p:tav>
                                        <p:tav tm="100000">
                                          <p:val>
                                            <p:strVal val="#ppt_w"/>
                                          </p:val>
                                        </p:tav>
                                      </p:tavLst>
                                    </p:anim>
                                    <p:anim calcmode="lin" valueType="num">
                                      <p:cBhvr>
                                        <p:cTn id="18" dur="500" fill="hold"/>
                                        <p:tgtEl>
                                          <p:spTgt spid="16"/>
                                        </p:tgtEl>
                                        <p:attrNameLst>
                                          <p:attrName>ppt_h</p:attrName>
                                        </p:attrNameLst>
                                      </p:cBhvr>
                                      <p:tavLst>
                                        <p:tav tm="0">
                                          <p:val>
                                            <p:fltVal val="0"/>
                                          </p:val>
                                        </p:tav>
                                        <p:tav tm="100000">
                                          <p:val>
                                            <p:strVal val="#ppt_h"/>
                                          </p:val>
                                        </p:tav>
                                      </p:tavLst>
                                    </p:anim>
                                    <p:animEffect transition="in" filter="fade">
                                      <p:cBhvr>
                                        <p:cTn id="19" dur="500"/>
                                        <p:tgtEl>
                                          <p:spTgt spid="16"/>
                                        </p:tgtEl>
                                      </p:cBhvr>
                                    </p:animEffect>
                                  </p:childTnLst>
                                </p:cTn>
                              </p:par>
                            </p:childTnLst>
                          </p:cTn>
                        </p:par>
                        <p:par>
                          <p:cTn id="20" fill="hold">
                            <p:stCondLst>
                              <p:cond delay="1500"/>
                            </p:stCondLst>
                            <p:childTnLst>
                              <p:par>
                                <p:cTn id="21" presetID="53" presetClass="entr" presetSubtype="16" fill="hold" grpId="0" nodeType="afterEffect">
                                  <p:stCondLst>
                                    <p:cond delay="0"/>
                                  </p:stCondLst>
                                  <p:childTnLst>
                                    <p:set>
                                      <p:cBhvr>
                                        <p:cTn id="22" dur="1" fill="hold">
                                          <p:stCondLst>
                                            <p:cond delay="0"/>
                                          </p:stCondLst>
                                        </p:cTn>
                                        <p:tgtEl>
                                          <p:spTgt spid="20"/>
                                        </p:tgtEl>
                                        <p:attrNameLst>
                                          <p:attrName>style.visibility</p:attrName>
                                        </p:attrNameLst>
                                      </p:cBhvr>
                                      <p:to>
                                        <p:strVal val="visible"/>
                                      </p:to>
                                    </p:set>
                                    <p:anim calcmode="lin" valueType="num">
                                      <p:cBhvr>
                                        <p:cTn id="23" dur="500" fill="hold"/>
                                        <p:tgtEl>
                                          <p:spTgt spid="20"/>
                                        </p:tgtEl>
                                        <p:attrNameLst>
                                          <p:attrName>ppt_w</p:attrName>
                                        </p:attrNameLst>
                                      </p:cBhvr>
                                      <p:tavLst>
                                        <p:tav tm="0">
                                          <p:val>
                                            <p:fltVal val="0"/>
                                          </p:val>
                                        </p:tav>
                                        <p:tav tm="100000">
                                          <p:val>
                                            <p:strVal val="#ppt_w"/>
                                          </p:val>
                                        </p:tav>
                                      </p:tavLst>
                                    </p:anim>
                                    <p:anim calcmode="lin" valueType="num">
                                      <p:cBhvr>
                                        <p:cTn id="24" dur="500" fill="hold"/>
                                        <p:tgtEl>
                                          <p:spTgt spid="20"/>
                                        </p:tgtEl>
                                        <p:attrNameLst>
                                          <p:attrName>ppt_h</p:attrName>
                                        </p:attrNameLst>
                                      </p:cBhvr>
                                      <p:tavLst>
                                        <p:tav tm="0">
                                          <p:val>
                                            <p:fltVal val="0"/>
                                          </p:val>
                                        </p:tav>
                                        <p:tav tm="100000">
                                          <p:val>
                                            <p:strVal val="#ppt_h"/>
                                          </p:val>
                                        </p:tav>
                                      </p:tavLst>
                                    </p:anim>
                                    <p:animEffect transition="in" filter="fade">
                                      <p:cBhvr>
                                        <p:cTn id="25"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43" grpId="0" animBg="1"/>
      <p:bldP spid="16" grpId="0" animBg="1"/>
      <p:bldP spid="2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50"/>
          <p:cNvSpPr/>
          <p:nvPr/>
        </p:nvSpPr>
        <p:spPr>
          <a:xfrm>
            <a:off x="1524000" y="5635854"/>
            <a:ext cx="9155224" cy="1222147"/>
          </a:xfrm>
          <a:prstGeom prst="rect">
            <a:avLst/>
          </a:prstGeom>
          <a:solidFill>
            <a:srgbClr val="1A916C"/>
          </a:solidFill>
          <a:ln>
            <a:noFill/>
          </a:ln>
          <a:effectLst/>
        </p:spPr>
        <p:style>
          <a:lnRef idx="1">
            <a:schemeClr val="accent1"/>
          </a:lnRef>
          <a:fillRef idx="3">
            <a:schemeClr val="accent1"/>
          </a:fillRef>
          <a:effectRef idx="2">
            <a:schemeClr val="accent1"/>
          </a:effectRef>
          <a:fontRef idx="minor">
            <a:schemeClr val="lt1"/>
          </a:fontRef>
        </p:style>
        <p:txBody>
          <a:bodyPr lIns="91443" tIns="45722" rIns="91443" bIns="45722" rtlCol="0" anchor="ctr"/>
          <a:lstStyle/>
          <a:p>
            <a:pPr algn="ctr"/>
            <a:endParaRPr lang="en-US" sz="1400" dirty="0">
              <a:latin typeface="Lato Light"/>
            </a:endParaRPr>
          </a:p>
        </p:txBody>
      </p:sp>
      <p:sp>
        <p:nvSpPr>
          <p:cNvPr id="2" name="AutoShape 2" descr="Résultat de recherche d'images pour &quot;creative commons by&quot;"/>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dirty="0"/>
          </a:p>
        </p:txBody>
      </p:sp>
      <p:pic>
        <p:nvPicPr>
          <p:cNvPr id="37" name="Image 3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36360" y="6021289"/>
            <a:ext cx="901436" cy="321643"/>
          </a:xfrm>
          <a:prstGeom prst="rect">
            <a:avLst/>
          </a:prstGeom>
        </p:spPr>
      </p:pic>
      <p:sp>
        <p:nvSpPr>
          <p:cNvPr id="39" name="Espace réservé du pied de page 1"/>
          <p:cNvSpPr>
            <a:spLocks noGrp="1"/>
          </p:cNvSpPr>
          <p:nvPr/>
        </p:nvSpPr>
        <p:spPr>
          <a:xfrm>
            <a:off x="7464152" y="5912682"/>
            <a:ext cx="2895600" cy="476250"/>
          </a:xfrm>
          <a:prstGeom prst="rect">
            <a:avLst/>
          </a:prstGeom>
        </p:spPr>
        <p:txBody>
          <a:bodyPr anchor="b"/>
          <a:lstStyle>
            <a:defPPr>
              <a:defRPr lang="fr-FR"/>
            </a:defPPr>
            <a:lvl1pPr marL="0" algn="l" defTabSz="914400" rtl="0" eaLnBrk="1" latinLnBrk="0" hangingPunct="1">
              <a:defRPr kumimoji="0" sz="1200" kern="1200">
                <a:solidFill>
                  <a:schemeClr val="bg2">
                    <a:shade val="50000"/>
                    <a:satMod val="200000"/>
                  </a:schemeClr>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b="1" dirty="0">
                <a:solidFill>
                  <a:schemeClr val="tx1"/>
                </a:solidFill>
              </a:rPr>
              <a:t>Marie Latour</a:t>
            </a:r>
          </a:p>
          <a:p>
            <a:r>
              <a:rPr lang="fr-FR" b="1" dirty="0">
                <a:solidFill>
                  <a:schemeClr val="tx1"/>
                </a:solidFill>
              </a:rPr>
              <a:t>Bibliothèque universitaire </a:t>
            </a:r>
            <a:endParaRPr lang="fr-BE" b="1" dirty="0">
              <a:solidFill>
                <a:schemeClr val="tx1"/>
              </a:solidFill>
            </a:endParaRPr>
          </a:p>
        </p:txBody>
      </p:sp>
      <p:sp>
        <p:nvSpPr>
          <p:cNvPr id="43" name="AutoShape 82"/>
          <p:cNvSpPr>
            <a:spLocks/>
          </p:cNvSpPr>
          <p:nvPr/>
        </p:nvSpPr>
        <p:spPr bwMode="auto">
          <a:xfrm>
            <a:off x="2407404" y="884153"/>
            <a:ext cx="316951" cy="2971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67" y="5419"/>
                </a:moveTo>
                <a:cubicBezTo>
                  <a:pt x="4051" y="5419"/>
                  <a:pt x="4271" y="5505"/>
                  <a:pt x="4428" y="5687"/>
                </a:cubicBezTo>
                <a:cubicBezTo>
                  <a:pt x="4586" y="5865"/>
                  <a:pt x="4701" y="6078"/>
                  <a:pt x="4766" y="6326"/>
                </a:cubicBezTo>
                <a:cubicBezTo>
                  <a:pt x="4835" y="6574"/>
                  <a:pt x="4879" y="6836"/>
                  <a:pt x="4893" y="7106"/>
                </a:cubicBezTo>
                <a:cubicBezTo>
                  <a:pt x="4910" y="7377"/>
                  <a:pt x="4917" y="7596"/>
                  <a:pt x="4917" y="7760"/>
                </a:cubicBezTo>
                <a:lnTo>
                  <a:pt x="4917" y="9856"/>
                </a:lnTo>
                <a:cubicBezTo>
                  <a:pt x="4809" y="9928"/>
                  <a:pt x="4720" y="10015"/>
                  <a:pt x="4646" y="10110"/>
                </a:cubicBezTo>
                <a:cubicBezTo>
                  <a:pt x="4574" y="10208"/>
                  <a:pt x="4468" y="10257"/>
                  <a:pt x="4329" y="10257"/>
                </a:cubicBezTo>
                <a:lnTo>
                  <a:pt x="561" y="10257"/>
                </a:lnTo>
                <a:cubicBezTo>
                  <a:pt x="439" y="10257"/>
                  <a:pt x="338" y="10208"/>
                  <a:pt x="256" y="10110"/>
                </a:cubicBezTo>
                <a:cubicBezTo>
                  <a:pt x="177" y="10015"/>
                  <a:pt x="93" y="9928"/>
                  <a:pt x="0" y="9856"/>
                </a:cubicBezTo>
                <a:lnTo>
                  <a:pt x="0" y="7760"/>
                </a:lnTo>
                <a:cubicBezTo>
                  <a:pt x="0" y="7596"/>
                  <a:pt x="4" y="7377"/>
                  <a:pt x="12" y="7106"/>
                </a:cubicBezTo>
                <a:cubicBezTo>
                  <a:pt x="19" y="6836"/>
                  <a:pt x="57" y="6574"/>
                  <a:pt x="124" y="6326"/>
                </a:cubicBezTo>
                <a:cubicBezTo>
                  <a:pt x="196" y="6078"/>
                  <a:pt x="309" y="5865"/>
                  <a:pt x="465" y="5687"/>
                </a:cubicBezTo>
                <a:cubicBezTo>
                  <a:pt x="624" y="5508"/>
                  <a:pt x="842" y="5419"/>
                  <a:pt x="1123" y="5419"/>
                </a:cubicBezTo>
                <a:cubicBezTo>
                  <a:pt x="782" y="5151"/>
                  <a:pt x="508" y="4803"/>
                  <a:pt x="304" y="4377"/>
                </a:cubicBezTo>
                <a:cubicBezTo>
                  <a:pt x="103" y="3950"/>
                  <a:pt x="0" y="3469"/>
                  <a:pt x="0" y="2937"/>
                </a:cubicBezTo>
                <a:cubicBezTo>
                  <a:pt x="0" y="2539"/>
                  <a:pt x="64" y="2162"/>
                  <a:pt x="189" y="1805"/>
                </a:cubicBezTo>
                <a:cubicBezTo>
                  <a:pt x="316" y="1448"/>
                  <a:pt x="491" y="1134"/>
                  <a:pt x="717" y="861"/>
                </a:cubicBezTo>
                <a:cubicBezTo>
                  <a:pt x="943" y="590"/>
                  <a:pt x="1207" y="380"/>
                  <a:pt x="1504" y="227"/>
                </a:cubicBezTo>
                <a:cubicBezTo>
                  <a:pt x="1804" y="77"/>
                  <a:pt x="2119" y="0"/>
                  <a:pt x="2445" y="0"/>
                </a:cubicBezTo>
                <a:cubicBezTo>
                  <a:pt x="2793" y="0"/>
                  <a:pt x="3115" y="77"/>
                  <a:pt x="3412" y="227"/>
                </a:cubicBezTo>
                <a:cubicBezTo>
                  <a:pt x="3712" y="380"/>
                  <a:pt x="3969" y="590"/>
                  <a:pt x="4188" y="861"/>
                </a:cubicBezTo>
                <a:cubicBezTo>
                  <a:pt x="4406" y="1134"/>
                  <a:pt x="4584" y="1448"/>
                  <a:pt x="4716" y="1805"/>
                </a:cubicBezTo>
                <a:cubicBezTo>
                  <a:pt x="4850" y="2162"/>
                  <a:pt x="4917" y="2539"/>
                  <a:pt x="4917" y="2937"/>
                </a:cubicBezTo>
                <a:cubicBezTo>
                  <a:pt x="4917" y="3458"/>
                  <a:pt x="4814" y="3939"/>
                  <a:pt x="4603" y="4371"/>
                </a:cubicBezTo>
                <a:cubicBezTo>
                  <a:pt x="4392" y="4800"/>
                  <a:pt x="4115" y="5151"/>
                  <a:pt x="3767" y="5419"/>
                </a:cubicBezTo>
                <a:moveTo>
                  <a:pt x="18165" y="12062"/>
                </a:moveTo>
                <a:cubicBezTo>
                  <a:pt x="18672" y="12604"/>
                  <a:pt x="19070" y="13142"/>
                  <a:pt x="19356" y="13669"/>
                </a:cubicBezTo>
                <a:cubicBezTo>
                  <a:pt x="19641" y="14196"/>
                  <a:pt x="19788" y="14801"/>
                  <a:pt x="19788" y="15480"/>
                </a:cubicBezTo>
                <a:lnTo>
                  <a:pt x="19788" y="20816"/>
                </a:lnTo>
                <a:cubicBezTo>
                  <a:pt x="19694" y="20868"/>
                  <a:pt x="19620" y="20931"/>
                  <a:pt x="19557" y="20995"/>
                </a:cubicBezTo>
                <a:cubicBezTo>
                  <a:pt x="19497" y="21061"/>
                  <a:pt x="19425" y="21122"/>
                  <a:pt x="19344" y="21191"/>
                </a:cubicBezTo>
                <a:cubicBezTo>
                  <a:pt x="19262" y="21251"/>
                  <a:pt x="19173" y="21317"/>
                  <a:pt x="19075" y="21386"/>
                </a:cubicBezTo>
                <a:cubicBezTo>
                  <a:pt x="18976" y="21455"/>
                  <a:pt x="18835" y="21528"/>
                  <a:pt x="18662" y="21599"/>
                </a:cubicBezTo>
                <a:lnTo>
                  <a:pt x="2942" y="21599"/>
                </a:lnTo>
                <a:cubicBezTo>
                  <a:pt x="2675" y="21599"/>
                  <a:pt x="2467" y="21499"/>
                  <a:pt x="2318" y="21291"/>
                </a:cubicBezTo>
                <a:cubicBezTo>
                  <a:pt x="2167" y="21081"/>
                  <a:pt x="2003" y="20926"/>
                  <a:pt x="1819" y="20816"/>
                </a:cubicBezTo>
                <a:lnTo>
                  <a:pt x="1819" y="15480"/>
                </a:lnTo>
                <a:cubicBezTo>
                  <a:pt x="1819" y="14763"/>
                  <a:pt x="1989" y="14127"/>
                  <a:pt x="2335" y="13571"/>
                </a:cubicBezTo>
                <a:cubicBezTo>
                  <a:pt x="2678" y="13018"/>
                  <a:pt x="3052" y="12511"/>
                  <a:pt x="3460" y="12062"/>
                </a:cubicBezTo>
                <a:cubicBezTo>
                  <a:pt x="3535" y="11970"/>
                  <a:pt x="3633" y="11869"/>
                  <a:pt x="3753" y="11766"/>
                </a:cubicBezTo>
                <a:cubicBezTo>
                  <a:pt x="3873" y="11659"/>
                  <a:pt x="4000" y="11590"/>
                  <a:pt x="4137" y="11553"/>
                </a:cubicBezTo>
                <a:cubicBezTo>
                  <a:pt x="4276" y="11495"/>
                  <a:pt x="4432" y="11466"/>
                  <a:pt x="4610" y="11455"/>
                </a:cubicBezTo>
                <a:cubicBezTo>
                  <a:pt x="4785" y="11446"/>
                  <a:pt x="4956" y="11423"/>
                  <a:pt x="5126" y="11388"/>
                </a:cubicBezTo>
                <a:cubicBezTo>
                  <a:pt x="5594" y="11299"/>
                  <a:pt x="6091" y="11210"/>
                  <a:pt x="6621" y="11121"/>
                </a:cubicBezTo>
                <a:cubicBezTo>
                  <a:pt x="7149" y="11034"/>
                  <a:pt x="7665" y="10945"/>
                  <a:pt x="8172" y="10853"/>
                </a:cubicBezTo>
                <a:cubicBezTo>
                  <a:pt x="7483" y="10326"/>
                  <a:pt x="6928" y="9632"/>
                  <a:pt x="6513" y="8762"/>
                </a:cubicBezTo>
                <a:cubicBezTo>
                  <a:pt x="6093" y="7896"/>
                  <a:pt x="5884" y="6940"/>
                  <a:pt x="5884" y="5903"/>
                </a:cubicBezTo>
                <a:cubicBezTo>
                  <a:pt x="5884" y="5097"/>
                  <a:pt x="6016" y="4331"/>
                  <a:pt x="6275" y="3608"/>
                </a:cubicBezTo>
                <a:cubicBezTo>
                  <a:pt x="6535" y="2885"/>
                  <a:pt x="6887" y="2260"/>
                  <a:pt x="7331" y="1733"/>
                </a:cubicBezTo>
                <a:cubicBezTo>
                  <a:pt x="7778" y="1203"/>
                  <a:pt x="8299" y="786"/>
                  <a:pt x="8894" y="472"/>
                </a:cubicBezTo>
                <a:cubicBezTo>
                  <a:pt x="9494" y="158"/>
                  <a:pt x="10125" y="3"/>
                  <a:pt x="10802" y="3"/>
                </a:cubicBezTo>
                <a:cubicBezTo>
                  <a:pt x="11476" y="3"/>
                  <a:pt x="12112" y="158"/>
                  <a:pt x="12710" y="472"/>
                </a:cubicBezTo>
                <a:cubicBezTo>
                  <a:pt x="13307" y="786"/>
                  <a:pt x="13826" y="1203"/>
                  <a:pt x="14272" y="1733"/>
                </a:cubicBezTo>
                <a:cubicBezTo>
                  <a:pt x="14716" y="2260"/>
                  <a:pt x="15067" y="2885"/>
                  <a:pt x="15328" y="3608"/>
                </a:cubicBezTo>
                <a:cubicBezTo>
                  <a:pt x="15590" y="4331"/>
                  <a:pt x="15719" y="5097"/>
                  <a:pt x="15719" y="5903"/>
                </a:cubicBezTo>
                <a:cubicBezTo>
                  <a:pt x="15719" y="6939"/>
                  <a:pt x="15513" y="7890"/>
                  <a:pt x="15100" y="8757"/>
                </a:cubicBezTo>
                <a:cubicBezTo>
                  <a:pt x="14685" y="9620"/>
                  <a:pt x="14128" y="10320"/>
                  <a:pt x="13432" y="10853"/>
                </a:cubicBezTo>
                <a:cubicBezTo>
                  <a:pt x="13936" y="10945"/>
                  <a:pt x="14452" y="11031"/>
                  <a:pt x="14978" y="11115"/>
                </a:cubicBezTo>
                <a:cubicBezTo>
                  <a:pt x="15504" y="11198"/>
                  <a:pt x="16005" y="11288"/>
                  <a:pt x="16478" y="11388"/>
                </a:cubicBezTo>
                <a:cubicBezTo>
                  <a:pt x="16653" y="11426"/>
                  <a:pt x="16826" y="11449"/>
                  <a:pt x="16994" y="11455"/>
                </a:cubicBezTo>
                <a:cubicBezTo>
                  <a:pt x="17162" y="11466"/>
                  <a:pt x="17323" y="11495"/>
                  <a:pt x="17467" y="11553"/>
                </a:cubicBezTo>
                <a:cubicBezTo>
                  <a:pt x="17603" y="11590"/>
                  <a:pt x="17731" y="11659"/>
                  <a:pt x="17851" y="11766"/>
                </a:cubicBezTo>
                <a:cubicBezTo>
                  <a:pt x="17966" y="11869"/>
                  <a:pt x="18074" y="11970"/>
                  <a:pt x="18165" y="12062"/>
                </a:cubicBezTo>
                <a:moveTo>
                  <a:pt x="20474" y="5419"/>
                </a:moveTo>
                <a:cubicBezTo>
                  <a:pt x="20757" y="5419"/>
                  <a:pt x="20973" y="5505"/>
                  <a:pt x="21124" y="5687"/>
                </a:cubicBezTo>
                <a:cubicBezTo>
                  <a:pt x="21271" y="5865"/>
                  <a:pt x="21381" y="6078"/>
                  <a:pt x="21448" y="6326"/>
                </a:cubicBezTo>
                <a:cubicBezTo>
                  <a:pt x="21520" y="6574"/>
                  <a:pt x="21561" y="6836"/>
                  <a:pt x="21576" y="7106"/>
                </a:cubicBezTo>
                <a:cubicBezTo>
                  <a:pt x="21592" y="7377"/>
                  <a:pt x="21599" y="7596"/>
                  <a:pt x="21599" y="7760"/>
                </a:cubicBezTo>
                <a:lnTo>
                  <a:pt x="21599" y="9856"/>
                </a:lnTo>
                <a:cubicBezTo>
                  <a:pt x="21508" y="9928"/>
                  <a:pt x="21422" y="10015"/>
                  <a:pt x="21340" y="10110"/>
                </a:cubicBezTo>
                <a:cubicBezTo>
                  <a:pt x="21261" y="10208"/>
                  <a:pt x="21158" y="10257"/>
                  <a:pt x="21036" y="10257"/>
                </a:cubicBezTo>
                <a:lnTo>
                  <a:pt x="17268" y="10257"/>
                </a:lnTo>
                <a:cubicBezTo>
                  <a:pt x="17131" y="10257"/>
                  <a:pt x="17023" y="10208"/>
                  <a:pt x="16953" y="10110"/>
                </a:cubicBezTo>
                <a:cubicBezTo>
                  <a:pt x="16879" y="10015"/>
                  <a:pt x="16790" y="9928"/>
                  <a:pt x="16682" y="9856"/>
                </a:cubicBezTo>
                <a:lnTo>
                  <a:pt x="16682" y="7760"/>
                </a:lnTo>
                <a:cubicBezTo>
                  <a:pt x="16682" y="7596"/>
                  <a:pt x="16692" y="7377"/>
                  <a:pt x="16706" y="7106"/>
                </a:cubicBezTo>
                <a:cubicBezTo>
                  <a:pt x="16720" y="6836"/>
                  <a:pt x="16766" y="6574"/>
                  <a:pt x="16836" y="6326"/>
                </a:cubicBezTo>
                <a:cubicBezTo>
                  <a:pt x="16912" y="6078"/>
                  <a:pt x="17023" y="5865"/>
                  <a:pt x="17183" y="5687"/>
                </a:cubicBezTo>
                <a:cubicBezTo>
                  <a:pt x="17337" y="5508"/>
                  <a:pt x="17556" y="5419"/>
                  <a:pt x="17829" y="5419"/>
                </a:cubicBezTo>
                <a:cubicBezTo>
                  <a:pt x="17488" y="5151"/>
                  <a:pt x="17210" y="4803"/>
                  <a:pt x="16999" y="4377"/>
                </a:cubicBezTo>
                <a:cubicBezTo>
                  <a:pt x="16788" y="3950"/>
                  <a:pt x="16682" y="3469"/>
                  <a:pt x="16682" y="2937"/>
                </a:cubicBezTo>
                <a:cubicBezTo>
                  <a:pt x="16682" y="2539"/>
                  <a:pt x="16744" y="2162"/>
                  <a:pt x="16872" y="1805"/>
                </a:cubicBezTo>
                <a:cubicBezTo>
                  <a:pt x="16999" y="1448"/>
                  <a:pt x="17174" y="1134"/>
                  <a:pt x="17400" y="861"/>
                </a:cubicBezTo>
                <a:cubicBezTo>
                  <a:pt x="17625" y="590"/>
                  <a:pt x="17889" y="380"/>
                  <a:pt x="18187" y="227"/>
                </a:cubicBezTo>
                <a:cubicBezTo>
                  <a:pt x="18487" y="77"/>
                  <a:pt x="18808" y="0"/>
                  <a:pt x="19152" y="0"/>
                </a:cubicBezTo>
                <a:cubicBezTo>
                  <a:pt x="19480" y="0"/>
                  <a:pt x="19795" y="77"/>
                  <a:pt x="20095" y="227"/>
                </a:cubicBezTo>
                <a:cubicBezTo>
                  <a:pt x="20395" y="380"/>
                  <a:pt x="20656" y="590"/>
                  <a:pt x="20882" y="861"/>
                </a:cubicBezTo>
                <a:cubicBezTo>
                  <a:pt x="21108" y="1134"/>
                  <a:pt x="21285" y="1448"/>
                  <a:pt x="21412" y="1805"/>
                </a:cubicBezTo>
                <a:cubicBezTo>
                  <a:pt x="21537" y="2162"/>
                  <a:pt x="21599" y="2539"/>
                  <a:pt x="21599" y="2937"/>
                </a:cubicBezTo>
                <a:cubicBezTo>
                  <a:pt x="21599" y="3458"/>
                  <a:pt x="21499" y="3939"/>
                  <a:pt x="21295" y="4371"/>
                </a:cubicBezTo>
                <a:cubicBezTo>
                  <a:pt x="21093" y="4800"/>
                  <a:pt x="20820" y="5151"/>
                  <a:pt x="20474" y="5419"/>
                </a:cubicBezTo>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16" name="AutoShape 43"/>
          <p:cNvSpPr>
            <a:spLocks/>
          </p:cNvSpPr>
          <p:nvPr/>
        </p:nvSpPr>
        <p:spPr bwMode="auto">
          <a:xfrm>
            <a:off x="2404953" y="884153"/>
            <a:ext cx="316951" cy="3255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63" y="0"/>
                </a:moveTo>
                <a:cubicBezTo>
                  <a:pt x="20630" y="0"/>
                  <a:pt x="20946" y="158"/>
                  <a:pt x="21208" y="478"/>
                </a:cubicBezTo>
                <a:cubicBezTo>
                  <a:pt x="21470" y="798"/>
                  <a:pt x="21599" y="1177"/>
                  <a:pt x="21599" y="1615"/>
                </a:cubicBezTo>
                <a:lnTo>
                  <a:pt x="21599" y="19984"/>
                </a:lnTo>
                <a:cubicBezTo>
                  <a:pt x="21599" y="20422"/>
                  <a:pt x="21470" y="20803"/>
                  <a:pt x="21208" y="21124"/>
                </a:cubicBezTo>
                <a:cubicBezTo>
                  <a:pt x="20948" y="21441"/>
                  <a:pt x="20632" y="21599"/>
                  <a:pt x="20263" y="21599"/>
                </a:cubicBezTo>
                <a:lnTo>
                  <a:pt x="1346" y="21599"/>
                </a:lnTo>
                <a:cubicBezTo>
                  <a:pt x="981" y="21599"/>
                  <a:pt x="663" y="21441"/>
                  <a:pt x="396" y="21124"/>
                </a:cubicBezTo>
                <a:cubicBezTo>
                  <a:pt x="132" y="20803"/>
                  <a:pt x="0" y="20422"/>
                  <a:pt x="0" y="19984"/>
                </a:cubicBezTo>
                <a:lnTo>
                  <a:pt x="0" y="1615"/>
                </a:lnTo>
                <a:cubicBezTo>
                  <a:pt x="0" y="1177"/>
                  <a:pt x="132" y="798"/>
                  <a:pt x="396" y="478"/>
                </a:cubicBezTo>
                <a:cubicBezTo>
                  <a:pt x="661" y="158"/>
                  <a:pt x="979" y="0"/>
                  <a:pt x="1346" y="0"/>
                </a:cubicBezTo>
                <a:lnTo>
                  <a:pt x="20263" y="0"/>
                </a:lnTo>
                <a:close/>
                <a:moveTo>
                  <a:pt x="19805" y="2170"/>
                </a:moveTo>
                <a:lnTo>
                  <a:pt x="1801" y="2170"/>
                </a:lnTo>
                <a:lnTo>
                  <a:pt x="1801" y="19440"/>
                </a:lnTo>
                <a:lnTo>
                  <a:pt x="19805" y="19440"/>
                </a:lnTo>
                <a:lnTo>
                  <a:pt x="19805" y="2170"/>
                </a:lnTo>
                <a:close/>
                <a:moveTo>
                  <a:pt x="5425" y="8662"/>
                </a:moveTo>
                <a:cubicBezTo>
                  <a:pt x="4910" y="8662"/>
                  <a:pt x="4475" y="8454"/>
                  <a:pt x="4125" y="8034"/>
                </a:cubicBezTo>
                <a:cubicBezTo>
                  <a:pt x="3770" y="7611"/>
                  <a:pt x="3598" y="7103"/>
                  <a:pt x="3598" y="6512"/>
                </a:cubicBezTo>
                <a:cubicBezTo>
                  <a:pt x="3598" y="5895"/>
                  <a:pt x="3770" y="5372"/>
                  <a:pt x="4125" y="4952"/>
                </a:cubicBezTo>
                <a:cubicBezTo>
                  <a:pt x="4477" y="4526"/>
                  <a:pt x="4910" y="4321"/>
                  <a:pt x="5425" y="4321"/>
                </a:cubicBezTo>
                <a:cubicBezTo>
                  <a:pt x="5914" y="4321"/>
                  <a:pt x="6340" y="4529"/>
                  <a:pt x="6693" y="4952"/>
                </a:cubicBezTo>
                <a:cubicBezTo>
                  <a:pt x="7045" y="5372"/>
                  <a:pt x="7219" y="5895"/>
                  <a:pt x="7219" y="6512"/>
                </a:cubicBezTo>
                <a:cubicBezTo>
                  <a:pt x="7219" y="7103"/>
                  <a:pt x="7045" y="7611"/>
                  <a:pt x="6693" y="8034"/>
                </a:cubicBezTo>
                <a:cubicBezTo>
                  <a:pt x="6340" y="8454"/>
                  <a:pt x="5914" y="8662"/>
                  <a:pt x="5425" y="8662"/>
                </a:cubicBezTo>
                <a:moveTo>
                  <a:pt x="18001" y="17287"/>
                </a:moveTo>
                <a:lnTo>
                  <a:pt x="3598" y="17287"/>
                </a:lnTo>
                <a:lnTo>
                  <a:pt x="3598" y="15810"/>
                </a:lnTo>
                <a:lnTo>
                  <a:pt x="6845" y="10745"/>
                </a:lnTo>
                <a:lnTo>
                  <a:pt x="9045" y="12942"/>
                </a:lnTo>
                <a:lnTo>
                  <a:pt x="13193" y="5387"/>
                </a:lnTo>
                <a:lnTo>
                  <a:pt x="17998" y="11350"/>
                </a:lnTo>
                <a:lnTo>
                  <a:pt x="17998" y="17287"/>
                </a:lnTo>
                <a:close/>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20" name="AutoShape 20"/>
          <p:cNvSpPr>
            <a:spLocks/>
          </p:cNvSpPr>
          <p:nvPr/>
        </p:nvSpPr>
        <p:spPr bwMode="auto">
          <a:xfrm>
            <a:off x="2404951" y="864301"/>
            <a:ext cx="316951" cy="2959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87" y="2580"/>
                </a:moveTo>
                <a:cubicBezTo>
                  <a:pt x="20419" y="2580"/>
                  <a:pt x="20793" y="2735"/>
                  <a:pt x="21116" y="3052"/>
                </a:cubicBezTo>
                <a:cubicBezTo>
                  <a:pt x="21438" y="3372"/>
                  <a:pt x="21599" y="3743"/>
                  <a:pt x="21599" y="4175"/>
                </a:cubicBezTo>
                <a:lnTo>
                  <a:pt x="21599" y="19987"/>
                </a:lnTo>
                <a:cubicBezTo>
                  <a:pt x="21599" y="20419"/>
                  <a:pt x="21438" y="20796"/>
                  <a:pt x="21116" y="21116"/>
                </a:cubicBezTo>
                <a:cubicBezTo>
                  <a:pt x="20793" y="21438"/>
                  <a:pt x="20419" y="21599"/>
                  <a:pt x="19987" y="21599"/>
                </a:cubicBezTo>
                <a:lnTo>
                  <a:pt x="1612" y="21599"/>
                </a:lnTo>
                <a:cubicBezTo>
                  <a:pt x="1180" y="21599"/>
                  <a:pt x="806" y="21438"/>
                  <a:pt x="483" y="21116"/>
                </a:cubicBezTo>
                <a:cubicBezTo>
                  <a:pt x="161" y="20796"/>
                  <a:pt x="0" y="20419"/>
                  <a:pt x="0" y="19987"/>
                </a:cubicBezTo>
                <a:lnTo>
                  <a:pt x="0" y="4175"/>
                </a:lnTo>
                <a:cubicBezTo>
                  <a:pt x="0" y="3743"/>
                  <a:pt x="161" y="3372"/>
                  <a:pt x="483" y="3052"/>
                </a:cubicBezTo>
                <a:cubicBezTo>
                  <a:pt x="806" y="2735"/>
                  <a:pt x="1180" y="2580"/>
                  <a:pt x="1612" y="2580"/>
                </a:cubicBezTo>
                <a:lnTo>
                  <a:pt x="2150" y="2580"/>
                </a:lnTo>
                <a:lnTo>
                  <a:pt x="2150" y="2401"/>
                </a:lnTo>
                <a:cubicBezTo>
                  <a:pt x="2150" y="2116"/>
                  <a:pt x="2196" y="1828"/>
                  <a:pt x="2288" y="1540"/>
                </a:cubicBezTo>
                <a:cubicBezTo>
                  <a:pt x="2381" y="1249"/>
                  <a:pt x="2530" y="990"/>
                  <a:pt x="2738" y="766"/>
                </a:cubicBezTo>
                <a:cubicBezTo>
                  <a:pt x="2942" y="541"/>
                  <a:pt x="3216" y="360"/>
                  <a:pt x="3555" y="213"/>
                </a:cubicBezTo>
                <a:cubicBezTo>
                  <a:pt x="3895" y="75"/>
                  <a:pt x="4310" y="0"/>
                  <a:pt x="4796" y="0"/>
                </a:cubicBezTo>
                <a:cubicBezTo>
                  <a:pt x="5283" y="0"/>
                  <a:pt x="5698" y="75"/>
                  <a:pt x="6037" y="213"/>
                </a:cubicBezTo>
                <a:cubicBezTo>
                  <a:pt x="6377" y="360"/>
                  <a:pt x="6651" y="541"/>
                  <a:pt x="6858" y="766"/>
                </a:cubicBezTo>
                <a:cubicBezTo>
                  <a:pt x="7062" y="990"/>
                  <a:pt x="7215" y="1255"/>
                  <a:pt x="7313" y="1546"/>
                </a:cubicBezTo>
                <a:cubicBezTo>
                  <a:pt x="7411" y="1840"/>
                  <a:pt x="7457" y="2125"/>
                  <a:pt x="7457" y="2401"/>
                </a:cubicBezTo>
                <a:lnTo>
                  <a:pt x="7457" y="2580"/>
                </a:lnTo>
                <a:lnTo>
                  <a:pt x="8133" y="2580"/>
                </a:lnTo>
                <a:lnTo>
                  <a:pt x="8133" y="2401"/>
                </a:lnTo>
                <a:cubicBezTo>
                  <a:pt x="8133" y="2116"/>
                  <a:pt x="8179" y="1828"/>
                  <a:pt x="8269" y="1540"/>
                </a:cubicBezTo>
                <a:cubicBezTo>
                  <a:pt x="8364" y="1249"/>
                  <a:pt x="8511" y="990"/>
                  <a:pt x="8718" y="766"/>
                </a:cubicBezTo>
                <a:cubicBezTo>
                  <a:pt x="8925" y="541"/>
                  <a:pt x="9199" y="360"/>
                  <a:pt x="9538" y="213"/>
                </a:cubicBezTo>
                <a:cubicBezTo>
                  <a:pt x="9878" y="74"/>
                  <a:pt x="10293" y="0"/>
                  <a:pt x="10779" y="0"/>
                </a:cubicBezTo>
                <a:cubicBezTo>
                  <a:pt x="11266" y="0"/>
                  <a:pt x="11678" y="74"/>
                  <a:pt x="12020" y="213"/>
                </a:cubicBezTo>
                <a:cubicBezTo>
                  <a:pt x="12360" y="360"/>
                  <a:pt x="12636" y="541"/>
                  <a:pt x="12852" y="766"/>
                </a:cubicBezTo>
                <a:cubicBezTo>
                  <a:pt x="13068" y="990"/>
                  <a:pt x="13227" y="1255"/>
                  <a:pt x="13322" y="1546"/>
                </a:cubicBezTo>
                <a:cubicBezTo>
                  <a:pt x="13417" y="1840"/>
                  <a:pt x="13469" y="2125"/>
                  <a:pt x="13469" y="2401"/>
                </a:cubicBezTo>
                <a:lnTo>
                  <a:pt x="13469" y="2580"/>
                </a:lnTo>
                <a:lnTo>
                  <a:pt x="14142" y="2580"/>
                </a:lnTo>
                <a:lnTo>
                  <a:pt x="14142" y="2401"/>
                </a:lnTo>
                <a:cubicBezTo>
                  <a:pt x="14142" y="2116"/>
                  <a:pt x="14191" y="1828"/>
                  <a:pt x="14286" y="1540"/>
                </a:cubicBezTo>
                <a:cubicBezTo>
                  <a:pt x="14384" y="1249"/>
                  <a:pt x="14534" y="990"/>
                  <a:pt x="14741" y="765"/>
                </a:cubicBezTo>
                <a:cubicBezTo>
                  <a:pt x="14948" y="541"/>
                  <a:pt x="15219" y="359"/>
                  <a:pt x="15556" y="213"/>
                </a:cubicBezTo>
                <a:cubicBezTo>
                  <a:pt x="15890" y="74"/>
                  <a:pt x="16305" y="0"/>
                  <a:pt x="16803" y="0"/>
                </a:cubicBezTo>
                <a:cubicBezTo>
                  <a:pt x="17289" y="0"/>
                  <a:pt x="17704" y="74"/>
                  <a:pt x="18044" y="213"/>
                </a:cubicBezTo>
                <a:cubicBezTo>
                  <a:pt x="18383" y="359"/>
                  <a:pt x="18657" y="541"/>
                  <a:pt x="18864" y="765"/>
                </a:cubicBezTo>
                <a:cubicBezTo>
                  <a:pt x="19069" y="990"/>
                  <a:pt x="19218" y="1255"/>
                  <a:pt x="19311" y="1546"/>
                </a:cubicBezTo>
                <a:cubicBezTo>
                  <a:pt x="19403" y="1839"/>
                  <a:pt x="19449" y="2125"/>
                  <a:pt x="19449" y="2401"/>
                </a:cubicBezTo>
                <a:lnTo>
                  <a:pt x="19449" y="2580"/>
                </a:lnTo>
                <a:lnTo>
                  <a:pt x="19987" y="2580"/>
                </a:lnTo>
                <a:close/>
                <a:moveTo>
                  <a:pt x="6066" y="7968"/>
                </a:moveTo>
                <a:lnTo>
                  <a:pt x="2179" y="7968"/>
                </a:lnTo>
                <a:lnTo>
                  <a:pt x="2179" y="11443"/>
                </a:lnTo>
                <a:lnTo>
                  <a:pt x="6066" y="11443"/>
                </a:lnTo>
                <a:lnTo>
                  <a:pt x="6066" y="7968"/>
                </a:lnTo>
                <a:close/>
                <a:moveTo>
                  <a:pt x="6066" y="11976"/>
                </a:moveTo>
                <a:lnTo>
                  <a:pt x="2179" y="11976"/>
                </a:lnTo>
                <a:lnTo>
                  <a:pt x="2179" y="15452"/>
                </a:lnTo>
                <a:lnTo>
                  <a:pt x="6066" y="15452"/>
                </a:lnTo>
                <a:lnTo>
                  <a:pt x="6066" y="11976"/>
                </a:lnTo>
                <a:close/>
                <a:moveTo>
                  <a:pt x="6066" y="15976"/>
                </a:moveTo>
                <a:lnTo>
                  <a:pt x="2179" y="15976"/>
                </a:lnTo>
                <a:lnTo>
                  <a:pt x="2179" y="19422"/>
                </a:lnTo>
                <a:lnTo>
                  <a:pt x="6066" y="19422"/>
                </a:lnTo>
                <a:lnTo>
                  <a:pt x="6066" y="15976"/>
                </a:lnTo>
                <a:close/>
                <a:moveTo>
                  <a:pt x="3754" y="5543"/>
                </a:moveTo>
                <a:cubicBezTo>
                  <a:pt x="3754" y="6067"/>
                  <a:pt x="4102" y="6323"/>
                  <a:pt x="4799" y="6323"/>
                </a:cubicBezTo>
                <a:cubicBezTo>
                  <a:pt x="5499" y="6323"/>
                  <a:pt x="5847" y="6067"/>
                  <a:pt x="5847" y="5543"/>
                </a:cubicBezTo>
                <a:lnTo>
                  <a:pt x="5847" y="2398"/>
                </a:lnTo>
                <a:cubicBezTo>
                  <a:pt x="5847" y="1877"/>
                  <a:pt x="5499" y="1612"/>
                  <a:pt x="4799" y="1612"/>
                </a:cubicBezTo>
                <a:cubicBezTo>
                  <a:pt x="4102" y="1612"/>
                  <a:pt x="3754" y="1877"/>
                  <a:pt x="3754" y="2398"/>
                </a:cubicBezTo>
                <a:lnTo>
                  <a:pt x="3754" y="5543"/>
                </a:lnTo>
                <a:close/>
                <a:moveTo>
                  <a:pt x="10535" y="7968"/>
                </a:moveTo>
                <a:lnTo>
                  <a:pt x="6607" y="7968"/>
                </a:lnTo>
                <a:lnTo>
                  <a:pt x="6607" y="11443"/>
                </a:lnTo>
                <a:lnTo>
                  <a:pt x="10535" y="11443"/>
                </a:lnTo>
                <a:lnTo>
                  <a:pt x="10535" y="7968"/>
                </a:lnTo>
                <a:close/>
                <a:moveTo>
                  <a:pt x="10535" y="11976"/>
                </a:moveTo>
                <a:lnTo>
                  <a:pt x="6607" y="11976"/>
                </a:lnTo>
                <a:lnTo>
                  <a:pt x="6607" y="15452"/>
                </a:lnTo>
                <a:lnTo>
                  <a:pt x="10535" y="15452"/>
                </a:lnTo>
                <a:lnTo>
                  <a:pt x="10535" y="11976"/>
                </a:lnTo>
                <a:close/>
                <a:moveTo>
                  <a:pt x="10535" y="15976"/>
                </a:moveTo>
                <a:lnTo>
                  <a:pt x="6607" y="15976"/>
                </a:lnTo>
                <a:lnTo>
                  <a:pt x="6607" y="19422"/>
                </a:lnTo>
                <a:lnTo>
                  <a:pt x="10535" y="19422"/>
                </a:lnTo>
                <a:lnTo>
                  <a:pt x="10535" y="15976"/>
                </a:lnTo>
                <a:close/>
                <a:moveTo>
                  <a:pt x="9774" y="5543"/>
                </a:moveTo>
                <a:cubicBezTo>
                  <a:pt x="9774" y="5825"/>
                  <a:pt x="9849" y="6027"/>
                  <a:pt x="9996" y="6145"/>
                </a:cubicBezTo>
                <a:cubicBezTo>
                  <a:pt x="10143" y="6269"/>
                  <a:pt x="10405" y="6323"/>
                  <a:pt x="10782" y="6323"/>
                </a:cubicBezTo>
                <a:cubicBezTo>
                  <a:pt x="11159" y="6323"/>
                  <a:pt x="11427" y="6263"/>
                  <a:pt x="11588" y="6139"/>
                </a:cubicBezTo>
                <a:cubicBezTo>
                  <a:pt x="11750" y="6015"/>
                  <a:pt x="11830" y="5819"/>
                  <a:pt x="11830" y="5543"/>
                </a:cubicBezTo>
                <a:lnTo>
                  <a:pt x="11830" y="2398"/>
                </a:lnTo>
                <a:cubicBezTo>
                  <a:pt x="11830" y="2128"/>
                  <a:pt x="11750" y="1932"/>
                  <a:pt x="11588" y="1802"/>
                </a:cubicBezTo>
                <a:cubicBezTo>
                  <a:pt x="11427" y="1673"/>
                  <a:pt x="11159" y="1612"/>
                  <a:pt x="10782" y="1612"/>
                </a:cubicBezTo>
                <a:cubicBezTo>
                  <a:pt x="10405" y="1612"/>
                  <a:pt x="10143" y="1679"/>
                  <a:pt x="9996" y="1814"/>
                </a:cubicBezTo>
                <a:cubicBezTo>
                  <a:pt x="9849" y="1944"/>
                  <a:pt x="9774" y="2139"/>
                  <a:pt x="9774" y="2398"/>
                </a:cubicBezTo>
                <a:lnTo>
                  <a:pt x="9774" y="5543"/>
                </a:lnTo>
                <a:close/>
                <a:moveTo>
                  <a:pt x="14986" y="7968"/>
                </a:moveTo>
                <a:lnTo>
                  <a:pt x="11073" y="7968"/>
                </a:lnTo>
                <a:lnTo>
                  <a:pt x="11073" y="11443"/>
                </a:lnTo>
                <a:lnTo>
                  <a:pt x="14986" y="11443"/>
                </a:lnTo>
                <a:lnTo>
                  <a:pt x="14986" y="7968"/>
                </a:lnTo>
                <a:close/>
                <a:moveTo>
                  <a:pt x="14986" y="11976"/>
                </a:moveTo>
                <a:lnTo>
                  <a:pt x="11073" y="11976"/>
                </a:lnTo>
                <a:lnTo>
                  <a:pt x="11073" y="15452"/>
                </a:lnTo>
                <a:lnTo>
                  <a:pt x="14986" y="15452"/>
                </a:lnTo>
                <a:lnTo>
                  <a:pt x="14986" y="11976"/>
                </a:lnTo>
                <a:close/>
                <a:moveTo>
                  <a:pt x="14986" y="15976"/>
                </a:moveTo>
                <a:lnTo>
                  <a:pt x="11073" y="15976"/>
                </a:lnTo>
                <a:lnTo>
                  <a:pt x="11073" y="19422"/>
                </a:lnTo>
                <a:lnTo>
                  <a:pt x="14986" y="19422"/>
                </a:lnTo>
                <a:lnTo>
                  <a:pt x="14986" y="15976"/>
                </a:lnTo>
                <a:close/>
                <a:moveTo>
                  <a:pt x="19423" y="7968"/>
                </a:moveTo>
                <a:lnTo>
                  <a:pt x="15521" y="7968"/>
                </a:lnTo>
                <a:lnTo>
                  <a:pt x="15521" y="11443"/>
                </a:lnTo>
                <a:lnTo>
                  <a:pt x="19423" y="11443"/>
                </a:lnTo>
                <a:lnTo>
                  <a:pt x="19423" y="7968"/>
                </a:lnTo>
                <a:close/>
                <a:moveTo>
                  <a:pt x="19423" y="11976"/>
                </a:moveTo>
                <a:lnTo>
                  <a:pt x="15521" y="11976"/>
                </a:lnTo>
                <a:lnTo>
                  <a:pt x="15521" y="15452"/>
                </a:lnTo>
                <a:lnTo>
                  <a:pt x="19423" y="15452"/>
                </a:lnTo>
                <a:lnTo>
                  <a:pt x="19423" y="11976"/>
                </a:lnTo>
                <a:close/>
                <a:moveTo>
                  <a:pt x="19423" y="15976"/>
                </a:moveTo>
                <a:lnTo>
                  <a:pt x="15521" y="15976"/>
                </a:lnTo>
                <a:lnTo>
                  <a:pt x="15521" y="19422"/>
                </a:lnTo>
                <a:lnTo>
                  <a:pt x="19423" y="19422"/>
                </a:lnTo>
                <a:lnTo>
                  <a:pt x="19423" y="15976"/>
                </a:lnTo>
                <a:close/>
                <a:moveTo>
                  <a:pt x="15758" y="5543"/>
                </a:moveTo>
                <a:cubicBezTo>
                  <a:pt x="15758" y="6067"/>
                  <a:pt x="16106" y="6323"/>
                  <a:pt x="16806" y="6323"/>
                </a:cubicBezTo>
                <a:cubicBezTo>
                  <a:pt x="17502" y="6323"/>
                  <a:pt x="17848" y="6067"/>
                  <a:pt x="17839" y="5543"/>
                </a:cubicBezTo>
                <a:lnTo>
                  <a:pt x="17839" y="2398"/>
                </a:lnTo>
                <a:cubicBezTo>
                  <a:pt x="17839" y="1877"/>
                  <a:pt x="17494" y="1612"/>
                  <a:pt x="16806" y="1612"/>
                </a:cubicBezTo>
                <a:cubicBezTo>
                  <a:pt x="16106" y="1612"/>
                  <a:pt x="15758" y="1877"/>
                  <a:pt x="15758" y="2398"/>
                </a:cubicBezTo>
                <a:lnTo>
                  <a:pt x="15758" y="5543"/>
                </a:lnTo>
                <a:close/>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7" name="Ellipse 6"/>
          <p:cNvSpPr/>
          <p:nvPr/>
        </p:nvSpPr>
        <p:spPr>
          <a:xfrm>
            <a:off x="7752184" y="1849690"/>
            <a:ext cx="2248906" cy="1224136"/>
          </a:xfrm>
          <a:prstGeom prst="ellipse">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Creactive commons</a:t>
            </a:r>
          </a:p>
        </p:txBody>
      </p:sp>
      <p:sp>
        <p:nvSpPr>
          <p:cNvPr id="23" name="Ellipse 22"/>
          <p:cNvSpPr/>
          <p:nvPr/>
        </p:nvSpPr>
        <p:spPr>
          <a:xfrm>
            <a:off x="3749721" y="3683930"/>
            <a:ext cx="2248906" cy="1224136"/>
          </a:xfrm>
          <a:prstGeom prst="ellipse">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Copyleft fort</a:t>
            </a:r>
          </a:p>
        </p:txBody>
      </p:sp>
      <p:sp>
        <p:nvSpPr>
          <p:cNvPr id="24" name="Ellipse 23"/>
          <p:cNvSpPr/>
          <p:nvPr/>
        </p:nvSpPr>
        <p:spPr>
          <a:xfrm>
            <a:off x="2190910" y="1849690"/>
            <a:ext cx="2248906" cy="1224136"/>
          </a:xfrm>
          <a:prstGeom prst="ellipse">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Copyright</a:t>
            </a:r>
          </a:p>
        </p:txBody>
      </p:sp>
      <p:sp>
        <p:nvSpPr>
          <p:cNvPr id="25" name="Ellipse 24"/>
          <p:cNvSpPr/>
          <p:nvPr/>
        </p:nvSpPr>
        <p:spPr>
          <a:xfrm>
            <a:off x="4971547" y="1849690"/>
            <a:ext cx="2248906" cy="1224136"/>
          </a:xfrm>
          <a:prstGeom prst="ellipse">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Domaine public</a:t>
            </a:r>
          </a:p>
        </p:txBody>
      </p:sp>
      <p:sp>
        <p:nvSpPr>
          <p:cNvPr id="21" name="Ellipse 20">
            <a:extLst>
              <a:ext uri="{FF2B5EF4-FFF2-40B4-BE49-F238E27FC236}">
                <a16:creationId xmlns:a16="http://schemas.microsoft.com/office/drawing/2014/main" id="{98FA3742-9DE9-4540-BECB-ECCE4BCF8ADA}"/>
              </a:ext>
            </a:extLst>
          </p:cNvPr>
          <p:cNvSpPr/>
          <p:nvPr/>
        </p:nvSpPr>
        <p:spPr>
          <a:xfrm>
            <a:off x="6627731" y="3683930"/>
            <a:ext cx="2248906" cy="1224136"/>
          </a:xfrm>
          <a:prstGeom prst="ellipse">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Copyleft faible</a:t>
            </a:r>
          </a:p>
        </p:txBody>
      </p:sp>
      <p:grpSp>
        <p:nvGrpSpPr>
          <p:cNvPr id="22" name="Groupe 21"/>
          <p:cNvGrpSpPr/>
          <p:nvPr/>
        </p:nvGrpSpPr>
        <p:grpSpPr>
          <a:xfrm>
            <a:off x="2135561" y="600051"/>
            <a:ext cx="6366657" cy="865384"/>
            <a:chOff x="2135561" y="600051"/>
            <a:chExt cx="6366657" cy="865384"/>
          </a:xfrm>
        </p:grpSpPr>
        <p:grpSp>
          <p:nvGrpSpPr>
            <p:cNvPr id="26" name="Group 49"/>
            <p:cNvGrpSpPr/>
            <p:nvPr/>
          </p:nvGrpSpPr>
          <p:grpSpPr>
            <a:xfrm>
              <a:off x="2135561" y="600051"/>
              <a:ext cx="852933" cy="865384"/>
              <a:chOff x="2285781" y="4847654"/>
              <a:chExt cx="952480" cy="966132"/>
            </a:xfrm>
          </p:grpSpPr>
          <p:sp>
            <p:nvSpPr>
              <p:cNvPr id="29" name="Oval 50"/>
              <p:cNvSpPr/>
              <p:nvPr/>
            </p:nvSpPr>
            <p:spPr bwMode="auto">
              <a:xfrm>
                <a:off x="2346028" y="4908765"/>
                <a:ext cx="840592" cy="852640"/>
              </a:xfrm>
              <a:prstGeom prst="ellipse">
                <a:avLst/>
              </a:prstGeom>
              <a:solidFill>
                <a:srgbClr val="584B4F"/>
              </a:solidFill>
              <a:ln w="3175" cmpd="sng">
                <a:noFill/>
                <a:prstDash val="soli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sp>
            <p:nvSpPr>
              <p:cNvPr id="30" name="Oval 51"/>
              <p:cNvSpPr/>
              <p:nvPr/>
            </p:nvSpPr>
            <p:spPr bwMode="auto">
              <a:xfrm>
                <a:off x="2285781" y="4847654"/>
                <a:ext cx="952480" cy="966132"/>
              </a:xfrm>
              <a:prstGeom prst="ellipse">
                <a:avLst/>
              </a:prstGeom>
              <a:noFill/>
              <a:ln w="3175" cmpd="sng">
                <a:solidFill>
                  <a:schemeClr val="tx1">
                    <a:lumMod val="60000"/>
                    <a:lumOff val="40000"/>
                  </a:schemeClr>
                </a:solidFill>
                <a:prstDash val="sys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grpSp>
        <p:sp>
          <p:nvSpPr>
            <p:cNvPr id="27" name="AutoShape 82"/>
            <p:cNvSpPr>
              <a:spLocks/>
            </p:cNvSpPr>
            <p:nvPr/>
          </p:nvSpPr>
          <p:spPr bwMode="auto">
            <a:xfrm>
              <a:off x="2407404" y="884153"/>
              <a:ext cx="316951" cy="2971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67" y="5419"/>
                  </a:moveTo>
                  <a:cubicBezTo>
                    <a:pt x="4051" y="5419"/>
                    <a:pt x="4271" y="5505"/>
                    <a:pt x="4428" y="5687"/>
                  </a:cubicBezTo>
                  <a:cubicBezTo>
                    <a:pt x="4586" y="5865"/>
                    <a:pt x="4701" y="6078"/>
                    <a:pt x="4766" y="6326"/>
                  </a:cubicBezTo>
                  <a:cubicBezTo>
                    <a:pt x="4835" y="6574"/>
                    <a:pt x="4879" y="6836"/>
                    <a:pt x="4893" y="7106"/>
                  </a:cubicBezTo>
                  <a:cubicBezTo>
                    <a:pt x="4910" y="7377"/>
                    <a:pt x="4917" y="7596"/>
                    <a:pt x="4917" y="7760"/>
                  </a:cubicBezTo>
                  <a:lnTo>
                    <a:pt x="4917" y="9856"/>
                  </a:lnTo>
                  <a:cubicBezTo>
                    <a:pt x="4809" y="9928"/>
                    <a:pt x="4720" y="10015"/>
                    <a:pt x="4646" y="10110"/>
                  </a:cubicBezTo>
                  <a:cubicBezTo>
                    <a:pt x="4574" y="10208"/>
                    <a:pt x="4468" y="10257"/>
                    <a:pt x="4329" y="10257"/>
                  </a:cubicBezTo>
                  <a:lnTo>
                    <a:pt x="561" y="10257"/>
                  </a:lnTo>
                  <a:cubicBezTo>
                    <a:pt x="439" y="10257"/>
                    <a:pt x="338" y="10208"/>
                    <a:pt x="256" y="10110"/>
                  </a:cubicBezTo>
                  <a:cubicBezTo>
                    <a:pt x="177" y="10015"/>
                    <a:pt x="93" y="9928"/>
                    <a:pt x="0" y="9856"/>
                  </a:cubicBezTo>
                  <a:lnTo>
                    <a:pt x="0" y="7760"/>
                  </a:lnTo>
                  <a:cubicBezTo>
                    <a:pt x="0" y="7596"/>
                    <a:pt x="4" y="7377"/>
                    <a:pt x="12" y="7106"/>
                  </a:cubicBezTo>
                  <a:cubicBezTo>
                    <a:pt x="19" y="6836"/>
                    <a:pt x="57" y="6574"/>
                    <a:pt x="124" y="6326"/>
                  </a:cubicBezTo>
                  <a:cubicBezTo>
                    <a:pt x="196" y="6078"/>
                    <a:pt x="309" y="5865"/>
                    <a:pt x="465" y="5687"/>
                  </a:cubicBezTo>
                  <a:cubicBezTo>
                    <a:pt x="624" y="5508"/>
                    <a:pt x="842" y="5419"/>
                    <a:pt x="1123" y="5419"/>
                  </a:cubicBezTo>
                  <a:cubicBezTo>
                    <a:pt x="782" y="5151"/>
                    <a:pt x="508" y="4803"/>
                    <a:pt x="304" y="4377"/>
                  </a:cubicBezTo>
                  <a:cubicBezTo>
                    <a:pt x="103" y="3950"/>
                    <a:pt x="0" y="3469"/>
                    <a:pt x="0" y="2937"/>
                  </a:cubicBezTo>
                  <a:cubicBezTo>
                    <a:pt x="0" y="2539"/>
                    <a:pt x="64" y="2162"/>
                    <a:pt x="189" y="1805"/>
                  </a:cubicBezTo>
                  <a:cubicBezTo>
                    <a:pt x="316" y="1448"/>
                    <a:pt x="491" y="1134"/>
                    <a:pt x="717" y="861"/>
                  </a:cubicBezTo>
                  <a:cubicBezTo>
                    <a:pt x="943" y="590"/>
                    <a:pt x="1207" y="380"/>
                    <a:pt x="1504" y="227"/>
                  </a:cubicBezTo>
                  <a:cubicBezTo>
                    <a:pt x="1804" y="77"/>
                    <a:pt x="2119" y="0"/>
                    <a:pt x="2445" y="0"/>
                  </a:cubicBezTo>
                  <a:cubicBezTo>
                    <a:pt x="2793" y="0"/>
                    <a:pt x="3115" y="77"/>
                    <a:pt x="3412" y="227"/>
                  </a:cubicBezTo>
                  <a:cubicBezTo>
                    <a:pt x="3712" y="380"/>
                    <a:pt x="3969" y="590"/>
                    <a:pt x="4188" y="861"/>
                  </a:cubicBezTo>
                  <a:cubicBezTo>
                    <a:pt x="4406" y="1134"/>
                    <a:pt x="4584" y="1448"/>
                    <a:pt x="4716" y="1805"/>
                  </a:cubicBezTo>
                  <a:cubicBezTo>
                    <a:pt x="4850" y="2162"/>
                    <a:pt x="4917" y="2539"/>
                    <a:pt x="4917" y="2937"/>
                  </a:cubicBezTo>
                  <a:cubicBezTo>
                    <a:pt x="4917" y="3458"/>
                    <a:pt x="4814" y="3939"/>
                    <a:pt x="4603" y="4371"/>
                  </a:cubicBezTo>
                  <a:cubicBezTo>
                    <a:pt x="4392" y="4800"/>
                    <a:pt x="4115" y="5151"/>
                    <a:pt x="3767" y="5419"/>
                  </a:cubicBezTo>
                  <a:moveTo>
                    <a:pt x="18165" y="12062"/>
                  </a:moveTo>
                  <a:cubicBezTo>
                    <a:pt x="18672" y="12604"/>
                    <a:pt x="19070" y="13142"/>
                    <a:pt x="19356" y="13669"/>
                  </a:cubicBezTo>
                  <a:cubicBezTo>
                    <a:pt x="19641" y="14196"/>
                    <a:pt x="19788" y="14801"/>
                    <a:pt x="19788" y="15480"/>
                  </a:cubicBezTo>
                  <a:lnTo>
                    <a:pt x="19788" y="20816"/>
                  </a:lnTo>
                  <a:cubicBezTo>
                    <a:pt x="19694" y="20868"/>
                    <a:pt x="19620" y="20931"/>
                    <a:pt x="19557" y="20995"/>
                  </a:cubicBezTo>
                  <a:cubicBezTo>
                    <a:pt x="19497" y="21061"/>
                    <a:pt x="19425" y="21122"/>
                    <a:pt x="19344" y="21191"/>
                  </a:cubicBezTo>
                  <a:cubicBezTo>
                    <a:pt x="19262" y="21251"/>
                    <a:pt x="19173" y="21317"/>
                    <a:pt x="19075" y="21386"/>
                  </a:cubicBezTo>
                  <a:cubicBezTo>
                    <a:pt x="18976" y="21455"/>
                    <a:pt x="18835" y="21528"/>
                    <a:pt x="18662" y="21599"/>
                  </a:cubicBezTo>
                  <a:lnTo>
                    <a:pt x="2942" y="21599"/>
                  </a:lnTo>
                  <a:cubicBezTo>
                    <a:pt x="2675" y="21599"/>
                    <a:pt x="2467" y="21499"/>
                    <a:pt x="2318" y="21291"/>
                  </a:cubicBezTo>
                  <a:cubicBezTo>
                    <a:pt x="2167" y="21081"/>
                    <a:pt x="2003" y="20926"/>
                    <a:pt x="1819" y="20816"/>
                  </a:cubicBezTo>
                  <a:lnTo>
                    <a:pt x="1819" y="15480"/>
                  </a:lnTo>
                  <a:cubicBezTo>
                    <a:pt x="1819" y="14763"/>
                    <a:pt x="1989" y="14127"/>
                    <a:pt x="2335" y="13571"/>
                  </a:cubicBezTo>
                  <a:cubicBezTo>
                    <a:pt x="2678" y="13018"/>
                    <a:pt x="3052" y="12511"/>
                    <a:pt x="3460" y="12062"/>
                  </a:cubicBezTo>
                  <a:cubicBezTo>
                    <a:pt x="3535" y="11970"/>
                    <a:pt x="3633" y="11869"/>
                    <a:pt x="3753" y="11766"/>
                  </a:cubicBezTo>
                  <a:cubicBezTo>
                    <a:pt x="3873" y="11659"/>
                    <a:pt x="4000" y="11590"/>
                    <a:pt x="4137" y="11553"/>
                  </a:cubicBezTo>
                  <a:cubicBezTo>
                    <a:pt x="4276" y="11495"/>
                    <a:pt x="4432" y="11466"/>
                    <a:pt x="4610" y="11455"/>
                  </a:cubicBezTo>
                  <a:cubicBezTo>
                    <a:pt x="4785" y="11446"/>
                    <a:pt x="4956" y="11423"/>
                    <a:pt x="5126" y="11388"/>
                  </a:cubicBezTo>
                  <a:cubicBezTo>
                    <a:pt x="5594" y="11299"/>
                    <a:pt x="6091" y="11210"/>
                    <a:pt x="6621" y="11121"/>
                  </a:cubicBezTo>
                  <a:cubicBezTo>
                    <a:pt x="7149" y="11034"/>
                    <a:pt x="7665" y="10945"/>
                    <a:pt x="8172" y="10853"/>
                  </a:cubicBezTo>
                  <a:cubicBezTo>
                    <a:pt x="7483" y="10326"/>
                    <a:pt x="6928" y="9632"/>
                    <a:pt x="6513" y="8762"/>
                  </a:cubicBezTo>
                  <a:cubicBezTo>
                    <a:pt x="6093" y="7896"/>
                    <a:pt x="5884" y="6940"/>
                    <a:pt x="5884" y="5903"/>
                  </a:cubicBezTo>
                  <a:cubicBezTo>
                    <a:pt x="5884" y="5097"/>
                    <a:pt x="6016" y="4331"/>
                    <a:pt x="6275" y="3608"/>
                  </a:cubicBezTo>
                  <a:cubicBezTo>
                    <a:pt x="6535" y="2885"/>
                    <a:pt x="6887" y="2260"/>
                    <a:pt x="7331" y="1733"/>
                  </a:cubicBezTo>
                  <a:cubicBezTo>
                    <a:pt x="7778" y="1203"/>
                    <a:pt x="8299" y="786"/>
                    <a:pt x="8894" y="472"/>
                  </a:cubicBezTo>
                  <a:cubicBezTo>
                    <a:pt x="9494" y="158"/>
                    <a:pt x="10125" y="3"/>
                    <a:pt x="10802" y="3"/>
                  </a:cubicBezTo>
                  <a:cubicBezTo>
                    <a:pt x="11476" y="3"/>
                    <a:pt x="12112" y="158"/>
                    <a:pt x="12710" y="472"/>
                  </a:cubicBezTo>
                  <a:cubicBezTo>
                    <a:pt x="13307" y="786"/>
                    <a:pt x="13826" y="1203"/>
                    <a:pt x="14272" y="1733"/>
                  </a:cubicBezTo>
                  <a:cubicBezTo>
                    <a:pt x="14716" y="2260"/>
                    <a:pt x="15067" y="2885"/>
                    <a:pt x="15328" y="3608"/>
                  </a:cubicBezTo>
                  <a:cubicBezTo>
                    <a:pt x="15590" y="4331"/>
                    <a:pt x="15719" y="5097"/>
                    <a:pt x="15719" y="5903"/>
                  </a:cubicBezTo>
                  <a:cubicBezTo>
                    <a:pt x="15719" y="6939"/>
                    <a:pt x="15513" y="7890"/>
                    <a:pt x="15100" y="8757"/>
                  </a:cubicBezTo>
                  <a:cubicBezTo>
                    <a:pt x="14685" y="9620"/>
                    <a:pt x="14128" y="10320"/>
                    <a:pt x="13432" y="10853"/>
                  </a:cubicBezTo>
                  <a:cubicBezTo>
                    <a:pt x="13936" y="10945"/>
                    <a:pt x="14452" y="11031"/>
                    <a:pt x="14978" y="11115"/>
                  </a:cubicBezTo>
                  <a:cubicBezTo>
                    <a:pt x="15504" y="11198"/>
                    <a:pt x="16005" y="11288"/>
                    <a:pt x="16478" y="11388"/>
                  </a:cubicBezTo>
                  <a:cubicBezTo>
                    <a:pt x="16653" y="11426"/>
                    <a:pt x="16826" y="11449"/>
                    <a:pt x="16994" y="11455"/>
                  </a:cubicBezTo>
                  <a:cubicBezTo>
                    <a:pt x="17162" y="11466"/>
                    <a:pt x="17323" y="11495"/>
                    <a:pt x="17467" y="11553"/>
                  </a:cubicBezTo>
                  <a:cubicBezTo>
                    <a:pt x="17603" y="11590"/>
                    <a:pt x="17731" y="11659"/>
                    <a:pt x="17851" y="11766"/>
                  </a:cubicBezTo>
                  <a:cubicBezTo>
                    <a:pt x="17966" y="11869"/>
                    <a:pt x="18074" y="11970"/>
                    <a:pt x="18165" y="12062"/>
                  </a:cubicBezTo>
                  <a:moveTo>
                    <a:pt x="20474" y="5419"/>
                  </a:moveTo>
                  <a:cubicBezTo>
                    <a:pt x="20757" y="5419"/>
                    <a:pt x="20973" y="5505"/>
                    <a:pt x="21124" y="5687"/>
                  </a:cubicBezTo>
                  <a:cubicBezTo>
                    <a:pt x="21271" y="5865"/>
                    <a:pt x="21381" y="6078"/>
                    <a:pt x="21448" y="6326"/>
                  </a:cubicBezTo>
                  <a:cubicBezTo>
                    <a:pt x="21520" y="6574"/>
                    <a:pt x="21561" y="6836"/>
                    <a:pt x="21576" y="7106"/>
                  </a:cubicBezTo>
                  <a:cubicBezTo>
                    <a:pt x="21592" y="7377"/>
                    <a:pt x="21599" y="7596"/>
                    <a:pt x="21599" y="7760"/>
                  </a:cubicBezTo>
                  <a:lnTo>
                    <a:pt x="21599" y="9856"/>
                  </a:lnTo>
                  <a:cubicBezTo>
                    <a:pt x="21508" y="9928"/>
                    <a:pt x="21422" y="10015"/>
                    <a:pt x="21340" y="10110"/>
                  </a:cubicBezTo>
                  <a:cubicBezTo>
                    <a:pt x="21261" y="10208"/>
                    <a:pt x="21158" y="10257"/>
                    <a:pt x="21036" y="10257"/>
                  </a:cubicBezTo>
                  <a:lnTo>
                    <a:pt x="17268" y="10257"/>
                  </a:lnTo>
                  <a:cubicBezTo>
                    <a:pt x="17131" y="10257"/>
                    <a:pt x="17023" y="10208"/>
                    <a:pt x="16953" y="10110"/>
                  </a:cubicBezTo>
                  <a:cubicBezTo>
                    <a:pt x="16879" y="10015"/>
                    <a:pt x="16790" y="9928"/>
                    <a:pt x="16682" y="9856"/>
                  </a:cubicBezTo>
                  <a:lnTo>
                    <a:pt x="16682" y="7760"/>
                  </a:lnTo>
                  <a:cubicBezTo>
                    <a:pt x="16682" y="7596"/>
                    <a:pt x="16692" y="7377"/>
                    <a:pt x="16706" y="7106"/>
                  </a:cubicBezTo>
                  <a:cubicBezTo>
                    <a:pt x="16720" y="6836"/>
                    <a:pt x="16766" y="6574"/>
                    <a:pt x="16836" y="6326"/>
                  </a:cubicBezTo>
                  <a:cubicBezTo>
                    <a:pt x="16912" y="6078"/>
                    <a:pt x="17023" y="5865"/>
                    <a:pt x="17183" y="5687"/>
                  </a:cubicBezTo>
                  <a:cubicBezTo>
                    <a:pt x="17337" y="5508"/>
                    <a:pt x="17556" y="5419"/>
                    <a:pt x="17829" y="5419"/>
                  </a:cubicBezTo>
                  <a:cubicBezTo>
                    <a:pt x="17488" y="5151"/>
                    <a:pt x="17210" y="4803"/>
                    <a:pt x="16999" y="4377"/>
                  </a:cubicBezTo>
                  <a:cubicBezTo>
                    <a:pt x="16788" y="3950"/>
                    <a:pt x="16682" y="3469"/>
                    <a:pt x="16682" y="2937"/>
                  </a:cubicBezTo>
                  <a:cubicBezTo>
                    <a:pt x="16682" y="2539"/>
                    <a:pt x="16744" y="2162"/>
                    <a:pt x="16872" y="1805"/>
                  </a:cubicBezTo>
                  <a:cubicBezTo>
                    <a:pt x="16999" y="1448"/>
                    <a:pt x="17174" y="1134"/>
                    <a:pt x="17400" y="861"/>
                  </a:cubicBezTo>
                  <a:cubicBezTo>
                    <a:pt x="17625" y="590"/>
                    <a:pt x="17889" y="380"/>
                    <a:pt x="18187" y="227"/>
                  </a:cubicBezTo>
                  <a:cubicBezTo>
                    <a:pt x="18487" y="77"/>
                    <a:pt x="18808" y="0"/>
                    <a:pt x="19152" y="0"/>
                  </a:cubicBezTo>
                  <a:cubicBezTo>
                    <a:pt x="19480" y="0"/>
                    <a:pt x="19795" y="77"/>
                    <a:pt x="20095" y="227"/>
                  </a:cubicBezTo>
                  <a:cubicBezTo>
                    <a:pt x="20395" y="380"/>
                    <a:pt x="20656" y="590"/>
                    <a:pt x="20882" y="861"/>
                  </a:cubicBezTo>
                  <a:cubicBezTo>
                    <a:pt x="21108" y="1134"/>
                    <a:pt x="21285" y="1448"/>
                    <a:pt x="21412" y="1805"/>
                  </a:cubicBezTo>
                  <a:cubicBezTo>
                    <a:pt x="21537" y="2162"/>
                    <a:pt x="21599" y="2539"/>
                    <a:pt x="21599" y="2937"/>
                  </a:cubicBezTo>
                  <a:cubicBezTo>
                    <a:pt x="21599" y="3458"/>
                    <a:pt x="21499" y="3939"/>
                    <a:pt x="21295" y="4371"/>
                  </a:cubicBezTo>
                  <a:cubicBezTo>
                    <a:pt x="21093" y="4800"/>
                    <a:pt x="20820" y="5151"/>
                    <a:pt x="20474" y="5419"/>
                  </a:cubicBezTo>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28" name="ZoneTexte 27"/>
            <p:cNvSpPr txBox="1"/>
            <p:nvPr/>
          </p:nvSpPr>
          <p:spPr>
            <a:xfrm>
              <a:off x="3205127" y="801911"/>
              <a:ext cx="5297091" cy="461665"/>
            </a:xfrm>
            <a:prstGeom prst="rect">
              <a:avLst/>
            </a:prstGeom>
            <a:noFill/>
          </p:spPr>
          <p:txBody>
            <a:bodyPr wrap="none" rtlCol="0">
              <a:spAutoFit/>
            </a:bodyPr>
            <a:lstStyle/>
            <a:p>
              <a:r>
                <a:rPr lang="fr-FR" sz="2400" b="1" dirty="0" smtClean="0"/>
                <a:t>Qu’est-ce qu’une licence libre de droit ? </a:t>
              </a:r>
              <a:endParaRPr lang="fr-FR" sz="2400" b="1" dirty="0"/>
            </a:p>
          </p:txBody>
        </p:sp>
      </p:grpSp>
    </p:spTree>
    <p:extLst>
      <p:ext uri="{BB962C8B-B14F-4D97-AF65-F5344CB8AC3E}">
        <p14:creationId xmlns:p14="http://schemas.microsoft.com/office/powerpoint/2010/main" val="2863473191"/>
      </p:ext>
    </p:extLst>
  </p:cSld>
  <p:clrMapOvr>
    <a:masterClrMapping/>
  </p:clrMapOvr>
  <mc:AlternateContent xmlns:mc="http://schemas.openxmlformats.org/markup-compatibility/2006" xmlns:p14="http://schemas.microsoft.com/office/powerpoint/2010/main">
    <mc:Choice Requires="p14">
      <p:transition spd="slow" p14:dur="3400" advClick="0" advTm="3000">
        <p14:reveal/>
      </p:transition>
    </mc:Choice>
    <mc:Fallback xmlns="">
      <p:transition xmlns:p14="http://schemas.microsoft.com/office/powerpoint/2010/mai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fade">
                                      <p:cBhvr>
                                        <p:cTn id="7" dur="500"/>
                                        <p:tgtEl>
                                          <p:spTgt spid="51"/>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3"/>
                                        </p:tgtEl>
                                        <p:attrNameLst>
                                          <p:attrName>style.visibility</p:attrName>
                                        </p:attrNameLst>
                                      </p:cBhvr>
                                      <p:to>
                                        <p:strVal val="visible"/>
                                      </p:to>
                                    </p:set>
                                    <p:anim calcmode="lin" valueType="num">
                                      <p:cBhvr>
                                        <p:cTn id="11" dur="500" fill="hold"/>
                                        <p:tgtEl>
                                          <p:spTgt spid="43"/>
                                        </p:tgtEl>
                                        <p:attrNameLst>
                                          <p:attrName>ppt_w</p:attrName>
                                        </p:attrNameLst>
                                      </p:cBhvr>
                                      <p:tavLst>
                                        <p:tav tm="0">
                                          <p:val>
                                            <p:fltVal val="0"/>
                                          </p:val>
                                        </p:tav>
                                        <p:tav tm="100000">
                                          <p:val>
                                            <p:strVal val="#ppt_w"/>
                                          </p:val>
                                        </p:tav>
                                      </p:tavLst>
                                    </p:anim>
                                    <p:anim calcmode="lin" valueType="num">
                                      <p:cBhvr>
                                        <p:cTn id="12" dur="500" fill="hold"/>
                                        <p:tgtEl>
                                          <p:spTgt spid="43"/>
                                        </p:tgtEl>
                                        <p:attrNameLst>
                                          <p:attrName>ppt_h</p:attrName>
                                        </p:attrNameLst>
                                      </p:cBhvr>
                                      <p:tavLst>
                                        <p:tav tm="0">
                                          <p:val>
                                            <p:fltVal val="0"/>
                                          </p:val>
                                        </p:tav>
                                        <p:tav tm="100000">
                                          <p:val>
                                            <p:strVal val="#ppt_h"/>
                                          </p:val>
                                        </p:tav>
                                      </p:tavLst>
                                    </p:anim>
                                    <p:animEffect transition="in" filter="fade">
                                      <p:cBhvr>
                                        <p:cTn id="13" dur="500"/>
                                        <p:tgtEl>
                                          <p:spTgt spid="43"/>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p:cTn id="17" dur="500" fill="hold"/>
                                        <p:tgtEl>
                                          <p:spTgt spid="16"/>
                                        </p:tgtEl>
                                        <p:attrNameLst>
                                          <p:attrName>ppt_w</p:attrName>
                                        </p:attrNameLst>
                                      </p:cBhvr>
                                      <p:tavLst>
                                        <p:tav tm="0">
                                          <p:val>
                                            <p:fltVal val="0"/>
                                          </p:val>
                                        </p:tav>
                                        <p:tav tm="100000">
                                          <p:val>
                                            <p:strVal val="#ppt_w"/>
                                          </p:val>
                                        </p:tav>
                                      </p:tavLst>
                                    </p:anim>
                                    <p:anim calcmode="lin" valueType="num">
                                      <p:cBhvr>
                                        <p:cTn id="18" dur="500" fill="hold"/>
                                        <p:tgtEl>
                                          <p:spTgt spid="16"/>
                                        </p:tgtEl>
                                        <p:attrNameLst>
                                          <p:attrName>ppt_h</p:attrName>
                                        </p:attrNameLst>
                                      </p:cBhvr>
                                      <p:tavLst>
                                        <p:tav tm="0">
                                          <p:val>
                                            <p:fltVal val="0"/>
                                          </p:val>
                                        </p:tav>
                                        <p:tav tm="100000">
                                          <p:val>
                                            <p:strVal val="#ppt_h"/>
                                          </p:val>
                                        </p:tav>
                                      </p:tavLst>
                                    </p:anim>
                                    <p:animEffect transition="in" filter="fade">
                                      <p:cBhvr>
                                        <p:cTn id="19" dur="500"/>
                                        <p:tgtEl>
                                          <p:spTgt spid="16"/>
                                        </p:tgtEl>
                                      </p:cBhvr>
                                    </p:animEffect>
                                  </p:childTnLst>
                                </p:cTn>
                              </p:par>
                            </p:childTnLst>
                          </p:cTn>
                        </p:par>
                        <p:par>
                          <p:cTn id="20" fill="hold">
                            <p:stCondLst>
                              <p:cond delay="1500"/>
                            </p:stCondLst>
                            <p:childTnLst>
                              <p:par>
                                <p:cTn id="21" presetID="53" presetClass="entr" presetSubtype="16" fill="hold" grpId="0" nodeType="afterEffect">
                                  <p:stCondLst>
                                    <p:cond delay="0"/>
                                  </p:stCondLst>
                                  <p:childTnLst>
                                    <p:set>
                                      <p:cBhvr>
                                        <p:cTn id="22" dur="1" fill="hold">
                                          <p:stCondLst>
                                            <p:cond delay="0"/>
                                          </p:stCondLst>
                                        </p:cTn>
                                        <p:tgtEl>
                                          <p:spTgt spid="20"/>
                                        </p:tgtEl>
                                        <p:attrNameLst>
                                          <p:attrName>style.visibility</p:attrName>
                                        </p:attrNameLst>
                                      </p:cBhvr>
                                      <p:to>
                                        <p:strVal val="visible"/>
                                      </p:to>
                                    </p:set>
                                    <p:anim calcmode="lin" valueType="num">
                                      <p:cBhvr>
                                        <p:cTn id="23" dur="500" fill="hold"/>
                                        <p:tgtEl>
                                          <p:spTgt spid="20"/>
                                        </p:tgtEl>
                                        <p:attrNameLst>
                                          <p:attrName>ppt_w</p:attrName>
                                        </p:attrNameLst>
                                      </p:cBhvr>
                                      <p:tavLst>
                                        <p:tav tm="0">
                                          <p:val>
                                            <p:fltVal val="0"/>
                                          </p:val>
                                        </p:tav>
                                        <p:tav tm="100000">
                                          <p:val>
                                            <p:strVal val="#ppt_w"/>
                                          </p:val>
                                        </p:tav>
                                      </p:tavLst>
                                    </p:anim>
                                    <p:anim calcmode="lin" valueType="num">
                                      <p:cBhvr>
                                        <p:cTn id="24" dur="500" fill="hold"/>
                                        <p:tgtEl>
                                          <p:spTgt spid="20"/>
                                        </p:tgtEl>
                                        <p:attrNameLst>
                                          <p:attrName>ppt_h</p:attrName>
                                        </p:attrNameLst>
                                      </p:cBhvr>
                                      <p:tavLst>
                                        <p:tav tm="0">
                                          <p:val>
                                            <p:fltVal val="0"/>
                                          </p:val>
                                        </p:tav>
                                        <p:tav tm="100000">
                                          <p:val>
                                            <p:strVal val="#ppt_h"/>
                                          </p:val>
                                        </p:tav>
                                      </p:tavLst>
                                    </p:anim>
                                    <p:animEffect transition="in" filter="fade">
                                      <p:cBhvr>
                                        <p:cTn id="25"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43" grpId="0" animBg="1"/>
      <p:bldP spid="16" grpId="0" animBg="1"/>
      <p:bldP spid="2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50"/>
          <p:cNvSpPr/>
          <p:nvPr/>
        </p:nvSpPr>
        <p:spPr>
          <a:xfrm>
            <a:off x="1524000" y="5635854"/>
            <a:ext cx="9155224" cy="1222147"/>
          </a:xfrm>
          <a:prstGeom prst="rect">
            <a:avLst/>
          </a:prstGeom>
          <a:solidFill>
            <a:srgbClr val="1A916C"/>
          </a:solidFill>
          <a:ln>
            <a:noFill/>
          </a:ln>
          <a:effectLst/>
        </p:spPr>
        <p:style>
          <a:lnRef idx="1">
            <a:schemeClr val="accent1"/>
          </a:lnRef>
          <a:fillRef idx="3">
            <a:schemeClr val="accent1"/>
          </a:fillRef>
          <a:effectRef idx="2">
            <a:schemeClr val="accent1"/>
          </a:effectRef>
          <a:fontRef idx="minor">
            <a:schemeClr val="lt1"/>
          </a:fontRef>
        </p:style>
        <p:txBody>
          <a:bodyPr lIns="91443" tIns="45722" rIns="91443" bIns="45722" rtlCol="0" anchor="ctr"/>
          <a:lstStyle/>
          <a:p>
            <a:pPr algn="ctr"/>
            <a:endParaRPr lang="en-US" sz="1400" dirty="0">
              <a:latin typeface="Lato Light"/>
            </a:endParaRPr>
          </a:p>
        </p:txBody>
      </p:sp>
      <p:sp>
        <p:nvSpPr>
          <p:cNvPr id="2" name="AutoShape 2" descr="Résultat de recherche d'images pour &quot;creative commons by&quot;"/>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dirty="0"/>
          </a:p>
        </p:txBody>
      </p:sp>
      <p:pic>
        <p:nvPicPr>
          <p:cNvPr id="37" name="Image 3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36360" y="6021289"/>
            <a:ext cx="901436" cy="321643"/>
          </a:xfrm>
          <a:prstGeom prst="rect">
            <a:avLst/>
          </a:prstGeom>
        </p:spPr>
      </p:pic>
      <p:sp>
        <p:nvSpPr>
          <p:cNvPr id="39" name="Espace réservé du pied de page 1"/>
          <p:cNvSpPr>
            <a:spLocks noGrp="1"/>
          </p:cNvSpPr>
          <p:nvPr/>
        </p:nvSpPr>
        <p:spPr>
          <a:xfrm>
            <a:off x="7464152" y="5912682"/>
            <a:ext cx="2895600" cy="476250"/>
          </a:xfrm>
          <a:prstGeom prst="rect">
            <a:avLst/>
          </a:prstGeom>
        </p:spPr>
        <p:txBody>
          <a:bodyPr anchor="b"/>
          <a:lstStyle>
            <a:defPPr>
              <a:defRPr lang="fr-FR"/>
            </a:defPPr>
            <a:lvl1pPr marL="0" algn="l" defTabSz="914400" rtl="0" eaLnBrk="1" latinLnBrk="0" hangingPunct="1">
              <a:defRPr kumimoji="0" sz="1200" kern="1200">
                <a:solidFill>
                  <a:schemeClr val="bg2">
                    <a:shade val="50000"/>
                    <a:satMod val="200000"/>
                  </a:schemeClr>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b="1" dirty="0">
                <a:solidFill>
                  <a:schemeClr val="tx1"/>
                </a:solidFill>
              </a:rPr>
              <a:t>Marie Latour</a:t>
            </a:r>
          </a:p>
          <a:p>
            <a:r>
              <a:rPr lang="fr-FR" b="1" dirty="0">
                <a:solidFill>
                  <a:schemeClr val="tx1"/>
                </a:solidFill>
              </a:rPr>
              <a:t>Bibliothèque universitaire </a:t>
            </a:r>
            <a:endParaRPr lang="fr-BE" b="1" dirty="0">
              <a:solidFill>
                <a:schemeClr val="tx1"/>
              </a:solidFill>
            </a:endParaRPr>
          </a:p>
        </p:txBody>
      </p:sp>
      <p:sp>
        <p:nvSpPr>
          <p:cNvPr id="43" name="AutoShape 82"/>
          <p:cNvSpPr>
            <a:spLocks/>
          </p:cNvSpPr>
          <p:nvPr/>
        </p:nvSpPr>
        <p:spPr bwMode="auto">
          <a:xfrm>
            <a:off x="2407404" y="884153"/>
            <a:ext cx="316951" cy="2971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67" y="5419"/>
                </a:moveTo>
                <a:cubicBezTo>
                  <a:pt x="4051" y="5419"/>
                  <a:pt x="4271" y="5505"/>
                  <a:pt x="4428" y="5687"/>
                </a:cubicBezTo>
                <a:cubicBezTo>
                  <a:pt x="4586" y="5865"/>
                  <a:pt x="4701" y="6078"/>
                  <a:pt x="4766" y="6326"/>
                </a:cubicBezTo>
                <a:cubicBezTo>
                  <a:pt x="4835" y="6574"/>
                  <a:pt x="4879" y="6836"/>
                  <a:pt x="4893" y="7106"/>
                </a:cubicBezTo>
                <a:cubicBezTo>
                  <a:pt x="4910" y="7377"/>
                  <a:pt x="4917" y="7596"/>
                  <a:pt x="4917" y="7760"/>
                </a:cubicBezTo>
                <a:lnTo>
                  <a:pt x="4917" y="9856"/>
                </a:lnTo>
                <a:cubicBezTo>
                  <a:pt x="4809" y="9928"/>
                  <a:pt x="4720" y="10015"/>
                  <a:pt x="4646" y="10110"/>
                </a:cubicBezTo>
                <a:cubicBezTo>
                  <a:pt x="4574" y="10208"/>
                  <a:pt x="4468" y="10257"/>
                  <a:pt x="4329" y="10257"/>
                </a:cubicBezTo>
                <a:lnTo>
                  <a:pt x="561" y="10257"/>
                </a:lnTo>
                <a:cubicBezTo>
                  <a:pt x="439" y="10257"/>
                  <a:pt x="338" y="10208"/>
                  <a:pt x="256" y="10110"/>
                </a:cubicBezTo>
                <a:cubicBezTo>
                  <a:pt x="177" y="10015"/>
                  <a:pt x="93" y="9928"/>
                  <a:pt x="0" y="9856"/>
                </a:cubicBezTo>
                <a:lnTo>
                  <a:pt x="0" y="7760"/>
                </a:lnTo>
                <a:cubicBezTo>
                  <a:pt x="0" y="7596"/>
                  <a:pt x="4" y="7377"/>
                  <a:pt x="12" y="7106"/>
                </a:cubicBezTo>
                <a:cubicBezTo>
                  <a:pt x="19" y="6836"/>
                  <a:pt x="57" y="6574"/>
                  <a:pt x="124" y="6326"/>
                </a:cubicBezTo>
                <a:cubicBezTo>
                  <a:pt x="196" y="6078"/>
                  <a:pt x="309" y="5865"/>
                  <a:pt x="465" y="5687"/>
                </a:cubicBezTo>
                <a:cubicBezTo>
                  <a:pt x="624" y="5508"/>
                  <a:pt x="842" y="5419"/>
                  <a:pt x="1123" y="5419"/>
                </a:cubicBezTo>
                <a:cubicBezTo>
                  <a:pt x="782" y="5151"/>
                  <a:pt x="508" y="4803"/>
                  <a:pt x="304" y="4377"/>
                </a:cubicBezTo>
                <a:cubicBezTo>
                  <a:pt x="103" y="3950"/>
                  <a:pt x="0" y="3469"/>
                  <a:pt x="0" y="2937"/>
                </a:cubicBezTo>
                <a:cubicBezTo>
                  <a:pt x="0" y="2539"/>
                  <a:pt x="64" y="2162"/>
                  <a:pt x="189" y="1805"/>
                </a:cubicBezTo>
                <a:cubicBezTo>
                  <a:pt x="316" y="1448"/>
                  <a:pt x="491" y="1134"/>
                  <a:pt x="717" y="861"/>
                </a:cubicBezTo>
                <a:cubicBezTo>
                  <a:pt x="943" y="590"/>
                  <a:pt x="1207" y="380"/>
                  <a:pt x="1504" y="227"/>
                </a:cubicBezTo>
                <a:cubicBezTo>
                  <a:pt x="1804" y="77"/>
                  <a:pt x="2119" y="0"/>
                  <a:pt x="2445" y="0"/>
                </a:cubicBezTo>
                <a:cubicBezTo>
                  <a:pt x="2793" y="0"/>
                  <a:pt x="3115" y="77"/>
                  <a:pt x="3412" y="227"/>
                </a:cubicBezTo>
                <a:cubicBezTo>
                  <a:pt x="3712" y="380"/>
                  <a:pt x="3969" y="590"/>
                  <a:pt x="4188" y="861"/>
                </a:cubicBezTo>
                <a:cubicBezTo>
                  <a:pt x="4406" y="1134"/>
                  <a:pt x="4584" y="1448"/>
                  <a:pt x="4716" y="1805"/>
                </a:cubicBezTo>
                <a:cubicBezTo>
                  <a:pt x="4850" y="2162"/>
                  <a:pt x="4917" y="2539"/>
                  <a:pt x="4917" y="2937"/>
                </a:cubicBezTo>
                <a:cubicBezTo>
                  <a:pt x="4917" y="3458"/>
                  <a:pt x="4814" y="3939"/>
                  <a:pt x="4603" y="4371"/>
                </a:cubicBezTo>
                <a:cubicBezTo>
                  <a:pt x="4392" y="4800"/>
                  <a:pt x="4115" y="5151"/>
                  <a:pt x="3767" y="5419"/>
                </a:cubicBezTo>
                <a:moveTo>
                  <a:pt x="18165" y="12062"/>
                </a:moveTo>
                <a:cubicBezTo>
                  <a:pt x="18672" y="12604"/>
                  <a:pt x="19070" y="13142"/>
                  <a:pt x="19356" y="13669"/>
                </a:cubicBezTo>
                <a:cubicBezTo>
                  <a:pt x="19641" y="14196"/>
                  <a:pt x="19788" y="14801"/>
                  <a:pt x="19788" y="15480"/>
                </a:cubicBezTo>
                <a:lnTo>
                  <a:pt x="19788" y="20816"/>
                </a:lnTo>
                <a:cubicBezTo>
                  <a:pt x="19694" y="20868"/>
                  <a:pt x="19620" y="20931"/>
                  <a:pt x="19557" y="20995"/>
                </a:cubicBezTo>
                <a:cubicBezTo>
                  <a:pt x="19497" y="21061"/>
                  <a:pt x="19425" y="21122"/>
                  <a:pt x="19344" y="21191"/>
                </a:cubicBezTo>
                <a:cubicBezTo>
                  <a:pt x="19262" y="21251"/>
                  <a:pt x="19173" y="21317"/>
                  <a:pt x="19075" y="21386"/>
                </a:cubicBezTo>
                <a:cubicBezTo>
                  <a:pt x="18976" y="21455"/>
                  <a:pt x="18835" y="21528"/>
                  <a:pt x="18662" y="21599"/>
                </a:cubicBezTo>
                <a:lnTo>
                  <a:pt x="2942" y="21599"/>
                </a:lnTo>
                <a:cubicBezTo>
                  <a:pt x="2675" y="21599"/>
                  <a:pt x="2467" y="21499"/>
                  <a:pt x="2318" y="21291"/>
                </a:cubicBezTo>
                <a:cubicBezTo>
                  <a:pt x="2167" y="21081"/>
                  <a:pt x="2003" y="20926"/>
                  <a:pt x="1819" y="20816"/>
                </a:cubicBezTo>
                <a:lnTo>
                  <a:pt x="1819" y="15480"/>
                </a:lnTo>
                <a:cubicBezTo>
                  <a:pt x="1819" y="14763"/>
                  <a:pt x="1989" y="14127"/>
                  <a:pt x="2335" y="13571"/>
                </a:cubicBezTo>
                <a:cubicBezTo>
                  <a:pt x="2678" y="13018"/>
                  <a:pt x="3052" y="12511"/>
                  <a:pt x="3460" y="12062"/>
                </a:cubicBezTo>
                <a:cubicBezTo>
                  <a:pt x="3535" y="11970"/>
                  <a:pt x="3633" y="11869"/>
                  <a:pt x="3753" y="11766"/>
                </a:cubicBezTo>
                <a:cubicBezTo>
                  <a:pt x="3873" y="11659"/>
                  <a:pt x="4000" y="11590"/>
                  <a:pt x="4137" y="11553"/>
                </a:cubicBezTo>
                <a:cubicBezTo>
                  <a:pt x="4276" y="11495"/>
                  <a:pt x="4432" y="11466"/>
                  <a:pt x="4610" y="11455"/>
                </a:cubicBezTo>
                <a:cubicBezTo>
                  <a:pt x="4785" y="11446"/>
                  <a:pt x="4956" y="11423"/>
                  <a:pt x="5126" y="11388"/>
                </a:cubicBezTo>
                <a:cubicBezTo>
                  <a:pt x="5594" y="11299"/>
                  <a:pt x="6091" y="11210"/>
                  <a:pt x="6621" y="11121"/>
                </a:cubicBezTo>
                <a:cubicBezTo>
                  <a:pt x="7149" y="11034"/>
                  <a:pt x="7665" y="10945"/>
                  <a:pt x="8172" y="10853"/>
                </a:cubicBezTo>
                <a:cubicBezTo>
                  <a:pt x="7483" y="10326"/>
                  <a:pt x="6928" y="9632"/>
                  <a:pt x="6513" y="8762"/>
                </a:cubicBezTo>
                <a:cubicBezTo>
                  <a:pt x="6093" y="7896"/>
                  <a:pt x="5884" y="6940"/>
                  <a:pt x="5884" y="5903"/>
                </a:cubicBezTo>
                <a:cubicBezTo>
                  <a:pt x="5884" y="5097"/>
                  <a:pt x="6016" y="4331"/>
                  <a:pt x="6275" y="3608"/>
                </a:cubicBezTo>
                <a:cubicBezTo>
                  <a:pt x="6535" y="2885"/>
                  <a:pt x="6887" y="2260"/>
                  <a:pt x="7331" y="1733"/>
                </a:cubicBezTo>
                <a:cubicBezTo>
                  <a:pt x="7778" y="1203"/>
                  <a:pt x="8299" y="786"/>
                  <a:pt x="8894" y="472"/>
                </a:cubicBezTo>
                <a:cubicBezTo>
                  <a:pt x="9494" y="158"/>
                  <a:pt x="10125" y="3"/>
                  <a:pt x="10802" y="3"/>
                </a:cubicBezTo>
                <a:cubicBezTo>
                  <a:pt x="11476" y="3"/>
                  <a:pt x="12112" y="158"/>
                  <a:pt x="12710" y="472"/>
                </a:cubicBezTo>
                <a:cubicBezTo>
                  <a:pt x="13307" y="786"/>
                  <a:pt x="13826" y="1203"/>
                  <a:pt x="14272" y="1733"/>
                </a:cubicBezTo>
                <a:cubicBezTo>
                  <a:pt x="14716" y="2260"/>
                  <a:pt x="15067" y="2885"/>
                  <a:pt x="15328" y="3608"/>
                </a:cubicBezTo>
                <a:cubicBezTo>
                  <a:pt x="15590" y="4331"/>
                  <a:pt x="15719" y="5097"/>
                  <a:pt x="15719" y="5903"/>
                </a:cubicBezTo>
                <a:cubicBezTo>
                  <a:pt x="15719" y="6939"/>
                  <a:pt x="15513" y="7890"/>
                  <a:pt x="15100" y="8757"/>
                </a:cubicBezTo>
                <a:cubicBezTo>
                  <a:pt x="14685" y="9620"/>
                  <a:pt x="14128" y="10320"/>
                  <a:pt x="13432" y="10853"/>
                </a:cubicBezTo>
                <a:cubicBezTo>
                  <a:pt x="13936" y="10945"/>
                  <a:pt x="14452" y="11031"/>
                  <a:pt x="14978" y="11115"/>
                </a:cubicBezTo>
                <a:cubicBezTo>
                  <a:pt x="15504" y="11198"/>
                  <a:pt x="16005" y="11288"/>
                  <a:pt x="16478" y="11388"/>
                </a:cubicBezTo>
                <a:cubicBezTo>
                  <a:pt x="16653" y="11426"/>
                  <a:pt x="16826" y="11449"/>
                  <a:pt x="16994" y="11455"/>
                </a:cubicBezTo>
                <a:cubicBezTo>
                  <a:pt x="17162" y="11466"/>
                  <a:pt x="17323" y="11495"/>
                  <a:pt x="17467" y="11553"/>
                </a:cubicBezTo>
                <a:cubicBezTo>
                  <a:pt x="17603" y="11590"/>
                  <a:pt x="17731" y="11659"/>
                  <a:pt x="17851" y="11766"/>
                </a:cubicBezTo>
                <a:cubicBezTo>
                  <a:pt x="17966" y="11869"/>
                  <a:pt x="18074" y="11970"/>
                  <a:pt x="18165" y="12062"/>
                </a:cubicBezTo>
                <a:moveTo>
                  <a:pt x="20474" y="5419"/>
                </a:moveTo>
                <a:cubicBezTo>
                  <a:pt x="20757" y="5419"/>
                  <a:pt x="20973" y="5505"/>
                  <a:pt x="21124" y="5687"/>
                </a:cubicBezTo>
                <a:cubicBezTo>
                  <a:pt x="21271" y="5865"/>
                  <a:pt x="21381" y="6078"/>
                  <a:pt x="21448" y="6326"/>
                </a:cubicBezTo>
                <a:cubicBezTo>
                  <a:pt x="21520" y="6574"/>
                  <a:pt x="21561" y="6836"/>
                  <a:pt x="21576" y="7106"/>
                </a:cubicBezTo>
                <a:cubicBezTo>
                  <a:pt x="21592" y="7377"/>
                  <a:pt x="21599" y="7596"/>
                  <a:pt x="21599" y="7760"/>
                </a:cubicBezTo>
                <a:lnTo>
                  <a:pt x="21599" y="9856"/>
                </a:lnTo>
                <a:cubicBezTo>
                  <a:pt x="21508" y="9928"/>
                  <a:pt x="21422" y="10015"/>
                  <a:pt x="21340" y="10110"/>
                </a:cubicBezTo>
                <a:cubicBezTo>
                  <a:pt x="21261" y="10208"/>
                  <a:pt x="21158" y="10257"/>
                  <a:pt x="21036" y="10257"/>
                </a:cubicBezTo>
                <a:lnTo>
                  <a:pt x="17268" y="10257"/>
                </a:lnTo>
                <a:cubicBezTo>
                  <a:pt x="17131" y="10257"/>
                  <a:pt x="17023" y="10208"/>
                  <a:pt x="16953" y="10110"/>
                </a:cubicBezTo>
                <a:cubicBezTo>
                  <a:pt x="16879" y="10015"/>
                  <a:pt x="16790" y="9928"/>
                  <a:pt x="16682" y="9856"/>
                </a:cubicBezTo>
                <a:lnTo>
                  <a:pt x="16682" y="7760"/>
                </a:lnTo>
                <a:cubicBezTo>
                  <a:pt x="16682" y="7596"/>
                  <a:pt x="16692" y="7377"/>
                  <a:pt x="16706" y="7106"/>
                </a:cubicBezTo>
                <a:cubicBezTo>
                  <a:pt x="16720" y="6836"/>
                  <a:pt x="16766" y="6574"/>
                  <a:pt x="16836" y="6326"/>
                </a:cubicBezTo>
                <a:cubicBezTo>
                  <a:pt x="16912" y="6078"/>
                  <a:pt x="17023" y="5865"/>
                  <a:pt x="17183" y="5687"/>
                </a:cubicBezTo>
                <a:cubicBezTo>
                  <a:pt x="17337" y="5508"/>
                  <a:pt x="17556" y="5419"/>
                  <a:pt x="17829" y="5419"/>
                </a:cubicBezTo>
                <a:cubicBezTo>
                  <a:pt x="17488" y="5151"/>
                  <a:pt x="17210" y="4803"/>
                  <a:pt x="16999" y="4377"/>
                </a:cubicBezTo>
                <a:cubicBezTo>
                  <a:pt x="16788" y="3950"/>
                  <a:pt x="16682" y="3469"/>
                  <a:pt x="16682" y="2937"/>
                </a:cubicBezTo>
                <a:cubicBezTo>
                  <a:pt x="16682" y="2539"/>
                  <a:pt x="16744" y="2162"/>
                  <a:pt x="16872" y="1805"/>
                </a:cubicBezTo>
                <a:cubicBezTo>
                  <a:pt x="16999" y="1448"/>
                  <a:pt x="17174" y="1134"/>
                  <a:pt x="17400" y="861"/>
                </a:cubicBezTo>
                <a:cubicBezTo>
                  <a:pt x="17625" y="590"/>
                  <a:pt x="17889" y="380"/>
                  <a:pt x="18187" y="227"/>
                </a:cubicBezTo>
                <a:cubicBezTo>
                  <a:pt x="18487" y="77"/>
                  <a:pt x="18808" y="0"/>
                  <a:pt x="19152" y="0"/>
                </a:cubicBezTo>
                <a:cubicBezTo>
                  <a:pt x="19480" y="0"/>
                  <a:pt x="19795" y="77"/>
                  <a:pt x="20095" y="227"/>
                </a:cubicBezTo>
                <a:cubicBezTo>
                  <a:pt x="20395" y="380"/>
                  <a:pt x="20656" y="590"/>
                  <a:pt x="20882" y="861"/>
                </a:cubicBezTo>
                <a:cubicBezTo>
                  <a:pt x="21108" y="1134"/>
                  <a:pt x="21285" y="1448"/>
                  <a:pt x="21412" y="1805"/>
                </a:cubicBezTo>
                <a:cubicBezTo>
                  <a:pt x="21537" y="2162"/>
                  <a:pt x="21599" y="2539"/>
                  <a:pt x="21599" y="2937"/>
                </a:cubicBezTo>
                <a:cubicBezTo>
                  <a:pt x="21599" y="3458"/>
                  <a:pt x="21499" y="3939"/>
                  <a:pt x="21295" y="4371"/>
                </a:cubicBezTo>
                <a:cubicBezTo>
                  <a:pt x="21093" y="4800"/>
                  <a:pt x="20820" y="5151"/>
                  <a:pt x="20474" y="5419"/>
                </a:cubicBezTo>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16" name="AutoShape 43"/>
          <p:cNvSpPr>
            <a:spLocks/>
          </p:cNvSpPr>
          <p:nvPr/>
        </p:nvSpPr>
        <p:spPr bwMode="auto">
          <a:xfrm>
            <a:off x="2404953" y="884153"/>
            <a:ext cx="316951" cy="3255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63" y="0"/>
                </a:moveTo>
                <a:cubicBezTo>
                  <a:pt x="20630" y="0"/>
                  <a:pt x="20946" y="158"/>
                  <a:pt x="21208" y="478"/>
                </a:cubicBezTo>
                <a:cubicBezTo>
                  <a:pt x="21470" y="798"/>
                  <a:pt x="21599" y="1177"/>
                  <a:pt x="21599" y="1615"/>
                </a:cubicBezTo>
                <a:lnTo>
                  <a:pt x="21599" y="19984"/>
                </a:lnTo>
                <a:cubicBezTo>
                  <a:pt x="21599" y="20422"/>
                  <a:pt x="21470" y="20803"/>
                  <a:pt x="21208" y="21124"/>
                </a:cubicBezTo>
                <a:cubicBezTo>
                  <a:pt x="20948" y="21441"/>
                  <a:pt x="20632" y="21599"/>
                  <a:pt x="20263" y="21599"/>
                </a:cubicBezTo>
                <a:lnTo>
                  <a:pt x="1346" y="21599"/>
                </a:lnTo>
                <a:cubicBezTo>
                  <a:pt x="981" y="21599"/>
                  <a:pt x="663" y="21441"/>
                  <a:pt x="396" y="21124"/>
                </a:cubicBezTo>
                <a:cubicBezTo>
                  <a:pt x="132" y="20803"/>
                  <a:pt x="0" y="20422"/>
                  <a:pt x="0" y="19984"/>
                </a:cubicBezTo>
                <a:lnTo>
                  <a:pt x="0" y="1615"/>
                </a:lnTo>
                <a:cubicBezTo>
                  <a:pt x="0" y="1177"/>
                  <a:pt x="132" y="798"/>
                  <a:pt x="396" y="478"/>
                </a:cubicBezTo>
                <a:cubicBezTo>
                  <a:pt x="661" y="158"/>
                  <a:pt x="979" y="0"/>
                  <a:pt x="1346" y="0"/>
                </a:cubicBezTo>
                <a:lnTo>
                  <a:pt x="20263" y="0"/>
                </a:lnTo>
                <a:close/>
                <a:moveTo>
                  <a:pt x="19805" y="2170"/>
                </a:moveTo>
                <a:lnTo>
                  <a:pt x="1801" y="2170"/>
                </a:lnTo>
                <a:lnTo>
                  <a:pt x="1801" y="19440"/>
                </a:lnTo>
                <a:lnTo>
                  <a:pt x="19805" y="19440"/>
                </a:lnTo>
                <a:lnTo>
                  <a:pt x="19805" y="2170"/>
                </a:lnTo>
                <a:close/>
                <a:moveTo>
                  <a:pt x="5425" y="8662"/>
                </a:moveTo>
                <a:cubicBezTo>
                  <a:pt x="4910" y="8662"/>
                  <a:pt x="4475" y="8454"/>
                  <a:pt x="4125" y="8034"/>
                </a:cubicBezTo>
                <a:cubicBezTo>
                  <a:pt x="3770" y="7611"/>
                  <a:pt x="3598" y="7103"/>
                  <a:pt x="3598" y="6512"/>
                </a:cubicBezTo>
                <a:cubicBezTo>
                  <a:pt x="3598" y="5895"/>
                  <a:pt x="3770" y="5372"/>
                  <a:pt x="4125" y="4952"/>
                </a:cubicBezTo>
                <a:cubicBezTo>
                  <a:pt x="4477" y="4526"/>
                  <a:pt x="4910" y="4321"/>
                  <a:pt x="5425" y="4321"/>
                </a:cubicBezTo>
                <a:cubicBezTo>
                  <a:pt x="5914" y="4321"/>
                  <a:pt x="6340" y="4529"/>
                  <a:pt x="6693" y="4952"/>
                </a:cubicBezTo>
                <a:cubicBezTo>
                  <a:pt x="7045" y="5372"/>
                  <a:pt x="7219" y="5895"/>
                  <a:pt x="7219" y="6512"/>
                </a:cubicBezTo>
                <a:cubicBezTo>
                  <a:pt x="7219" y="7103"/>
                  <a:pt x="7045" y="7611"/>
                  <a:pt x="6693" y="8034"/>
                </a:cubicBezTo>
                <a:cubicBezTo>
                  <a:pt x="6340" y="8454"/>
                  <a:pt x="5914" y="8662"/>
                  <a:pt x="5425" y="8662"/>
                </a:cubicBezTo>
                <a:moveTo>
                  <a:pt x="18001" y="17287"/>
                </a:moveTo>
                <a:lnTo>
                  <a:pt x="3598" y="17287"/>
                </a:lnTo>
                <a:lnTo>
                  <a:pt x="3598" y="15810"/>
                </a:lnTo>
                <a:lnTo>
                  <a:pt x="6845" y="10745"/>
                </a:lnTo>
                <a:lnTo>
                  <a:pt x="9045" y="12942"/>
                </a:lnTo>
                <a:lnTo>
                  <a:pt x="13193" y="5387"/>
                </a:lnTo>
                <a:lnTo>
                  <a:pt x="17998" y="11350"/>
                </a:lnTo>
                <a:lnTo>
                  <a:pt x="17998" y="17287"/>
                </a:lnTo>
                <a:close/>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20" name="AutoShape 20"/>
          <p:cNvSpPr>
            <a:spLocks/>
          </p:cNvSpPr>
          <p:nvPr/>
        </p:nvSpPr>
        <p:spPr bwMode="auto">
          <a:xfrm>
            <a:off x="2404951" y="864301"/>
            <a:ext cx="316951" cy="2959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87" y="2580"/>
                </a:moveTo>
                <a:cubicBezTo>
                  <a:pt x="20419" y="2580"/>
                  <a:pt x="20793" y="2735"/>
                  <a:pt x="21116" y="3052"/>
                </a:cubicBezTo>
                <a:cubicBezTo>
                  <a:pt x="21438" y="3372"/>
                  <a:pt x="21599" y="3743"/>
                  <a:pt x="21599" y="4175"/>
                </a:cubicBezTo>
                <a:lnTo>
                  <a:pt x="21599" y="19987"/>
                </a:lnTo>
                <a:cubicBezTo>
                  <a:pt x="21599" y="20419"/>
                  <a:pt x="21438" y="20796"/>
                  <a:pt x="21116" y="21116"/>
                </a:cubicBezTo>
                <a:cubicBezTo>
                  <a:pt x="20793" y="21438"/>
                  <a:pt x="20419" y="21599"/>
                  <a:pt x="19987" y="21599"/>
                </a:cubicBezTo>
                <a:lnTo>
                  <a:pt x="1612" y="21599"/>
                </a:lnTo>
                <a:cubicBezTo>
                  <a:pt x="1180" y="21599"/>
                  <a:pt x="806" y="21438"/>
                  <a:pt x="483" y="21116"/>
                </a:cubicBezTo>
                <a:cubicBezTo>
                  <a:pt x="161" y="20796"/>
                  <a:pt x="0" y="20419"/>
                  <a:pt x="0" y="19987"/>
                </a:cubicBezTo>
                <a:lnTo>
                  <a:pt x="0" y="4175"/>
                </a:lnTo>
                <a:cubicBezTo>
                  <a:pt x="0" y="3743"/>
                  <a:pt x="161" y="3372"/>
                  <a:pt x="483" y="3052"/>
                </a:cubicBezTo>
                <a:cubicBezTo>
                  <a:pt x="806" y="2735"/>
                  <a:pt x="1180" y="2580"/>
                  <a:pt x="1612" y="2580"/>
                </a:cubicBezTo>
                <a:lnTo>
                  <a:pt x="2150" y="2580"/>
                </a:lnTo>
                <a:lnTo>
                  <a:pt x="2150" y="2401"/>
                </a:lnTo>
                <a:cubicBezTo>
                  <a:pt x="2150" y="2116"/>
                  <a:pt x="2196" y="1828"/>
                  <a:pt x="2288" y="1540"/>
                </a:cubicBezTo>
                <a:cubicBezTo>
                  <a:pt x="2381" y="1249"/>
                  <a:pt x="2530" y="990"/>
                  <a:pt x="2738" y="766"/>
                </a:cubicBezTo>
                <a:cubicBezTo>
                  <a:pt x="2942" y="541"/>
                  <a:pt x="3216" y="360"/>
                  <a:pt x="3555" y="213"/>
                </a:cubicBezTo>
                <a:cubicBezTo>
                  <a:pt x="3895" y="75"/>
                  <a:pt x="4310" y="0"/>
                  <a:pt x="4796" y="0"/>
                </a:cubicBezTo>
                <a:cubicBezTo>
                  <a:pt x="5283" y="0"/>
                  <a:pt x="5698" y="75"/>
                  <a:pt x="6037" y="213"/>
                </a:cubicBezTo>
                <a:cubicBezTo>
                  <a:pt x="6377" y="360"/>
                  <a:pt x="6651" y="541"/>
                  <a:pt x="6858" y="766"/>
                </a:cubicBezTo>
                <a:cubicBezTo>
                  <a:pt x="7062" y="990"/>
                  <a:pt x="7215" y="1255"/>
                  <a:pt x="7313" y="1546"/>
                </a:cubicBezTo>
                <a:cubicBezTo>
                  <a:pt x="7411" y="1840"/>
                  <a:pt x="7457" y="2125"/>
                  <a:pt x="7457" y="2401"/>
                </a:cubicBezTo>
                <a:lnTo>
                  <a:pt x="7457" y="2580"/>
                </a:lnTo>
                <a:lnTo>
                  <a:pt x="8133" y="2580"/>
                </a:lnTo>
                <a:lnTo>
                  <a:pt x="8133" y="2401"/>
                </a:lnTo>
                <a:cubicBezTo>
                  <a:pt x="8133" y="2116"/>
                  <a:pt x="8179" y="1828"/>
                  <a:pt x="8269" y="1540"/>
                </a:cubicBezTo>
                <a:cubicBezTo>
                  <a:pt x="8364" y="1249"/>
                  <a:pt x="8511" y="990"/>
                  <a:pt x="8718" y="766"/>
                </a:cubicBezTo>
                <a:cubicBezTo>
                  <a:pt x="8925" y="541"/>
                  <a:pt x="9199" y="360"/>
                  <a:pt x="9538" y="213"/>
                </a:cubicBezTo>
                <a:cubicBezTo>
                  <a:pt x="9878" y="74"/>
                  <a:pt x="10293" y="0"/>
                  <a:pt x="10779" y="0"/>
                </a:cubicBezTo>
                <a:cubicBezTo>
                  <a:pt x="11266" y="0"/>
                  <a:pt x="11678" y="74"/>
                  <a:pt x="12020" y="213"/>
                </a:cubicBezTo>
                <a:cubicBezTo>
                  <a:pt x="12360" y="360"/>
                  <a:pt x="12636" y="541"/>
                  <a:pt x="12852" y="766"/>
                </a:cubicBezTo>
                <a:cubicBezTo>
                  <a:pt x="13068" y="990"/>
                  <a:pt x="13227" y="1255"/>
                  <a:pt x="13322" y="1546"/>
                </a:cubicBezTo>
                <a:cubicBezTo>
                  <a:pt x="13417" y="1840"/>
                  <a:pt x="13469" y="2125"/>
                  <a:pt x="13469" y="2401"/>
                </a:cubicBezTo>
                <a:lnTo>
                  <a:pt x="13469" y="2580"/>
                </a:lnTo>
                <a:lnTo>
                  <a:pt x="14142" y="2580"/>
                </a:lnTo>
                <a:lnTo>
                  <a:pt x="14142" y="2401"/>
                </a:lnTo>
                <a:cubicBezTo>
                  <a:pt x="14142" y="2116"/>
                  <a:pt x="14191" y="1828"/>
                  <a:pt x="14286" y="1540"/>
                </a:cubicBezTo>
                <a:cubicBezTo>
                  <a:pt x="14384" y="1249"/>
                  <a:pt x="14534" y="990"/>
                  <a:pt x="14741" y="765"/>
                </a:cubicBezTo>
                <a:cubicBezTo>
                  <a:pt x="14948" y="541"/>
                  <a:pt x="15219" y="359"/>
                  <a:pt x="15556" y="213"/>
                </a:cubicBezTo>
                <a:cubicBezTo>
                  <a:pt x="15890" y="74"/>
                  <a:pt x="16305" y="0"/>
                  <a:pt x="16803" y="0"/>
                </a:cubicBezTo>
                <a:cubicBezTo>
                  <a:pt x="17289" y="0"/>
                  <a:pt x="17704" y="74"/>
                  <a:pt x="18044" y="213"/>
                </a:cubicBezTo>
                <a:cubicBezTo>
                  <a:pt x="18383" y="359"/>
                  <a:pt x="18657" y="541"/>
                  <a:pt x="18864" y="765"/>
                </a:cubicBezTo>
                <a:cubicBezTo>
                  <a:pt x="19069" y="990"/>
                  <a:pt x="19218" y="1255"/>
                  <a:pt x="19311" y="1546"/>
                </a:cubicBezTo>
                <a:cubicBezTo>
                  <a:pt x="19403" y="1839"/>
                  <a:pt x="19449" y="2125"/>
                  <a:pt x="19449" y="2401"/>
                </a:cubicBezTo>
                <a:lnTo>
                  <a:pt x="19449" y="2580"/>
                </a:lnTo>
                <a:lnTo>
                  <a:pt x="19987" y="2580"/>
                </a:lnTo>
                <a:close/>
                <a:moveTo>
                  <a:pt x="6066" y="7968"/>
                </a:moveTo>
                <a:lnTo>
                  <a:pt x="2179" y="7968"/>
                </a:lnTo>
                <a:lnTo>
                  <a:pt x="2179" y="11443"/>
                </a:lnTo>
                <a:lnTo>
                  <a:pt x="6066" y="11443"/>
                </a:lnTo>
                <a:lnTo>
                  <a:pt x="6066" y="7968"/>
                </a:lnTo>
                <a:close/>
                <a:moveTo>
                  <a:pt x="6066" y="11976"/>
                </a:moveTo>
                <a:lnTo>
                  <a:pt x="2179" y="11976"/>
                </a:lnTo>
                <a:lnTo>
                  <a:pt x="2179" y="15452"/>
                </a:lnTo>
                <a:lnTo>
                  <a:pt x="6066" y="15452"/>
                </a:lnTo>
                <a:lnTo>
                  <a:pt x="6066" y="11976"/>
                </a:lnTo>
                <a:close/>
                <a:moveTo>
                  <a:pt x="6066" y="15976"/>
                </a:moveTo>
                <a:lnTo>
                  <a:pt x="2179" y="15976"/>
                </a:lnTo>
                <a:lnTo>
                  <a:pt x="2179" y="19422"/>
                </a:lnTo>
                <a:lnTo>
                  <a:pt x="6066" y="19422"/>
                </a:lnTo>
                <a:lnTo>
                  <a:pt x="6066" y="15976"/>
                </a:lnTo>
                <a:close/>
                <a:moveTo>
                  <a:pt x="3754" y="5543"/>
                </a:moveTo>
                <a:cubicBezTo>
                  <a:pt x="3754" y="6067"/>
                  <a:pt x="4102" y="6323"/>
                  <a:pt x="4799" y="6323"/>
                </a:cubicBezTo>
                <a:cubicBezTo>
                  <a:pt x="5499" y="6323"/>
                  <a:pt x="5847" y="6067"/>
                  <a:pt x="5847" y="5543"/>
                </a:cubicBezTo>
                <a:lnTo>
                  <a:pt x="5847" y="2398"/>
                </a:lnTo>
                <a:cubicBezTo>
                  <a:pt x="5847" y="1877"/>
                  <a:pt x="5499" y="1612"/>
                  <a:pt x="4799" y="1612"/>
                </a:cubicBezTo>
                <a:cubicBezTo>
                  <a:pt x="4102" y="1612"/>
                  <a:pt x="3754" y="1877"/>
                  <a:pt x="3754" y="2398"/>
                </a:cubicBezTo>
                <a:lnTo>
                  <a:pt x="3754" y="5543"/>
                </a:lnTo>
                <a:close/>
                <a:moveTo>
                  <a:pt x="10535" y="7968"/>
                </a:moveTo>
                <a:lnTo>
                  <a:pt x="6607" y="7968"/>
                </a:lnTo>
                <a:lnTo>
                  <a:pt x="6607" y="11443"/>
                </a:lnTo>
                <a:lnTo>
                  <a:pt x="10535" y="11443"/>
                </a:lnTo>
                <a:lnTo>
                  <a:pt x="10535" y="7968"/>
                </a:lnTo>
                <a:close/>
                <a:moveTo>
                  <a:pt x="10535" y="11976"/>
                </a:moveTo>
                <a:lnTo>
                  <a:pt x="6607" y="11976"/>
                </a:lnTo>
                <a:lnTo>
                  <a:pt x="6607" y="15452"/>
                </a:lnTo>
                <a:lnTo>
                  <a:pt x="10535" y="15452"/>
                </a:lnTo>
                <a:lnTo>
                  <a:pt x="10535" y="11976"/>
                </a:lnTo>
                <a:close/>
                <a:moveTo>
                  <a:pt x="10535" y="15976"/>
                </a:moveTo>
                <a:lnTo>
                  <a:pt x="6607" y="15976"/>
                </a:lnTo>
                <a:lnTo>
                  <a:pt x="6607" y="19422"/>
                </a:lnTo>
                <a:lnTo>
                  <a:pt x="10535" y="19422"/>
                </a:lnTo>
                <a:lnTo>
                  <a:pt x="10535" y="15976"/>
                </a:lnTo>
                <a:close/>
                <a:moveTo>
                  <a:pt x="9774" y="5543"/>
                </a:moveTo>
                <a:cubicBezTo>
                  <a:pt x="9774" y="5825"/>
                  <a:pt x="9849" y="6027"/>
                  <a:pt x="9996" y="6145"/>
                </a:cubicBezTo>
                <a:cubicBezTo>
                  <a:pt x="10143" y="6269"/>
                  <a:pt x="10405" y="6323"/>
                  <a:pt x="10782" y="6323"/>
                </a:cubicBezTo>
                <a:cubicBezTo>
                  <a:pt x="11159" y="6323"/>
                  <a:pt x="11427" y="6263"/>
                  <a:pt x="11588" y="6139"/>
                </a:cubicBezTo>
                <a:cubicBezTo>
                  <a:pt x="11750" y="6015"/>
                  <a:pt x="11830" y="5819"/>
                  <a:pt x="11830" y="5543"/>
                </a:cubicBezTo>
                <a:lnTo>
                  <a:pt x="11830" y="2398"/>
                </a:lnTo>
                <a:cubicBezTo>
                  <a:pt x="11830" y="2128"/>
                  <a:pt x="11750" y="1932"/>
                  <a:pt x="11588" y="1802"/>
                </a:cubicBezTo>
                <a:cubicBezTo>
                  <a:pt x="11427" y="1673"/>
                  <a:pt x="11159" y="1612"/>
                  <a:pt x="10782" y="1612"/>
                </a:cubicBezTo>
                <a:cubicBezTo>
                  <a:pt x="10405" y="1612"/>
                  <a:pt x="10143" y="1679"/>
                  <a:pt x="9996" y="1814"/>
                </a:cubicBezTo>
                <a:cubicBezTo>
                  <a:pt x="9849" y="1944"/>
                  <a:pt x="9774" y="2139"/>
                  <a:pt x="9774" y="2398"/>
                </a:cubicBezTo>
                <a:lnTo>
                  <a:pt x="9774" y="5543"/>
                </a:lnTo>
                <a:close/>
                <a:moveTo>
                  <a:pt x="14986" y="7968"/>
                </a:moveTo>
                <a:lnTo>
                  <a:pt x="11073" y="7968"/>
                </a:lnTo>
                <a:lnTo>
                  <a:pt x="11073" y="11443"/>
                </a:lnTo>
                <a:lnTo>
                  <a:pt x="14986" y="11443"/>
                </a:lnTo>
                <a:lnTo>
                  <a:pt x="14986" y="7968"/>
                </a:lnTo>
                <a:close/>
                <a:moveTo>
                  <a:pt x="14986" y="11976"/>
                </a:moveTo>
                <a:lnTo>
                  <a:pt x="11073" y="11976"/>
                </a:lnTo>
                <a:lnTo>
                  <a:pt x="11073" y="15452"/>
                </a:lnTo>
                <a:lnTo>
                  <a:pt x="14986" y="15452"/>
                </a:lnTo>
                <a:lnTo>
                  <a:pt x="14986" y="11976"/>
                </a:lnTo>
                <a:close/>
                <a:moveTo>
                  <a:pt x="14986" y="15976"/>
                </a:moveTo>
                <a:lnTo>
                  <a:pt x="11073" y="15976"/>
                </a:lnTo>
                <a:lnTo>
                  <a:pt x="11073" y="19422"/>
                </a:lnTo>
                <a:lnTo>
                  <a:pt x="14986" y="19422"/>
                </a:lnTo>
                <a:lnTo>
                  <a:pt x="14986" y="15976"/>
                </a:lnTo>
                <a:close/>
                <a:moveTo>
                  <a:pt x="19423" y="7968"/>
                </a:moveTo>
                <a:lnTo>
                  <a:pt x="15521" y="7968"/>
                </a:lnTo>
                <a:lnTo>
                  <a:pt x="15521" y="11443"/>
                </a:lnTo>
                <a:lnTo>
                  <a:pt x="19423" y="11443"/>
                </a:lnTo>
                <a:lnTo>
                  <a:pt x="19423" y="7968"/>
                </a:lnTo>
                <a:close/>
                <a:moveTo>
                  <a:pt x="19423" y="11976"/>
                </a:moveTo>
                <a:lnTo>
                  <a:pt x="15521" y="11976"/>
                </a:lnTo>
                <a:lnTo>
                  <a:pt x="15521" y="15452"/>
                </a:lnTo>
                <a:lnTo>
                  <a:pt x="19423" y="15452"/>
                </a:lnTo>
                <a:lnTo>
                  <a:pt x="19423" y="11976"/>
                </a:lnTo>
                <a:close/>
                <a:moveTo>
                  <a:pt x="19423" y="15976"/>
                </a:moveTo>
                <a:lnTo>
                  <a:pt x="15521" y="15976"/>
                </a:lnTo>
                <a:lnTo>
                  <a:pt x="15521" y="19422"/>
                </a:lnTo>
                <a:lnTo>
                  <a:pt x="19423" y="19422"/>
                </a:lnTo>
                <a:lnTo>
                  <a:pt x="19423" y="15976"/>
                </a:lnTo>
                <a:close/>
                <a:moveTo>
                  <a:pt x="15758" y="5543"/>
                </a:moveTo>
                <a:cubicBezTo>
                  <a:pt x="15758" y="6067"/>
                  <a:pt x="16106" y="6323"/>
                  <a:pt x="16806" y="6323"/>
                </a:cubicBezTo>
                <a:cubicBezTo>
                  <a:pt x="17502" y="6323"/>
                  <a:pt x="17848" y="6067"/>
                  <a:pt x="17839" y="5543"/>
                </a:cubicBezTo>
                <a:lnTo>
                  <a:pt x="17839" y="2398"/>
                </a:lnTo>
                <a:cubicBezTo>
                  <a:pt x="17839" y="1877"/>
                  <a:pt x="17494" y="1612"/>
                  <a:pt x="16806" y="1612"/>
                </a:cubicBezTo>
                <a:cubicBezTo>
                  <a:pt x="16106" y="1612"/>
                  <a:pt x="15758" y="1877"/>
                  <a:pt x="15758" y="2398"/>
                </a:cubicBezTo>
                <a:lnTo>
                  <a:pt x="15758" y="5543"/>
                </a:lnTo>
                <a:close/>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graphicFrame>
        <p:nvGraphicFramePr>
          <p:cNvPr id="3" name="Diagramme 2"/>
          <p:cNvGraphicFramePr/>
          <p:nvPr>
            <p:extLst/>
          </p:nvPr>
        </p:nvGraphicFramePr>
        <p:xfrm>
          <a:off x="3048000" y="1397000"/>
          <a:ext cx="6096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pSp>
        <p:nvGrpSpPr>
          <p:cNvPr id="14" name="Groupe 13"/>
          <p:cNvGrpSpPr/>
          <p:nvPr/>
        </p:nvGrpSpPr>
        <p:grpSpPr>
          <a:xfrm>
            <a:off x="2135561" y="600051"/>
            <a:ext cx="6366657" cy="865384"/>
            <a:chOff x="2135561" y="600051"/>
            <a:chExt cx="6366657" cy="865384"/>
          </a:xfrm>
        </p:grpSpPr>
        <p:grpSp>
          <p:nvGrpSpPr>
            <p:cNvPr id="15" name="Group 49"/>
            <p:cNvGrpSpPr/>
            <p:nvPr/>
          </p:nvGrpSpPr>
          <p:grpSpPr>
            <a:xfrm>
              <a:off x="2135561" y="600051"/>
              <a:ext cx="852933" cy="865384"/>
              <a:chOff x="2285781" y="4847654"/>
              <a:chExt cx="952480" cy="966132"/>
            </a:xfrm>
          </p:grpSpPr>
          <p:sp>
            <p:nvSpPr>
              <p:cNvPr id="23" name="Oval 50"/>
              <p:cNvSpPr/>
              <p:nvPr/>
            </p:nvSpPr>
            <p:spPr bwMode="auto">
              <a:xfrm>
                <a:off x="2346028" y="4908765"/>
                <a:ext cx="840592" cy="852640"/>
              </a:xfrm>
              <a:prstGeom prst="ellipse">
                <a:avLst/>
              </a:prstGeom>
              <a:solidFill>
                <a:srgbClr val="584B4F"/>
              </a:solidFill>
              <a:ln w="3175" cmpd="sng">
                <a:noFill/>
                <a:prstDash val="soli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sp>
            <p:nvSpPr>
              <p:cNvPr id="24" name="Oval 51"/>
              <p:cNvSpPr/>
              <p:nvPr/>
            </p:nvSpPr>
            <p:spPr bwMode="auto">
              <a:xfrm>
                <a:off x="2285781" y="4847654"/>
                <a:ext cx="952480" cy="966132"/>
              </a:xfrm>
              <a:prstGeom prst="ellipse">
                <a:avLst/>
              </a:prstGeom>
              <a:noFill/>
              <a:ln w="3175" cmpd="sng">
                <a:solidFill>
                  <a:schemeClr val="tx1">
                    <a:lumMod val="60000"/>
                    <a:lumOff val="40000"/>
                  </a:schemeClr>
                </a:solidFill>
                <a:prstDash val="sys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grpSp>
        <p:sp>
          <p:nvSpPr>
            <p:cNvPr id="21" name="AutoShape 82"/>
            <p:cNvSpPr>
              <a:spLocks/>
            </p:cNvSpPr>
            <p:nvPr/>
          </p:nvSpPr>
          <p:spPr bwMode="auto">
            <a:xfrm>
              <a:off x="2407404" y="884153"/>
              <a:ext cx="316951" cy="2971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67" y="5419"/>
                  </a:moveTo>
                  <a:cubicBezTo>
                    <a:pt x="4051" y="5419"/>
                    <a:pt x="4271" y="5505"/>
                    <a:pt x="4428" y="5687"/>
                  </a:cubicBezTo>
                  <a:cubicBezTo>
                    <a:pt x="4586" y="5865"/>
                    <a:pt x="4701" y="6078"/>
                    <a:pt x="4766" y="6326"/>
                  </a:cubicBezTo>
                  <a:cubicBezTo>
                    <a:pt x="4835" y="6574"/>
                    <a:pt x="4879" y="6836"/>
                    <a:pt x="4893" y="7106"/>
                  </a:cubicBezTo>
                  <a:cubicBezTo>
                    <a:pt x="4910" y="7377"/>
                    <a:pt x="4917" y="7596"/>
                    <a:pt x="4917" y="7760"/>
                  </a:cubicBezTo>
                  <a:lnTo>
                    <a:pt x="4917" y="9856"/>
                  </a:lnTo>
                  <a:cubicBezTo>
                    <a:pt x="4809" y="9928"/>
                    <a:pt x="4720" y="10015"/>
                    <a:pt x="4646" y="10110"/>
                  </a:cubicBezTo>
                  <a:cubicBezTo>
                    <a:pt x="4574" y="10208"/>
                    <a:pt x="4468" y="10257"/>
                    <a:pt x="4329" y="10257"/>
                  </a:cubicBezTo>
                  <a:lnTo>
                    <a:pt x="561" y="10257"/>
                  </a:lnTo>
                  <a:cubicBezTo>
                    <a:pt x="439" y="10257"/>
                    <a:pt x="338" y="10208"/>
                    <a:pt x="256" y="10110"/>
                  </a:cubicBezTo>
                  <a:cubicBezTo>
                    <a:pt x="177" y="10015"/>
                    <a:pt x="93" y="9928"/>
                    <a:pt x="0" y="9856"/>
                  </a:cubicBezTo>
                  <a:lnTo>
                    <a:pt x="0" y="7760"/>
                  </a:lnTo>
                  <a:cubicBezTo>
                    <a:pt x="0" y="7596"/>
                    <a:pt x="4" y="7377"/>
                    <a:pt x="12" y="7106"/>
                  </a:cubicBezTo>
                  <a:cubicBezTo>
                    <a:pt x="19" y="6836"/>
                    <a:pt x="57" y="6574"/>
                    <a:pt x="124" y="6326"/>
                  </a:cubicBezTo>
                  <a:cubicBezTo>
                    <a:pt x="196" y="6078"/>
                    <a:pt x="309" y="5865"/>
                    <a:pt x="465" y="5687"/>
                  </a:cubicBezTo>
                  <a:cubicBezTo>
                    <a:pt x="624" y="5508"/>
                    <a:pt x="842" y="5419"/>
                    <a:pt x="1123" y="5419"/>
                  </a:cubicBezTo>
                  <a:cubicBezTo>
                    <a:pt x="782" y="5151"/>
                    <a:pt x="508" y="4803"/>
                    <a:pt x="304" y="4377"/>
                  </a:cubicBezTo>
                  <a:cubicBezTo>
                    <a:pt x="103" y="3950"/>
                    <a:pt x="0" y="3469"/>
                    <a:pt x="0" y="2937"/>
                  </a:cubicBezTo>
                  <a:cubicBezTo>
                    <a:pt x="0" y="2539"/>
                    <a:pt x="64" y="2162"/>
                    <a:pt x="189" y="1805"/>
                  </a:cubicBezTo>
                  <a:cubicBezTo>
                    <a:pt x="316" y="1448"/>
                    <a:pt x="491" y="1134"/>
                    <a:pt x="717" y="861"/>
                  </a:cubicBezTo>
                  <a:cubicBezTo>
                    <a:pt x="943" y="590"/>
                    <a:pt x="1207" y="380"/>
                    <a:pt x="1504" y="227"/>
                  </a:cubicBezTo>
                  <a:cubicBezTo>
                    <a:pt x="1804" y="77"/>
                    <a:pt x="2119" y="0"/>
                    <a:pt x="2445" y="0"/>
                  </a:cubicBezTo>
                  <a:cubicBezTo>
                    <a:pt x="2793" y="0"/>
                    <a:pt x="3115" y="77"/>
                    <a:pt x="3412" y="227"/>
                  </a:cubicBezTo>
                  <a:cubicBezTo>
                    <a:pt x="3712" y="380"/>
                    <a:pt x="3969" y="590"/>
                    <a:pt x="4188" y="861"/>
                  </a:cubicBezTo>
                  <a:cubicBezTo>
                    <a:pt x="4406" y="1134"/>
                    <a:pt x="4584" y="1448"/>
                    <a:pt x="4716" y="1805"/>
                  </a:cubicBezTo>
                  <a:cubicBezTo>
                    <a:pt x="4850" y="2162"/>
                    <a:pt x="4917" y="2539"/>
                    <a:pt x="4917" y="2937"/>
                  </a:cubicBezTo>
                  <a:cubicBezTo>
                    <a:pt x="4917" y="3458"/>
                    <a:pt x="4814" y="3939"/>
                    <a:pt x="4603" y="4371"/>
                  </a:cubicBezTo>
                  <a:cubicBezTo>
                    <a:pt x="4392" y="4800"/>
                    <a:pt x="4115" y="5151"/>
                    <a:pt x="3767" y="5419"/>
                  </a:cubicBezTo>
                  <a:moveTo>
                    <a:pt x="18165" y="12062"/>
                  </a:moveTo>
                  <a:cubicBezTo>
                    <a:pt x="18672" y="12604"/>
                    <a:pt x="19070" y="13142"/>
                    <a:pt x="19356" y="13669"/>
                  </a:cubicBezTo>
                  <a:cubicBezTo>
                    <a:pt x="19641" y="14196"/>
                    <a:pt x="19788" y="14801"/>
                    <a:pt x="19788" y="15480"/>
                  </a:cubicBezTo>
                  <a:lnTo>
                    <a:pt x="19788" y="20816"/>
                  </a:lnTo>
                  <a:cubicBezTo>
                    <a:pt x="19694" y="20868"/>
                    <a:pt x="19620" y="20931"/>
                    <a:pt x="19557" y="20995"/>
                  </a:cubicBezTo>
                  <a:cubicBezTo>
                    <a:pt x="19497" y="21061"/>
                    <a:pt x="19425" y="21122"/>
                    <a:pt x="19344" y="21191"/>
                  </a:cubicBezTo>
                  <a:cubicBezTo>
                    <a:pt x="19262" y="21251"/>
                    <a:pt x="19173" y="21317"/>
                    <a:pt x="19075" y="21386"/>
                  </a:cubicBezTo>
                  <a:cubicBezTo>
                    <a:pt x="18976" y="21455"/>
                    <a:pt x="18835" y="21528"/>
                    <a:pt x="18662" y="21599"/>
                  </a:cubicBezTo>
                  <a:lnTo>
                    <a:pt x="2942" y="21599"/>
                  </a:lnTo>
                  <a:cubicBezTo>
                    <a:pt x="2675" y="21599"/>
                    <a:pt x="2467" y="21499"/>
                    <a:pt x="2318" y="21291"/>
                  </a:cubicBezTo>
                  <a:cubicBezTo>
                    <a:pt x="2167" y="21081"/>
                    <a:pt x="2003" y="20926"/>
                    <a:pt x="1819" y="20816"/>
                  </a:cubicBezTo>
                  <a:lnTo>
                    <a:pt x="1819" y="15480"/>
                  </a:lnTo>
                  <a:cubicBezTo>
                    <a:pt x="1819" y="14763"/>
                    <a:pt x="1989" y="14127"/>
                    <a:pt x="2335" y="13571"/>
                  </a:cubicBezTo>
                  <a:cubicBezTo>
                    <a:pt x="2678" y="13018"/>
                    <a:pt x="3052" y="12511"/>
                    <a:pt x="3460" y="12062"/>
                  </a:cubicBezTo>
                  <a:cubicBezTo>
                    <a:pt x="3535" y="11970"/>
                    <a:pt x="3633" y="11869"/>
                    <a:pt x="3753" y="11766"/>
                  </a:cubicBezTo>
                  <a:cubicBezTo>
                    <a:pt x="3873" y="11659"/>
                    <a:pt x="4000" y="11590"/>
                    <a:pt x="4137" y="11553"/>
                  </a:cubicBezTo>
                  <a:cubicBezTo>
                    <a:pt x="4276" y="11495"/>
                    <a:pt x="4432" y="11466"/>
                    <a:pt x="4610" y="11455"/>
                  </a:cubicBezTo>
                  <a:cubicBezTo>
                    <a:pt x="4785" y="11446"/>
                    <a:pt x="4956" y="11423"/>
                    <a:pt x="5126" y="11388"/>
                  </a:cubicBezTo>
                  <a:cubicBezTo>
                    <a:pt x="5594" y="11299"/>
                    <a:pt x="6091" y="11210"/>
                    <a:pt x="6621" y="11121"/>
                  </a:cubicBezTo>
                  <a:cubicBezTo>
                    <a:pt x="7149" y="11034"/>
                    <a:pt x="7665" y="10945"/>
                    <a:pt x="8172" y="10853"/>
                  </a:cubicBezTo>
                  <a:cubicBezTo>
                    <a:pt x="7483" y="10326"/>
                    <a:pt x="6928" y="9632"/>
                    <a:pt x="6513" y="8762"/>
                  </a:cubicBezTo>
                  <a:cubicBezTo>
                    <a:pt x="6093" y="7896"/>
                    <a:pt x="5884" y="6940"/>
                    <a:pt x="5884" y="5903"/>
                  </a:cubicBezTo>
                  <a:cubicBezTo>
                    <a:pt x="5884" y="5097"/>
                    <a:pt x="6016" y="4331"/>
                    <a:pt x="6275" y="3608"/>
                  </a:cubicBezTo>
                  <a:cubicBezTo>
                    <a:pt x="6535" y="2885"/>
                    <a:pt x="6887" y="2260"/>
                    <a:pt x="7331" y="1733"/>
                  </a:cubicBezTo>
                  <a:cubicBezTo>
                    <a:pt x="7778" y="1203"/>
                    <a:pt x="8299" y="786"/>
                    <a:pt x="8894" y="472"/>
                  </a:cubicBezTo>
                  <a:cubicBezTo>
                    <a:pt x="9494" y="158"/>
                    <a:pt x="10125" y="3"/>
                    <a:pt x="10802" y="3"/>
                  </a:cubicBezTo>
                  <a:cubicBezTo>
                    <a:pt x="11476" y="3"/>
                    <a:pt x="12112" y="158"/>
                    <a:pt x="12710" y="472"/>
                  </a:cubicBezTo>
                  <a:cubicBezTo>
                    <a:pt x="13307" y="786"/>
                    <a:pt x="13826" y="1203"/>
                    <a:pt x="14272" y="1733"/>
                  </a:cubicBezTo>
                  <a:cubicBezTo>
                    <a:pt x="14716" y="2260"/>
                    <a:pt x="15067" y="2885"/>
                    <a:pt x="15328" y="3608"/>
                  </a:cubicBezTo>
                  <a:cubicBezTo>
                    <a:pt x="15590" y="4331"/>
                    <a:pt x="15719" y="5097"/>
                    <a:pt x="15719" y="5903"/>
                  </a:cubicBezTo>
                  <a:cubicBezTo>
                    <a:pt x="15719" y="6939"/>
                    <a:pt x="15513" y="7890"/>
                    <a:pt x="15100" y="8757"/>
                  </a:cubicBezTo>
                  <a:cubicBezTo>
                    <a:pt x="14685" y="9620"/>
                    <a:pt x="14128" y="10320"/>
                    <a:pt x="13432" y="10853"/>
                  </a:cubicBezTo>
                  <a:cubicBezTo>
                    <a:pt x="13936" y="10945"/>
                    <a:pt x="14452" y="11031"/>
                    <a:pt x="14978" y="11115"/>
                  </a:cubicBezTo>
                  <a:cubicBezTo>
                    <a:pt x="15504" y="11198"/>
                    <a:pt x="16005" y="11288"/>
                    <a:pt x="16478" y="11388"/>
                  </a:cubicBezTo>
                  <a:cubicBezTo>
                    <a:pt x="16653" y="11426"/>
                    <a:pt x="16826" y="11449"/>
                    <a:pt x="16994" y="11455"/>
                  </a:cubicBezTo>
                  <a:cubicBezTo>
                    <a:pt x="17162" y="11466"/>
                    <a:pt x="17323" y="11495"/>
                    <a:pt x="17467" y="11553"/>
                  </a:cubicBezTo>
                  <a:cubicBezTo>
                    <a:pt x="17603" y="11590"/>
                    <a:pt x="17731" y="11659"/>
                    <a:pt x="17851" y="11766"/>
                  </a:cubicBezTo>
                  <a:cubicBezTo>
                    <a:pt x="17966" y="11869"/>
                    <a:pt x="18074" y="11970"/>
                    <a:pt x="18165" y="12062"/>
                  </a:cubicBezTo>
                  <a:moveTo>
                    <a:pt x="20474" y="5419"/>
                  </a:moveTo>
                  <a:cubicBezTo>
                    <a:pt x="20757" y="5419"/>
                    <a:pt x="20973" y="5505"/>
                    <a:pt x="21124" y="5687"/>
                  </a:cubicBezTo>
                  <a:cubicBezTo>
                    <a:pt x="21271" y="5865"/>
                    <a:pt x="21381" y="6078"/>
                    <a:pt x="21448" y="6326"/>
                  </a:cubicBezTo>
                  <a:cubicBezTo>
                    <a:pt x="21520" y="6574"/>
                    <a:pt x="21561" y="6836"/>
                    <a:pt x="21576" y="7106"/>
                  </a:cubicBezTo>
                  <a:cubicBezTo>
                    <a:pt x="21592" y="7377"/>
                    <a:pt x="21599" y="7596"/>
                    <a:pt x="21599" y="7760"/>
                  </a:cubicBezTo>
                  <a:lnTo>
                    <a:pt x="21599" y="9856"/>
                  </a:lnTo>
                  <a:cubicBezTo>
                    <a:pt x="21508" y="9928"/>
                    <a:pt x="21422" y="10015"/>
                    <a:pt x="21340" y="10110"/>
                  </a:cubicBezTo>
                  <a:cubicBezTo>
                    <a:pt x="21261" y="10208"/>
                    <a:pt x="21158" y="10257"/>
                    <a:pt x="21036" y="10257"/>
                  </a:cubicBezTo>
                  <a:lnTo>
                    <a:pt x="17268" y="10257"/>
                  </a:lnTo>
                  <a:cubicBezTo>
                    <a:pt x="17131" y="10257"/>
                    <a:pt x="17023" y="10208"/>
                    <a:pt x="16953" y="10110"/>
                  </a:cubicBezTo>
                  <a:cubicBezTo>
                    <a:pt x="16879" y="10015"/>
                    <a:pt x="16790" y="9928"/>
                    <a:pt x="16682" y="9856"/>
                  </a:cubicBezTo>
                  <a:lnTo>
                    <a:pt x="16682" y="7760"/>
                  </a:lnTo>
                  <a:cubicBezTo>
                    <a:pt x="16682" y="7596"/>
                    <a:pt x="16692" y="7377"/>
                    <a:pt x="16706" y="7106"/>
                  </a:cubicBezTo>
                  <a:cubicBezTo>
                    <a:pt x="16720" y="6836"/>
                    <a:pt x="16766" y="6574"/>
                    <a:pt x="16836" y="6326"/>
                  </a:cubicBezTo>
                  <a:cubicBezTo>
                    <a:pt x="16912" y="6078"/>
                    <a:pt x="17023" y="5865"/>
                    <a:pt x="17183" y="5687"/>
                  </a:cubicBezTo>
                  <a:cubicBezTo>
                    <a:pt x="17337" y="5508"/>
                    <a:pt x="17556" y="5419"/>
                    <a:pt x="17829" y="5419"/>
                  </a:cubicBezTo>
                  <a:cubicBezTo>
                    <a:pt x="17488" y="5151"/>
                    <a:pt x="17210" y="4803"/>
                    <a:pt x="16999" y="4377"/>
                  </a:cubicBezTo>
                  <a:cubicBezTo>
                    <a:pt x="16788" y="3950"/>
                    <a:pt x="16682" y="3469"/>
                    <a:pt x="16682" y="2937"/>
                  </a:cubicBezTo>
                  <a:cubicBezTo>
                    <a:pt x="16682" y="2539"/>
                    <a:pt x="16744" y="2162"/>
                    <a:pt x="16872" y="1805"/>
                  </a:cubicBezTo>
                  <a:cubicBezTo>
                    <a:pt x="16999" y="1448"/>
                    <a:pt x="17174" y="1134"/>
                    <a:pt x="17400" y="861"/>
                  </a:cubicBezTo>
                  <a:cubicBezTo>
                    <a:pt x="17625" y="590"/>
                    <a:pt x="17889" y="380"/>
                    <a:pt x="18187" y="227"/>
                  </a:cubicBezTo>
                  <a:cubicBezTo>
                    <a:pt x="18487" y="77"/>
                    <a:pt x="18808" y="0"/>
                    <a:pt x="19152" y="0"/>
                  </a:cubicBezTo>
                  <a:cubicBezTo>
                    <a:pt x="19480" y="0"/>
                    <a:pt x="19795" y="77"/>
                    <a:pt x="20095" y="227"/>
                  </a:cubicBezTo>
                  <a:cubicBezTo>
                    <a:pt x="20395" y="380"/>
                    <a:pt x="20656" y="590"/>
                    <a:pt x="20882" y="861"/>
                  </a:cubicBezTo>
                  <a:cubicBezTo>
                    <a:pt x="21108" y="1134"/>
                    <a:pt x="21285" y="1448"/>
                    <a:pt x="21412" y="1805"/>
                  </a:cubicBezTo>
                  <a:cubicBezTo>
                    <a:pt x="21537" y="2162"/>
                    <a:pt x="21599" y="2539"/>
                    <a:pt x="21599" y="2937"/>
                  </a:cubicBezTo>
                  <a:cubicBezTo>
                    <a:pt x="21599" y="3458"/>
                    <a:pt x="21499" y="3939"/>
                    <a:pt x="21295" y="4371"/>
                  </a:cubicBezTo>
                  <a:cubicBezTo>
                    <a:pt x="21093" y="4800"/>
                    <a:pt x="20820" y="5151"/>
                    <a:pt x="20474" y="5419"/>
                  </a:cubicBezTo>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22" name="ZoneTexte 21"/>
            <p:cNvSpPr txBox="1"/>
            <p:nvPr/>
          </p:nvSpPr>
          <p:spPr>
            <a:xfrm>
              <a:off x="3205127" y="801911"/>
              <a:ext cx="5297091" cy="461665"/>
            </a:xfrm>
            <a:prstGeom prst="rect">
              <a:avLst/>
            </a:prstGeom>
            <a:noFill/>
          </p:spPr>
          <p:txBody>
            <a:bodyPr wrap="none" rtlCol="0">
              <a:spAutoFit/>
            </a:bodyPr>
            <a:lstStyle/>
            <a:p>
              <a:r>
                <a:rPr lang="fr-FR" sz="2400" b="1" dirty="0" smtClean="0"/>
                <a:t>Qu’est-ce qu’une licence libre de droit ? </a:t>
              </a:r>
              <a:endParaRPr lang="fr-FR" sz="2400" b="1" dirty="0"/>
            </a:p>
          </p:txBody>
        </p:sp>
      </p:grpSp>
    </p:spTree>
    <p:extLst>
      <p:ext uri="{BB962C8B-B14F-4D97-AF65-F5344CB8AC3E}">
        <p14:creationId xmlns:p14="http://schemas.microsoft.com/office/powerpoint/2010/main" val="2236077348"/>
      </p:ext>
    </p:extLst>
  </p:cSld>
  <p:clrMapOvr>
    <a:masterClrMapping/>
  </p:clrMapOvr>
  <mc:AlternateContent xmlns:mc="http://schemas.openxmlformats.org/markup-compatibility/2006" xmlns:p14="http://schemas.microsoft.com/office/powerpoint/2010/main">
    <mc:Choice Requires="p14">
      <p:transition spd="slow" p14:dur="3400" advClick="0" advTm="3000">
        <p14:reveal/>
      </p:transition>
    </mc:Choice>
    <mc:Fallback xmlns="">
      <p:transition xmlns:p14="http://schemas.microsoft.com/office/powerpoint/2010/mai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fade">
                                      <p:cBhvr>
                                        <p:cTn id="7" dur="500"/>
                                        <p:tgtEl>
                                          <p:spTgt spid="51"/>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3"/>
                                        </p:tgtEl>
                                        <p:attrNameLst>
                                          <p:attrName>style.visibility</p:attrName>
                                        </p:attrNameLst>
                                      </p:cBhvr>
                                      <p:to>
                                        <p:strVal val="visible"/>
                                      </p:to>
                                    </p:set>
                                    <p:anim calcmode="lin" valueType="num">
                                      <p:cBhvr>
                                        <p:cTn id="11" dur="500" fill="hold"/>
                                        <p:tgtEl>
                                          <p:spTgt spid="43"/>
                                        </p:tgtEl>
                                        <p:attrNameLst>
                                          <p:attrName>ppt_w</p:attrName>
                                        </p:attrNameLst>
                                      </p:cBhvr>
                                      <p:tavLst>
                                        <p:tav tm="0">
                                          <p:val>
                                            <p:fltVal val="0"/>
                                          </p:val>
                                        </p:tav>
                                        <p:tav tm="100000">
                                          <p:val>
                                            <p:strVal val="#ppt_w"/>
                                          </p:val>
                                        </p:tav>
                                      </p:tavLst>
                                    </p:anim>
                                    <p:anim calcmode="lin" valueType="num">
                                      <p:cBhvr>
                                        <p:cTn id="12" dur="500" fill="hold"/>
                                        <p:tgtEl>
                                          <p:spTgt spid="43"/>
                                        </p:tgtEl>
                                        <p:attrNameLst>
                                          <p:attrName>ppt_h</p:attrName>
                                        </p:attrNameLst>
                                      </p:cBhvr>
                                      <p:tavLst>
                                        <p:tav tm="0">
                                          <p:val>
                                            <p:fltVal val="0"/>
                                          </p:val>
                                        </p:tav>
                                        <p:tav tm="100000">
                                          <p:val>
                                            <p:strVal val="#ppt_h"/>
                                          </p:val>
                                        </p:tav>
                                      </p:tavLst>
                                    </p:anim>
                                    <p:animEffect transition="in" filter="fade">
                                      <p:cBhvr>
                                        <p:cTn id="13" dur="500"/>
                                        <p:tgtEl>
                                          <p:spTgt spid="43"/>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p:cTn id="17" dur="500" fill="hold"/>
                                        <p:tgtEl>
                                          <p:spTgt spid="16"/>
                                        </p:tgtEl>
                                        <p:attrNameLst>
                                          <p:attrName>ppt_w</p:attrName>
                                        </p:attrNameLst>
                                      </p:cBhvr>
                                      <p:tavLst>
                                        <p:tav tm="0">
                                          <p:val>
                                            <p:fltVal val="0"/>
                                          </p:val>
                                        </p:tav>
                                        <p:tav tm="100000">
                                          <p:val>
                                            <p:strVal val="#ppt_w"/>
                                          </p:val>
                                        </p:tav>
                                      </p:tavLst>
                                    </p:anim>
                                    <p:anim calcmode="lin" valueType="num">
                                      <p:cBhvr>
                                        <p:cTn id="18" dur="500" fill="hold"/>
                                        <p:tgtEl>
                                          <p:spTgt spid="16"/>
                                        </p:tgtEl>
                                        <p:attrNameLst>
                                          <p:attrName>ppt_h</p:attrName>
                                        </p:attrNameLst>
                                      </p:cBhvr>
                                      <p:tavLst>
                                        <p:tav tm="0">
                                          <p:val>
                                            <p:fltVal val="0"/>
                                          </p:val>
                                        </p:tav>
                                        <p:tav tm="100000">
                                          <p:val>
                                            <p:strVal val="#ppt_h"/>
                                          </p:val>
                                        </p:tav>
                                      </p:tavLst>
                                    </p:anim>
                                    <p:animEffect transition="in" filter="fade">
                                      <p:cBhvr>
                                        <p:cTn id="19" dur="500"/>
                                        <p:tgtEl>
                                          <p:spTgt spid="16"/>
                                        </p:tgtEl>
                                      </p:cBhvr>
                                    </p:animEffect>
                                  </p:childTnLst>
                                </p:cTn>
                              </p:par>
                            </p:childTnLst>
                          </p:cTn>
                        </p:par>
                        <p:par>
                          <p:cTn id="20" fill="hold">
                            <p:stCondLst>
                              <p:cond delay="1500"/>
                            </p:stCondLst>
                            <p:childTnLst>
                              <p:par>
                                <p:cTn id="21" presetID="53" presetClass="entr" presetSubtype="16" fill="hold" grpId="0" nodeType="afterEffect">
                                  <p:stCondLst>
                                    <p:cond delay="0"/>
                                  </p:stCondLst>
                                  <p:childTnLst>
                                    <p:set>
                                      <p:cBhvr>
                                        <p:cTn id="22" dur="1" fill="hold">
                                          <p:stCondLst>
                                            <p:cond delay="0"/>
                                          </p:stCondLst>
                                        </p:cTn>
                                        <p:tgtEl>
                                          <p:spTgt spid="20"/>
                                        </p:tgtEl>
                                        <p:attrNameLst>
                                          <p:attrName>style.visibility</p:attrName>
                                        </p:attrNameLst>
                                      </p:cBhvr>
                                      <p:to>
                                        <p:strVal val="visible"/>
                                      </p:to>
                                    </p:set>
                                    <p:anim calcmode="lin" valueType="num">
                                      <p:cBhvr>
                                        <p:cTn id="23" dur="500" fill="hold"/>
                                        <p:tgtEl>
                                          <p:spTgt spid="20"/>
                                        </p:tgtEl>
                                        <p:attrNameLst>
                                          <p:attrName>ppt_w</p:attrName>
                                        </p:attrNameLst>
                                      </p:cBhvr>
                                      <p:tavLst>
                                        <p:tav tm="0">
                                          <p:val>
                                            <p:fltVal val="0"/>
                                          </p:val>
                                        </p:tav>
                                        <p:tav tm="100000">
                                          <p:val>
                                            <p:strVal val="#ppt_w"/>
                                          </p:val>
                                        </p:tav>
                                      </p:tavLst>
                                    </p:anim>
                                    <p:anim calcmode="lin" valueType="num">
                                      <p:cBhvr>
                                        <p:cTn id="24" dur="500" fill="hold"/>
                                        <p:tgtEl>
                                          <p:spTgt spid="20"/>
                                        </p:tgtEl>
                                        <p:attrNameLst>
                                          <p:attrName>ppt_h</p:attrName>
                                        </p:attrNameLst>
                                      </p:cBhvr>
                                      <p:tavLst>
                                        <p:tav tm="0">
                                          <p:val>
                                            <p:fltVal val="0"/>
                                          </p:val>
                                        </p:tav>
                                        <p:tav tm="100000">
                                          <p:val>
                                            <p:strVal val="#ppt_h"/>
                                          </p:val>
                                        </p:tav>
                                      </p:tavLst>
                                    </p:anim>
                                    <p:animEffect transition="in" filter="fade">
                                      <p:cBhvr>
                                        <p:cTn id="25"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43" grpId="0" animBg="1"/>
      <p:bldP spid="16" grpId="0" animBg="1"/>
      <p:bldP spid="2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50"/>
          <p:cNvSpPr/>
          <p:nvPr/>
        </p:nvSpPr>
        <p:spPr>
          <a:xfrm>
            <a:off x="1524000" y="5635854"/>
            <a:ext cx="9155224" cy="1222147"/>
          </a:xfrm>
          <a:prstGeom prst="rect">
            <a:avLst/>
          </a:prstGeom>
          <a:solidFill>
            <a:srgbClr val="1A916C"/>
          </a:solidFill>
          <a:ln>
            <a:noFill/>
          </a:ln>
          <a:effectLst/>
        </p:spPr>
        <p:style>
          <a:lnRef idx="1">
            <a:schemeClr val="accent1"/>
          </a:lnRef>
          <a:fillRef idx="3">
            <a:schemeClr val="accent1"/>
          </a:fillRef>
          <a:effectRef idx="2">
            <a:schemeClr val="accent1"/>
          </a:effectRef>
          <a:fontRef idx="minor">
            <a:schemeClr val="lt1"/>
          </a:fontRef>
        </p:style>
        <p:txBody>
          <a:bodyPr lIns="91443" tIns="45722" rIns="91443" bIns="45722" rtlCol="0" anchor="ctr"/>
          <a:lstStyle/>
          <a:p>
            <a:pPr algn="ctr"/>
            <a:endParaRPr lang="en-US" sz="1400" dirty="0">
              <a:latin typeface="Lato Light"/>
            </a:endParaRPr>
          </a:p>
        </p:txBody>
      </p:sp>
      <p:sp>
        <p:nvSpPr>
          <p:cNvPr id="2" name="AutoShape 2" descr="Résultat de recherche d'images pour &quot;creative commons by&quot;"/>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dirty="0"/>
          </a:p>
        </p:txBody>
      </p:sp>
      <p:pic>
        <p:nvPicPr>
          <p:cNvPr id="37" name="Image 3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36360" y="6021289"/>
            <a:ext cx="901436" cy="321643"/>
          </a:xfrm>
          <a:prstGeom prst="rect">
            <a:avLst/>
          </a:prstGeom>
        </p:spPr>
      </p:pic>
      <p:sp>
        <p:nvSpPr>
          <p:cNvPr id="39" name="Espace réservé du pied de page 1"/>
          <p:cNvSpPr>
            <a:spLocks noGrp="1"/>
          </p:cNvSpPr>
          <p:nvPr/>
        </p:nvSpPr>
        <p:spPr>
          <a:xfrm>
            <a:off x="7464152" y="5912682"/>
            <a:ext cx="2895600" cy="476250"/>
          </a:xfrm>
          <a:prstGeom prst="rect">
            <a:avLst/>
          </a:prstGeom>
        </p:spPr>
        <p:txBody>
          <a:bodyPr anchor="b"/>
          <a:lstStyle>
            <a:defPPr>
              <a:defRPr lang="fr-FR"/>
            </a:defPPr>
            <a:lvl1pPr marL="0" algn="l" defTabSz="914400" rtl="0" eaLnBrk="1" latinLnBrk="0" hangingPunct="1">
              <a:defRPr kumimoji="0" sz="1200" kern="1200">
                <a:solidFill>
                  <a:schemeClr val="bg2">
                    <a:shade val="50000"/>
                    <a:satMod val="200000"/>
                  </a:schemeClr>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b="1" dirty="0">
                <a:solidFill>
                  <a:schemeClr val="tx1"/>
                </a:solidFill>
              </a:rPr>
              <a:t>Marie Latour</a:t>
            </a:r>
          </a:p>
          <a:p>
            <a:r>
              <a:rPr lang="fr-FR" b="1" dirty="0">
                <a:solidFill>
                  <a:schemeClr val="tx1"/>
                </a:solidFill>
              </a:rPr>
              <a:t>Bibliothèque universitaire </a:t>
            </a:r>
            <a:endParaRPr lang="fr-BE" b="1" dirty="0">
              <a:solidFill>
                <a:schemeClr val="tx1"/>
              </a:solidFill>
            </a:endParaRPr>
          </a:p>
        </p:txBody>
      </p:sp>
      <p:sp>
        <p:nvSpPr>
          <p:cNvPr id="43" name="AutoShape 82"/>
          <p:cNvSpPr>
            <a:spLocks/>
          </p:cNvSpPr>
          <p:nvPr/>
        </p:nvSpPr>
        <p:spPr bwMode="auto">
          <a:xfrm>
            <a:off x="2407404" y="884153"/>
            <a:ext cx="316951" cy="2971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67" y="5419"/>
                </a:moveTo>
                <a:cubicBezTo>
                  <a:pt x="4051" y="5419"/>
                  <a:pt x="4271" y="5505"/>
                  <a:pt x="4428" y="5687"/>
                </a:cubicBezTo>
                <a:cubicBezTo>
                  <a:pt x="4586" y="5865"/>
                  <a:pt x="4701" y="6078"/>
                  <a:pt x="4766" y="6326"/>
                </a:cubicBezTo>
                <a:cubicBezTo>
                  <a:pt x="4835" y="6574"/>
                  <a:pt x="4879" y="6836"/>
                  <a:pt x="4893" y="7106"/>
                </a:cubicBezTo>
                <a:cubicBezTo>
                  <a:pt x="4910" y="7377"/>
                  <a:pt x="4917" y="7596"/>
                  <a:pt x="4917" y="7760"/>
                </a:cubicBezTo>
                <a:lnTo>
                  <a:pt x="4917" y="9856"/>
                </a:lnTo>
                <a:cubicBezTo>
                  <a:pt x="4809" y="9928"/>
                  <a:pt x="4720" y="10015"/>
                  <a:pt x="4646" y="10110"/>
                </a:cubicBezTo>
                <a:cubicBezTo>
                  <a:pt x="4574" y="10208"/>
                  <a:pt x="4468" y="10257"/>
                  <a:pt x="4329" y="10257"/>
                </a:cubicBezTo>
                <a:lnTo>
                  <a:pt x="561" y="10257"/>
                </a:lnTo>
                <a:cubicBezTo>
                  <a:pt x="439" y="10257"/>
                  <a:pt x="338" y="10208"/>
                  <a:pt x="256" y="10110"/>
                </a:cubicBezTo>
                <a:cubicBezTo>
                  <a:pt x="177" y="10015"/>
                  <a:pt x="93" y="9928"/>
                  <a:pt x="0" y="9856"/>
                </a:cubicBezTo>
                <a:lnTo>
                  <a:pt x="0" y="7760"/>
                </a:lnTo>
                <a:cubicBezTo>
                  <a:pt x="0" y="7596"/>
                  <a:pt x="4" y="7377"/>
                  <a:pt x="12" y="7106"/>
                </a:cubicBezTo>
                <a:cubicBezTo>
                  <a:pt x="19" y="6836"/>
                  <a:pt x="57" y="6574"/>
                  <a:pt x="124" y="6326"/>
                </a:cubicBezTo>
                <a:cubicBezTo>
                  <a:pt x="196" y="6078"/>
                  <a:pt x="309" y="5865"/>
                  <a:pt x="465" y="5687"/>
                </a:cubicBezTo>
                <a:cubicBezTo>
                  <a:pt x="624" y="5508"/>
                  <a:pt x="842" y="5419"/>
                  <a:pt x="1123" y="5419"/>
                </a:cubicBezTo>
                <a:cubicBezTo>
                  <a:pt x="782" y="5151"/>
                  <a:pt x="508" y="4803"/>
                  <a:pt x="304" y="4377"/>
                </a:cubicBezTo>
                <a:cubicBezTo>
                  <a:pt x="103" y="3950"/>
                  <a:pt x="0" y="3469"/>
                  <a:pt x="0" y="2937"/>
                </a:cubicBezTo>
                <a:cubicBezTo>
                  <a:pt x="0" y="2539"/>
                  <a:pt x="64" y="2162"/>
                  <a:pt x="189" y="1805"/>
                </a:cubicBezTo>
                <a:cubicBezTo>
                  <a:pt x="316" y="1448"/>
                  <a:pt x="491" y="1134"/>
                  <a:pt x="717" y="861"/>
                </a:cubicBezTo>
                <a:cubicBezTo>
                  <a:pt x="943" y="590"/>
                  <a:pt x="1207" y="380"/>
                  <a:pt x="1504" y="227"/>
                </a:cubicBezTo>
                <a:cubicBezTo>
                  <a:pt x="1804" y="77"/>
                  <a:pt x="2119" y="0"/>
                  <a:pt x="2445" y="0"/>
                </a:cubicBezTo>
                <a:cubicBezTo>
                  <a:pt x="2793" y="0"/>
                  <a:pt x="3115" y="77"/>
                  <a:pt x="3412" y="227"/>
                </a:cubicBezTo>
                <a:cubicBezTo>
                  <a:pt x="3712" y="380"/>
                  <a:pt x="3969" y="590"/>
                  <a:pt x="4188" y="861"/>
                </a:cubicBezTo>
                <a:cubicBezTo>
                  <a:pt x="4406" y="1134"/>
                  <a:pt x="4584" y="1448"/>
                  <a:pt x="4716" y="1805"/>
                </a:cubicBezTo>
                <a:cubicBezTo>
                  <a:pt x="4850" y="2162"/>
                  <a:pt x="4917" y="2539"/>
                  <a:pt x="4917" y="2937"/>
                </a:cubicBezTo>
                <a:cubicBezTo>
                  <a:pt x="4917" y="3458"/>
                  <a:pt x="4814" y="3939"/>
                  <a:pt x="4603" y="4371"/>
                </a:cubicBezTo>
                <a:cubicBezTo>
                  <a:pt x="4392" y="4800"/>
                  <a:pt x="4115" y="5151"/>
                  <a:pt x="3767" y="5419"/>
                </a:cubicBezTo>
                <a:moveTo>
                  <a:pt x="18165" y="12062"/>
                </a:moveTo>
                <a:cubicBezTo>
                  <a:pt x="18672" y="12604"/>
                  <a:pt x="19070" y="13142"/>
                  <a:pt x="19356" y="13669"/>
                </a:cubicBezTo>
                <a:cubicBezTo>
                  <a:pt x="19641" y="14196"/>
                  <a:pt x="19788" y="14801"/>
                  <a:pt x="19788" y="15480"/>
                </a:cubicBezTo>
                <a:lnTo>
                  <a:pt x="19788" y="20816"/>
                </a:lnTo>
                <a:cubicBezTo>
                  <a:pt x="19694" y="20868"/>
                  <a:pt x="19620" y="20931"/>
                  <a:pt x="19557" y="20995"/>
                </a:cubicBezTo>
                <a:cubicBezTo>
                  <a:pt x="19497" y="21061"/>
                  <a:pt x="19425" y="21122"/>
                  <a:pt x="19344" y="21191"/>
                </a:cubicBezTo>
                <a:cubicBezTo>
                  <a:pt x="19262" y="21251"/>
                  <a:pt x="19173" y="21317"/>
                  <a:pt x="19075" y="21386"/>
                </a:cubicBezTo>
                <a:cubicBezTo>
                  <a:pt x="18976" y="21455"/>
                  <a:pt x="18835" y="21528"/>
                  <a:pt x="18662" y="21599"/>
                </a:cubicBezTo>
                <a:lnTo>
                  <a:pt x="2942" y="21599"/>
                </a:lnTo>
                <a:cubicBezTo>
                  <a:pt x="2675" y="21599"/>
                  <a:pt x="2467" y="21499"/>
                  <a:pt x="2318" y="21291"/>
                </a:cubicBezTo>
                <a:cubicBezTo>
                  <a:pt x="2167" y="21081"/>
                  <a:pt x="2003" y="20926"/>
                  <a:pt x="1819" y="20816"/>
                </a:cubicBezTo>
                <a:lnTo>
                  <a:pt x="1819" y="15480"/>
                </a:lnTo>
                <a:cubicBezTo>
                  <a:pt x="1819" y="14763"/>
                  <a:pt x="1989" y="14127"/>
                  <a:pt x="2335" y="13571"/>
                </a:cubicBezTo>
                <a:cubicBezTo>
                  <a:pt x="2678" y="13018"/>
                  <a:pt x="3052" y="12511"/>
                  <a:pt x="3460" y="12062"/>
                </a:cubicBezTo>
                <a:cubicBezTo>
                  <a:pt x="3535" y="11970"/>
                  <a:pt x="3633" y="11869"/>
                  <a:pt x="3753" y="11766"/>
                </a:cubicBezTo>
                <a:cubicBezTo>
                  <a:pt x="3873" y="11659"/>
                  <a:pt x="4000" y="11590"/>
                  <a:pt x="4137" y="11553"/>
                </a:cubicBezTo>
                <a:cubicBezTo>
                  <a:pt x="4276" y="11495"/>
                  <a:pt x="4432" y="11466"/>
                  <a:pt x="4610" y="11455"/>
                </a:cubicBezTo>
                <a:cubicBezTo>
                  <a:pt x="4785" y="11446"/>
                  <a:pt x="4956" y="11423"/>
                  <a:pt x="5126" y="11388"/>
                </a:cubicBezTo>
                <a:cubicBezTo>
                  <a:pt x="5594" y="11299"/>
                  <a:pt x="6091" y="11210"/>
                  <a:pt x="6621" y="11121"/>
                </a:cubicBezTo>
                <a:cubicBezTo>
                  <a:pt x="7149" y="11034"/>
                  <a:pt x="7665" y="10945"/>
                  <a:pt x="8172" y="10853"/>
                </a:cubicBezTo>
                <a:cubicBezTo>
                  <a:pt x="7483" y="10326"/>
                  <a:pt x="6928" y="9632"/>
                  <a:pt x="6513" y="8762"/>
                </a:cubicBezTo>
                <a:cubicBezTo>
                  <a:pt x="6093" y="7896"/>
                  <a:pt x="5884" y="6940"/>
                  <a:pt x="5884" y="5903"/>
                </a:cubicBezTo>
                <a:cubicBezTo>
                  <a:pt x="5884" y="5097"/>
                  <a:pt x="6016" y="4331"/>
                  <a:pt x="6275" y="3608"/>
                </a:cubicBezTo>
                <a:cubicBezTo>
                  <a:pt x="6535" y="2885"/>
                  <a:pt x="6887" y="2260"/>
                  <a:pt x="7331" y="1733"/>
                </a:cubicBezTo>
                <a:cubicBezTo>
                  <a:pt x="7778" y="1203"/>
                  <a:pt x="8299" y="786"/>
                  <a:pt x="8894" y="472"/>
                </a:cubicBezTo>
                <a:cubicBezTo>
                  <a:pt x="9494" y="158"/>
                  <a:pt x="10125" y="3"/>
                  <a:pt x="10802" y="3"/>
                </a:cubicBezTo>
                <a:cubicBezTo>
                  <a:pt x="11476" y="3"/>
                  <a:pt x="12112" y="158"/>
                  <a:pt x="12710" y="472"/>
                </a:cubicBezTo>
                <a:cubicBezTo>
                  <a:pt x="13307" y="786"/>
                  <a:pt x="13826" y="1203"/>
                  <a:pt x="14272" y="1733"/>
                </a:cubicBezTo>
                <a:cubicBezTo>
                  <a:pt x="14716" y="2260"/>
                  <a:pt x="15067" y="2885"/>
                  <a:pt x="15328" y="3608"/>
                </a:cubicBezTo>
                <a:cubicBezTo>
                  <a:pt x="15590" y="4331"/>
                  <a:pt x="15719" y="5097"/>
                  <a:pt x="15719" y="5903"/>
                </a:cubicBezTo>
                <a:cubicBezTo>
                  <a:pt x="15719" y="6939"/>
                  <a:pt x="15513" y="7890"/>
                  <a:pt x="15100" y="8757"/>
                </a:cubicBezTo>
                <a:cubicBezTo>
                  <a:pt x="14685" y="9620"/>
                  <a:pt x="14128" y="10320"/>
                  <a:pt x="13432" y="10853"/>
                </a:cubicBezTo>
                <a:cubicBezTo>
                  <a:pt x="13936" y="10945"/>
                  <a:pt x="14452" y="11031"/>
                  <a:pt x="14978" y="11115"/>
                </a:cubicBezTo>
                <a:cubicBezTo>
                  <a:pt x="15504" y="11198"/>
                  <a:pt x="16005" y="11288"/>
                  <a:pt x="16478" y="11388"/>
                </a:cubicBezTo>
                <a:cubicBezTo>
                  <a:pt x="16653" y="11426"/>
                  <a:pt x="16826" y="11449"/>
                  <a:pt x="16994" y="11455"/>
                </a:cubicBezTo>
                <a:cubicBezTo>
                  <a:pt x="17162" y="11466"/>
                  <a:pt x="17323" y="11495"/>
                  <a:pt x="17467" y="11553"/>
                </a:cubicBezTo>
                <a:cubicBezTo>
                  <a:pt x="17603" y="11590"/>
                  <a:pt x="17731" y="11659"/>
                  <a:pt x="17851" y="11766"/>
                </a:cubicBezTo>
                <a:cubicBezTo>
                  <a:pt x="17966" y="11869"/>
                  <a:pt x="18074" y="11970"/>
                  <a:pt x="18165" y="12062"/>
                </a:cubicBezTo>
                <a:moveTo>
                  <a:pt x="20474" y="5419"/>
                </a:moveTo>
                <a:cubicBezTo>
                  <a:pt x="20757" y="5419"/>
                  <a:pt x="20973" y="5505"/>
                  <a:pt x="21124" y="5687"/>
                </a:cubicBezTo>
                <a:cubicBezTo>
                  <a:pt x="21271" y="5865"/>
                  <a:pt x="21381" y="6078"/>
                  <a:pt x="21448" y="6326"/>
                </a:cubicBezTo>
                <a:cubicBezTo>
                  <a:pt x="21520" y="6574"/>
                  <a:pt x="21561" y="6836"/>
                  <a:pt x="21576" y="7106"/>
                </a:cubicBezTo>
                <a:cubicBezTo>
                  <a:pt x="21592" y="7377"/>
                  <a:pt x="21599" y="7596"/>
                  <a:pt x="21599" y="7760"/>
                </a:cubicBezTo>
                <a:lnTo>
                  <a:pt x="21599" y="9856"/>
                </a:lnTo>
                <a:cubicBezTo>
                  <a:pt x="21508" y="9928"/>
                  <a:pt x="21422" y="10015"/>
                  <a:pt x="21340" y="10110"/>
                </a:cubicBezTo>
                <a:cubicBezTo>
                  <a:pt x="21261" y="10208"/>
                  <a:pt x="21158" y="10257"/>
                  <a:pt x="21036" y="10257"/>
                </a:cubicBezTo>
                <a:lnTo>
                  <a:pt x="17268" y="10257"/>
                </a:lnTo>
                <a:cubicBezTo>
                  <a:pt x="17131" y="10257"/>
                  <a:pt x="17023" y="10208"/>
                  <a:pt x="16953" y="10110"/>
                </a:cubicBezTo>
                <a:cubicBezTo>
                  <a:pt x="16879" y="10015"/>
                  <a:pt x="16790" y="9928"/>
                  <a:pt x="16682" y="9856"/>
                </a:cubicBezTo>
                <a:lnTo>
                  <a:pt x="16682" y="7760"/>
                </a:lnTo>
                <a:cubicBezTo>
                  <a:pt x="16682" y="7596"/>
                  <a:pt x="16692" y="7377"/>
                  <a:pt x="16706" y="7106"/>
                </a:cubicBezTo>
                <a:cubicBezTo>
                  <a:pt x="16720" y="6836"/>
                  <a:pt x="16766" y="6574"/>
                  <a:pt x="16836" y="6326"/>
                </a:cubicBezTo>
                <a:cubicBezTo>
                  <a:pt x="16912" y="6078"/>
                  <a:pt x="17023" y="5865"/>
                  <a:pt x="17183" y="5687"/>
                </a:cubicBezTo>
                <a:cubicBezTo>
                  <a:pt x="17337" y="5508"/>
                  <a:pt x="17556" y="5419"/>
                  <a:pt x="17829" y="5419"/>
                </a:cubicBezTo>
                <a:cubicBezTo>
                  <a:pt x="17488" y="5151"/>
                  <a:pt x="17210" y="4803"/>
                  <a:pt x="16999" y="4377"/>
                </a:cubicBezTo>
                <a:cubicBezTo>
                  <a:pt x="16788" y="3950"/>
                  <a:pt x="16682" y="3469"/>
                  <a:pt x="16682" y="2937"/>
                </a:cubicBezTo>
                <a:cubicBezTo>
                  <a:pt x="16682" y="2539"/>
                  <a:pt x="16744" y="2162"/>
                  <a:pt x="16872" y="1805"/>
                </a:cubicBezTo>
                <a:cubicBezTo>
                  <a:pt x="16999" y="1448"/>
                  <a:pt x="17174" y="1134"/>
                  <a:pt x="17400" y="861"/>
                </a:cubicBezTo>
                <a:cubicBezTo>
                  <a:pt x="17625" y="590"/>
                  <a:pt x="17889" y="380"/>
                  <a:pt x="18187" y="227"/>
                </a:cubicBezTo>
                <a:cubicBezTo>
                  <a:pt x="18487" y="77"/>
                  <a:pt x="18808" y="0"/>
                  <a:pt x="19152" y="0"/>
                </a:cubicBezTo>
                <a:cubicBezTo>
                  <a:pt x="19480" y="0"/>
                  <a:pt x="19795" y="77"/>
                  <a:pt x="20095" y="227"/>
                </a:cubicBezTo>
                <a:cubicBezTo>
                  <a:pt x="20395" y="380"/>
                  <a:pt x="20656" y="590"/>
                  <a:pt x="20882" y="861"/>
                </a:cubicBezTo>
                <a:cubicBezTo>
                  <a:pt x="21108" y="1134"/>
                  <a:pt x="21285" y="1448"/>
                  <a:pt x="21412" y="1805"/>
                </a:cubicBezTo>
                <a:cubicBezTo>
                  <a:pt x="21537" y="2162"/>
                  <a:pt x="21599" y="2539"/>
                  <a:pt x="21599" y="2937"/>
                </a:cubicBezTo>
                <a:cubicBezTo>
                  <a:pt x="21599" y="3458"/>
                  <a:pt x="21499" y="3939"/>
                  <a:pt x="21295" y="4371"/>
                </a:cubicBezTo>
                <a:cubicBezTo>
                  <a:pt x="21093" y="4800"/>
                  <a:pt x="20820" y="5151"/>
                  <a:pt x="20474" y="5419"/>
                </a:cubicBezTo>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16" name="AutoShape 43"/>
          <p:cNvSpPr>
            <a:spLocks/>
          </p:cNvSpPr>
          <p:nvPr/>
        </p:nvSpPr>
        <p:spPr bwMode="auto">
          <a:xfrm>
            <a:off x="2404953" y="884153"/>
            <a:ext cx="316951" cy="3255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63" y="0"/>
                </a:moveTo>
                <a:cubicBezTo>
                  <a:pt x="20630" y="0"/>
                  <a:pt x="20946" y="158"/>
                  <a:pt x="21208" y="478"/>
                </a:cubicBezTo>
                <a:cubicBezTo>
                  <a:pt x="21470" y="798"/>
                  <a:pt x="21599" y="1177"/>
                  <a:pt x="21599" y="1615"/>
                </a:cubicBezTo>
                <a:lnTo>
                  <a:pt x="21599" y="19984"/>
                </a:lnTo>
                <a:cubicBezTo>
                  <a:pt x="21599" y="20422"/>
                  <a:pt x="21470" y="20803"/>
                  <a:pt x="21208" y="21124"/>
                </a:cubicBezTo>
                <a:cubicBezTo>
                  <a:pt x="20948" y="21441"/>
                  <a:pt x="20632" y="21599"/>
                  <a:pt x="20263" y="21599"/>
                </a:cubicBezTo>
                <a:lnTo>
                  <a:pt x="1346" y="21599"/>
                </a:lnTo>
                <a:cubicBezTo>
                  <a:pt x="981" y="21599"/>
                  <a:pt x="663" y="21441"/>
                  <a:pt x="396" y="21124"/>
                </a:cubicBezTo>
                <a:cubicBezTo>
                  <a:pt x="132" y="20803"/>
                  <a:pt x="0" y="20422"/>
                  <a:pt x="0" y="19984"/>
                </a:cubicBezTo>
                <a:lnTo>
                  <a:pt x="0" y="1615"/>
                </a:lnTo>
                <a:cubicBezTo>
                  <a:pt x="0" y="1177"/>
                  <a:pt x="132" y="798"/>
                  <a:pt x="396" y="478"/>
                </a:cubicBezTo>
                <a:cubicBezTo>
                  <a:pt x="661" y="158"/>
                  <a:pt x="979" y="0"/>
                  <a:pt x="1346" y="0"/>
                </a:cubicBezTo>
                <a:lnTo>
                  <a:pt x="20263" y="0"/>
                </a:lnTo>
                <a:close/>
                <a:moveTo>
                  <a:pt x="19805" y="2170"/>
                </a:moveTo>
                <a:lnTo>
                  <a:pt x="1801" y="2170"/>
                </a:lnTo>
                <a:lnTo>
                  <a:pt x="1801" y="19440"/>
                </a:lnTo>
                <a:lnTo>
                  <a:pt x="19805" y="19440"/>
                </a:lnTo>
                <a:lnTo>
                  <a:pt x="19805" y="2170"/>
                </a:lnTo>
                <a:close/>
                <a:moveTo>
                  <a:pt x="5425" y="8662"/>
                </a:moveTo>
                <a:cubicBezTo>
                  <a:pt x="4910" y="8662"/>
                  <a:pt x="4475" y="8454"/>
                  <a:pt x="4125" y="8034"/>
                </a:cubicBezTo>
                <a:cubicBezTo>
                  <a:pt x="3770" y="7611"/>
                  <a:pt x="3598" y="7103"/>
                  <a:pt x="3598" y="6512"/>
                </a:cubicBezTo>
                <a:cubicBezTo>
                  <a:pt x="3598" y="5895"/>
                  <a:pt x="3770" y="5372"/>
                  <a:pt x="4125" y="4952"/>
                </a:cubicBezTo>
                <a:cubicBezTo>
                  <a:pt x="4477" y="4526"/>
                  <a:pt x="4910" y="4321"/>
                  <a:pt x="5425" y="4321"/>
                </a:cubicBezTo>
                <a:cubicBezTo>
                  <a:pt x="5914" y="4321"/>
                  <a:pt x="6340" y="4529"/>
                  <a:pt x="6693" y="4952"/>
                </a:cubicBezTo>
                <a:cubicBezTo>
                  <a:pt x="7045" y="5372"/>
                  <a:pt x="7219" y="5895"/>
                  <a:pt x="7219" y="6512"/>
                </a:cubicBezTo>
                <a:cubicBezTo>
                  <a:pt x="7219" y="7103"/>
                  <a:pt x="7045" y="7611"/>
                  <a:pt x="6693" y="8034"/>
                </a:cubicBezTo>
                <a:cubicBezTo>
                  <a:pt x="6340" y="8454"/>
                  <a:pt x="5914" y="8662"/>
                  <a:pt x="5425" y="8662"/>
                </a:cubicBezTo>
                <a:moveTo>
                  <a:pt x="18001" y="17287"/>
                </a:moveTo>
                <a:lnTo>
                  <a:pt x="3598" y="17287"/>
                </a:lnTo>
                <a:lnTo>
                  <a:pt x="3598" y="15810"/>
                </a:lnTo>
                <a:lnTo>
                  <a:pt x="6845" y="10745"/>
                </a:lnTo>
                <a:lnTo>
                  <a:pt x="9045" y="12942"/>
                </a:lnTo>
                <a:lnTo>
                  <a:pt x="13193" y="5387"/>
                </a:lnTo>
                <a:lnTo>
                  <a:pt x="17998" y="11350"/>
                </a:lnTo>
                <a:lnTo>
                  <a:pt x="17998" y="17287"/>
                </a:lnTo>
                <a:close/>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20" name="AutoShape 20"/>
          <p:cNvSpPr>
            <a:spLocks/>
          </p:cNvSpPr>
          <p:nvPr/>
        </p:nvSpPr>
        <p:spPr bwMode="auto">
          <a:xfrm>
            <a:off x="2404951" y="864301"/>
            <a:ext cx="316951" cy="2959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87" y="2580"/>
                </a:moveTo>
                <a:cubicBezTo>
                  <a:pt x="20419" y="2580"/>
                  <a:pt x="20793" y="2735"/>
                  <a:pt x="21116" y="3052"/>
                </a:cubicBezTo>
                <a:cubicBezTo>
                  <a:pt x="21438" y="3372"/>
                  <a:pt x="21599" y="3743"/>
                  <a:pt x="21599" y="4175"/>
                </a:cubicBezTo>
                <a:lnTo>
                  <a:pt x="21599" y="19987"/>
                </a:lnTo>
                <a:cubicBezTo>
                  <a:pt x="21599" y="20419"/>
                  <a:pt x="21438" y="20796"/>
                  <a:pt x="21116" y="21116"/>
                </a:cubicBezTo>
                <a:cubicBezTo>
                  <a:pt x="20793" y="21438"/>
                  <a:pt x="20419" y="21599"/>
                  <a:pt x="19987" y="21599"/>
                </a:cubicBezTo>
                <a:lnTo>
                  <a:pt x="1612" y="21599"/>
                </a:lnTo>
                <a:cubicBezTo>
                  <a:pt x="1180" y="21599"/>
                  <a:pt x="806" y="21438"/>
                  <a:pt x="483" y="21116"/>
                </a:cubicBezTo>
                <a:cubicBezTo>
                  <a:pt x="161" y="20796"/>
                  <a:pt x="0" y="20419"/>
                  <a:pt x="0" y="19987"/>
                </a:cubicBezTo>
                <a:lnTo>
                  <a:pt x="0" y="4175"/>
                </a:lnTo>
                <a:cubicBezTo>
                  <a:pt x="0" y="3743"/>
                  <a:pt x="161" y="3372"/>
                  <a:pt x="483" y="3052"/>
                </a:cubicBezTo>
                <a:cubicBezTo>
                  <a:pt x="806" y="2735"/>
                  <a:pt x="1180" y="2580"/>
                  <a:pt x="1612" y="2580"/>
                </a:cubicBezTo>
                <a:lnTo>
                  <a:pt x="2150" y="2580"/>
                </a:lnTo>
                <a:lnTo>
                  <a:pt x="2150" y="2401"/>
                </a:lnTo>
                <a:cubicBezTo>
                  <a:pt x="2150" y="2116"/>
                  <a:pt x="2196" y="1828"/>
                  <a:pt x="2288" y="1540"/>
                </a:cubicBezTo>
                <a:cubicBezTo>
                  <a:pt x="2381" y="1249"/>
                  <a:pt x="2530" y="990"/>
                  <a:pt x="2738" y="766"/>
                </a:cubicBezTo>
                <a:cubicBezTo>
                  <a:pt x="2942" y="541"/>
                  <a:pt x="3216" y="360"/>
                  <a:pt x="3555" y="213"/>
                </a:cubicBezTo>
                <a:cubicBezTo>
                  <a:pt x="3895" y="75"/>
                  <a:pt x="4310" y="0"/>
                  <a:pt x="4796" y="0"/>
                </a:cubicBezTo>
                <a:cubicBezTo>
                  <a:pt x="5283" y="0"/>
                  <a:pt x="5698" y="75"/>
                  <a:pt x="6037" y="213"/>
                </a:cubicBezTo>
                <a:cubicBezTo>
                  <a:pt x="6377" y="360"/>
                  <a:pt x="6651" y="541"/>
                  <a:pt x="6858" y="766"/>
                </a:cubicBezTo>
                <a:cubicBezTo>
                  <a:pt x="7062" y="990"/>
                  <a:pt x="7215" y="1255"/>
                  <a:pt x="7313" y="1546"/>
                </a:cubicBezTo>
                <a:cubicBezTo>
                  <a:pt x="7411" y="1840"/>
                  <a:pt x="7457" y="2125"/>
                  <a:pt x="7457" y="2401"/>
                </a:cubicBezTo>
                <a:lnTo>
                  <a:pt x="7457" y="2580"/>
                </a:lnTo>
                <a:lnTo>
                  <a:pt x="8133" y="2580"/>
                </a:lnTo>
                <a:lnTo>
                  <a:pt x="8133" y="2401"/>
                </a:lnTo>
                <a:cubicBezTo>
                  <a:pt x="8133" y="2116"/>
                  <a:pt x="8179" y="1828"/>
                  <a:pt x="8269" y="1540"/>
                </a:cubicBezTo>
                <a:cubicBezTo>
                  <a:pt x="8364" y="1249"/>
                  <a:pt x="8511" y="990"/>
                  <a:pt x="8718" y="766"/>
                </a:cubicBezTo>
                <a:cubicBezTo>
                  <a:pt x="8925" y="541"/>
                  <a:pt x="9199" y="360"/>
                  <a:pt x="9538" y="213"/>
                </a:cubicBezTo>
                <a:cubicBezTo>
                  <a:pt x="9878" y="74"/>
                  <a:pt x="10293" y="0"/>
                  <a:pt x="10779" y="0"/>
                </a:cubicBezTo>
                <a:cubicBezTo>
                  <a:pt x="11266" y="0"/>
                  <a:pt x="11678" y="74"/>
                  <a:pt x="12020" y="213"/>
                </a:cubicBezTo>
                <a:cubicBezTo>
                  <a:pt x="12360" y="360"/>
                  <a:pt x="12636" y="541"/>
                  <a:pt x="12852" y="766"/>
                </a:cubicBezTo>
                <a:cubicBezTo>
                  <a:pt x="13068" y="990"/>
                  <a:pt x="13227" y="1255"/>
                  <a:pt x="13322" y="1546"/>
                </a:cubicBezTo>
                <a:cubicBezTo>
                  <a:pt x="13417" y="1840"/>
                  <a:pt x="13469" y="2125"/>
                  <a:pt x="13469" y="2401"/>
                </a:cubicBezTo>
                <a:lnTo>
                  <a:pt x="13469" y="2580"/>
                </a:lnTo>
                <a:lnTo>
                  <a:pt x="14142" y="2580"/>
                </a:lnTo>
                <a:lnTo>
                  <a:pt x="14142" y="2401"/>
                </a:lnTo>
                <a:cubicBezTo>
                  <a:pt x="14142" y="2116"/>
                  <a:pt x="14191" y="1828"/>
                  <a:pt x="14286" y="1540"/>
                </a:cubicBezTo>
                <a:cubicBezTo>
                  <a:pt x="14384" y="1249"/>
                  <a:pt x="14534" y="990"/>
                  <a:pt x="14741" y="765"/>
                </a:cubicBezTo>
                <a:cubicBezTo>
                  <a:pt x="14948" y="541"/>
                  <a:pt x="15219" y="359"/>
                  <a:pt x="15556" y="213"/>
                </a:cubicBezTo>
                <a:cubicBezTo>
                  <a:pt x="15890" y="74"/>
                  <a:pt x="16305" y="0"/>
                  <a:pt x="16803" y="0"/>
                </a:cubicBezTo>
                <a:cubicBezTo>
                  <a:pt x="17289" y="0"/>
                  <a:pt x="17704" y="74"/>
                  <a:pt x="18044" y="213"/>
                </a:cubicBezTo>
                <a:cubicBezTo>
                  <a:pt x="18383" y="359"/>
                  <a:pt x="18657" y="541"/>
                  <a:pt x="18864" y="765"/>
                </a:cubicBezTo>
                <a:cubicBezTo>
                  <a:pt x="19069" y="990"/>
                  <a:pt x="19218" y="1255"/>
                  <a:pt x="19311" y="1546"/>
                </a:cubicBezTo>
                <a:cubicBezTo>
                  <a:pt x="19403" y="1839"/>
                  <a:pt x="19449" y="2125"/>
                  <a:pt x="19449" y="2401"/>
                </a:cubicBezTo>
                <a:lnTo>
                  <a:pt x="19449" y="2580"/>
                </a:lnTo>
                <a:lnTo>
                  <a:pt x="19987" y="2580"/>
                </a:lnTo>
                <a:close/>
                <a:moveTo>
                  <a:pt x="6066" y="7968"/>
                </a:moveTo>
                <a:lnTo>
                  <a:pt x="2179" y="7968"/>
                </a:lnTo>
                <a:lnTo>
                  <a:pt x="2179" y="11443"/>
                </a:lnTo>
                <a:lnTo>
                  <a:pt x="6066" y="11443"/>
                </a:lnTo>
                <a:lnTo>
                  <a:pt x="6066" y="7968"/>
                </a:lnTo>
                <a:close/>
                <a:moveTo>
                  <a:pt x="6066" y="11976"/>
                </a:moveTo>
                <a:lnTo>
                  <a:pt x="2179" y="11976"/>
                </a:lnTo>
                <a:lnTo>
                  <a:pt x="2179" y="15452"/>
                </a:lnTo>
                <a:lnTo>
                  <a:pt x="6066" y="15452"/>
                </a:lnTo>
                <a:lnTo>
                  <a:pt x="6066" y="11976"/>
                </a:lnTo>
                <a:close/>
                <a:moveTo>
                  <a:pt x="6066" y="15976"/>
                </a:moveTo>
                <a:lnTo>
                  <a:pt x="2179" y="15976"/>
                </a:lnTo>
                <a:lnTo>
                  <a:pt x="2179" y="19422"/>
                </a:lnTo>
                <a:lnTo>
                  <a:pt x="6066" y="19422"/>
                </a:lnTo>
                <a:lnTo>
                  <a:pt x="6066" y="15976"/>
                </a:lnTo>
                <a:close/>
                <a:moveTo>
                  <a:pt x="3754" y="5543"/>
                </a:moveTo>
                <a:cubicBezTo>
                  <a:pt x="3754" y="6067"/>
                  <a:pt x="4102" y="6323"/>
                  <a:pt x="4799" y="6323"/>
                </a:cubicBezTo>
                <a:cubicBezTo>
                  <a:pt x="5499" y="6323"/>
                  <a:pt x="5847" y="6067"/>
                  <a:pt x="5847" y="5543"/>
                </a:cubicBezTo>
                <a:lnTo>
                  <a:pt x="5847" y="2398"/>
                </a:lnTo>
                <a:cubicBezTo>
                  <a:pt x="5847" y="1877"/>
                  <a:pt x="5499" y="1612"/>
                  <a:pt x="4799" y="1612"/>
                </a:cubicBezTo>
                <a:cubicBezTo>
                  <a:pt x="4102" y="1612"/>
                  <a:pt x="3754" y="1877"/>
                  <a:pt x="3754" y="2398"/>
                </a:cubicBezTo>
                <a:lnTo>
                  <a:pt x="3754" y="5543"/>
                </a:lnTo>
                <a:close/>
                <a:moveTo>
                  <a:pt x="10535" y="7968"/>
                </a:moveTo>
                <a:lnTo>
                  <a:pt x="6607" y="7968"/>
                </a:lnTo>
                <a:lnTo>
                  <a:pt x="6607" y="11443"/>
                </a:lnTo>
                <a:lnTo>
                  <a:pt x="10535" y="11443"/>
                </a:lnTo>
                <a:lnTo>
                  <a:pt x="10535" y="7968"/>
                </a:lnTo>
                <a:close/>
                <a:moveTo>
                  <a:pt x="10535" y="11976"/>
                </a:moveTo>
                <a:lnTo>
                  <a:pt x="6607" y="11976"/>
                </a:lnTo>
                <a:lnTo>
                  <a:pt x="6607" y="15452"/>
                </a:lnTo>
                <a:lnTo>
                  <a:pt x="10535" y="15452"/>
                </a:lnTo>
                <a:lnTo>
                  <a:pt x="10535" y="11976"/>
                </a:lnTo>
                <a:close/>
                <a:moveTo>
                  <a:pt x="10535" y="15976"/>
                </a:moveTo>
                <a:lnTo>
                  <a:pt x="6607" y="15976"/>
                </a:lnTo>
                <a:lnTo>
                  <a:pt x="6607" y="19422"/>
                </a:lnTo>
                <a:lnTo>
                  <a:pt x="10535" y="19422"/>
                </a:lnTo>
                <a:lnTo>
                  <a:pt x="10535" y="15976"/>
                </a:lnTo>
                <a:close/>
                <a:moveTo>
                  <a:pt x="9774" y="5543"/>
                </a:moveTo>
                <a:cubicBezTo>
                  <a:pt x="9774" y="5825"/>
                  <a:pt x="9849" y="6027"/>
                  <a:pt x="9996" y="6145"/>
                </a:cubicBezTo>
                <a:cubicBezTo>
                  <a:pt x="10143" y="6269"/>
                  <a:pt x="10405" y="6323"/>
                  <a:pt x="10782" y="6323"/>
                </a:cubicBezTo>
                <a:cubicBezTo>
                  <a:pt x="11159" y="6323"/>
                  <a:pt x="11427" y="6263"/>
                  <a:pt x="11588" y="6139"/>
                </a:cubicBezTo>
                <a:cubicBezTo>
                  <a:pt x="11750" y="6015"/>
                  <a:pt x="11830" y="5819"/>
                  <a:pt x="11830" y="5543"/>
                </a:cubicBezTo>
                <a:lnTo>
                  <a:pt x="11830" y="2398"/>
                </a:lnTo>
                <a:cubicBezTo>
                  <a:pt x="11830" y="2128"/>
                  <a:pt x="11750" y="1932"/>
                  <a:pt x="11588" y="1802"/>
                </a:cubicBezTo>
                <a:cubicBezTo>
                  <a:pt x="11427" y="1673"/>
                  <a:pt x="11159" y="1612"/>
                  <a:pt x="10782" y="1612"/>
                </a:cubicBezTo>
                <a:cubicBezTo>
                  <a:pt x="10405" y="1612"/>
                  <a:pt x="10143" y="1679"/>
                  <a:pt x="9996" y="1814"/>
                </a:cubicBezTo>
                <a:cubicBezTo>
                  <a:pt x="9849" y="1944"/>
                  <a:pt x="9774" y="2139"/>
                  <a:pt x="9774" y="2398"/>
                </a:cubicBezTo>
                <a:lnTo>
                  <a:pt x="9774" y="5543"/>
                </a:lnTo>
                <a:close/>
                <a:moveTo>
                  <a:pt x="14986" y="7968"/>
                </a:moveTo>
                <a:lnTo>
                  <a:pt x="11073" y="7968"/>
                </a:lnTo>
                <a:lnTo>
                  <a:pt x="11073" y="11443"/>
                </a:lnTo>
                <a:lnTo>
                  <a:pt x="14986" y="11443"/>
                </a:lnTo>
                <a:lnTo>
                  <a:pt x="14986" y="7968"/>
                </a:lnTo>
                <a:close/>
                <a:moveTo>
                  <a:pt x="14986" y="11976"/>
                </a:moveTo>
                <a:lnTo>
                  <a:pt x="11073" y="11976"/>
                </a:lnTo>
                <a:lnTo>
                  <a:pt x="11073" y="15452"/>
                </a:lnTo>
                <a:lnTo>
                  <a:pt x="14986" y="15452"/>
                </a:lnTo>
                <a:lnTo>
                  <a:pt x="14986" y="11976"/>
                </a:lnTo>
                <a:close/>
                <a:moveTo>
                  <a:pt x="14986" y="15976"/>
                </a:moveTo>
                <a:lnTo>
                  <a:pt x="11073" y="15976"/>
                </a:lnTo>
                <a:lnTo>
                  <a:pt x="11073" y="19422"/>
                </a:lnTo>
                <a:lnTo>
                  <a:pt x="14986" y="19422"/>
                </a:lnTo>
                <a:lnTo>
                  <a:pt x="14986" y="15976"/>
                </a:lnTo>
                <a:close/>
                <a:moveTo>
                  <a:pt x="19423" y="7968"/>
                </a:moveTo>
                <a:lnTo>
                  <a:pt x="15521" y="7968"/>
                </a:lnTo>
                <a:lnTo>
                  <a:pt x="15521" y="11443"/>
                </a:lnTo>
                <a:lnTo>
                  <a:pt x="19423" y="11443"/>
                </a:lnTo>
                <a:lnTo>
                  <a:pt x="19423" y="7968"/>
                </a:lnTo>
                <a:close/>
                <a:moveTo>
                  <a:pt x="19423" y="11976"/>
                </a:moveTo>
                <a:lnTo>
                  <a:pt x="15521" y="11976"/>
                </a:lnTo>
                <a:lnTo>
                  <a:pt x="15521" y="15452"/>
                </a:lnTo>
                <a:lnTo>
                  <a:pt x="19423" y="15452"/>
                </a:lnTo>
                <a:lnTo>
                  <a:pt x="19423" y="11976"/>
                </a:lnTo>
                <a:close/>
                <a:moveTo>
                  <a:pt x="19423" y="15976"/>
                </a:moveTo>
                <a:lnTo>
                  <a:pt x="15521" y="15976"/>
                </a:lnTo>
                <a:lnTo>
                  <a:pt x="15521" y="19422"/>
                </a:lnTo>
                <a:lnTo>
                  <a:pt x="19423" y="19422"/>
                </a:lnTo>
                <a:lnTo>
                  <a:pt x="19423" y="15976"/>
                </a:lnTo>
                <a:close/>
                <a:moveTo>
                  <a:pt x="15758" y="5543"/>
                </a:moveTo>
                <a:cubicBezTo>
                  <a:pt x="15758" y="6067"/>
                  <a:pt x="16106" y="6323"/>
                  <a:pt x="16806" y="6323"/>
                </a:cubicBezTo>
                <a:cubicBezTo>
                  <a:pt x="17502" y="6323"/>
                  <a:pt x="17848" y="6067"/>
                  <a:pt x="17839" y="5543"/>
                </a:cubicBezTo>
                <a:lnTo>
                  <a:pt x="17839" y="2398"/>
                </a:lnTo>
                <a:cubicBezTo>
                  <a:pt x="17839" y="1877"/>
                  <a:pt x="17494" y="1612"/>
                  <a:pt x="16806" y="1612"/>
                </a:cubicBezTo>
                <a:cubicBezTo>
                  <a:pt x="16106" y="1612"/>
                  <a:pt x="15758" y="1877"/>
                  <a:pt x="15758" y="2398"/>
                </a:cubicBezTo>
                <a:lnTo>
                  <a:pt x="15758" y="5543"/>
                </a:lnTo>
                <a:close/>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22" name="AutoShape 19"/>
          <p:cNvSpPr>
            <a:spLocks/>
          </p:cNvSpPr>
          <p:nvPr/>
        </p:nvSpPr>
        <p:spPr bwMode="auto">
          <a:xfrm>
            <a:off x="2411888" y="853906"/>
            <a:ext cx="315684" cy="295992"/>
          </a:xfrm>
          <a:custGeom>
            <a:avLst/>
            <a:gdLst>
              <a:gd name="T0" fmla="*/ 10800 w 21600"/>
              <a:gd name="T1" fmla="*/ 10789 h 21579"/>
              <a:gd name="T2" fmla="*/ 10800 w 21600"/>
              <a:gd name="T3" fmla="*/ 10789 h 21579"/>
              <a:gd name="T4" fmla="*/ 10800 w 21600"/>
              <a:gd name="T5" fmla="*/ 10789 h 21579"/>
              <a:gd name="T6" fmla="*/ 10800 w 21600"/>
              <a:gd name="T7" fmla="*/ 10789 h 21579"/>
            </a:gdLst>
            <a:ahLst/>
            <a:cxnLst>
              <a:cxn ang="0">
                <a:pos x="T0" y="T1"/>
              </a:cxn>
              <a:cxn ang="0">
                <a:pos x="T2" y="T3"/>
              </a:cxn>
              <a:cxn ang="0">
                <a:pos x="T4" y="T5"/>
              </a:cxn>
              <a:cxn ang="0">
                <a:pos x="T6" y="T7"/>
              </a:cxn>
            </a:cxnLst>
            <a:rect l="0" t="0" r="r" b="b"/>
            <a:pathLst>
              <a:path w="21600" h="21579">
                <a:moveTo>
                  <a:pt x="21599" y="9391"/>
                </a:moveTo>
                <a:cubicBezTo>
                  <a:pt x="21599" y="9887"/>
                  <a:pt x="21472" y="10321"/>
                  <a:pt x="21218" y="10697"/>
                </a:cubicBezTo>
                <a:cubicBezTo>
                  <a:pt x="20963" y="11072"/>
                  <a:pt x="20647" y="11313"/>
                  <a:pt x="20263" y="11427"/>
                </a:cubicBezTo>
                <a:lnTo>
                  <a:pt x="20263" y="16610"/>
                </a:lnTo>
                <a:cubicBezTo>
                  <a:pt x="20263" y="17200"/>
                  <a:pt x="20087" y="17708"/>
                  <a:pt x="19729" y="18128"/>
                </a:cubicBezTo>
                <a:cubicBezTo>
                  <a:pt x="19374" y="18550"/>
                  <a:pt x="18951" y="18758"/>
                  <a:pt x="18459" y="18758"/>
                </a:cubicBezTo>
                <a:cubicBezTo>
                  <a:pt x="17927" y="18122"/>
                  <a:pt x="17286" y="17505"/>
                  <a:pt x="16537" y="16904"/>
                </a:cubicBezTo>
                <a:cubicBezTo>
                  <a:pt x="15785" y="16305"/>
                  <a:pt x="14980" y="15756"/>
                  <a:pt x="14116" y="15254"/>
                </a:cubicBezTo>
                <a:cubicBezTo>
                  <a:pt x="13254" y="14755"/>
                  <a:pt x="12363" y="14324"/>
                  <a:pt x="11449" y="13969"/>
                </a:cubicBezTo>
                <a:cubicBezTo>
                  <a:pt x="10536" y="13614"/>
                  <a:pt x="9648" y="13379"/>
                  <a:pt x="8788" y="13267"/>
                </a:cubicBezTo>
                <a:cubicBezTo>
                  <a:pt x="8453" y="13379"/>
                  <a:pt x="8179" y="13564"/>
                  <a:pt x="7968" y="13828"/>
                </a:cubicBezTo>
                <a:cubicBezTo>
                  <a:pt x="7758" y="14092"/>
                  <a:pt x="7613" y="14386"/>
                  <a:pt x="7535" y="14706"/>
                </a:cubicBezTo>
                <a:cubicBezTo>
                  <a:pt x="7457" y="15028"/>
                  <a:pt x="7449" y="15360"/>
                  <a:pt x="7510" y="15698"/>
                </a:cubicBezTo>
                <a:cubicBezTo>
                  <a:pt x="7574" y="16035"/>
                  <a:pt x="7719" y="16340"/>
                  <a:pt x="7946" y="16610"/>
                </a:cubicBezTo>
                <a:cubicBezTo>
                  <a:pt x="7750" y="16992"/>
                  <a:pt x="7660" y="17347"/>
                  <a:pt x="7677" y="17673"/>
                </a:cubicBezTo>
                <a:cubicBezTo>
                  <a:pt x="7692" y="17993"/>
                  <a:pt x="7772" y="18307"/>
                  <a:pt x="7917" y="18606"/>
                </a:cubicBezTo>
                <a:cubicBezTo>
                  <a:pt x="8059" y="18908"/>
                  <a:pt x="8255" y="19193"/>
                  <a:pt x="8497" y="19469"/>
                </a:cubicBezTo>
                <a:cubicBezTo>
                  <a:pt x="8737" y="19745"/>
                  <a:pt x="8996" y="20021"/>
                  <a:pt x="9271" y="20291"/>
                </a:cubicBezTo>
                <a:cubicBezTo>
                  <a:pt x="9114" y="20696"/>
                  <a:pt x="8842" y="21001"/>
                  <a:pt x="8455" y="21212"/>
                </a:cubicBezTo>
                <a:cubicBezTo>
                  <a:pt x="8069" y="21423"/>
                  <a:pt x="7655" y="21541"/>
                  <a:pt x="7212" y="21570"/>
                </a:cubicBezTo>
                <a:cubicBezTo>
                  <a:pt x="6771" y="21599"/>
                  <a:pt x="6340" y="21550"/>
                  <a:pt x="5917" y="21423"/>
                </a:cubicBezTo>
                <a:cubicBezTo>
                  <a:pt x="5496" y="21294"/>
                  <a:pt x="5163" y="21092"/>
                  <a:pt x="4923" y="20810"/>
                </a:cubicBezTo>
                <a:cubicBezTo>
                  <a:pt x="4781" y="20241"/>
                  <a:pt x="4624" y="19657"/>
                  <a:pt x="4453" y="19055"/>
                </a:cubicBezTo>
                <a:cubicBezTo>
                  <a:pt x="4281" y="18453"/>
                  <a:pt x="4139" y="17843"/>
                  <a:pt x="4032" y="17224"/>
                </a:cubicBezTo>
                <a:cubicBezTo>
                  <a:pt x="3921" y="16599"/>
                  <a:pt x="3868" y="15953"/>
                  <a:pt x="3868" y="15281"/>
                </a:cubicBezTo>
                <a:cubicBezTo>
                  <a:pt x="3868" y="14615"/>
                  <a:pt x="3961" y="13905"/>
                  <a:pt x="4149" y="13153"/>
                </a:cubicBezTo>
                <a:lnTo>
                  <a:pt x="1804" y="13153"/>
                </a:lnTo>
                <a:cubicBezTo>
                  <a:pt x="1312" y="13153"/>
                  <a:pt x="888" y="12945"/>
                  <a:pt x="533" y="12522"/>
                </a:cubicBezTo>
                <a:cubicBezTo>
                  <a:pt x="176" y="12100"/>
                  <a:pt x="0" y="11592"/>
                  <a:pt x="0" y="10990"/>
                </a:cubicBezTo>
                <a:lnTo>
                  <a:pt x="0" y="7774"/>
                </a:lnTo>
                <a:cubicBezTo>
                  <a:pt x="0" y="7184"/>
                  <a:pt x="176" y="6676"/>
                  <a:pt x="526" y="6245"/>
                </a:cubicBezTo>
                <a:cubicBezTo>
                  <a:pt x="878" y="5819"/>
                  <a:pt x="1304" y="5605"/>
                  <a:pt x="1804" y="5605"/>
                </a:cubicBezTo>
                <a:lnTo>
                  <a:pt x="7652" y="5605"/>
                </a:lnTo>
                <a:cubicBezTo>
                  <a:pt x="8551" y="5605"/>
                  <a:pt x="9508" y="5449"/>
                  <a:pt x="10524" y="5135"/>
                </a:cubicBezTo>
                <a:cubicBezTo>
                  <a:pt x="11540" y="4821"/>
                  <a:pt x="12536" y="4399"/>
                  <a:pt x="13511" y="3873"/>
                </a:cubicBezTo>
                <a:cubicBezTo>
                  <a:pt x="14488" y="3342"/>
                  <a:pt x="15408" y="2744"/>
                  <a:pt x="16272" y="2071"/>
                </a:cubicBezTo>
                <a:cubicBezTo>
                  <a:pt x="17134" y="1405"/>
                  <a:pt x="17864" y="713"/>
                  <a:pt x="18459" y="0"/>
                </a:cubicBezTo>
                <a:cubicBezTo>
                  <a:pt x="18951" y="0"/>
                  <a:pt x="19374" y="214"/>
                  <a:pt x="19729" y="633"/>
                </a:cubicBezTo>
                <a:cubicBezTo>
                  <a:pt x="20087" y="1056"/>
                  <a:pt x="20263" y="1567"/>
                  <a:pt x="20263" y="2165"/>
                </a:cubicBezTo>
                <a:lnTo>
                  <a:pt x="20263" y="7334"/>
                </a:lnTo>
                <a:cubicBezTo>
                  <a:pt x="20647" y="7445"/>
                  <a:pt x="20963" y="7692"/>
                  <a:pt x="21218" y="8070"/>
                </a:cubicBezTo>
                <a:cubicBezTo>
                  <a:pt x="21472" y="8454"/>
                  <a:pt x="21599" y="8895"/>
                  <a:pt x="21599" y="9391"/>
                </a:cubicBezTo>
                <a:moveTo>
                  <a:pt x="18459" y="2855"/>
                </a:moveTo>
                <a:cubicBezTo>
                  <a:pt x="17864" y="3407"/>
                  <a:pt x="17215" y="3941"/>
                  <a:pt x="16512" y="4451"/>
                </a:cubicBezTo>
                <a:cubicBezTo>
                  <a:pt x="15810" y="4962"/>
                  <a:pt x="15065" y="5423"/>
                  <a:pt x="14280" y="5834"/>
                </a:cubicBezTo>
                <a:cubicBezTo>
                  <a:pt x="13494" y="6245"/>
                  <a:pt x="12693" y="6609"/>
                  <a:pt x="11878" y="6923"/>
                </a:cubicBezTo>
                <a:cubicBezTo>
                  <a:pt x="11060" y="7237"/>
                  <a:pt x="10255" y="7462"/>
                  <a:pt x="9457" y="7603"/>
                </a:cubicBezTo>
                <a:lnTo>
                  <a:pt x="9457" y="11172"/>
                </a:lnTo>
                <a:cubicBezTo>
                  <a:pt x="10255" y="11325"/>
                  <a:pt x="11060" y="11554"/>
                  <a:pt x="11878" y="11862"/>
                </a:cubicBezTo>
                <a:cubicBezTo>
                  <a:pt x="12693" y="12170"/>
                  <a:pt x="13494" y="12537"/>
                  <a:pt x="14280" y="12956"/>
                </a:cubicBezTo>
                <a:cubicBezTo>
                  <a:pt x="15065" y="13379"/>
                  <a:pt x="15812" y="13843"/>
                  <a:pt x="16524" y="14347"/>
                </a:cubicBezTo>
                <a:cubicBezTo>
                  <a:pt x="17234" y="14855"/>
                  <a:pt x="17881" y="15380"/>
                  <a:pt x="18459" y="15920"/>
                </a:cubicBezTo>
                <a:lnTo>
                  <a:pt x="18459" y="2855"/>
                </a:lnTo>
                <a:close/>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pic>
        <p:nvPicPr>
          <p:cNvPr id="6" name="Image 5"/>
          <p:cNvPicPr>
            <a:picLocks noChangeAspect="1"/>
          </p:cNvPicPr>
          <p:nvPr/>
        </p:nvPicPr>
        <p:blipFill rotWithShape="1">
          <a:blip r:embed="rId4">
            <a:extLst>
              <a:ext uri="{28A0092B-C50C-407E-A947-70E740481C1C}">
                <a14:useLocalDpi xmlns:a14="http://schemas.microsoft.com/office/drawing/2010/main" val="0"/>
              </a:ext>
            </a:extLst>
          </a:blip>
          <a:srcRect b="16700"/>
          <a:stretch/>
        </p:blipFill>
        <p:spPr>
          <a:xfrm>
            <a:off x="2448934" y="2830143"/>
            <a:ext cx="891984" cy="89964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7" name="Imag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293654" y="2830143"/>
            <a:ext cx="938250" cy="10800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8" name="Imag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384152" y="2803515"/>
            <a:ext cx="1080000" cy="10800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9" name="Image 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109414" y="2782174"/>
            <a:ext cx="1075200" cy="1080000"/>
          </a:xfrm>
          <a:prstGeom prst="rect">
            <a:avLst/>
          </a:prstGeom>
        </p:spPr>
      </p:pic>
      <p:grpSp>
        <p:nvGrpSpPr>
          <p:cNvPr id="24" name="Groupe 23"/>
          <p:cNvGrpSpPr/>
          <p:nvPr/>
        </p:nvGrpSpPr>
        <p:grpSpPr>
          <a:xfrm>
            <a:off x="2135561" y="600051"/>
            <a:ext cx="6366657" cy="865384"/>
            <a:chOff x="2135561" y="600051"/>
            <a:chExt cx="6366657" cy="865384"/>
          </a:xfrm>
        </p:grpSpPr>
        <p:grpSp>
          <p:nvGrpSpPr>
            <p:cNvPr id="25" name="Group 49"/>
            <p:cNvGrpSpPr/>
            <p:nvPr/>
          </p:nvGrpSpPr>
          <p:grpSpPr>
            <a:xfrm>
              <a:off x="2135561" y="600051"/>
              <a:ext cx="852933" cy="865384"/>
              <a:chOff x="2285781" y="4847654"/>
              <a:chExt cx="952480" cy="966132"/>
            </a:xfrm>
          </p:grpSpPr>
          <p:sp>
            <p:nvSpPr>
              <p:cNvPr id="28" name="Oval 50"/>
              <p:cNvSpPr/>
              <p:nvPr/>
            </p:nvSpPr>
            <p:spPr bwMode="auto">
              <a:xfrm>
                <a:off x="2346028" y="4908765"/>
                <a:ext cx="840592" cy="852640"/>
              </a:xfrm>
              <a:prstGeom prst="ellipse">
                <a:avLst/>
              </a:prstGeom>
              <a:solidFill>
                <a:srgbClr val="584B4F"/>
              </a:solidFill>
              <a:ln w="3175" cmpd="sng">
                <a:noFill/>
                <a:prstDash val="soli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sp>
            <p:nvSpPr>
              <p:cNvPr id="29" name="Oval 51"/>
              <p:cNvSpPr/>
              <p:nvPr/>
            </p:nvSpPr>
            <p:spPr bwMode="auto">
              <a:xfrm>
                <a:off x="2285781" y="4847654"/>
                <a:ext cx="952480" cy="966132"/>
              </a:xfrm>
              <a:prstGeom prst="ellipse">
                <a:avLst/>
              </a:prstGeom>
              <a:noFill/>
              <a:ln w="3175" cmpd="sng">
                <a:solidFill>
                  <a:schemeClr val="tx1">
                    <a:lumMod val="60000"/>
                    <a:lumOff val="40000"/>
                  </a:schemeClr>
                </a:solidFill>
                <a:prstDash val="sys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grpSp>
        <p:sp>
          <p:nvSpPr>
            <p:cNvPr id="26" name="AutoShape 82"/>
            <p:cNvSpPr>
              <a:spLocks/>
            </p:cNvSpPr>
            <p:nvPr/>
          </p:nvSpPr>
          <p:spPr bwMode="auto">
            <a:xfrm>
              <a:off x="2407404" y="884153"/>
              <a:ext cx="316951" cy="2971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67" y="5419"/>
                  </a:moveTo>
                  <a:cubicBezTo>
                    <a:pt x="4051" y="5419"/>
                    <a:pt x="4271" y="5505"/>
                    <a:pt x="4428" y="5687"/>
                  </a:cubicBezTo>
                  <a:cubicBezTo>
                    <a:pt x="4586" y="5865"/>
                    <a:pt x="4701" y="6078"/>
                    <a:pt x="4766" y="6326"/>
                  </a:cubicBezTo>
                  <a:cubicBezTo>
                    <a:pt x="4835" y="6574"/>
                    <a:pt x="4879" y="6836"/>
                    <a:pt x="4893" y="7106"/>
                  </a:cubicBezTo>
                  <a:cubicBezTo>
                    <a:pt x="4910" y="7377"/>
                    <a:pt x="4917" y="7596"/>
                    <a:pt x="4917" y="7760"/>
                  </a:cubicBezTo>
                  <a:lnTo>
                    <a:pt x="4917" y="9856"/>
                  </a:lnTo>
                  <a:cubicBezTo>
                    <a:pt x="4809" y="9928"/>
                    <a:pt x="4720" y="10015"/>
                    <a:pt x="4646" y="10110"/>
                  </a:cubicBezTo>
                  <a:cubicBezTo>
                    <a:pt x="4574" y="10208"/>
                    <a:pt x="4468" y="10257"/>
                    <a:pt x="4329" y="10257"/>
                  </a:cubicBezTo>
                  <a:lnTo>
                    <a:pt x="561" y="10257"/>
                  </a:lnTo>
                  <a:cubicBezTo>
                    <a:pt x="439" y="10257"/>
                    <a:pt x="338" y="10208"/>
                    <a:pt x="256" y="10110"/>
                  </a:cubicBezTo>
                  <a:cubicBezTo>
                    <a:pt x="177" y="10015"/>
                    <a:pt x="93" y="9928"/>
                    <a:pt x="0" y="9856"/>
                  </a:cubicBezTo>
                  <a:lnTo>
                    <a:pt x="0" y="7760"/>
                  </a:lnTo>
                  <a:cubicBezTo>
                    <a:pt x="0" y="7596"/>
                    <a:pt x="4" y="7377"/>
                    <a:pt x="12" y="7106"/>
                  </a:cubicBezTo>
                  <a:cubicBezTo>
                    <a:pt x="19" y="6836"/>
                    <a:pt x="57" y="6574"/>
                    <a:pt x="124" y="6326"/>
                  </a:cubicBezTo>
                  <a:cubicBezTo>
                    <a:pt x="196" y="6078"/>
                    <a:pt x="309" y="5865"/>
                    <a:pt x="465" y="5687"/>
                  </a:cubicBezTo>
                  <a:cubicBezTo>
                    <a:pt x="624" y="5508"/>
                    <a:pt x="842" y="5419"/>
                    <a:pt x="1123" y="5419"/>
                  </a:cubicBezTo>
                  <a:cubicBezTo>
                    <a:pt x="782" y="5151"/>
                    <a:pt x="508" y="4803"/>
                    <a:pt x="304" y="4377"/>
                  </a:cubicBezTo>
                  <a:cubicBezTo>
                    <a:pt x="103" y="3950"/>
                    <a:pt x="0" y="3469"/>
                    <a:pt x="0" y="2937"/>
                  </a:cubicBezTo>
                  <a:cubicBezTo>
                    <a:pt x="0" y="2539"/>
                    <a:pt x="64" y="2162"/>
                    <a:pt x="189" y="1805"/>
                  </a:cubicBezTo>
                  <a:cubicBezTo>
                    <a:pt x="316" y="1448"/>
                    <a:pt x="491" y="1134"/>
                    <a:pt x="717" y="861"/>
                  </a:cubicBezTo>
                  <a:cubicBezTo>
                    <a:pt x="943" y="590"/>
                    <a:pt x="1207" y="380"/>
                    <a:pt x="1504" y="227"/>
                  </a:cubicBezTo>
                  <a:cubicBezTo>
                    <a:pt x="1804" y="77"/>
                    <a:pt x="2119" y="0"/>
                    <a:pt x="2445" y="0"/>
                  </a:cubicBezTo>
                  <a:cubicBezTo>
                    <a:pt x="2793" y="0"/>
                    <a:pt x="3115" y="77"/>
                    <a:pt x="3412" y="227"/>
                  </a:cubicBezTo>
                  <a:cubicBezTo>
                    <a:pt x="3712" y="380"/>
                    <a:pt x="3969" y="590"/>
                    <a:pt x="4188" y="861"/>
                  </a:cubicBezTo>
                  <a:cubicBezTo>
                    <a:pt x="4406" y="1134"/>
                    <a:pt x="4584" y="1448"/>
                    <a:pt x="4716" y="1805"/>
                  </a:cubicBezTo>
                  <a:cubicBezTo>
                    <a:pt x="4850" y="2162"/>
                    <a:pt x="4917" y="2539"/>
                    <a:pt x="4917" y="2937"/>
                  </a:cubicBezTo>
                  <a:cubicBezTo>
                    <a:pt x="4917" y="3458"/>
                    <a:pt x="4814" y="3939"/>
                    <a:pt x="4603" y="4371"/>
                  </a:cubicBezTo>
                  <a:cubicBezTo>
                    <a:pt x="4392" y="4800"/>
                    <a:pt x="4115" y="5151"/>
                    <a:pt x="3767" y="5419"/>
                  </a:cubicBezTo>
                  <a:moveTo>
                    <a:pt x="18165" y="12062"/>
                  </a:moveTo>
                  <a:cubicBezTo>
                    <a:pt x="18672" y="12604"/>
                    <a:pt x="19070" y="13142"/>
                    <a:pt x="19356" y="13669"/>
                  </a:cubicBezTo>
                  <a:cubicBezTo>
                    <a:pt x="19641" y="14196"/>
                    <a:pt x="19788" y="14801"/>
                    <a:pt x="19788" y="15480"/>
                  </a:cubicBezTo>
                  <a:lnTo>
                    <a:pt x="19788" y="20816"/>
                  </a:lnTo>
                  <a:cubicBezTo>
                    <a:pt x="19694" y="20868"/>
                    <a:pt x="19620" y="20931"/>
                    <a:pt x="19557" y="20995"/>
                  </a:cubicBezTo>
                  <a:cubicBezTo>
                    <a:pt x="19497" y="21061"/>
                    <a:pt x="19425" y="21122"/>
                    <a:pt x="19344" y="21191"/>
                  </a:cubicBezTo>
                  <a:cubicBezTo>
                    <a:pt x="19262" y="21251"/>
                    <a:pt x="19173" y="21317"/>
                    <a:pt x="19075" y="21386"/>
                  </a:cubicBezTo>
                  <a:cubicBezTo>
                    <a:pt x="18976" y="21455"/>
                    <a:pt x="18835" y="21528"/>
                    <a:pt x="18662" y="21599"/>
                  </a:cubicBezTo>
                  <a:lnTo>
                    <a:pt x="2942" y="21599"/>
                  </a:lnTo>
                  <a:cubicBezTo>
                    <a:pt x="2675" y="21599"/>
                    <a:pt x="2467" y="21499"/>
                    <a:pt x="2318" y="21291"/>
                  </a:cubicBezTo>
                  <a:cubicBezTo>
                    <a:pt x="2167" y="21081"/>
                    <a:pt x="2003" y="20926"/>
                    <a:pt x="1819" y="20816"/>
                  </a:cubicBezTo>
                  <a:lnTo>
                    <a:pt x="1819" y="15480"/>
                  </a:lnTo>
                  <a:cubicBezTo>
                    <a:pt x="1819" y="14763"/>
                    <a:pt x="1989" y="14127"/>
                    <a:pt x="2335" y="13571"/>
                  </a:cubicBezTo>
                  <a:cubicBezTo>
                    <a:pt x="2678" y="13018"/>
                    <a:pt x="3052" y="12511"/>
                    <a:pt x="3460" y="12062"/>
                  </a:cubicBezTo>
                  <a:cubicBezTo>
                    <a:pt x="3535" y="11970"/>
                    <a:pt x="3633" y="11869"/>
                    <a:pt x="3753" y="11766"/>
                  </a:cubicBezTo>
                  <a:cubicBezTo>
                    <a:pt x="3873" y="11659"/>
                    <a:pt x="4000" y="11590"/>
                    <a:pt x="4137" y="11553"/>
                  </a:cubicBezTo>
                  <a:cubicBezTo>
                    <a:pt x="4276" y="11495"/>
                    <a:pt x="4432" y="11466"/>
                    <a:pt x="4610" y="11455"/>
                  </a:cubicBezTo>
                  <a:cubicBezTo>
                    <a:pt x="4785" y="11446"/>
                    <a:pt x="4956" y="11423"/>
                    <a:pt x="5126" y="11388"/>
                  </a:cubicBezTo>
                  <a:cubicBezTo>
                    <a:pt x="5594" y="11299"/>
                    <a:pt x="6091" y="11210"/>
                    <a:pt x="6621" y="11121"/>
                  </a:cubicBezTo>
                  <a:cubicBezTo>
                    <a:pt x="7149" y="11034"/>
                    <a:pt x="7665" y="10945"/>
                    <a:pt x="8172" y="10853"/>
                  </a:cubicBezTo>
                  <a:cubicBezTo>
                    <a:pt x="7483" y="10326"/>
                    <a:pt x="6928" y="9632"/>
                    <a:pt x="6513" y="8762"/>
                  </a:cubicBezTo>
                  <a:cubicBezTo>
                    <a:pt x="6093" y="7896"/>
                    <a:pt x="5884" y="6940"/>
                    <a:pt x="5884" y="5903"/>
                  </a:cubicBezTo>
                  <a:cubicBezTo>
                    <a:pt x="5884" y="5097"/>
                    <a:pt x="6016" y="4331"/>
                    <a:pt x="6275" y="3608"/>
                  </a:cubicBezTo>
                  <a:cubicBezTo>
                    <a:pt x="6535" y="2885"/>
                    <a:pt x="6887" y="2260"/>
                    <a:pt x="7331" y="1733"/>
                  </a:cubicBezTo>
                  <a:cubicBezTo>
                    <a:pt x="7778" y="1203"/>
                    <a:pt x="8299" y="786"/>
                    <a:pt x="8894" y="472"/>
                  </a:cubicBezTo>
                  <a:cubicBezTo>
                    <a:pt x="9494" y="158"/>
                    <a:pt x="10125" y="3"/>
                    <a:pt x="10802" y="3"/>
                  </a:cubicBezTo>
                  <a:cubicBezTo>
                    <a:pt x="11476" y="3"/>
                    <a:pt x="12112" y="158"/>
                    <a:pt x="12710" y="472"/>
                  </a:cubicBezTo>
                  <a:cubicBezTo>
                    <a:pt x="13307" y="786"/>
                    <a:pt x="13826" y="1203"/>
                    <a:pt x="14272" y="1733"/>
                  </a:cubicBezTo>
                  <a:cubicBezTo>
                    <a:pt x="14716" y="2260"/>
                    <a:pt x="15067" y="2885"/>
                    <a:pt x="15328" y="3608"/>
                  </a:cubicBezTo>
                  <a:cubicBezTo>
                    <a:pt x="15590" y="4331"/>
                    <a:pt x="15719" y="5097"/>
                    <a:pt x="15719" y="5903"/>
                  </a:cubicBezTo>
                  <a:cubicBezTo>
                    <a:pt x="15719" y="6939"/>
                    <a:pt x="15513" y="7890"/>
                    <a:pt x="15100" y="8757"/>
                  </a:cubicBezTo>
                  <a:cubicBezTo>
                    <a:pt x="14685" y="9620"/>
                    <a:pt x="14128" y="10320"/>
                    <a:pt x="13432" y="10853"/>
                  </a:cubicBezTo>
                  <a:cubicBezTo>
                    <a:pt x="13936" y="10945"/>
                    <a:pt x="14452" y="11031"/>
                    <a:pt x="14978" y="11115"/>
                  </a:cubicBezTo>
                  <a:cubicBezTo>
                    <a:pt x="15504" y="11198"/>
                    <a:pt x="16005" y="11288"/>
                    <a:pt x="16478" y="11388"/>
                  </a:cubicBezTo>
                  <a:cubicBezTo>
                    <a:pt x="16653" y="11426"/>
                    <a:pt x="16826" y="11449"/>
                    <a:pt x="16994" y="11455"/>
                  </a:cubicBezTo>
                  <a:cubicBezTo>
                    <a:pt x="17162" y="11466"/>
                    <a:pt x="17323" y="11495"/>
                    <a:pt x="17467" y="11553"/>
                  </a:cubicBezTo>
                  <a:cubicBezTo>
                    <a:pt x="17603" y="11590"/>
                    <a:pt x="17731" y="11659"/>
                    <a:pt x="17851" y="11766"/>
                  </a:cubicBezTo>
                  <a:cubicBezTo>
                    <a:pt x="17966" y="11869"/>
                    <a:pt x="18074" y="11970"/>
                    <a:pt x="18165" y="12062"/>
                  </a:cubicBezTo>
                  <a:moveTo>
                    <a:pt x="20474" y="5419"/>
                  </a:moveTo>
                  <a:cubicBezTo>
                    <a:pt x="20757" y="5419"/>
                    <a:pt x="20973" y="5505"/>
                    <a:pt x="21124" y="5687"/>
                  </a:cubicBezTo>
                  <a:cubicBezTo>
                    <a:pt x="21271" y="5865"/>
                    <a:pt x="21381" y="6078"/>
                    <a:pt x="21448" y="6326"/>
                  </a:cubicBezTo>
                  <a:cubicBezTo>
                    <a:pt x="21520" y="6574"/>
                    <a:pt x="21561" y="6836"/>
                    <a:pt x="21576" y="7106"/>
                  </a:cubicBezTo>
                  <a:cubicBezTo>
                    <a:pt x="21592" y="7377"/>
                    <a:pt x="21599" y="7596"/>
                    <a:pt x="21599" y="7760"/>
                  </a:cubicBezTo>
                  <a:lnTo>
                    <a:pt x="21599" y="9856"/>
                  </a:lnTo>
                  <a:cubicBezTo>
                    <a:pt x="21508" y="9928"/>
                    <a:pt x="21422" y="10015"/>
                    <a:pt x="21340" y="10110"/>
                  </a:cubicBezTo>
                  <a:cubicBezTo>
                    <a:pt x="21261" y="10208"/>
                    <a:pt x="21158" y="10257"/>
                    <a:pt x="21036" y="10257"/>
                  </a:cubicBezTo>
                  <a:lnTo>
                    <a:pt x="17268" y="10257"/>
                  </a:lnTo>
                  <a:cubicBezTo>
                    <a:pt x="17131" y="10257"/>
                    <a:pt x="17023" y="10208"/>
                    <a:pt x="16953" y="10110"/>
                  </a:cubicBezTo>
                  <a:cubicBezTo>
                    <a:pt x="16879" y="10015"/>
                    <a:pt x="16790" y="9928"/>
                    <a:pt x="16682" y="9856"/>
                  </a:cubicBezTo>
                  <a:lnTo>
                    <a:pt x="16682" y="7760"/>
                  </a:lnTo>
                  <a:cubicBezTo>
                    <a:pt x="16682" y="7596"/>
                    <a:pt x="16692" y="7377"/>
                    <a:pt x="16706" y="7106"/>
                  </a:cubicBezTo>
                  <a:cubicBezTo>
                    <a:pt x="16720" y="6836"/>
                    <a:pt x="16766" y="6574"/>
                    <a:pt x="16836" y="6326"/>
                  </a:cubicBezTo>
                  <a:cubicBezTo>
                    <a:pt x="16912" y="6078"/>
                    <a:pt x="17023" y="5865"/>
                    <a:pt x="17183" y="5687"/>
                  </a:cubicBezTo>
                  <a:cubicBezTo>
                    <a:pt x="17337" y="5508"/>
                    <a:pt x="17556" y="5419"/>
                    <a:pt x="17829" y="5419"/>
                  </a:cubicBezTo>
                  <a:cubicBezTo>
                    <a:pt x="17488" y="5151"/>
                    <a:pt x="17210" y="4803"/>
                    <a:pt x="16999" y="4377"/>
                  </a:cubicBezTo>
                  <a:cubicBezTo>
                    <a:pt x="16788" y="3950"/>
                    <a:pt x="16682" y="3469"/>
                    <a:pt x="16682" y="2937"/>
                  </a:cubicBezTo>
                  <a:cubicBezTo>
                    <a:pt x="16682" y="2539"/>
                    <a:pt x="16744" y="2162"/>
                    <a:pt x="16872" y="1805"/>
                  </a:cubicBezTo>
                  <a:cubicBezTo>
                    <a:pt x="16999" y="1448"/>
                    <a:pt x="17174" y="1134"/>
                    <a:pt x="17400" y="861"/>
                  </a:cubicBezTo>
                  <a:cubicBezTo>
                    <a:pt x="17625" y="590"/>
                    <a:pt x="17889" y="380"/>
                    <a:pt x="18187" y="227"/>
                  </a:cubicBezTo>
                  <a:cubicBezTo>
                    <a:pt x="18487" y="77"/>
                    <a:pt x="18808" y="0"/>
                    <a:pt x="19152" y="0"/>
                  </a:cubicBezTo>
                  <a:cubicBezTo>
                    <a:pt x="19480" y="0"/>
                    <a:pt x="19795" y="77"/>
                    <a:pt x="20095" y="227"/>
                  </a:cubicBezTo>
                  <a:cubicBezTo>
                    <a:pt x="20395" y="380"/>
                    <a:pt x="20656" y="590"/>
                    <a:pt x="20882" y="861"/>
                  </a:cubicBezTo>
                  <a:cubicBezTo>
                    <a:pt x="21108" y="1134"/>
                    <a:pt x="21285" y="1448"/>
                    <a:pt x="21412" y="1805"/>
                  </a:cubicBezTo>
                  <a:cubicBezTo>
                    <a:pt x="21537" y="2162"/>
                    <a:pt x="21599" y="2539"/>
                    <a:pt x="21599" y="2937"/>
                  </a:cubicBezTo>
                  <a:cubicBezTo>
                    <a:pt x="21599" y="3458"/>
                    <a:pt x="21499" y="3939"/>
                    <a:pt x="21295" y="4371"/>
                  </a:cubicBezTo>
                  <a:cubicBezTo>
                    <a:pt x="21093" y="4800"/>
                    <a:pt x="20820" y="5151"/>
                    <a:pt x="20474" y="5419"/>
                  </a:cubicBezTo>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27" name="ZoneTexte 26"/>
            <p:cNvSpPr txBox="1"/>
            <p:nvPr/>
          </p:nvSpPr>
          <p:spPr>
            <a:xfrm>
              <a:off x="3205127" y="801911"/>
              <a:ext cx="5297091" cy="461665"/>
            </a:xfrm>
            <a:prstGeom prst="rect">
              <a:avLst/>
            </a:prstGeom>
            <a:noFill/>
          </p:spPr>
          <p:txBody>
            <a:bodyPr wrap="none" rtlCol="0">
              <a:spAutoFit/>
            </a:bodyPr>
            <a:lstStyle/>
            <a:p>
              <a:r>
                <a:rPr lang="fr-FR" sz="2400" b="1" dirty="0" smtClean="0"/>
                <a:t>Qu’est-ce qu’une licence libre de droit ? </a:t>
              </a:r>
              <a:endParaRPr lang="fr-FR" sz="2400" b="1" dirty="0"/>
            </a:p>
          </p:txBody>
        </p:sp>
      </p:grpSp>
    </p:spTree>
    <p:extLst>
      <p:ext uri="{BB962C8B-B14F-4D97-AF65-F5344CB8AC3E}">
        <p14:creationId xmlns:p14="http://schemas.microsoft.com/office/powerpoint/2010/main" val="1983888843"/>
      </p:ext>
    </p:extLst>
  </p:cSld>
  <p:clrMapOvr>
    <a:masterClrMapping/>
  </p:clrMapOvr>
  <mc:AlternateContent xmlns:mc="http://schemas.openxmlformats.org/markup-compatibility/2006" xmlns:p14="http://schemas.microsoft.com/office/powerpoint/2010/main">
    <mc:Choice Requires="p14">
      <p:transition spd="slow" p14:dur="3400" advClick="0" advTm="3000">
        <p14:reveal/>
      </p:transition>
    </mc:Choice>
    <mc:Fallback xmlns="">
      <p:transition xmlns:p14="http://schemas.microsoft.com/office/powerpoint/2010/mai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fade">
                                      <p:cBhvr>
                                        <p:cTn id="7" dur="500"/>
                                        <p:tgtEl>
                                          <p:spTgt spid="51"/>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3"/>
                                        </p:tgtEl>
                                        <p:attrNameLst>
                                          <p:attrName>style.visibility</p:attrName>
                                        </p:attrNameLst>
                                      </p:cBhvr>
                                      <p:to>
                                        <p:strVal val="visible"/>
                                      </p:to>
                                    </p:set>
                                    <p:anim calcmode="lin" valueType="num">
                                      <p:cBhvr>
                                        <p:cTn id="11" dur="500" fill="hold"/>
                                        <p:tgtEl>
                                          <p:spTgt spid="43"/>
                                        </p:tgtEl>
                                        <p:attrNameLst>
                                          <p:attrName>ppt_w</p:attrName>
                                        </p:attrNameLst>
                                      </p:cBhvr>
                                      <p:tavLst>
                                        <p:tav tm="0">
                                          <p:val>
                                            <p:fltVal val="0"/>
                                          </p:val>
                                        </p:tav>
                                        <p:tav tm="100000">
                                          <p:val>
                                            <p:strVal val="#ppt_w"/>
                                          </p:val>
                                        </p:tav>
                                      </p:tavLst>
                                    </p:anim>
                                    <p:anim calcmode="lin" valueType="num">
                                      <p:cBhvr>
                                        <p:cTn id="12" dur="500" fill="hold"/>
                                        <p:tgtEl>
                                          <p:spTgt spid="43"/>
                                        </p:tgtEl>
                                        <p:attrNameLst>
                                          <p:attrName>ppt_h</p:attrName>
                                        </p:attrNameLst>
                                      </p:cBhvr>
                                      <p:tavLst>
                                        <p:tav tm="0">
                                          <p:val>
                                            <p:fltVal val="0"/>
                                          </p:val>
                                        </p:tav>
                                        <p:tav tm="100000">
                                          <p:val>
                                            <p:strVal val="#ppt_h"/>
                                          </p:val>
                                        </p:tav>
                                      </p:tavLst>
                                    </p:anim>
                                    <p:animEffect transition="in" filter="fade">
                                      <p:cBhvr>
                                        <p:cTn id="13" dur="500"/>
                                        <p:tgtEl>
                                          <p:spTgt spid="43"/>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p:cTn id="17" dur="500" fill="hold"/>
                                        <p:tgtEl>
                                          <p:spTgt spid="16"/>
                                        </p:tgtEl>
                                        <p:attrNameLst>
                                          <p:attrName>ppt_w</p:attrName>
                                        </p:attrNameLst>
                                      </p:cBhvr>
                                      <p:tavLst>
                                        <p:tav tm="0">
                                          <p:val>
                                            <p:fltVal val="0"/>
                                          </p:val>
                                        </p:tav>
                                        <p:tav tm="100000">
                                          <p:val>
                                            <p:strVal val="#ppt_w"/>
                                          </p:val>
                                        </p:tav>
                                      </p:tavLst>
                                    </p:anim>
                                    <p:anim calcmode="lin" valueType="num">
                                      <p:cBhvr>
                                        <p:cTn id="18" dur="500" fill="hold"/>
                                        <p:tgtEl>
                                          <p:spTgt spid="16"/>
                                        </p:tgtEl>
                                        <p:attrNameLst>
                                          <p:attrName>ppt_h</p:attrName>
                                        </p:attrNameLst>
                                      </p:cBhvr>
                                      <p:tavLst>
                                        <p:tav tm="0">
                                          <p:val>
                                            <p:fltVal val="0"/>
                                          </p:val>
                                        </p:tav>
                                        <p:tav tm="100000">
                                          <p:val>
                                            <p:strVal val="#ppt_h"/>
                                          </p:val>
                                        </p:tav>
                                      </p:tavLst>
                                    </p:anim>
                                    <p:animEffect transition="in" filter="fade">
                                      <p:cBhvr>
                                        <p:cTn id="19" dur="500"/>
                                        <p:tgtEl>
                                          <p:spTgt spid="16"/>
                                        </p:tgtEl>
                                      </p:cBhvr>
                                    </p:animEffect>
                                  </p:childTnLst>
                                </p:cTn>
                              </p:par>
                            </p:childTnLst>
                          </p:cTn>
                        </p:par>
                        <p:par>
                          <p:cTn id="20" fill="hold">
                            <p:stCondLst>
                              <p:cond delay="1500"/>
                            </p:stCondLst>
                            <p:childTnLst>
                              <p:par>
                                <p:cTn id="21" presetID="53" presetClass="entr" presetSubtype="16" fill="hold" grpId="0" nodeType="afterEffect">
                                  <p:stCondLst>
                                    <p:cond delay="0"/>
                                  </p:stCondLst>
                                  <p:childTnLst>
                                    <p:set>
                                      <p:cBhvr>
                                        <p:cTn id="22" dur="1" fill="hold">
                                          <p:stCondLst>
                                            <p:cond delay="0"/>
                                          </p:stCondLst>
                                        </p:cTn>
                                        <p:tgtEl>
                                          <p:spTgt spid="20"/>
                                        </p:tgtEl>
                                        <p:attrNameLst>
                                          <p:attrName>style.visibility</p:attrName>
                                        </p:attrNameLst>
                                      </p:cBhvr>
                                      <p:to>
                                        <p:strVal val="visible"/>
                                      </p:to>
                                    </p:set>
                                    <p:anim calcmode="lin" valueType="num">
                                      <p:cBhvr>
                                        <p:cTn id="23" dur="500" fill="hold"/>
                                        <p:tgtEl>
                                          <p:spTgt spid="20"/>
                                        </p:tgtEl>
                                        <p:attrNameLst>
                                          <p:attrName>ppt_w</p:attrName>
                                        </p:attrNameLst>
                                      </p:cBhvr>
                                      <p:tavLst>
                                        <p:tav tm="0">
                                          <p:val>
                                            <p:fltVal val="0"/>
                                          </p:val>
                                        </p:tav>
                                        <p:tav tm="100000">
                                          <p:val>
                                            <p:strVal val="#ppt_w"/>
                                          </p:val>
                                        </p:tav>
                                      </p:tavLst>
                                    </p:anim>
                                    <p:anim calcmode="lin" valueType="num">
                                      <p:cBhvr>
                                        <p:cTn id="24" dur="500" fill="hold"/>
                                        <p:tgtEl>
                                          <p:spTgt spid="20"/>
                                        </p:tgtEl>
                                        <p:attrNameLst>
                                          <p:attrName>ppt_h</p:attrName>
                                        </p:attrNameLst>
                                      </p:cBhvr>
                                      <p:tavLst>
                                        <p:tav tm="0">
                                          <p:val>
                                            <p:fltVal val="0"/>
                                          </p:val>
                                        </p:tav>
                                        <p:tav tm="100000">
                                          <p:val>
                                            <p:strVal val="#ppt_h"/>
                                          </p:val>
                                        </p:tav>
                                      </p:tavLst>
                                    </p:anim>
                                    <p:animEffect transition="in" filter="fade">
                                      <p:cBhvr>
                                        <p:cTn id="25" dur="500"/>
                                        <p:tgtEl>
                                          <p:spTgt spid="20"/>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barn(inVertical)">
                                      <p:cBhvr>
                                        <p:cTn id="30" dur="500"/>
                                        <p:tgtEl>
                                          <p:spTgt spid="6"/>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barn(inVertical)">
                                      <p:cBhvr>
                                        <p:cTn id="35" dur="500"/>
                                        <p:tgtEl>
                                          <p:spTgt spid="7"/>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barn(inVertical)">
                                      <p:cBhvr>
                                        <p:cTn id="40" dur="500"/>
                                        <p:tgtEl>
                                          <p:spTgt spid="8"/>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nodeType="click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barn(inVertical)">
                                      <p:cBhvr>
                                        <p:cTn id="4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43" grpId="0" animBg="1"/>
      <p:bldP spid="16" grpId="0" animBg="1"/>
      <p:bldP spid="2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50"/>
          <p:cNvSpPr/>
          <p:nvPr/>
        </p:nvSpPr>
        <p:spPr>
          <a:xfrm>
            <a:off x="1524000" y="5635854"/>
            <a:ext cx="9155224" cy="1222147"/>
          </a:xfrm>
          <a:prstGeom prst="rect">
            <a:avLst/>
          </a:prstGeom>
          <a:solidFill>
            <a:srgbClr val="1A916C"/>
          </a:solidFill>
          <a:ln>
            <a:noFill/>
          </a:ln>
          <a:effectLst/>
        </p:spPr>
        <p:style>
          <a:lnRef idx="1">
            <a:schemeClr val="accent1"/>
          </a:lnRef>
          <a:fillRef idx="3">
            <a:schemeClr val="accent1"/>
          </a:fillRef>
          <a:effectRef idx="2">
            <a:schemeClr val="accent1"/>
          </a:effectRef>
          <a:fontRef idx="minor">
            <a:schemeClr val="lt1"/>
          </a:fontRef>
        </p:style>
        <p:txBody>
          <a:bodyPr lIns="91443" tIns="45722" rIns="91443" bIns="45722" rtlCol="0" anchor="ctr"/>
          <a:lstStyle/>
          <a:p>
            <a:pPr algn="ctr"/>
            <a:endParaRPr lang="en-US" sz="1400" dirty="0">
              <a:latin typeface="Lato Light"/>
            </a:endParaRPr>
          </a:p>
        </p:txBody>
      </p:sp>
      <p:sp>
        <p:nvSpPr>
          <p:cNvPr id="2" name="AutoShape 2" descr="Résultat de recherche d'images pour &quot;creative commons by&quot;"/>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dirty="0"/>
          </a:p>
        </p:txBody>
      </p:sp>
      <p:pic>
        <p:nvPicPr>
          <p:cNvPr id="37" name="Image 3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36360" y="6021289"/>
            <a:ext cx="901436" cy="321643"/>
          </a:xfrm>
          <a:prstGeom prst="rect">
            <a:avLst/>
          </a:prstGeom>
        </p:spPr>
      </p:pic>
      <p:sp>
        <p:nvSpPr>
          <p:cNvPr id="39" name="Espace réservé du pied de page 1"/>
          <p:cNvSpPr>
            <a:spLocks noGrp="1"/>
          </p:cNvSpPr>
          <p:nvPr/>
        </p:nvSpPr>
        <p:spPr>
          <a:xfrm>
            <a:off x="7464152" y="5912682"/>
            <a:ext cx="2895600" cy="476250"/>
          </a:xfrm>
          <a:prstGeom prst="rect">
            <a:avLst/>
          </a:prstGeom>
        </p:spPr>
        <p:txBody>
          <a:bodyPr anchor="b"/>
          <a:lstStyle>
            <a:defPPr>
              <a:defRPr lang="fr-FR"/>
            </a:defPPr>
            <a:lvl1pPr marL="0" algn="l" defTabSz="914400" rtl="0" eaLnBrk="1" latinLnBrk="0" hangingPunct="1">
              <a:defRPr kumimoji="0" sz="1200" kern="1200">
                <a:solidFill>
                  <a:schemeClr val="bg2">
                    <a:shade val="50000"/>
                    <a:satMod val="200000"/>
                  </a:schemeClr>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b="1" dirty="0">
                <a:solidFill>
                  <a:schemeClr val="tx1"/>
                </a:solidFill>
              </a:rPr>
              <a:t>Marie Latour</a:t>
            </a:r>
          </a:p>
          <a:p>
            <a:r>
              <a:rPr lang="fr-FR" b="1" dirty="0">
                <a:solidFill>
                  <a:schemeClr val="tx1"/>
                </a:solidFill>
              </a:rPr>
              <a:t>Bibliothèque universitaire </a:t>
            </a:r>
            <a:endParaRPr lang="fr-BE" b="1" dirty="0">
              <a:solidFill>
                <a:schemeClr val="tx1"/>
              </a:solidFill>
            </a:endParaRPr>
          </a:p>
        </p:txBody>
      </p:sp>
      <p:sp>
        <p:nvSpPr>
          <p:cNvPr id="43" name="AutoShape 82"/>
          <p:cNvSpPr>
            <a:spLocks/>
          </p:cNvSpPr>
          <p:nvPr/>
        </p:nvSpPr>
        <p:spPr bwMode="auto">
          <a:xfrm>
            <a:off x="2407404" y="884153"/>
            <a:ext cx="316951" cy="2971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67" y="5419"/>
                </a:moveTo>
                <a:cubicBezTo>
                  <a:pt x="4051" y="5419"/>
                  <a:pt x="4271" y="5505"/>
                  <a:pt x="4428" y="5687"/>
                </a:cubicBezTo>
                <a:cubicBezTo>
                  <a:pt x="4586" y="5865"/>
                  <a:pt x="4701" y="6078"/>
                  <a:pt x="4766" y="6326"/>
                </a:cubicBezTo>
                <a:cubicBezTo>
                  <a:pt x="4835" y="6574"/>
                  <a:pt x="4879" y="6836"/>
                  <a:pt x="4893" y="7106"/>
                </a:cubicBezTo>
                <a:cubicBezTo>
                  <a:pt x="4910" y="7377"/>
                  <a:pt x="4917" y="7596"/>
                  <a:pt x="4917" y="7760"/>
                </a:cubicBezTo>
                <a:lnTo>
                  <a:pt x="4917" y="9856"/>
                </a:lnTo>
                <a:cubicBezTo>
                  <a:pt x="4809" y="9928"/>
                  <a:pt x="4720" y="10015"/>
                  <a:pt x="4646" y="10110"/>
                </a:cubicBezTo>
                <a:cubicBezTo>
                  <a:pt x="4574" y="10208"/>
                  <a:pt x="4468" y="10257"/>
                  <a:pt x="4329" y="10257"/>
                </a:cubicBezTo>
                <a:lnTo>
                  <a:pt x="561" y="10257"/>
                </a:lnTo>
                <a:cubicBezTo>
                  <a:pt x="439" y="10257"/>
                  <a:pt x="338" y="10208"/>
                  <a:pt x="256" y="10110"/>
                </a:cubicBezTo>
                <a:cubicBezTo>
                  <a:pt x="177" y="10015"/>
                  <a:pt x="93" y="9928"/>
                  <a:pt x="0" y="9856"/>
                </a:cubicBezTo>
                <a:lnTo>
                  <a:pt x="0" y="7760"/>
                </a:lnTo>
                <a:cubicBezTo>
                  <a:pt x="0" y="7596"/>
                  <a:pt x="4" y="7377"/>
                  <a:pt x="12" y="7106"/>
                </a:cubicBezTo>
                <a:cubicBezTo>
                  <a:pt x="19" y="6836"/>
                  <a:pt x="57" y="6574"/>
                  <a:pt x="124" y="6326"/>
                </a:cubicBezTo>
                <a:cubicBezTo>
                  <a:pt x="196" y="6078"/>
                  <a:pt x="309" y="5865"/>
                  <a:pt x="465" y="5687"/>
                </a:cubicBezTo>
                <a:cubicBezTo>
                  <a:pt x="624" y="5508"/>
                  <a:pt x="842" y="5419"/>
                  <a:pt x="1123" y="5419"/>
                </a:cubicBezTo>
                <a:cubicBezTo>
                  <a:pt x="782" y="5151"/>
                  <a:pt x="508" y="4803"/>
                  <a:pt x="304" y="4377"/>
                </a:cubicBezTo>
                <a:cubicBezTo>
                  <a:pt x="103" y="3950"/>
                  <a:pt x="0" y="3469"/>
                  <a:pt x="0" y="2937"/>
                </a:cubicBezTo>
                <a:cubicBezTo>
                  <a:pt x="0" y="2539"/>
                  <a:pt x="64" y="2162"/>
                  <a:pt x="189" y="1805"/>
                </a:cubicBezTo>
                <a:cubicBezTo>
                  <a:pt x="316" y="1448"/>
                  <a:pt x="491" y="1134"/>
                  <a:pt x="717" y="861"/>
                </a:cubicBezTo>
                <a:cubicBezTo>
                  <a:pt x="943" y="590"/>
                  <a:pt x="1207" y="380"/>
                  <a:pt x="1504" y="227"/>
                </a:cubicBezTo>
                <a:cubicBezTo>
                  <a:pt x="1804" y="77"/>
                  <a:pt x="2119" y="0"/>
                  <a:pt x="2445" y="0"/>
                </a:cubicBezTo>
                <a:cubicBezTo>
                  <a:pt x="2793" y="0"/>
                  <a:pt x="3115" y="77"/>
                  <a:pt x="3412" y="227"/>
                </a:cubicBezTo>
                <a:cubicBezTo>
                  <a:pt x="3712" y="380"/>
                  <a:pt x="3969" y="590"/>
                  <a:pt x="4188" y="861"/>
                </a:cubicBezTo>
                <a:cubicBezTo>
                  <a:pt x="4406" y="1134"/>
                  <a:pt x="4584" y="1448"/>
                  <a:pt x="4716" y="1805"/>
                </a:cubicBezTo>
                <a:cubicBezTo>
                  <a:pt x="4850" y="2162"/>
                  <a:pt x="4917" y="2539"/>
                  <a:pt x="4917" y="2937"/>
                </a:cubicBezTo>
                <a:cubicBezTo>
                  <a:pt x="4917" y="3458"/>
                  <a:pt x="4814" y="3939"/>
                  <a:pt x="4603" y="4371"/>
                </a:cubicBezTo>
                <a:cubicBezTo>
                  <a:pt x="4392" y="4800"/>
                  <a:pt x="4115" y="5151"/>
                  <a:pt x="3767" y="5419"/>
                </a:cubicBezTo>
                <a:moveTo>
                  <a:pt x="18165" y="12062"/>
                </a:moveTo>
                <a:cubicBezTo>
                  <a:pt x="18672" y="12604"/>
                  <a:pt x="19070" y="13142"/>
                  <a:pt x="19356" y="13669"/>
                </a:cubicBezTo>
                <a:cubicBezTo>
                  <a:pt x="19641" y="14196"/>
                  <a:pt x="19788" y="14801"/>
                  <a:pt x="19788" y="15480"/>
                </a:cubicBezTo>
                <a:lnTo>
                  <a:pt x="19788" y="20816"/>
                </a:lnTo>
                <a:cubicBezTo>
                  <a:pt x="19694" y="20868"/>
                  <a:pt x="19620" y="20931"/>
                  <a:pt x="19557" y="20995"/>
                </a:cubicBezTo>
                <a:cubicBezTo>
                  <a:pt x="19497" y="21061"/>
                  <a:pt x="19425" y="21122"/>
                  <a:pt x="19344" y="21191"/>
                </a:cubicBezTo>
                <a:cubicBezTo>
                  <a:pt x="19262" y="21251"/>
                  <a:pt x="19173" y="21317"/>
                  <a:pt x="19075" y="21386"/>
                </a:cubicBezTo>
                <a:cubicBezTo>
                  <a:pt x="18976" y="21455"/>
                  <a:pt x="18835" y="21528"/>
                  <a:pt x="18662" y="21599"/>
                </a:cubicBezTo>
                <a:lnTo>
                  <a:pt x="2942" y="21599"/>
                </a:lnTo>
                <a:cubicBezTo>
                  <a:pt x="2675" y="21599"/>
                  <a:pt x="2467" y="21499"/>
                  <a:pt x="2318" y="21291"/>
                </a:cubicBezTo>
                <a:cubicBezTo>
                  <a:pt x="2167" y="21081"/>
                  <a:pt x="2003" y="20926"/>
                  <a:pt x="1819" y="20816"/>
                </a:cubicBezTo>
                <a:lnTo>
                  <a:pt x="1819" y="15480"/>
                </a:lnTo>
                <a:cubicBezTo>
                  <a:pt x="1819" y="14763"/>
                  <a:pt x="1989" y="14127"/>
                  <a:pt x="2335" y="13571"/>
                </a:cubicBezTo>
                <a:cubicBezTo>
                  <a:pt x="2678" y="13018"/>
                  <a:pt x="3052" y="12511"/>
                  <a:pt x="3460" y="12062"/>
                </a:cubicBezTo>
                <a:cubicBezTo>
                  <a:pt x="3535" y="11970"/>
                  <a:pt x="3633" y="11869"/>
                  <a:pt x="3753" y="11766"/>
                </a:cubicBezTo>
                <a:cubicBezTo>
                  <a:pt x="3873" y="11659"/>
                  <a:pt x="4000" y="11590"/>
                  <a:pt x="4137" y="11553"/>
                </a:cubicBezTo>
                <a:cubicBezTo>
                  <a:pt x="4276" y="11495"/>
                  <a:pt x="4432" y="11466"/>
                  <a:pt x="4610" y="11455"/>
                </a:cubicBezTo>
                <a:cubicBezTo>
                  <a:pt x="4785" y="11446"/>
                  <a:pt x="4956" y="11423"/>
                  <a:pt x="5126" y="11388"/>
                </a:cubicBezTo>
                <a:cubicBezTo>
                  <a:pt x="5594" y="11299"/>
                  <a:pt x="6091" y="11210"/>
                  <a:pt x="6621" y="11121"/>
                </a:cubicBezTo>
                <a:cubicBezTo>
                  <a:pt x="7149" y="11034"/>
                  <a:pt x="7665" y="10945"/>
                  <a:pt x="8172" y="10853"/>
                </a:cubicBezTo>
                <a:cubicBezTo>
                  <a:pt x="7483" y="10326"/>
                  <a:pt x="6928" y="9632"/>
                  <a:pt x="6513" y="8762"/>
                </a:cubicBezTo>
                <a:cubicBezTo>
                  <a:pt x="6093" y="7896"/>
                  <a:pt x="5884" y="6940"/>
                  <a:pt x="5884" y="5903"/>
                </a:cubicBezTo>
                <a:cubicBezTo>
                  <a:pt x="5884" y="5097"/>
                  <a:pt x="6016" y="4331"/>
                  <a:pt x="6275" y="3608"/>
                </a:cubicBezTo>
                <a:cubicBezTo>
                  <a:pt x="6535" y="2885"/>
                  <a:pt x="6887" y="2260"/>
                  <a:pt x="7331" y="1733"/>
                </a:cubicBezTo>
                <a:cubicBezTo>
                  <a:pt x="7778" y="1203"/>
                  <a:pt x="8299" y="786"/>
                  <a:pt x="8894" y="472"/>
                </a:cubicBezTo>
                <a:cubicBezTo>
                  <a:pt x="9494" y="158"/>
                  <a:pt x="10125" y="3"/>
                  <a:pt x="10802" y="3"/>
                </a:cubicBezTo>
                <a:cubicBezTo>
                  <a:pt x="11476" y="3"/>
                  <a:pt x="12112" y="158"/>
                  <a:pt x="12710" y="472"/>
                </a:cubicBezTo>
                <a:cubicBezTo>
                  <a:pt x="13307" y="786"/>
                  <a:pt x="13826" y="1203"/>
                  <a:pt x="14272" y="1733"/>
                </a:cubicBezTo>
                <a:cubicBezTo>
                  <a:pt x="14716" y="2260"/>
                  <a:pt x="15067" y="2885"/>
                  <a:pt x="15328" y="3608"/>
                </a:cubicBezTo>
                <a:cubicBezTo>
                  <a:pt x="15590" y="4331"/>
                  <a:pt x="15719" y="5097"/>
                  <a:pt x="15719" y="5903"/>
                </a:cubicBezTo>
                <a:cubicBezTo>
                  <a:pt x="15719" y="6939"/>
                  <a:pt x="15513" y="7890"/>
                  <a:pt x="15100" y="8757"/>
                </a:cubicBezTo>
                <a:cubicBezTo>
                  <a:pt x="14685" y="9620"/>
                  <a:pt x="14128" y="10320"/>
                  <a:pt x="13432" y="10853"/>
                </a:cubicBezTo>
                <a:cubicBezTo>
                  <a:pt x="13936" y="10945"/>
                  <a:pt x="14452" y="11031"/>
                  <a:pt x="14978" y="11115"/>
                </a:cubicBezTo>
                <a:cubicBezTo>
                  <a:pt x="15504" y="11198"/>
                  <a:pt x="16005" y="11288"/>
                  <a:pt x="16478" y="11388"/>
                </a:cubicBezTo>
                <a:cubicBezTo>
                  <a:pt x="16653" y="11426"/>
                  <a:pt x="16826" y="11449"/>
                  <a:pt x="16994" y="11455"/>
                </a:cubicBezTo>
                <a:cubicBezTo>
                  <a:pt x="17162" y="11466"/>
                  <a:pt x="17323" y="11495"/>
                  <a:pt x="17467" y="11553"/>
                </a:cubicBezTo>
                <a:cubicBezTo>
                  <a:pt x="17603" y="11590"/>
                  <a:pt x="17731" y="11659"/>
                  <a:pt x="17851" y="11766"/>
                </a:cubicBezTo>
                <a:cubicBezTo>
                  <a:pt x="17966" y="11869"/>
                  <a:pt x="18074" y="11970"/>
                  <a:pt x="18165" y="12062"/>
                </a:cubicBezTo>
                <a:moveTo>
                  <a:pt x="20474" y="5419"/>
                </a:moveTo>
                <a:cubicBezTo>
                  <a:pt x="20757" y="5419"/>
                  <a:pt x="20973" y="5505"/>
                  <a:pt x="21124" y="5687"/>
                </a:cubicBezTo>
                <a:cubicBezTo>
                  <a:pt x="21271" y="5865"/>
                  <a:pt x="21381" y="6078"/>
                  <a:pt x="21448" y="6326"/>
                </a:cubicBezTo>
                <a:cubicBezTo>
                  <a:pt x="21520" y="6574"/>
                  <a:pt x="21561" y="6836"/>
                  <a:pt x="21576" y="7106"/>
                </a:cubicBezTo>
                <a:cubicBezTo>
                  <a:pt x="21592" y="7377"/>
                  <a:pt x="21599" y="7596"/>
                  <a:pt x="21599" y="7760"/>
                </a:cubicBezTo>
                <a:lnTo>
                  <a:pt x="21599" y="9856"/>
                </a:lnTo>
                <a:cubicBezTo>
                  <a:pt x="21508" y="9928"/>
                  <a:pt x="21422" y="10015"/>
                  <a:pt x="21340" y="10110"/>
                </a:cubicBezTo>
                <a:cubicBezTo>
                  <a:pt x="21261" y="10208"/>
                  <a:pt x="21158" y="10257"/>
                  <a:pt x="21036" y="10257"/>
                </a:cubicBezTo>
                <a:lnTo>
                  <a:pt x="17268" y="10257"/>
                </a:lnTo>
                <a:cubicBezTo>
                  <a:pt x="17131" y="10257"/>
                  <a:pt x="17023" y="10208"/>
                  <a:pt x="16953" y="10110"/>
                </a:cubicBezTo>
                <a:cubicBezTo>
                  <a:pt x="16879" y="10015"/>
                  <a:pt x="16790" y="9928"/>
                  <a:pt x="16682" y="9856"/>
                </a:cubicBezTo>
                <a:lnTo>
                  <a:pt x="16682" y="7760"/>
                </a:lnTo>
                <a:cubicBezTo>
                  <a:pt x="16682" y="7596"/>
                  <a:pt x="16692" y="7377"/>
                  <a:pt x="16706" y="7106"/>
                </a:cubicBezTo>
                <a:cubicBezTo>
                  <a:pt x="16720" y="6836"/>
                  <a:pt x="16766" y="6574"/>
                  <a:pt x="16836" y="6326"/>
                </a:cubicBezTo>
                <a:cubicBezTo>
                  <a:pt x="16912" y="6078"/>
                  <a:pt x="17023" y="5865"/>
                  <a:pt x="17183" y="5687"/>
                </a:cubicBezTo>
                <a:cubicBezTo>
                  <a:pt x="17337" y="5508"/>
                  <a:pt x="17556" y="5419"/>
                  <a:pt x="17829" y="5419"/>
                </a:cubicBezTo>
                <a:cubicBezTo>
                  <a:pt x="17488" y="5151"/>
                  <a:pt x="17210" y="4803"/>
                  <a:pt x="16999" y="4377"/>
                </a:cubicBezTo>
                <a:cubicBezTo>
                  <a:pt x="16788" y="3950"/>
                  <a:pt x="16682" y="3469"/>
                  <a:pt x="16682" y="2937"/>
                </a:cubicBezTo>
                <a:cubicBezTo>
                  <a:pt x="16682" y="2539"/>
                  <a:pt x="16744" y="2162"/>
                  <a:pt x="16872" y="1805"/>
                </a:cubicBezTo>
                <a:cubicBezTo>
                  <a:pt x="16999" y="1448"/>
                  <a:pt x="17174" y="1134"/>
                  <a:pt x="17400" y="861"/>
                </a:cubicBezTo>
                <a:cubicBezTo>
                  <a:pt x="17625" y="590"/>
                  <a:pt x="17889" y="380"/>
                  <a:pt x="18187" y="227"/>
                </a:cubicBezTo>
                <a:cubicBezTo>
                  <a:pt x="18487" y="77"/>
                  <a:pt x="18808" y="0"/>
                  <a:pt x="19152" y="0"/>
                </a:cubicBezTo>
                <a:cubicBezTo>
                  <a:pt x="19480" y="0"/>
                  <a:pt x="19795" y="77"/>
                  <a:pt x="20095" y="227"/>
                </a:cubicBezTo>
                <a:cubicBezTo>
                  <a:pt x="20395" y="380"/>
                  <a:pt x="20656" y="590"/>
                  <a:pt x="20882" y="861"/>
                </a:cubicBezTo>
                <a:cubicBezTo>
                  <a:pt x="21108" y="1134"/>
                  <a:pt x="21285" y="1448"/>
                  <a:pt x="21412" y="1805"/>
                </a:cubicBezTo>
                <a:cubicBezTo>
                  <a:pt x="21537" y="2162"/>
                  <a:pt x="21599" y="2539"/>
                  <a:pt x="21599" y="2937"/>
                </a:cubicBezTo>
                <a:cubicBezTo>
                  <a:pt x="21599" y="3458"/>
                  <a:pt x="21499" y="3939"/>
                  <a:pt x="21295" y="4371"/>
                </a:cubicBezTo>
                <a:cubicBezTo>
                  <a:pt x="21093" y="4800"/>
                  <a:pt x="20820" y="5151"/>
                  <a:pt x="20474" y="5419"/>
                </a:cubicBezTo>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16" name="AutoShape 43"/>
          <p:cNvSpPr>
            <a:spLocks/>
          </p:cNvSpPr>
          <p:nvPr/>
        </p:nvSpPr>
        <p:spPr bwMode="auto">
          <a:xfrm>
            <a:off x="2404953" y="884153"/>
            <a:ext cx="316951" cy="3255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63" y="0"/>
                </a:moveTo>
                <a:cubicBezTo>
                  <a:pt x="20630" y="0"/>
                  <a:pt x="20946" y="158"/>
                  <a:pt x="21208" y="478"/>
                </a:cubicBezTo>
                <a:cubicBezTo>
                  <a:pt x="21470" y="798"/>
                  <a:pt x="21599" y="1177"/>
                  <a:pt x="21599" y="1615"/>
                </a:cubicBezTo>
                <a:lnTo>
                  <a:pt x="21599" y="19984"/>
                </a:lnTo>
                <a:cubicBezTo>
                  <a:pt x="21599" y="20422"/>
                  <a:pt x="21470" y="20803"/>
                  <a:pt x="21208" y="21124"/>
                </a:cubicBezTo>
                <a:cubicBezTo>
                  <a:pt x="20948" y="21441"/>
                  <a:pt x="20632" y="21599"/>
                  <a:pt x="20263" y="21599"/>
                </a:cubicBezTo>
                <a:lnTo>
                  <a:pt x="1346" y="21599"/>
                </a:lnTo>
                <a:cubicBezTo>
                  <a:pt x="981" y="21599"/>
                  <a:pt x="663" y="21441"/>
                  <a:pt x="396" y="21124"/>
                </a:cubicBezTo>
                <a:cubicBezTo>
                  <a:pt x="132" y="20803"/>
                  <a:pt x="0" y="20422"/>
                  <a:pt x="0" y="19984"/>
                </a:cubicBezTo>
                <a:lnTo>
                  <a:pt x="0" y="1615"/>
                </a:lnTo>
                <a:cubicBezTo>
                  <a:pt x="0" y="1177"/>
                  <a:pt x="132" y="798"/>
                  <a:pt x="396" y="478"/>
                </a:cubicBezTo>
                <a:cubicBezTo>
                  <a:pt x="661" y="158"/>
                  <a:pt x="979" y="0"/>
                  <a:pt x="1346" y="0"/>
                </a:cubicBezTo>
                <a:lnTo>
                  <a:pt x="20263" y="0"/>
                </a:lnTo>
                <a:close/>
                <a:moveTo>
                  <a:pt x="19805" y="2170"/>
                </a:moveTo>
                <a:lnTo>
                  <a:pt x="1801" y="2170"/>
                </a:lnTo>
                <a:lnTo>
                  <a:pt x="1801" y="19440"/>
                </a:lnTo>
                <a:lnTo>
                  <a:pt x="19805" y="19440"/>
                </a:lnTo>
                <a:lnTo>
                  <a:pt x="19805" y="2170"/>
                </a:lnTo>
                <a:close/>
                <a:moveTo>
                  <a:pt x="5425" y="8662"/>
                </a:moveTo>
                <a:cubicBezTo>
                  <a:pt x="4910" y="8662"/>
                  <a:pt x="4475" y="8454"/>
                  <a:pt x="4125" y="8034"/>
                </a:cubicBezTo>
                <a:cubicBezTo>
                  <a:pt x="3770" y="7611"/>
                  <a:pt x="3598" y="7103"/>
                  <a:pt x="3598" y="6512"/>
                </a:cubicBezTo>
                <a:cubicBezTo>
                  <a:pt x="3598" y="5895"/>
                  <a:pt x="3770" y="5372"/>
                  <a:pt x="4125" y="4952"/>
                </a:cubicBezTo>
                <a:cubicBezTo>
                  <a:pt x="4477" y="4526"/>
                  <a:pt x="4910" y="4321"/>
                  <a:pt x="5425" y="4321"/>
                </a:cubicBezTo>
                <a:cubicBezTo>
                  <a:pt x="5914" y="4321"/>
                  <a:pt x="6340" y="4529"/>
                  <a:pt x="6693" y="4952"/>
                </a:cubicBezTo>
                <a:cubicBezTo>
                  <a:pt x="7045" y="5372"/>
                  <a:pt x="7219" y="5895"/>
                  <a:pt x="7219" y="6512"/>
                </a:cubicBezTo>
                <a:cubicBezTo>
                  <a:pt x="7219" y="7103"/>
                  <a:pt x="7045" y="7611"/>
                  <a:pt x="6693" y="8034"/>
                </a:cubicBezTo>
                <a:cubicBezTo>
                  <a:pt x="6340" y="8454"/>
                  <a:pt x="5914" y="8662"/>
                  <a:pt x="5425" y="8662"/>
                </a:cubicBezTo>
                <a:moveTo>
                  <a:pt x="18001" y="17287"/>
                </a:moveTo>
                <a:lnTo>
                  <a:pt x="3598" y="17287"/>
                </a:lnTo>
                <a:lnTo>
                  <a:pt x="3598" y="15810"/>
                </a:lnTo>
                <a:lnTo>
                  <a:pt x="6845" y="10745"/>
                </a:lnTo>
                <a:lnTo>
                  <a:pt x="9045" y="12942"/>
                </a:lnTo>
                <a:lnTo>
                  <a:pt x="13193" y="5387"/>
                </a:lnTo>
                <a:lnTo>
                  <a:pt x="17998" y="11350"/>
                </a:lnTo>
                <a:lnTo>
                  <a:pt x="17998" y="17287"/>
                </a:lnTo>
                <a:close/>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20" name="AutoShape 20"/>
          <p:cNvSpPr>
            <a:spLocks/>
          </p:cNvSpPr>
          <p:nvPr/>
        </p:nvSpPr>
        <p:spPr bwMode="auto">
          <a:xfrm>
            <a:off x="2404951" y="864301"/>
            <a:ext cx="316951" cy="2959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87" y="2580"/>
                </a:moveTo>
                <a:cubicBezTo>
                  <a:pt x="20419" y="2580"/>
                  <a:pt x="20793" y="2735"/>
                  <a:pt x="21116" y="3052"/>
                </a:cubicBezTo>
                <a:cubicBezTo>
                  <a:pt x="21438" y="3372"/>
                  <a:pt x="21599" y="3743"/>
                  <a:pt x="21599" y="4175"/>
                </a:cubicBezTo>
                <a:lnTo>
                  <a:pt x="21599" y="19987"/>
                </a:lnTo>
                <a:cubicBezTo>
                  <a:pt x="21599" y="20419"/>
                  <a:pt x="21438" y="20796"/>
                  <a:pt x="21116" y="21116"/>
                </a:cubicBezTo>
                <a:cubicBezTo>
                  <a:pt x="20793" y="21438"/>
                  <a:pt x="20419" y="21599"/>
                  <a:pt x="19987" y="21599"/>
                </a:cubicBezTo>
                <a:lnTo>
                  <a:pt x="1612" y="21599"/>
                </a:lnTo>
                <a:cubicBezTo>
                  <a:pt x="1180" y="21599"/>
                  <a:pt x="806" y="21438"/>
                  <a:pt x="483" y="21116"/>
                </a:cubicBezTo>
                <a:cubicBezTo>
                  <a:pt x="161" y="20796"/>
                  <a:pt x="0" y="20419"/>
                  <a:pt x="0" y="19987"/>
                </a:cubicBezTo>
                <a:lnTo>
                  <a:pt x="0" y="4175"/>
                </a:lnTo>
                <a:cubicBezTo>
                  <a:pt x="0" y="3743"/>
                  <a:pt x="161" y="3372"/>
                  <a:pt x="483" y="3052"/>
                </a:cubicBezTo>
                <a:cubicBezTo>
                  <a:pt x="806" y="2735"/>
                  <a:pt x="1180" y="2580"/>
                  <a:pt x="1612" y="2580"/>
                </a:cubicBezTo>
                <a:lnTo>
                  <a:pt x="2150" y="2580"/>
                </a:lnTo>
                <a:lnTo>
                  <a:pt x="2150" y="2401"/>
                </a:lnTo>
                <a:cubicBezTo>
                  <a:pt x="2150" y="2116"/>
                  <a:pt x="2196" y="1828"/>
                  <a:pt x="2288" y="1540"/>
                </a:cubicBezTo>
                <a:cubicBezTo>
                  <a:pt x="2381" y="1249"/>
                  <a:pt x="2530" y="990"/>
                  <a:pt x="2738" y="766"/>
                </a:cubicBezTo>
                <a:cubicBezTo>
                  <a:pt x="2942" y="541"/>
                  <a:pt x="3216" y="360"/>
                  <a:pt x="3555" y="213"/>
                </a:cubicBezTo>
                <a:cubicBezTo>
                  <a:pt x="3895" y="75"/>
                  <a:pt x="4310" y="0"/>
                  <a:pt x="4796" y="0"/>
                </a:cubicBezTo>
                <a:cubicBezTo>
                  <a:pt x="5283" y="0"/>
                  <a:pt x="5698" y="75"/>
                  <a:pt x="6037" y="213"/>
                </a:cubicBezTo>
                <a:cubicBezTo>
                  <a:pt x="6377" y="360"/>
                  <a:pt x="6651" y="541"/>
                  <a:pt x="6858" y="766"/>
                </a:cubicBezTo>
                <a:cubicBezTo>
                  <a:pt x="7062" y="990"/>
                  <a:pt x="7215" y="1255"/>
                  <a:pt x="7313" y="1546"/>
                </a:cubicBezTo>
                <a:cubicBezTo>
                  <a:pt x="7411" y="1840"/>
                  <a:pt x="7457" y="2125"/>
                  <a:pt x="7457" y="2401"/>
                </a:cubicBezTo>
                <a:lnTo>
                  <a:pt x="7457" y="2580"/>
                </a:lnTo>
                <a:lnTo>
                  <a:pt x="8133" y="2580"/>
                </a:lnTo>
                <a:lnTo>
                  <a:pt x="8133" y="2401"/>
                </a:lnTo>
                <a:cubicBezTo>
                  <a:pt x="8133" y="2116"/>
                  <a:pt x="8179" y="1828"/>
                  <a:pt x="8269" y="1540"/>
                </a:cubicBezTo>
                <a:cubicBezTo>
                  <a:pt x="8364" y="1249"/>
                  <a:pt x="8511" y="990"/>
                  <a:pt x="8718" y="766"/>
                </a:cubicBezTo>
                <a:cubicBezTo>
                  <a:pt x="8925" y="541"/>
                  <a:pt x="9199" y="360"/>
                  <a:pt x="9538" y="213"/>
                </a:cubicBezTo>
                <a:cubicBezTo>
                  <a:pt x="9878" y="74"/>
                  <a:pt x="10293" y="0"/>
                  <a:pt x="10779" y="0"/>
                </a:cubicBezTo>
                <a:cubicBezTo>
                  <a:pt x="11266" y="0"/>
                  <a:pt x="11678" y="74"/>
                  <a:pt x="12020" y="213"/>
                </a:cubicBezTo>
                <a:cubicBezTo>
                  <a:pt x="12360" y="360"/>
                  <a:pt x="12636" y="541"/>
                  <a:pt x="12852" y="766"/>
                </a:cubicBezTo>
                <a:cubicBezTo>
                  <a:pt x="13068" y="990"/>
                  <a:pt x="13227" y="1255"/>
                  <a:pt x="13322" y="1546"/>
                </a:cubicBezTo>
                <a:cubicBezTo>
                  <a:pt x="13417" y="1840"/>
                  <a:pt x="13469" y="2125"/>
                  <a:pt x="13469" y="2401"/>
                </a:cubicBezTo>
                <a:lnTo>
                  <a:pt x="13469" y="2580"/>
                </a:lnTo>
                <a:lnTo>
                  <a:pt x="14142" y="2580"/>
                </a:lnTo>
                <a:lnTo>
                  <a:pt x="14142" y="2401"/>
                </a:lnTo>
                <a:cubicBezTo>
                  <a:pt x="14142" y="2116"/>
                  <a:pt x="14191" y="1828"/>
                  <a:pt x="14286" y="1540"/>
                </a:cubicBezTo>
                <a:cubicBezTo>
                  <a:pt x="14384" y="1249"/>
                  <a:pt x="14534" y="990"/>
                  <a:pt x="14741" y="765"/>
                </a:cubicBezTo>
                <a:cubicBezTo>
                  <a:pt x="14948" y="541"/>
                  <a:pt x="15219" y="359"/>
                  <a:pt x="15556" y="213"/>
                </a:cubicBezTo>
                <a:cubicBezTo>
                  <a:pt x="15890" y="74"/>
                  <a:pt x="16305" y="0"/>
                  <a:pt x="16803" y="0"/>
                </a:cubicBezTo>
                <a:cubicBezTo>
                  <a:pt x="17289" y="0"/>
                  <a:pt x="17704" y="74"/>
                  <a:pt x="18044" y="213"/>
                </a:cubicBezTo>
                <a:cubicBezTo>
                  <a:pt x="18383" y="359"/>
                  <a:pt x="18657" y="541"/>
                  <a:pt x="18864" y="765"/>
                </a:cubicBezTo>
                <a:cubicBezTo>
                  <a:pt x="19069" y="990"/>
                  <a:pt x="19218" y="1255"/>
                  <a:pt x="19311" y="1546"/>
                </a:cubicBezTo>
                <a:cubicBezTo>
                  <a:pt x="19403" y="1839"/>
                  <a:pt x="19449" y="2125"/>
                  <a:pt x="19449" y="2401"/>
                </a:cubicBezTo>
                <a:lnTo>
                  <a:pt x="19449" y="2580"/>
                </a:lnTo>
                <a:lnTo>
                  <a:pt x="19987" y="2580"/>
                </a:lnTo>
                <a:close/>
                <a:moveTo>
                  <a:pt x="6066" y="7968"/>
                </a:moveTo>
                <a:lnTo>
                  <a:pt x="2179" y="7968"/>
                </a:lnTo>
                <a:lnTo>
                  <a:pt x="2179" y="11443"/>
                </a:lnTo>
                <a:lnTo>
                  <a:pt x="6066" y="11443"/>
                </a:lnTo>
                <a:lnTo>
                  <a:pt x="6066" y="7968"/>
                </a:lnTo>
                <a:close/>
                <a:moveTo>
                  <a:pt x="6066" y="11976"/>
                </a:moveTo>
                <a:lnTo>
                  <a:pt x="2179" y="11976"/>
                </a:lnTo>
                <a:lnTo>
                  <a:pt x="2179" y="15452"/>
                </a:lnTo>
                <a:lnTo>
                  <a:pt x="6066" y="15452"/>
                </a:lnTo>
                <a:lnTo>
                  <a:pt x="6066" y="11976"/>
                </a:lnTo>
                <a:close/>
                <a:moveTo>
                  <a:pt x="6066" y="15976"/>
                </a:moveTo>
                <a:lnTo>
                  <a:pt x="2179" y="15976"/>
                </a:lnTo>
                <a:lnTo>
                  <a:pt x="2179" y="19422"/>
                </a:lnTo>
                <a:lnTo>
                  <a:pt x="6066" y="19422"/>
                </a:lnTo>
                <a:lnTo>
                  <a:pt x="6066" y="15976"/>
                </a:lnTo>
                <a:close/>
                <a:moveTo>
                  <a:pt x="3754" y="5543"/>
                </a:moveTo>
                <a:cubicBezTo>
                  <a:pt x="3754" y="6067"/>
                  <a:pt x="4102" y="6323"/>
                  <a:pt x="4799" y="6323"/>
                </a:cubicBezTo>
                <a:cubicBezTo>
                  <a:pt x="5499" y="6323"/>
                  <a:pt x="5847" y="6067"/>
                  <a:pt x="5847" y="5543"/>
                </a:cubicBezTo>
                <a:lnTo>
                  <a:pt x="5847" y="2398"/>
                </a:lnTo>
                <a:cubicBezTo>
                  <a:pt x="5847" y="1877"/>
                  <a:pt x="5499" y="1612"/>
                  <a:pt x="4799" y="1612"/>
                </a:cubicBezTo>
                <a:cubicBezTo>
                  <a:pt x="4102" y="1612"/>
                  <a:pt x="3754" y="1877"/>
                  <a:pt x="3754" y="2398"/>
                </a:cubicBezTo>
                <a:lnTo>
                  <a:pt x="3754" y="5543"/>
                </a:lnTo>
                <a:close/>
                <a:moveTo>
                  <a:pt x="10535" y="7968"/>
                </a:moveTo>
                <a:lnTo>
                  <a:pt x="6607" y="7968"/>
                </a:lnTo>
                <a:lnTo>
                  <a:pt x="6607" y="11443"/>
                </a:lnTo>
                <a:lnTo>
                  <a:pt x="10535" y="11443"/>
                </a:lnTo>
                <a:lnTo>
                  <a:pt x="10535" y="7968"/>
                </a:lnTo>
                <a:close/>
                <a:moveTo>
                  <a:pt x="10535" y="11976"/>
                </a:moveTo>
                <a:lnTo>
                  <a:pt x="6607" y="11976"/>
                </a:lnTo>
                <a:lnTo>
                  <a:pt x="6607" y="15452"/>
                </a:lnTo>
                <a:lnTo>
                  <a:pt x="10535" y="15452"/>
                </a:lnTo>
                <a:lnTo>
                  <a:pt x="10535" y="11976"/>
                </a:lnTo>
                <a:close/>
                <a:moveTo>
                  <a:pt x="10535" y="15976"/>
                </a:moveTo>
                <a:lnTo>
                  <a:pt x="6607" y="15976"/>
                </a:lnTo>
                <a:lnTo>
                  <a:pt x="6607" y="19422"/>
                </a:lnTo>
                <a:lnTo>
                  <a:pt x="10535" y="19422"/>
                </a:lnTo>
                <a:lnTo>
                  <a:pt x="10535" y="15976"/>
                </a:lnTo>
                <a:close/>
                <a:moveTo>
                  <a:pt x="9774" y="5543"/>
                </a:moveTo>
                <a:cubicBezTo>
                  <a:pt x="9774" y="5825"/>
                  <a:pt x="9849" y="6027"/>
                  <a:pt x="9996" y="6145"/>
                </a:cubicBezTo>
                <a:cubicBezTo>
                  <a:pt x="10143" y="6269"/>
                  <a:pt x="10405" y="6323"/>
                  <a:pt x="10782" y="6323"/>
                </a:cubicBezTo>
                <a:cubicBezTo>
                  <a:pt x="11159" y="6323"/>
                  <a:pt x="11427" y="6263"/>
                  <a:pt x="11588" y="6139"/>
                </a:cubicBezTo>
                <a:cubicBezTo>
                  <a:pt x="11750" y="6015"/>
                  <a:pt x="11830" y="5819"/>
                  <a:pt x="11830" y="5543"/>
                </a:cubicBezTo>
                <a:lnTo>
                  <a:pt x="11830" y="2398"/>
                </a:lnTo>
                <a:cubicBezTo>
                  <a:pt x="11830" y="2128"/>
                  <a:pt x="11750" y="1932"/>
                  <a:pt x="11588" y="1802"/>
                </a:cubicBezTo>
                <a:cubicBezTo>
                  <a:pt x="11427" y="1673"/>
                  <a:pt x="11159" y="1612"/>
                  <a:pt x="10782" y="1612"/>
                </a:cubicBezTo>
                <a:cubicBezTo>
                  <a:pt x="10405" y="1612"/>
                  <a:pt x="10143" y="1679"/>
                  <a:pt x="9996" y="1814"/>
                </a:cubicBezTo>
                <a:cubicBezTo>
                  <a:pt x="9849" y="1944"/>
                  <a:pt x="9774" y="2139"/>
                  <a:pt x="9774" y="2398"/>
                </a:cubicBezTo>
                <a:lnTo>
                  <a:pt x="9774" y="5543"/>
                </a:lnTo>
                <a:close/>
                <a:moveTo>
                  <a:pt x="14986" y="7968"/>
                </a:moveTo>
                <a:lnTo>
                  <a:pt x="11073" y="7968"/>
                </a:lnTo>
                <a:lnTo>
                  <a:pt x="11073" y="11443"/>
                </a:lnTo>
                <a:lnTo>
                  <a:pt x="14986" y="11443"/>
                </a:lnTo>
                <a:lnTo>
                  <a:pt x="14986" y="7968"/>
                </a:lnTo>
                <a:close/>
                <a:moveTo>
                  <a:pt x="14986" y="11976"/>
                </a:moveTo>
                <a:lnTo>
                  <a:pt x="11073" y="11976"/>
                </a:lnTo>
                <a:lnTo>
                  <a:pt x="11073" y="15452"/>
                </a:lnTo>
                <a:lnTo>
                  <a:pt x="14986" y="15452"/>
                </a:lnTo>
                <a:lnTo>
                  <a:pt x="14986" y="11976"/>
                </a:lnTo>
                <a:close/>
                <a:moveTo>
                  <a:pt x="14986" y="15976"/>
                </a:moveTo>
                <a:lnTo>
                  <a:pt x="11073" y="15976"/>
                </a:lnTo>
                <a:lnTo>
                  <a:pt x="11073" y="19422"/>
                </a:lnTo>
                <a:lnTo>
                  <a:pt x="14986" y="19422"/>
                </a:lnTo>
                <a:lnTo>
                  <a:pt x="14986" y="15976"/>
                </a:lnTo>
                <a:close/>
                <a:moveTo>
                  <a:pt x="19423" y="7968"/>
                </a:moveTo>
                <a:lnTo>
                  <a:pt x="15521" y="7968"/>
                </a:lnTo>
                <a:lnTo>
                  <a:pt x="15521" y="11443"/>
                </a:lnTo>
                <a:lnTo>
                  <a:pt x="19423" y="11443"/>
                </a:lnTo>
                <a:lnTo>
                  <a:pt x="19423" y="7968"/>
                </a:lnTo>
                <a:close/>
                <a:moveTo>
                  <a:pt x="19423" y="11976"/>
                </a:moveTo>
                <a:lnTo>
                  <a:pt x="15521" y="11976"/>
                </a:lnTo>
                <a:lnTo>
                  <a:pt x="15521" y="15452"/>
                </a:lnTo>
                <a:lnTo>
                  <a:pt x="19423" y="15452"/>
                </a:lnTo>
                <a:lnTo>
                  <a:pt x="19423" y="11976"/>
                </a:lnTo>
                <a:close/>
                <a:moveTo>
                  <a:pt x="19423" y="15976"/>
                </a:moveTo>
                <a:lnTo>
                  <a:pt x="15521" y="15976"/>
                </a:lnTo>
                <a:lnTo>
                  <a:pt x="15521" y="19422"/>
                </a:lnTo>
                <a:lnTo>
                  <a:pt x="19423" y="19422"/>
                </a:lnTo>
                <a:lnTo>
                  <a:pt x="19423" y="15976"/>
                </a:lnTo>
                <a:close/>
                <a:moveTo>
                  <a:pt x="15758" y="5543"/>
                </a:moveTo>
                <a:cubicBezTo>
                  <a:pt x="15758" y="6067"/>
                  <a:pt x="16106" y="6323"/>
                  <a:pt x="16806" y="6323"/>
                </a:cubicBezTo>
                <a:cubicBezTo>
                  <a:pt x="17502" y="6323"/>
                  <a:pt x="17848" y="6067"/>
                  <a:pt x="17839" y="5543"/>
                </a:cubicBezTo>
                <a:lnTo>
                  <a:pt x="17839" y="2398"/>
                </a:lnTo>
                <a:cubicBezTo>
                  <a:pt x="17839" y="1877"/>
                  <a:pt x="17494" y="1612"/>
                  <a:pt x="16806" y="1612"/>
                </a:cubicBezTo>
                <a:cubicBezTo>
                  <a:pt x="16106" y="1612"/>
                  <a:pt x="15758" y="1877"/>
                  <a:pt x="15758" y="2398"/>
                </a:cubicBezTo>
                <a:lnTo>
                  <a:pt x="15758" y="5543"/>
                </a:lnTo>
                <a:close/>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22" name="AutoShape 19"/>
          <p:cNvSpPr>
            <a:spLocks/>
          </p:cNvSpPr>
          <p:nvPr/>
        </p:nvSpPr>
        <p:spPr bwMode="auto">
          <a:xfrm>
            <a:off x="2411888" y="853906"/>
            <a:ext cx="315684" cy="295992"/>
          </a:xfrm>
          <a:custGeom>
            <a:avLst/>
            <a:gdLst>
              <a:gd name="T0" fmla="*/ 10800 w 21600"/>
              <a:gd name="T1" fmla="*/ 10789 h 21579"/>
              <a:gd name="T2" fmla="*/ 10800 w 21600"/>
              <a:gd name="T3" fmla="*/ 10789 h 21579"/>
              <a:gd name="T4" fmla="*/ 10800 w 21600"/>
              <a:gd name="T5" fmla="*/ 10789 h 21579"/>
              <a:gd name="T6" fmla="*/ 10800 w 21600"/>
              <a:gd name="T7" fmla="*/ 10789 h 21579"/>
            </a:gdLst>
            <a:ahLst/>
            <a:cxnLst>
              <a:cxn ang="0">
                <a:pos x="T0" y="T1"/>
              </a:cxn>
              <a:cxn ang="0">
                <a:pos x="T2" y="T3"/>
              </a:cxn>
              <a:cxn ang="0">
                <a:pos x="T4" y="T5"/>
              </a:cxn>
              <a:cxn ang="0">
                <a:pos x="T6" y="T7"/>
              </a:cxn>
            </a:cxnLst>
            <a:rect l="0" t="0" r="r" b="b"/>
            <a:pathLst>
              <a:path w="21600" h="21579">
                <a:moveTo>
                  <a:pt x="21599" y="9391"/>
                </a:moveTo>
                <a:cubicBezTo>
                  <a:pt x="21599" y="9887"/>
                  <a:pt x="21472" y="10321"/>
                  <a:pt x="21218" y="10697"/>
                </a:cubicBezTo>
                <a:cubicBezTo>
                  <a:pt x="20963" y="11072"/>
                  <a:pt x="20647" y="11313"/>
                  <a:pt x="20263" y="11427"/>
                </a:cubicBezTo>
                <a:lnTo>
                  <a:pt x="20263" y="16610"/>
                </a:lnTo>
                <a:cubicBezTo>
                  <a:pt x="20263" y="17200"/>
                  <a:pt x="20087" y="17708"/>
                  <a:pt x="19729" y="18128"/>
                </a:cubicBezTo>
                <a:cubicBezTo>
                  <a:pt x="19374" y="18550"/>
                  <a:pt x="18951" y="18758"/>
                  <a:pt x="18459" y="18758"/>
                </a:cubicBezTo>
                <a:cubicBezTo>
                  <a:pt x="17927" y="18122"/>
                  <a:pt x="17286" y="17505"/>
                  <a:pt x="16537" y="16904"/>
                </a:cubicBezTo>
                <a:cubicBezTo>
                  <a:pt x="15785" y="16305"/>
                  <a:pt x="14980" y="15756"/>
                  <a:pt x="14116" y="15254"/>
                </a:cubicBezTo>
                <a:cubicBezTo>
                  <a:pt x="13254" y="14755"/>
                  <a:pt x="12363" y="14324"/>
                  <a:pt x="11449" y="13969"/>
                </a:cubicBezTo>
                <a:cubicBezTo>
                  <a:pt x="10536" y="13614"/>
                  <a:pt x="9648" y="13379"/>
                  <a:pt x="8788" y="13267"/>
                </a:cubicBezTo>
                <a:cubicBezTo>
                  <a:pt x="8453" y="13379"/>
                  <a:pt x="8179" y="13564"/>
                  <a:pt x="7968" y="13828"/>
                </a:cubicBezTo>
                <a:cubicBezTo>
                  <a:pt x="7758" y="14092"/>
                  <a:pt x="7613" y="14386"/>
                  <a:pt x="7535" y="14706"/>
                </a:cubicBezTo>
                <a:cubicBezTo>
                  <a:pt x="7457" y="15028"/>
                  <a:pt x="7449" y="15360"/>
                  <a:pt x="7510" y="15698"/>
                </a:cubicBezTo>
                <a:cubicBezTo>
                  <a:pt x="7574" y="16035"/>
                  <a:pt x="7719" y="16340"/>
                  <a:pt x="7946" y="16610"/>
                </a:cubicBezTo>
                <a:cubicBezTo>
                  <a:pt x="7750" y="16992"/>
                  <a:pt x="7660" y="17347"/>
                  <a:pt x="7677" y="17673"/>
                </a:cubicBezTo>
                <a:cubicBezTo>
                  <a:pt x="7692" y="17993"/>
                  <a:pt x="7772" y="18307"/>
                  <a:pt x="7917" y="18606"/>
                </a:cubicBezTo>
                <a:cubicBezTo>
                  <a:pt x="8059" y="18908"/>
                  <a:pt x="8255" y="19193"/>
                  <a:pt x="8497" y="19469"/>
                </a:cubicBezTo>
                <a:cubicBezTo>
                  <a:pt x="8737" y="19745"/>
                  <a:pt x="8996" y="20021"/>
                  <a:pt x="9271" y="20291"/>
                </a:cubicBezTo>
                <a:cubicBezTo>
                  <a:pt x="9114" y="20696"/>
                  <a:pt x="8842" y="21001"/>
                  <a:pt x="8455" y="21212"/>
                </a:cubicBezTo>
                <a:cubicBezTo>
                  <a:pt x="8069" y="21423"/>
                  <a:pt x="7655" y="21541"/>
                  <a:pt x="7212" y="21570"/>
                </a:cubicBezTo>
                <a:cubicBezTo>
                  <a:pt x="6771" y="21599"/>
                  <a:pt x="6340" y="21550"/>
                  <a:pt x="5917" y="21423"/>
                </a:cubicBezTo>
                <a:cubicBezTo>
                  <a:pt x="5496" y="21294"/>
                  <a:pt x="5163" y="21092"/>
                  <a:pt x="4923" y="20810"/>
                </a:cubicBezTo>
                <a:cubicBezTo>
                  <a:pt x="4781" y="20241"/>
                  <a:pt x="4624" y="19657"/>
                  <a:pt x="4453" y="19055"/>
                </a:cubicBezTo>
                <a:cubicBezTo>
                  <a:pt x="4281" y="18453"/>
                  <a:pt x="4139" y="17843"/>
                  <a:pt x="4032" y="17224"/>
                </a:cubicBezTo>
                <a:cubicBezTo>
                  <a:pt x="3921" y="16599"/>
                  <a:pt x="3868" y="15953"/>
                  <a:pt x="3868" y="15281"/>
                </a:cubicBezTo>
                <a:cubicBezTo>
                  <a:pt x="3868" y="14615"/>
                  <a:pt x="3961" y="13905"/>
                  <a:pt x="4149" y="13153"/>
                </a:cubicBezTo>
                <a:lnTo>
                  <a:pt x="1804" y="13153"/>
                </a:lnTo>
                <a:cubicBezTo>
                  <a:pt x="1312" y="13153"/>
                  <a:pt x="888" y="12945"/>
                  <a:pt x="533" y="12522"/>
                </a:cubicBezTo>
                <a:cubicBezTo>
                  <a:pt x="176" y="12100"/>
                  <a:pt x="0" y="11592"/>
                  <a:pt x="0" y="10990"/>
                </a:cubicBezTo>
                <a:lnTo>
                  <a:pt x="0" y="7774"/>
                </a:lnTo>
                <a:cubicBezTo>
                  <a:pt x="0" y="7184"/>
                  <a:pt x="176" y="6676"/>
                  <a:pt x="526" y="6245"/>
                </a:cubicBezTo>
                <a:cubicBezTo>
                  <a:pt x="878" y="5819"/>
                  <a:pt x="1304" y="5605"/>
                  <a:pt x="1804" y="5605"/>
                </a:cubicBezTo>
                <a:lnTo>
                  <a:pt x="7652" y="5605"/>
                </a:lnTo>
                <a:cubicBezTo>
                  <a:pt x="8551" y="5605"/>
                  <a:pt x="9508" y="5449"/>
                  <a:pt x="10524" y="5135"/>
                </a:cubicBezTo>
                <a:cubicBezTo>
                  <a:pt x="11540" y="4821"/>
                  <a:pt x="12536" y="4399"/>
                  <a:pt x="13511" y="3873"/>
                </a:cubicBezTo>
                <a:cubicBezTo>
                  <a:pt x="14488" y="3342"/>
                  <a:pt x="15408" y="2744"/>
                  <a:pt x="16272" y="2071"/>
                </a:cubicBezTo>
                <a:cubicBezTo>
                  <a:pt x="17134" y="1405"/>
                  <a:pt x="17864" y="713"/>
                  <a:pt x="18459" y="0"/>
                </a:cubicBezTo>
                <a:cubicBezTo>
                  <a:pt x="18951" y="0"/>
                  <a:pt x="19374" y="214"/>
                  <a:pt x="19729" y="633"/>
                </a:cubicBezTo>
                <a:cubicBezTo>
                  <a:pt x="20087" y="1056"/>
                  <a:pt x="20263" y="1567"/>
                  <a:pt x="20263" y="2165"/>
                </a:cubicBezTo>
                <a:lnTo>
                  <a:pt x="20263" y="7334"/>
                </a:lnTo>
                <a:cubicBezTo>
                  <a:pt x="20647" y="7445"/>
                  <a:pt x="20963" y="7692"/>
                  <a:pt x="21218" y="8070"/>
                </a:cubicBezTo>
                <a:cubicBezTo>
                  <a:pt x="21472" y="8454"/>
                  <a:pt x="21599" y="8895"/>
                  <a:pt x="21599" y="9391"/>
                </a:cubicBezTo>
                <a:moveTo>
                  <a:pt x="18459" y="2855"/>
                </a:moveTo>
                <a:cubicBezTo>
                  <a:pt x="17864" y="3407"/>
                  <a:pt x="17215" y="3941"/>
                  <a:pt x="16512" y="4451"/>
                </a:cubicBezTo>
                <a:cubicBezTo>
                  <a:pt x="15810" y="4962"/>
                  <a:pt x="15065" y="5423"/>
                  <a:pt x="14280" y="5834"/>
                </a:cubicBezTo>
                <a:cubicBezTo>
                  <a:pt x="13494" y="6245"/>
                  <a:pt x="12693" y="6609"/>
                  <a:pt x="11878" y="6923"/>
                </a:cubicBezTo>
                <a:cubicBezTo>
                  <a:pt x="11060" y="7237"/>
                  <a:pt x="10255" y="7462"/>
                  <a:pt x="9457" y="7603"/>
                </a:cubicBezTo>
                <a:lnTo>
                  <a:pt x="9457" y="11172"/>
                </a:lnTo>
                <a:cubicBezTo>
                  <a:pt x="10255" y="11325"/>
                  <a:pt x="11060" y="11554"/>
                  <a:pt x="11878" y="11862"/>
                </a:cubicBezTo>
                <a:cubicBezTo>
                  <a:pt x="12693" y="12170"/>
                  <a:pt x="13494" y="12537"/>
                  <a:pt x="14280" y="12956"/>
                </a:cubicBezTo>
                <a:cubicBezTo>
                  <a:pt x="15065" y="13379"/>
                  <a:pt x="15812" y="13843"/>
                  <a:pt x="16524" y="14347"/>
                </a:cubicBezTo>
                <a:cubicBezTo>
                  <a:pt x="17234" y="14855"/>
                  <a:pt x="17881" y="15380"/>
                  <a:pt x="18459" y="15920"/>
                </a:cubicBezTo>
                <a:lnTo>
                  <a:pt x="18459" y="2855"/>
                </a:lnTo>
                <a:close/>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10" name="ZoneTexte 9"/>
          <p:cNvSpPr txBox="1"/>
          <p:nvPr/>
        </p:nvSpPr>
        <p:spPr>
          <a:xfrm>
            <a:off x="4452621" y="1700808"/>
            <a:ext cx="3456384" cy="461665"/>
          </a:xfrm>
          <a:prstGeom prst="rect">
            <a:avLst/>
          </a:prstGeom>
          <a:noFill/>
        </p:spPr>
        <p:txBody>
          <a:bodyPr wrap="square" rtlCol="0">
            <a:spAutoFit/>
          </a:bodyPr>
          <a:lstStyle/>
          <a:p>
            <a:r>
              <a:rPr lang="fr-FR" sz="2400" b="1" dirty="0">
                <a:effectLst>
                  <a:outerShdw blurRad="60007" dist="310007" dir="7680000" sy="30000" kx="1300200" algn="ctr" rotWithShape="0">
                    <a:prstClr val="black">
                      <a:alpha val="32000"/>
                    </a:prstClr>
                  </a:outerShdw>
                </a:effectLst>
              </a:rPr>
              <a:t>Les creative </a:t>
            </a:r>
            <a:r>
              <a:rPr lang="fr-FR" sz="2400" b="1" dirty="0">
                <a:effectLst>
                  <a:outerShdw blurRad="60007" dist="200025" dir="15000000" sy="30000" kx="-1800000" algn="bl" rotWithShape="0">
                    <a:prstClr val="black">
                      <a:alpha val="32000"/>
                    </a:prstClr>
                  </a:outerShdw>
                </a:effectLst>
              </a:rPr>
              <a:t>commons</a:t>
            </a:r>
          </a:p>
        </p:txBody>
      </p:sp>
      <p:grpSp>
        <p:nvGrpSpPr>
          <p:cNvPr id="28" name="Groupe 27"/>
          <p:cNvGrpSpPr/>
          <p:nvPr/>
        </p:nvGrpSpPr>
        <p:grpSpPr>
          <a:xfrm>
            <a:off x="2665127" y="2492897"/>
            <a:ext cx="1080000" cy="1861175"/>
            <a:chOff x="1141127" y="2492896"/>
            <a:chExt cx="1080000" cy="1861175"/>
          </a:xfrm>
        </p:grpSpPr>
        <p:pic>
          <p:nvPicPr>
            <p:cNvPr id="11" name="Imag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41127" y="2492896"/>
              <a:ext cx="1080000" cy="1080000"/>
            </a:xfrm>
            <a:prstGeom prst="rect">
              <a:avLst/>
            </a:prstGeom>
          </p:spPr>
        </p:pic>
        <p:sp>
          <p:nvSpPr>
            <p:cNvPr id="24" name="ZoneTexte 23"/>
            <p:cNvSpPr txBox="1"/>
            <p:nvPr/>
          </p:nvSpPr>
          <p:spPr>
            <a:xfrm>
              <a:off x="1422100" y="3892406"/>
              <a:ext cx="493468" cy="461665"/>
            </a:xfrm>
            <a:prstGeom prst="rect">
              <a:avLst/>
            </a:prstGeom>
            <a:noFill/>
          </p:spPr>
          <p:txBody>
            <a:bodyPr wrap="none" rtlCol="0">
              <a:spAutoFit/>
            </a:bodyPr>
            <a:lstStyle/>
            <a:p>
              <a:r>
                <a:rPr lang="fr-FR" sz="2400" dirty="0"/>
                <a:t>BY</a:t>
              </a:r>
            </a:p>
          </p:txBody>
        </p:sp>
      </p:grpSp>
      <p:grpSp>
        <p:nvGrpSpPr>
          <p:cNvPr id="30" name="Groupe 29"/>
          <p:cNvGrpSpPr/>
          <p:nvPr/>
        </p:nvGrpSpPr>
        <p:grpSpPr>
          <a:xfrm>
            <a:off x="6395095" y="2453674"/>
            <a:ext cx="1080000" cy="1900397"/>
            <a:chOff x="4871095" y="2453673"/>
            <a:chExt cx="1080000" cy="1900397"/>
          </a:xfrm>
        </p:grpSpPr>
        <p:pic>
          <p:nvPicPr>
            <p:cNvPr id="18" name="Image 1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871095" y="2453673"/>
              <a:ext cx="1080000" cy="1080000"/>
            </a:xfrm>
            <a:prstGeom prst="rect">
              <a:avLst/>
            </a:prstGeom>
          </p:spPr>
        </p:pic>
        <p:sp>
          <p:nvSpPr>
            <p:cNvPr id="25" name="ZoneTexte 24"/>
            <p:cNvSpPr txBox="1"/>
            <p:nvPr/>
          </p:nvSpPr>
          <p:spPr>
            <a:xfrm>
              <a:off x="5215137" y="3892405"/>
              <a:ext cx="550151" cy="461665"/>
            </a:xfrm>
            <a:prstGeom prst="rect">
              <a:avLst/>
            </a:prstGeom>
            <a:noFill/>
          </p:spPr>
          <p:txBody>
            <a:bodyPr wrap="none" rtlCol="0">
              <a:spAutoFit/>
            </a:bodyPr>
            <a:lstStyle/>
            <a:p>
              <a:r>
                <a:rPr lang="fr-FR" sz="2400" b="1" dirty="0"/>
                <a:t>NC</a:t>
              </a:r>
            </a:p>
          </p:txBody>
        </p:sp>
      </p:grpSp>
      <p:grpSp>
        <p:nvGrpSpPr>
          <p:cNvPr id="29" name="Groupe 28"/>
          <p:cNvGrpSpPr/>
          <p:nvPr/>
        </p:nvGrpSpPr>
        <p:grpSpPr>
          <a:xfrm>
            <a:off x="4452621" y="2475547"/>
            <a:ext cx="1080000" cy="1878522"/>
            <a:chOff x="2928621" y="2475547"/>
            <a:chExt cx="1080000" cy="1878522"/>
          </a:xfrm>
        </p:grpSpPr>
        <p:pic>
          <p:nvPicPr>
            <p:cNvPr id="13" name="Image 1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928621" y="2475547"/>
              <a:ext cx="1080000" cy="1080000"/>
            </a:xfrm>
            <a:prstGeom prst="rect">
              <a:avLst/>
            </a:prstGeom>
          </p:spPr>
        </p:pic>
        <p:sp>
          <p:nvSpPr>
            <p:cNvPr id="26" name="ZoneTexte 25"/>
            <p:cNvSpPr txBox="1"/>
            <p:nvPr/>
          </p:nvSpPr>
          <p:spPr>
            <a:xfrm>
              <a:off x="3197445" y="3892404"/>
              <a:ext cx="580608" cy="461665"/>
            </a:xfrm>
            <a:prstGeom prst="rect">
              <a:avLst/>
            </a:prstGeom>
            <a:noFill/>
          </p:spPr>
          <p:txBody>
            <a:bodyPr wrap="none" rtlCol="0">
              <a:spAutoFit/>
            </a:bodyPr>
            <a:lstStyle/>
            <a:p>
              <a:r>
                <a:rPr lang="fr-FR" sz="2400" b="1" dirty="0"/>
                <a:t>ND</a:t>
              </a:r>
            </a:p>
          </p:txBody>
        </p:sp>
      </p:grpSp>
      <p:grpSp>
        <p:nvGrpSpPr>
          <p:cNvPr id="31" name="Groupe 30"/>
          <p:cNvGrpSpPr/>
          <p:nvPr/>
        </p:nvGrpSpPr>
        <p:grpSpPr>
          <a:xfrm>
            <a:off x="8371952" y="2453673"/>
            <a:ext cx="1080000" cy="1900398"/>
            <a:chOff x="6847952" y="2453673"/>
            <a:chExt cx="1080000" cy="1900398"/>
          </a:xfrm>
        </p:grpSpPr>
        <p:pic>
          <p:nvPicPr>
            <p:cNvPr id="19" name="Image 1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847952" y="2453673"/>
              <a:ext cx="1080000" cy="1080000"/>
            </a:xfrm>
            <a:prstGeom prst="rect">
              <a:avLst/>
            </a:prstGeom>
          </p:spPr>
        </p:pic>
        <p:sp>
          <p:nvSpPr>
            <p:cNvPr id="27" name="ZoneTexte 26"/>
            <p:cNvSpPr txBox="1"/>
            <p:nvPr/>
          </p:nvSpPr>
          <p:spPr>
            <a:xfrm>
              <a:off x="7236296" y="3892406"/>
              <a:ext cx="512704" cy="461665"/>
            </a:xfrm>
            <a:prstGeom prst="rect">
              <a:avLst/>
            </a:prstGeom>
            <a:noFill/>
          </p:spPr>
          <p:txBody>
            <a:bodyPr wrap="none" rtlCol="0">
              <a:spAutoFit/>
            </a:bodyPr>
            <a:lstStyle/>
            <a:p>
              <a:r>
                <a:rPr lang="fr-FR" sz="2400" b="1" dirty="0"/>
                <a:t>SA</a:t>
              </a:r>
            </a:p>
          </p:txBody>
        </p:sp>
      </p:grpSp>
      <p:grpSp>
        <p:nvGrpSpPr>
          <p:cNvPr id="32" name="Groupe 31"/>
          <p:cNvGrpSpPr/>
          <p:nvPr/>
        </p:nvGrpSpPr>
        <p:grpSpPr>
          <a:xfrm>
            <a:off x="2135561" y="600051"/>
            <a:ext cx="6366657" cy="865384"/>
            <a:chOff x="2135561" y="600051"/>
            <a:chExt cx="6366657" cy="865384"/>
          </a:xfrm>
        </p:grpSpPr>
        <p:grpSp>
          <p:nvGrpSpPr>
            <p:cNvPr id="33" name="Group 49"/>
            <p:cNvGrpSpPr/>
            <p:nvPr/>
          </p:nvGrpSpPr>
          <p:grpSpPr>
            <a:xfrm>
              <a:off x="2135561" y="600051"/>
              <a:ext cx="852933" cy="865384"/>
              <a:chOff x="2285781" y="4847654"/>
              <a:chExt cx="952480" cy="966132"/>
            </a:xfrm>
          </p:grpSpPr>
          <p:sp>
            <p:nvSpPr>
              <p:cNvPr id="36" name="Oval 50"/>
              <p:cNvSpPr/>
              <p:nvPr/>
            </p:nvSpPr>
            <p:spPr bwMode="auto">
              <a:xfrm>
                <a:off x="2346028" y="4908765"/>
                <a:ext cx="840592" cy="852640"/>
              </a:xfrm>
              <a:prstGeom prst="ellipse">
                <a:avLst/>
              </a:prstGeom>
              <a:solidFill>
                <a:srgbClr val="584B4F"/>
              </a:solidFill>
              <a:ln w="3175" cmpd="sng">
                <a:noFill/>
                <a:prstDash val="soli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sp>
            <p:nvSpPr>
              <p:cNvPr id="38" name="Oval 51"/>
              <p:cNvSpPr/>
              <p:nvPr/>
            </p:nvSpPr>
            <p:spPr bwMode="auto">
              <a:xfrm>
                <a:off x="2285781" y="4847654"/>
                <a:ext cx="952480" cy="966132"/>
              </a:xfrm>
              <a:prstGeom prst="ellipse">
                <a:avLst/>
              </a:prstGeom>
              <a:noFill/>
              <a:ln w="3175" cmpd="sng">
                <a:solidFill>
                  <a:schemeClr val="tx1">
                    <a:lumMod val="60000"/>
                    <a:lumOff val="40000"/>
                  </a:schemeClr>
                </a:solidFill>
                <a:prstDash val="sys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grpSp>
        <p:sp>
          <p:nvSpPr>
            <p:cNvPr id="34" name="AutoShape 82"/>
            <p:cNvSpPr>
              <a:spLocks/>
            </p:cNvSpPr>
            <p:nvPr/>
          </p:nvSpPr>
          <p:spPr bwMode="auto">
            <a:xfrm>
              <a:off x="2407404" y="884153"/>
              <a:ext cx="316951" cy="2971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67" y="5419"/>
                  </a:moveTo>
                  <a:cubicBezTo>
                    <a:pt x="4051" y="5419"/>
                    <a:pt x="4271" y="5505"/>
                    <a:pt x="4428" y="5687"/>
                  </a:cubicBezTo>
                  <a:cubicBezTo>
                    <a:pt x="4586" y="5865"/>
                    <a:pt x="4701" y="6078"/>
                    <a:pt x="4766" y="6326"/>
                  </a:cubicBezTo>
                  <a:cubicBezTo>
                    <a:pt x="4835" y="6574"/>
                    <a:pt x="4879" y="6836"/>
                    <a:pt x="4893" y="7106"/>
                  </a:cubicBezTo>
                  <a:cubicBezTo>
                    <a:pt x="4910" y="7377"/>
                    <a:pt x="4917" y="7596"/>
                    <a:pt x="4917" y="7760"/>
                  </a:cubicBezTo>
                  <a:lnTo>
                    <a:pt x="4917" y="9856"/>
                  </a:lnTo>
                  <a:cubicBezTo>
                    <a:pt x="4809" y="9928"/>
                    <a:pt x="4720" y="10015"/>
                    <a:pt x="4646" y="10110"/>
                  </a:cubicBezTo>
                  <a:cubicBezTo>
                    <a:pt x="4574" y="10208"/>
                    <a:pt x="4468" y="10257"/>
                    <a:pt x="4329" y="10257"/>
                  </a:cubicBezTo>
                  <a:lnTo>
                    <a:pt x="561" y="10257"/>
                  </a:lnTo>
                  <a:cubicBezTo>
                    <a:pt x="439" y="10257"/>
                    <a:pt x="338" y="10208"/>
                    <a:pt x="256" y="10110"/>
                  </a:cubicBezTo>
                  <a:cubicBezTo>
                    <a:pt x="177" y="10015"/>
                    <a:pt x="93" y="9928"/>
                    <a:pt x="0" y="9856"/>
                  </a:cubicBezTo>
                  <a:lnTo>
                    <a:pt x="0" y="7760"/>
                  </a:lnTo>
                  <a:cubicBezTo>
                    <a:pt x="0" y="7596"/>
                    <a:pt x="4" y="7377"/>
                    <a:pt x="12" y="7106"/>
                  </a:cubicBezTo>
                  <a:cubicBezTo>
                    <a:pt x="19" y="6836"/>
                    <a:pt x="57" y="6574"/>
                    <a:pt x="124" y="6326"/>
                  </a:cubicBezTo>
                  <a:cubicBezTo>
                    <a:pt x="196" y="6078"/>
                    <a:pt x="309" y="5865"/>
                    <a:pt x="465" y="5687"/>
                  </a:cubicBezTo>
                  <a:cubicBezTo>
                    <a:pt x="624" y="5508"/>
                    <a:pt x="842" y="5419"/>
                    <a:pt x="1123" y="5419"/>
                  </a:cubicBezTo>
                  <a:cubicBezTo>
                    <a:pt x="782" y="5151"/>
                    <a:pt x="508" y="4803"/>
                    <a:pt x="304" y="4377"/>
                  </a:cubicBezTo>
                  <a:cubicBezTo>
                    <a:pt x="103" y="3950"/>
                    <a:pt x="0" y="3469"/>
                    <a:pt x="0" y="2937"/>
                  </a:cubicBezTo>
                  <a:cubicBezTo>
                    <a:pt x="0" y="2539"/>
                    <a:pt x="64" y="2162"/>
                    <a:pt x="189" y="1805"/>
                  </a:cubicBezTo>
                  <a:cubicBezTo>
                    <a:pt x="316" y="1448"/>
                    <a:pt x="491" y="1134"/>
                    <a:pt x="717" y="861"/>
                  </a:cubicBezTo>
                  <a:cubicBezTo>
                    <a:pt x="943" y="590"/>
                    <a:pt x="1207" y="380"/>
                    <a:pt x="1504" y="227"/>
                  </a:cubicBezTo>
                  <a:cubicBezTo>
                    <a:pt x="1804" y="77"/>
                    <a:pt x="2119" y="0"/>
                    <a:pt x="2445" y="0"/>
                  </a:cubicBezTo>
                  <a:cubicBezTo>
                    <a:pt x="2793" y="0"/>
                    <a:pt x="3115" y="77"/>
                    <a:pt x="3412" y="227"/>
                  </a:cubicBezTo>
                  <a:cubicBezTo>
                    <a:pt x="3712" y="380"/>
                    <a:pt x="3969" y="590"/>
                    <a:pt x="4188" y="861"/>
                  </a:cubicBezTo>
                  <a:cubicBezTo>
                    <a:pt x="4406" y="1134"/>
                    <a:pt x="4584" y="1448"/>
                    <a:pt x="4716" y="1805"/>
                  </a:cubicBezTo>
                  <a:cubicBezTo>
                    <a:pt x="4850" y="2162"/>
                    <a:pt x="4917" y="2539"/>
                    <a:pt x="4917" y="2937"/>
                  </a:cubicBezTo>
                  <a:cubicBezTo>
                    <a:pt x="4917" y="3458"/>
                    <a:pt x="4814" y="3939"/>
                    <a:pt x="4603" y="4371"/>
                  </a:cubicBezTo>
                  <a:cubicBezTo>
                    <a:pt x="4392" y="4800"/>
                    <a:pt x="4115" y="5151"/>
                    <a:pt x="3767" y="5419"/>
                  </a:cubicBezTo>
                  <a:moveTo>
                    <a:pt x="18165" y="12062"/>
                  </a:moveTo>
                  <a:cubicBezTo>
                    <a:pt x="18672" y="12604"/>
                    <a:pt x="19070" y="13142"/>
                    <a:pt x="19356" y="13669"/>
                  </a:cubicBezTo>
                  <a:cubicBezTo>
                    <a:pt x="19641" y="14196"/>
                    <a:pt x="19788" y="14801"/>
                    <a:pt x="19788" y="15480"/>
                  </a:cubicBezTo>
                  <a:lnTo>
                    <a:pt x="19788" y="20816"/>
                  </a:lnTo>
                  <a:cubicBezTo>
                    <a:pt x="19694" y="20868"/>
                    <a:pt x="19620" y="20931"/>
                    <a:pt x="19557" y="20995"/>
                  </a:cubicBezTo>
                  <a:cubicBezTo>
                    <a:pt x="19497" y="21061"/>
                    <a:pt x="19425" y="21122"/>
                    <a:pt x="19344" y="21191"/>
                  </a:cubicBezTo>
                  <a:cubicBezTo>
                    <a:pt x="19262" y="21251"/>
                    <a:pt x="19173" y="21317"/>
                    <a:pt x="19075" y="21386"/>
                  </a:cubicBezTo>
                  <a:cubicBezTo>
                    <a:pt x="18976" y="21455"/>
                    <a:pt x="18835" y="21528"/>
                    <a:pt x="18662" y="21599"/>
                  </a:cubicBezTo>
                  <a:lnTo>
                    <a:pt x="2942" y="21599"/>
                  </a:lnTo>
                  <a:cubicBezTo>
                    <a:pt x="2675" y="21599"/>
                    <a:pt x="2467" y="21499"/>
                    <a:pt x="2318" y="21291"/>
                  </a:cubicBezTo>
                  <a:cubicBezTo>
                    <a:pt x="2167" y="21081"/>
                    <a:pt x="2003" y="20926"/>
                    <a:pt x="1819" y="20816"/>
                  </a:cubicBezTo>
                  <a:lnTo>
                    <a:pt x="1819" y="15480"/>
                  </a:lnTo>
                  <a:cubicBezTo>
                    <a:pt x="1819" y="14763"/>
                    <a:pt x="1989" y="14127"/>
                    <a:pt x="2335" y="13571"/>
                  </a:cubicBezTo>
                  <a:cubicBezTo>
                    <a:pt x="2678" y="13018"/>
                    <a:pt x="3052" y="12511"/>
                    <a:pt x="3460" y="12062"/>
                  </a:cubicBezTo>
                  <a:cubicBezTo>
                    <a:pt x="3535" y="11970"/>
                    <a:pt x="3633" y="11869"/>
                    <a:pt x="3753" y="11766"/>
                  </a:cubicBezTo>
                  <a:cubicBezTo>
                    <a:pt x="3873" y="11659"/>
                    <a:pt x="4000" y="11590"/>
                    <a:pt x="4137" y="11553"/>
                  </a:cubicBezTo>
                  <a:cubicBezTo>
                    <a:pt x="4276" y="11495"/>
                    <a:pt x="4432" y="11466"/>
                    <a:pt x="4610" y="11455"/>
                  </a:cubicBezTo>
                  <a:cubicBezTo>
                    <a:pt x="4785" y="11446"/>
                    <a:pt x="4956" y="11423"/>
                    <a:pt x="5126" y="11388"/>
                  </a:cubicBezTo>
                  <a:cubicBezTo>
                    <a:pt x="5594" y="11299"/>
                    <a:pt x="6091" y="11210"/>
                    <a:pt x="6621" y="11121"/>
                  </a:cubicBezTo>
                  <a:cubicBezTo>
                    <a:pt x="7149" y="11034"/>
                    <a:pt x="7665" y="10945"/>
                    <a:pt x="8172" y="10853"/>
                  </a:cubicBezTo>
                  <a:cubicBezTo>
                    <a:pt x="7483" y="10326"/>
                    <a:pt x="6928" y="9632"/>
                    <a:pt x="6513" y="8762"/>
                  </a:cubicBezTo>
                  <a:cubicBezTo>
                    <a:pt x="6093" y="7896"/>
                    <a:pt x="5884" y="6940"/>
                    <a:pt x="5884" y="5903"/>
                  </a:cubicBezTo>
                  <a:cubicBezTo>
                    <a:pt x="5884" y="5097"/>
                    <a:pt x="6016" y="4331"/>
                    <a:pt x="6275" y="3608"/>
                  </a:cubicBezTo>
                  <a:cubicBezTo>
                    <a:pt x="6535" y="2885"/>
                    <a:pt x="6887" y="2260"/>
                    <a:pt x="7331" y="1733"/>
                  </a:cubicBezTo>
                  <a:cubicBezTo>
                    <a:pt x="7778" y="1203"/>
                    <a:pt x="8299" y="786"/>
                    <a:pt x="8894" y="472"/>
                  </a:cubicBezTo>
                  <a:cubicBezTo>
                    <a:pt x="9494" y="158"/>
                    <a:pt x="10125" y="3"/>
                    <a:pt x="10802" y="3"/>
                  </a:cubicBezTo>
                  <a:cubicBezTo>
                    <a:pt x="11476" y="3"/>
                    <a:pt x="12112" y="158"/>
                    <a:pt x="12710" y="472"/>
                  </a:cubicBezTo>
                  <a:cubicBezTo>
                    <a:pt x="13307" y="786"/>
                    <a:pt x="13826" y="1203"/>
                    <a:pt x="14272" y="1733"/>
                  </a:cubicBezTo>
                  <a:cubicBezTo>
                    <a:pt x="14716" y="2260"/>
                    <a:pt x="15067" y="2885"/>
                    <a:pt x="15328" y="3608"/>
                  </a:cubicBezTo>
                  <a:cubicBezTo>
                    <a:pt x="15590" y="4331"/>
                    <a:pt x="15719" y="5097"/>
                    <a:pt x="15719" y="5903"/>
                  </a:cubicBezTo>
                  <a:cubicBezTo>
                    <a:pt x="15719" y="6939"/>
                    <a:pt x="15513" y="7890"/>
                    <a:pt x="15100" y="8757"/>
                  </a:cubicBezTo>
                  <a:cubicBezTo>
                    <a:pt x="14685" y="9620"/>
                    <a:pt x="14128" y="10320"/>
                    <a:pt x="13432" y="10853"/>
                  </a:cubicBezTo>
                  <a:cubicBezTo>
                    <a:pt x="13936" y="10945"/>
                    <a:pt x="14452" y="11031"/>
                    <a:pt x="14978" y="11115"/>
                  </a:cubicBezTo>
                  <a:cubicBezTo>
                    <a:pt x="15504" y="11198"/>
                    <a:pt x="16005" y="11288"/>
                    <a:pt x="16478" y="11388"/>
                  </a:cubicBezTo>
                  <a:cubicBezTo>
                    <a:pt x="16653" y="11426"/>
                    <a:pt x="16826" y="11449"/>
                    <a:pt x="16994" y="11455"/>
                  </a:cubicBezTo>
                  <a:cubicBezTo>
                    <a:pt x="17162" y="11466"/>
                    <a:pt x="17323" y="11495"/>
                    <a:pt x="17467" y="11553"/>
                  </a:cubicBezTo>
                  <a:cubicBezTo>
                    <a:pt x="17603" y="11590"/>
                    <a:pt x="17731" y="11659"/>
                    <a:pt x="17851" y="11766"/>
                  </a:cubicBezTo>
                  <a:cubicBezTo>
                    <a:pt x="17966" y="11869"/>
                    <a:pt x="18074" y="11970"/>
                    <a:pt x="18165" y="12062"/>
                  </a:cubicBezTo>
                  <a:moveTo>
                    <a:pt x="20474" y="5419"/>
                  </a:moveTo>
                  <a:cubicBezTo>
                    <a:pt x="20757" y="5419"/>
                    <a:pt x="20973" y="5505"/>
                    <a:pt x="21124" y="5687"/>
                  </a:cubicBezTo>
                  <a:cubicBezTo>
                    <a:pt x="21271" y="5865"/>
                    <a:pt x="21381" y="6078"/>
                    <a:pt x="21448" y="6326"/>
                  </a:cubicBezTo>
                  <a:cubicBezTo>
                    <a:pt x="21520" y="6574"/>
                    <a:pt x="21561" y="6836"/>
                    <a:pt x="21576" y="7106"/>
                  </a:cubicBezTo>
                  <a:cubicBezTo>
                    <a:pt x="21592" y="7377"/>
                    <a:pt x="21599" y="7596"/>
                    <a:pt x="21599" y="7760"/>
                  </a:cubicBezTo>
                  <a:lnTo>
                    <a:pt x="21599" y="9856"/>
                  </a:lnTo>
                  <a:cubicBezTo>
                    <a:pt x="21508" y="9928"/>
                    <a:pt x="21422" y="10015"/>
                    <a:pt x="21340" y="10110"/>
                  </a:cubicBezTo>
                  <a:cubicBezTo>
                    <a:pt x="21261" y="10208"/>
                    <a:pt x="21158" y="10257"/>
                    <a:pt x="21036" y="10257"/>
                  </a:cubicBezTo>
                  <a:lnTo>
                    <a:pt x="17268" y="10257"/>
                  </a:lnTo>
                  <a:cubicBezTo>
                    <a:pt x="17131" y="10257"/>
                    <a:pt x="17023" y="10208"/>
                    <a:pt x="16953" y="10110"/>
                  </a:cubicBezTo>
                  <a:cubicBezTo>
                    <a:pt x="16879" y="10015"/>
                    <a:pt x="16790" y="9928"/>
                    <a:pt x="16682" y="9856"/>
                  </a:cubicBezTo>
                  <a:lnTo>
                    <a:pt x="16682" y="7760"/>
                  </a:lnTo>
                  <a:cubicBezTo>
                    <a:pt x="16682" y="7596"/>
                    <a:pt x="16692" y="7377"/>
                    <a:pt x="16706" y="7106"/>
                  </a:cubicBezTo>
                  <a:cubicBezTo>
                    <a:pt x="16720" y="6836"/>
                    <a:pt x="16766" y="6574"/>
                    <a:pt x="16836" y="6326"/>
                  </a:cubicBezTo>
                  <a:cubicBezTo>
                    <a:pt x="16912" y="6078"/>
                    <a:pt x="17023" y="5865"/>
                    <a:pt x="17183" y="5687"/>
                  </a:cubicBezTo>
                  <a:cubicBezTo>
                    <a:pt x="17337" y="5508"/>
                    <a:pt x="17556" y="5419"/>
                    <a:pt x="17829" y="5419"/>
                  </a:cubicBezTo>
                  <a:cubicBezTo>
                    <a:pt x="17488" y="5151"/>
                    <a:pt x="17210" y="4803"/>
                    <a:pt x="16999" y="4377"/>
                  </a:cubicBezTo>
                  <a:cubicBezTo>
                    <a:pt x="16788" y="3950"/>
                    <a:pt x="16682" y="3469"/>
                    <a:pt x="16682" y="2937"/>
                  </a:cubicBezTo>
                  <a:cubicBezTo>
                    <a:pt x="16682" y="2539"/>
                    <a:pt x="16744" y="2162"/>
                    <a:pt x="16872" y="1805"/>
                  </a:cubicBezTo>
                  <a:cubicBezTo>
                    <a:pt x="16999" y="1448"/>
                    <a:pt x="17174" y="1134"/>
                    <a:pt x="17400" y="861"/>
                  </a:cubicBezTo>
                  <a:cubicBezTo>
                    <a:pt x="17625" y="590"/>
                    <a:pt x="17889" y="380"/>
                    <a:pt x="18187" y="227"/>
                  </a:cubicBezTo>
                  <a:cubicBezTo>
                    <a:pt x="18487" y="77"/>
                    <a:pt x="18808" y="0"/>
                    <a:pt x="19152" y="0"/>
                  </a:cubicBezTo>
                  <a:cubicBezTo>
                    <a:pt x="19480" y="0"/>
                    <a:pt x="19795" y="77"/>
                    <a:pt x="20095" y="227"/>
                  </a:cubicBezTo>
                  <a:cubicBezTo>
                    <a:pt x="20395" y="380"/>
                    <a:pt x="20656" y="590"/>
                    <a:pt x="20882" y="861"/>
                  </a:cubicBezTo>
                  <a:cubicBezTo>
                    <a:pt x="21108" y="1134"/>
                    <a:pt x="21285" y="1448"/>
                    <a:pt x="21412" y="1805"/>
                  </a:cubicBezTo>
                  <a:cubicBezTo>
                    <a:pt x="21537" y="2162"/>
                    <a:pt x="21599" y="2539"/>
                    <a:pt x="21599" y="2937"/>
                  </a:cubicBezTo>
                  <a:cubicBezTo>
                    <a:pt x="21599" y="3458"/>
                    <a:pt x="21499" y="3939"/>
                    <a:pt x="21295" y="4371"/>
                  </a:cubicBezTo>
                  <a:cubicBezTo>
                    <a:pt x="21093" y="4800"/>
                    <a:pt x="20820" y="5151"/>
                    <a:pt x="20474" y="5419"/>
                  </a:cubicBezTo>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35" name="ZoneTexte 34"/>
            <p:cNvSpPr txBox="1"/>
            <p:nvPr/>
          </p:nvSpPr>
          <p:spPr>
            <a:xfrm>
              <a:off x="3205127" y="801911"/>
              <a:ext cx="5297091" cy="461665"/>
            </a:xfrm>
            <a:prstGeom prst="rect">
              <a:avLst/>
            </a:prstGeom>
            <a:noFill/>
          </p:spPr>
          <p:txBody>
            <a:bodyPr wrap="none" rtlCol="0">
              <a:spAutoFit/>
            </a:bodyPr>
            <a:lstStyle/>
            <a:p>
              <a:r>
                <a:rPr lang="fr-FR" sz="2400" b="1" dirty="0" smtClean="0"/>
                <a:t>Qu’est-ce qu’une licence libre de droit ? </a:t>
              </a:r>
              <a:endParaRPr lang="fr-FR" sz="2400" b="1" dirty="0"/>
            </a:p>
          </p:txBody>
        </p:sp>
      </p:grpSp>
    </p:spTree>
    <p:extLst>
      <p:ext uri="{BB962C8B-B14F-4D97-AF65-F5344CB8AC3E}">
        <p14:creationId xmlns:p14="http://schemas.microsoft.com/office/powerpoint/2010/main" val="3794917297"/>
      </p:ext>
    </p:extLst>
  </p:cSld>
  <p:clrMapOvr>
    <a:masterClrMapping/>
  </p:clrMapOvr>
  <mc:AlternateContent xmlns:mc="http://schemas.openxmlformats.org/markup-compatibility/2006" xmlns:p14="http://schemas.microsoft.com/office/powerpoint/2010/main">
    <mc:Choice Requires="p14">
      <p:transition spd="slow" p14:dur="3400" advClick="0" advTm="3000">
        <p14:reveal/>
      </p:transition>
    </mc:Choice>
    <mc:Fallback xmlns="">
      <p:transition xmlns:p14="http://schemas.microsoft.com/office/powerpoint/2010/mai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fade">
                                      <p:cBhvr>
                                        <p:cTn id="7" dur="500"/>
                                        <p:tgtEl>
                                          <p:spTgt spid="51"/>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3"/>
                                        </p:tgtEl>
                                        <p:attrNameLst>
                                          <p:attrName>style.visibility</p:attrName>
                                        </p:attrNameLst>
                                      </p:cBhvr>
                                      <p:to>
                                        <p:strVal val="visible"/>
                                      </p:to>
                                    </p:set>
                                    <p:anim calcmode="lin" valueType="num">
                                      <p:cBhvr>
                                        <p:cTn id="11" dur="500" fill="hold"/>
                                        <p:tgtEl>
                                          <p:spTgt spid="43"/>
                                        </p:tgtEl>
                                        <p:attrNameLst>
                                          <p:attrName>ppt_w</p:attrName>
                                        </p:attrNameLst>
                                      </p:cBhvr>
                                      <p:tavLst>
                                        <p:tav tm="0">
                                          <p:val>
                                            <p:fltVal val="0"/>
                                          </p:val>
                                        </p:tav>
                                        <p:tav tm="100000">
                                          <p:val>
                                            <p:strVal val="#ppt_w"/>
                                          </p:val>
                                        </p:tav>
                                      </p:tavLst>
                                    </p:anim>
                                    <p:anim calcmode="lin" valueType="num">
                                      <p:cBhvr>
                                        <p:cTn id="12" dur="500" fill="hold"/>
                                        <p:tgtEl>
                                          <p:spTgt spid="43"/>
                                        </p:tgtEl>
                                        <p:attrNameLst>
                                          <p:attrName>ppt_h</p:attrName>
                                        </p:attrNameLst>
                                      </p:cBhvr>
                                      <p:tavLst>
                                        <p:tav tm="0">
                                          <p:val>
                                            <p:fltVal val="0"/>
                                          </p:val>
                                        </p:tav>
                                        <p:tav tm="100000">
                                          <p:val>
                                            <p:strVal val="#ppt_h"/>
                                          </p:val>
                                        </p:tav>
                                      </p:tavLst>
                                    </p:anim>
                                    <p:animEffect transition="in" filter="fade">
                                      <p:cBhvr>
                                        <p:cTn id="13" dur="500"/>
                                        <p:tgtEl>
                                          <p:spTgt spid="43"/>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p:cTn id="17" dur="500" fill="hold"/>
                                        <p:tgtEl>
                                          <p:spTgt spid="16"/>
                                        </p:tgtEl>
                                        <p:attrNameLst>
                                          <p:attrName>ppt_w</p:attrName>
                                        </p:attrNameLst>
                                      </p:cBhvr>
                                      <p:tavLst>
                                        <p:tav tm="0">
                                          <p:val>
                                            <p:fltVal val="0"/>
                                          </p:val>
                                        </p:tav>
                                        <p:tav tm="100000">
                                          <p:val>
                                            <p:strVal val="#ppt_w"/>
                                          </p:val>
                                        </p:tav>
                                      </p:tavLst>
                                    </p:anim>
                                    <p:anim calcmode="lin" valueType="num">
                                      <p:cBhvr>
                                        <p:cTn id="18" dur="500" fill="hold"/>
                                        <p:tgtEl>
                                          <p:spTgt spid="16"/>
                                        </p:tgtEl>
                                        <p:attrNameLst>
                                          <p:attrName>ppt_h</p:attrName>
                                        </p:attrNameLst>
                                      </p:cBhvr>
                                      <p:tavLst>
                                        <p:tav tm="0">
                                          <p:val>
                                            <p:fltVal val="0"/>
                                          </p:val>
                                        </p:tav>
                                        <p:tav tm="100000">
                                          <p:val>
                                            <p:strVal val="#ppt_h"/>
                                          </p:val>
                                        </p:tav>
                                      </p:tavLst>
                                    </p:anim>
                                    <p:animEffect transition="in" filter="fade">
                                      <p:cBhvr>
                                        <p:cTn id="19" dur="500"/>
                                        <p:tgtEl>
                                          <p:spTgt spid="16"/>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barn(inVertical)">
                                      <p:cBhvr>
                                        <p:cTn id="24" dur="500"/>
                                        <p:tgtEl>
                                          <p:spTgt spid="28"/>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29"/>
                                        </p:tgtEl>
                                        <p:attrNameLst>
                                          <p:attrName>style.visibility</p:attrName>
                                        </p:attrNameLst>
                                      </p:cBhvr>
                                      <p:to>
                                        <p:strVal val="visible"/>
                                      </p:to>
                                    </p:set>
                                    <p:animEffect transition="in" filter="barn(inVertical)">
                                      <p:cBhvr>
                                        <p:cTn id="29" dur="500"/>
                                        <p:tgtEl>
                                          <p:spTgt spid="29"/>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30"/>
                                        </p:tgtEl>
                                        <p:attrNameLst>
                                          <p:attrName>style.visibility</p:attrName>
                                        </p:attrNameLst>
                                      </p:cBhvr>
                                      <p:to>
                                        <p:strVal val="visible"/>
                                      </p:to>
                                    </p:set>
                                    <p:animEffect transition="in" filter="barn(inVertical)">
                                      <p:cBhvr>
                                        <p:cTn id="34" dur="500"/>
                                        <p:tgtEl>
                                          <p:spTgt spid="30"/>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nodeType="clickEffect">
                                  <p:stCondLst>
                                    <p:cond delay="0"/>
                                  </p:stCondLst>
                                  <p:childTnLst>
                                    <p:set>
                                      <p:cBhvr>
                                        <p:cTn id="38" dur="1" fill="hold">
                                          <p:stCondLst>
                                            <p:cond delay="0"/>
                                          </p:stCondLst>
                                        </p:cTn>
                                        <p:tgtEl>
                                          <p:spTgt spid="31"/>
                                        </p:tgtEl>
                                        <p:attrNameLst>
                                          <p:attrName>style.visibility</p:attrName>
                                        </p:attrNameLst>
                                      </p:cBhvr>
                                      <p:to>
                                        <p:strVal val="visible"/>
                                      </p:to>
                                    </p:set>
                                    <p:animEffect transition="in" filter="barn(inVertical)">
                                      <p:cBhvr>
                                        <p:cTn id="39"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43" grpId="0" animBg="1"/>
      <p:bldP spid="16"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TotalTime>
  <Words>695</Words>
  <Application>Microsoft Office PowerPoint</Application>
  <PresentationFormat>Grand écran</PresentationFormat>
  <Paragraphs>321</Paragraphs>
  <Slides>17</Slides>
  <Notes>17</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17</vt:i4>
      </vt:variant>
    </vt:vector>
  </HeadingPairs>
  <TitlesOfParts>
    <vt:vector size="25" baseType="lpstr">
      <vt:lpstr>Arial</vt:lpstr>
      <vt:lpstr>Calibri</vt:lpstr>
      <vt:lpstr>Calibri Light</vt:lpstr>
      <vt:lpstr>Exo 2.0</vt:lpstr>
      <vt:lpstr>Gill Sans</vt:lpstr>
      <vt:lpstr>Lato Light</vt:lpstr>
      <vt:lpstr>Lato Regular</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UG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Marie LATOUR</dc:creator>
  <cp:lastModifiedBy>Marie LATOUR</cp:lastModifiedBy>
  <cp:revision>10</cp:revision>
  <dcterms:created xsi:type="dcterms:W3CDTF">2019-06-05T15:43:27Z</dcterms:created>
  <dcterms:modified xsi:type="dcterms:W3CDTF">2019-06-05T16:28:50Z</dcterms:modified>
</cp:coreProperties>
</file>