
<file path=[Content_Types].xml><?xml version="1.0" encoding="utf-8"?>
<Types xmlns="http://schemas.openxmlformats.org/package/2006/content-types">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56" r:id="rId2"/>
    <p:sldMasterId id="2147483654" r:id="rId3"/>
  </p:sldMasterIdLst>
  <p:sldIdLst>
    <p:sldId id="282" r:id="rId4"/>
    <p:sldId id="323" r:id="rId5"/>
    <p:sldId id="324" r:id="rId6"/>
    <p:sldId id="325" r:id="rId7"/>
    <p:sldId id="326" r:id="rId8"/>
    <p:sldId id="327" r:id="rId9"/>
    <p:sldId id="328" r:id="rId10"/>
    <p:sldId id="329" r:id="rId11"/>
    <p:sldId id="330" r:id="rId12"/>
    <p:sldId id="331" r:id="rId13"/>
    <p:sldId id="332" r:id="rId14"/>
    <p:sldId id="333" r:id="rId15"/>
    <p:sldId id="33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9900"/>
    <a:srgbClr val="0033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838" autoAdjust="0"/>
    <p:restoredTop sz="94660"/>
  </p:normalViewPr>
  <p:slideViewPr>
    <p:cSldViewPr snapToGrid="0" showGuides="1">
      <p:cViewPr>
        <p:scale>
          <a:sx n="70" d="100"/>
          <a:sy n="70" d="100"/>
        </p:scale>
        <p:origin x="-666" y="-168"/>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layou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05486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4_Contents slide layou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761865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5_Contents slide layou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Oval 1">
            <a:extLst>
              <a:ext uri="{FF2B5EF4-FFF2-40B4-BE49-F238E27FC236}">
                <a16:creationId xmlns="" xmlns:a16="http://schemas.microsoft.com/office/drawing/2014/main" id="{BC232DA6-59C3-4D4A-A1D9-E3A6F6AE7D8E}"/>
              </a:ext>
            </a:extLst>
          </p:cNvPr>
          <p:cNvSpPr/>
          <p:nvPr userDrawn="1"/>
        </p:nvSpPr>
        <p:spPr>
          <a:xfrm>
            <a:off x="3215473" y="2039814"/>
            <a:ext cx="2150348" cy="2150348"/>
          </a:xfrm>
          <a:prstGeom prst="ellipse">
            <a:avLst/>
          </a:prstGeom>
          <a:gradFill flip="none" rotWithShape="1">
            <a:gsLst>
              <a:gs pos="0">
                <a:schemeClr val="accent1">
                  <a:alpha val="80000"/>
                </a:schemeClr>
              </a:gs>
              <a:gs pos="30000">
                <a:srgbClr val="FD2906">
                  <a:alpha val="40000"/>
                </a:srgbClr>
              </a:gs>
              <a:gs pos="15000">
                <a:schemeClr val="accent1">
                  <a:alpha val="70000"/>
                </a:schemeClr>
              </a:gs>
              <a:gs pos="50000">
                <a:srgbClr val="FD2906">
                  <a:alpha val="20000"/>
                </a:srgbClr>
              </a:gs>
              <a:gs pos="70000">
                <a:schemeClr val="accent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5431658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6_Contents slide layou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0601583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7_Contents slide layou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 Placeholder 9">
            <a:extLst>
              <a:ext uri="{FF2B5EF4-FFF2-40B4-BE49-F238E27FC236}">
                <a16:creationId xmlns="" xmlns:a16="http://schemas.microsoft.com/office/drawing/2014/main" id="{701AAEBB-D86C-4E30-86D1-FE1B4A25F356}"/>
              </a:ext>
            </a:extLst>
          </p:cNvPr>
          <p:cNvSpPr>
            <a:spLocks noGrp="1"/>
          </p:cNvSpPr>
          <p:nvPr>
            <p:ph type="body" sz="quarter" idx="10" hasCustomPrompt="1"/>
          </p:nvPr>
        </p:nvSpPr>
        <p:spPr>
          <a:xfrm>
            <a:off x="557349" y="226292"/>
            <a:ext cx="11339377" cy="724247"/>
          </a:xfrm>
          <a:prstGeom prst="rect">
            <a:avLst/>
          </a:prstGeom>
          <a:noFill/>
        </p:spPr>
        <p:txBody>
          <a:bodyPr anchor="ctr"/>
          <a:lstStyle>
            <a:lvl1pPr marL="0" indent="0" algn="l">
              <a:buNone/>
              <a:defRPr sz="5400" b="0" baseline="0">
                <a:solidFill>
                  <a:schemeClr val="tx1"/>
                </a:solidFill>
                <a:latin typeface="+mj-lt"/>
                <a:cs typeface="Arial" pitchFamily="34" charset="0"/>
              </a:defRPr>
            </a:lvl1pPr>
          </a:lstStyle>
          <a:p>
            <a:pPr lvl="0"/>
            <a:r>
              <a:rPr lang="en-US" altLang="ko-KR" dirty="0"/>
              <a:t>BASIC LAYOUT</a:t>
            </a:r>
          </a:p>
        </p:txBody>
      </p:sp>
      <p:sp>
        <p:nvSpPr>
          <p:cNvPr id="3" name="Rectangle 2">
            <a:extLst>
              <a:ext uri="{FF2B5EF4-FFF2-40B4-BE49-F238E27FC236}">
                <a16:creationId xmlns="" xmlns:a16="http://schemas.microsoft.com/office/drawing/2014/main" id="{2AE944D9-5778-4315-976B-A286E91C5CEF}"/>
              </a:ext>
            </a:extLst>
          </p:cNvPr>
          <p:cNvSpPr/>
          <p:nvPr userDrawn="1"/>
        </p:nvSpPr>
        <p:spPr>
          <a:xfrm>
            <a:off x="0" y="2117377"/>
            <a:ext cx="12192000" cy="234888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latin typeface="+mn-lt"/>
              <a:cs typeface="Arial" pitchFamily="34" charset="0"/>
            </a:endParaRPr>
          </a:p>
        </p:txBody>
      </p:sp>
      <p:sp>
        <p:nvSpPr>
          <p:cNvPr id="5" name="Picture Placeholder 2">
            <a:extLst>
              <a:ext uri="{FF2B5EF4-FFF2-40B4-BE49-F238E27FC236}">
                <a16:creationId xmlns="" xmlns:a16="http://schemas.microsoft.com/office/drawing/2014/main" id="{84836274-AFF8-4D37-8BD5-DF458FCFF87D}"/>
              </a:ext>
            </a:extLst>
          </p:cNvPr>
          <p:cNvSpPr>
            <a:spLocks noGrp="1"/>
          </p:cNvSpPr>
          <p:nvPr>
            <p:ph type="pic" idx="11" hasCustomPrompt="1"/>
          </p:nvPr>
        </p:nvSpPr>
        <p:spPr>
          <a:xfrm>
            <a:off x="915027" y="2355817"/>
            <a:ext cx="1872000" cy="1872000"/>
          </a:xfrm>
          <a:prstGeom prst="ellipse">
            <a:avLst/>
          </a:prstGeom>
          <a:solidFill>
            <a:schemeClr val="bg1">
              <a:lumMod val="95000"/>
            </a:schemeClr>
          </a:solidFill>
          <a:ln w="12700">
            <a:noFill/>
          </a:ln>
          <a:effectLst>
            <a:innerShdw blurRad="63500" dist="50800" dir="13500000">
              <a:prstClr val="black">
                <a:alpha val="50000"/>
              </a:prstClr>
            </a:innerShdw>
          </a:effectLst>
        </p:spPr>
        <p:txBody>
          <a:bodyPr anchor="ctr"/>
          <a:lstStyle>
            <a:lvl1pPr marL="0" indent="0" algn="ctr">
              <a:buNone/>
              <a:defRPr sz="1400">
                <a:solidFill>
                  <a:schemeClr val="tx1">
                    <a:lumMod val="75000"/>
                    <a:lumOff val="25000"/>
                  </a:schemeClr>
                </a:solidFill>
                <a:latin typeface="+mn-lt"/>
                <a:cs typeface="Arial" pitchFamily="34" charset="0"/>
              </a:defRPr>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ltLang="ko-KR" dirty="0"/>
              <a:t>Your Picture Here </a:t>
            </a:r>
            <a:endParaRPr lang="ko-KR" altLang="en-US" dirty="0"/>
          </a:p>
        </p:txBody>
      </p:sp>
      <p:sp>
        <p:nvSpPr>
          <p:cNvPr id="6" name="Picture Placeholder 2">
            <a:extLst>
              <a:ext uri="{FF2B5EF4-FFF2-40B4-BE49-F238E27FC236}">
                <a16:creationId xmlns="" xmlns:a16="http://schemas.microsoft.com/office/drawing/2014/main" id="{A4A98D3D-18A3-415D-8C2F-81A141548DE1}"/>
              </a:ext>
            </a:extLst>
          </p:cNvPr>
          <p:cNvSpPr>
            <a:spLocks noGrp="1"/>
          </p:cNvSpPr>
          <p:nvPr>
            <p:ph type="pic" idx="12" hasCustomPrompt="1"/>
          </p:nvPr>
        </p:nvSpPr>
        <p:spPr>
          <a:xfrm>
            <a:off x="3795613" y="2355817"/>
            <a:ext cx="1872000" cy="1872000"/>
          </a:xfrm>
          <a:prstGeom prst="ellipse">
            <a:avLst/>
          </a:prstGeom>
          <a:solidFill>
            <a:schemeClr val="bg1">
              <a:lumMod val="95000"/>
            </a:schemeClr>
          </a:solidFill>
          <a:ln w="12700">
            <a:noFill/>
          </a:ln>
          <a:effectLst>
            <a:innerShdw blurRad="63500" dist="50800" dir="13500000">
              <a:prstClr val="black">
                <a:alpha val="50000"/>
              </a:prstClr>
            </a:innerShdw>
          </a:effectLst>
        </p:spPr>
        <p:txBody>
          <a:bodyPr anchor="ctr"/>
          <a:lstStyle>
            <a:lvl1pPr marL="0" indent="0" algn="ctr">
              <a:buNone/>
              <a:defRPr sz="1400">
                <a:solidFill>
                  <a:schemeClr val="tx1">
                    <a:lumMod val="75000"/>
                    <a:lumOff val="25000"/>
                  </a:schemeClr>
                </a:solidFill>
                <a:latin typeface="+mn-lt"/>
                <a:cs typeface="Arial" pitchFamily="34" charset="0"/>
              </a:defRPr>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ltLang="ko-KR" dirty="0"/>
              <a:t>Your Picture Here </a:t>
            </a:r>
            <a:endParaRPr lang="ko-KR" altLang="en-US" dirty="0"/>
          </a:p>
        </p:txBody>
      </p:sp>
      <p:sp>
        <p:nvSpPr>
          <p:cNvPr id="7" name="Picture Placeholder 2">
            <a:extLst>
              <a:ext uri="{FF2B5EF4-FFF2-40B4-BE49-F238E27FC236}">
                <a16:creationId xmlns="" xmlns:a16="http://schemas.microsoft.com/office/drawing/2014/main" id="{A1E7CD97-BB3B-48EB-89E2-6AAF4DE93648}"/>
              </a:ext>
            </a:extLst>
          </p:cNvPr>
          <p:cNvSpPr>
            <a:spLocks noGrp="1"/>
          </p:cNvSpPr>
          <p:nvPr>
            <p:ph type="pic" idx="13" hasCustomPrompt="1"/>
          </p:nvPr>
        </p:nvSpPr>
        <p:spPr>
          <a:xfrm>
            <a:off x="6676200" y="2355817"/>
            <a:ext cx="1872000" cy="1872000"/>
          </a:xfrm>
          <a:prstGeom prst="ellipse">
            <a:avLst/>
          </a:prstGeom>
          <a:solidFill>
            <a:schemeClr val="bg1">
              <a:lumMod val="95000"/>
            </a:schemeClr>
          </a:solidFill>
          <a:ln w="12700">
            <a:noFill/>
          </a:ln>
          <a:effectLst>
            <a:innerShdw blurRad="63500" dist="50800" dir="13500000">
              <a:prstClr val="black">
                <a:alpha val="50000"/>
              </a:prstClr>
            </a:innerShdw>
          </a:effectLst>
        </p:spPr>
        <p:txBody>
          <a:bodyPr anchor="ctr"/>
          <a:lstStyle>
            <a:lvl1pPr marL="0" indent="0" algn="ctr">
              <a:buNone/>
              <a:defRPr sz="1400">
                <a:solidFill>
                  <a:schemeClr val="tx1">
                    <a:lumMod val="75000"/>
                    <a:lumOff val="25000"/>
                  </a:schemeClr>
                </a:solidFill>
                <a:latin typeface="+mn-lt"/>
                <a:cs typeface="Arial" pitchFamily="34" charset="0"/>
              </a:defRPr>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ltLang="ko-KR" dirty="0"/>
              <a:t>Your Picture Here </a:t>
            </a:r>
            <a:endParaRPr lang="ko-KR" altLang="en-US" dirty="0"/>
          </a:p>
        </p:txBody>
      </p:sp>
    </p:spTree>
    <p:extLst>
      <p:ext uri="{BB962C8B-B14F-4D97-AF65-F5344CB8AC3E}">
        <p14:creationId xmlns:p14="http://schemas.microsoft.com/office/powerpoint/2010/main" xmlns="" val="988503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Image slide layout">
    <p:bg>
      <p:bgPr>
        <a:solidFill>
          <a:schemeClr val="tx1"/>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 xmlns:a16="http://schemas.microsoft.com/office/drawing/2014/main" id="{8D059AC0-94C0-461D-A3BF-6F2CCC0C05CB}"/>
              </a:ext>
            </a:extLst>
          </p:cNvPr>
          <p:cNvSpPr/>
          <p:nvPr userDrawn="1"/>
        </p:nvSpPr>
        <p:spPr>
          <a:xfrm>
            <a:off x="0" y="1082710"/>
            <a:ext cx="12192000" cy="4692580"/>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그림 개체 틀 2">
            <a:extLst>
              <a:ext uri="{FF2B5EF4-FFF2-40B4-BE49-F238E27FC236}">
                <a16:creationId xmlns="" xmlns:a16="http://schemas.microsoft.com/office/drawing/2014/main" id="{C70177A7-4E03-44B8-A2CB-D0A1D4726718}"/>
              </a:ext>
            </a:extLst>
          </p:cNvPr>
          <p:cNvSpPr>
            <a:spLocks noGrp="1"/>
          </p:cNvSpPr>
          <p:nvPr>
            <p:ph type="pic" sz="quarter" idx="14" hasCustomPrompt="1"/>
          </p:nvPr>
        </p:nvSpPr>
        <p:spPr>
          <a:xfrm>
            <a:off x="0" y="1208315"/>
            <a:ext cx="12192000" cy="4441371"/>
          </a:xfrm>
          <a:prstGeom prst="rect">
            <a:avLst/>
          </a:prstGeom>
          <a:solidFill>
            <a:schemeClr val="bg1">
              <a:lumMod val="95000"/>
            </a:schemeClr>
          </a:solidFill>
          <a:ln w="19050">
            <a:noFill/>
          </a:ln>
        </p:spPr>
        <p:txBody>
          <a:bodyPr anchor="ctr"/>
          <a:lstStyle>
            <a:lvl1pPr marL="0" indent="0" algn="ctr">
              <a:lnSpc>
                <a:spcPct val="100000"/>
              </a:lnSpc>
              <a:buNone/>
              <a:defRPr sz="1800">
                <a:solidFill>
                  <a:schemeClr val="tx1">
                    <a:lumMod val="75000"/>
                    <a:lumOff val="25000"/>
                  </a:schemeClr>
                </a:solidFill>
              </a:defRPr>
            </a:lvl1pPr>
          </a:lstStyle>
          <a:p>
            <a:r>
              <a:rPr lang="en-US" altLang="ko-KR" dirty="0"/>
              <a:t>Place Your Picture Here And Send To Back</a:t>
            </a:r>
            <a:endParaRPr lang="ko-KR" altLang="en-US" dirty="0"/>
          </a:p>
        </p:txBody>
      </p:sp>
    </p:spTree>
    <p:extLst>
      <p:ext uri="{BB962C8B-B14F-4D97-AF65-F5344CB8AC3E}">
        <p14:creationId xmlns:p14="http://schemas.microsoft.com/office/powerpoint/2010/main" xmlns="" val="17791347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mage slide layout">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A33D1FC1-A995-4009-A918-B06752B41A5D}"/>
              </a:ext>
            </a:extLst>
          </p:cNvPr>
          <p:cNvSpPr/>
          <p:nvPr userDrawn="1"/>
        </p:nvSpPr>
        <p:spPr>
          <a:xfrm>
            <a:off x="0" y="2373923"/>
            <a:ext cx="12192000" cy="329585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iamond 5">
            <a:extLst>
              <a:ext uri="{FF2B5EF4-FFF2-40B4-BE49-F238E27FC236}">
                <a16:creationId xmlns="" xmlns:a16="http://schemas.microsoft.com/office/drawing/2014/main" id="{46E0D925-4D03-4269-9479-90AE9F5C7D95}"/>
              </a:ext>
            </a:extLst>
          </p:cNvPr>
          <p:cNvSpPr/>
          <p:nvPr userDrawn="1"/>
        </p:nvSpPr>
        <p:spPr>
          <a:xfrm>
            <a:off x="1210826" y="1522325"/>
            <a:ext cx="4999055" cy="4999055"/>
          </a:xfrm>
          <a:prstGeom prst="diamond">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Picture Placeholder 4">
            <a:extLst>
              <a:ext uri="{FF2B5EF4-FFF2-40B4-BE49-F238E27FC236}">
                <a16:creationId xmlns="" xmlns:a16="http://schemas.microsoft.com/office/drawing/2014/main" id="{BBB72DB5-CE6A-4579-BC00-B09EC56F0889}"/>
              </a:ext>
            </a:extLst>
          </p:cNvPr>
          <p:cNvSpPr>
            <a:spLocks noGrp="1"/>
          </p:cNvSpPr>
          <p:nvPr>
            <p:ph type="pic" sz="quarter" idx="14" hasCustomPrompt="1"/>
          </p:nvPr>
        </p:nvSpPr>
        <p:spPr>
          <a:xfrm>
            <a:off x="502419" y="1620297"/>
            <a:ext cx="4803112" cy="4803112"/>
          </a:xfrm>
          <a:custGeom>
            <a:avLst/>
            <a:gdLst>
              <a:gd name="connsiteX0" fmla="*/ 2190541 w 4381081"/>
              <a:gd name="connsiteY0" fmla="*/ 0 h 4381081"/>
              <a:gd name="connsiteX1" fmla="*/ 4381081 w 4381081"/>
              <a:gd name="connsiteY1" fmla="*/ 2190541 h 4381081"/>
              <a:gd name="connsiteX2" fmla="*/ 2190541 w 4381081"/>
              <a:gd name="connsiteY2" fmla="*/ 4381081 h 4381081"/>
              <a:gd name="connsiteX3" fmla="*/ 0 w 4381081"/>
              <a:gd name="connsiteY3" fmla="*/ 2190541 h 4381081"/>
            </a:gdLst>
            <a:ahLst/>
            <a:cxnLst>
              <a:cxn ang="0">
                <a:pos x="connsiteX0" y="connsiteY0"/>
              </a:cxn>
              <a:cxn ang="0">
                <a:pos x="connsiteX1" y="connsiteY1"/>
              </a:cxn>
              <a:cxn ang="0">
                <a:pos x="connsiteX2" y="connsiteY2"/>
              </a:cxn>
              <a:cxn ang="0">
                <a:pos x="connsiteX3" y="connsiteY3"/>
              </a:cxn>
            </a:cxnLst>
            <a:rect l="l" t="t" r="r" b="b"/>
            <a:pathLst>
              <a:path w="4381081" h="4381081">
                <a:moveTo>
                  <a:pt x="2190541" y="0"/>
                </a:moveTo>
                <a:lnTo>
                  <a:pt x="4381081" y="2190541"/>
                </a:lnTo>
                <a:lnTo>
                  <a:pt x="2190541" y="4381081"/>
                </a:lnTo>
                <a:lnTo>
                  <a:pt x="0" y="2190541"/>
                </a:lnTo>
                <a:close/>
              </a:path>
            </a:pathLst>
          </a:custGeom>
          <a:solidFill>
            <a:schemeClr val="bg1">
              <a:lumMod val="95000"/>
            </a:schemeClr>
          </a:solidFill>
          <a:ln w="19050">
            <a:noFill/>
          </a:ln>
        </p:spPr>
        <p:txBody>
          <a:bodyPr wrap="square" anchor="ctr">
            <a:noAutofit/>
          </a:bodyPr>
          <a:lstStyle>
            <a:lvl1pPr marL="0" indent="0" algn="ctr">
              <a:lnSpc>
                <a:spcPct val="100000"/>
              </a:lnSpc>
              <a:buNone/>
              <a:defRPr sz="1600">
                <a:solidFill>
                  <a:schemeClr val="tx1">
                    <a:lumMod val="75000"/>
                    <a:lumOff val="25000"/>
                  </a:schemeClr>
                </a:solidFill>
              </a:defRPr>
            </a:lvl1pPr>
          </a:lstStyle>
          <a:p>
            <a:r>
              <a:rPr lang="en-US" altLang="ko-KR" dirty="0"/>
              <a:t>Place Your Picture Here</a:t>
            </a:r>
            <a:endParaRPr lang="ko-KR" altLang="en-US" dirty="0"/>
          </a:p>
        </p:txBody>
      </p:sp>
    </p:spTree>
    <p:extLst>
      <p:ext uri="{BB962C8B-B14F-4D97-AF65-F5344CB8AC3E}">
        <p14:creationId xmlns:p14="http://schemas.microsoft.com/office/powerpoint/2010/main" xmlns="" val="40870882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Image slide layout">
    <p:spTree>
      <p:nvGrpSpPr>
        <p:cNvPr id="1" name=""/>
        <p:cNvGrpSpPr/>
        <p:nvPr/>
      </p:nvGrpSpPr>
      <p:grpSpPr>
        <a:xfrm>
          <a:off x="0" y="0"/>
          <a:ext cx="0" cy="0"/>
          <a:chOff x="0" y="0"/>
          <a:chExt cx="0" cy="0"/>
        </a:xfrm>
      </p:grpSpPr>
      <p:sp>
        <p:nvSpPr>
          <p:cNvPr id="29" name="Picture Placeholder 28">
            <a:extLst>
              <a:ext uri="{FF2B5EF4-FFF2-40B4-BE49-F238E27FC236}">
                <a16:creationId xmlns="" xmlns:a16="http://schemas.microsoft.com/office/drawing/2014/main" id="{EC410C82-B589-4E0B-9479-0A401B4ACA42}"/>
              </a:ext>
            </a:extLst>
          </p:cNvPr>
          <p:cNvSpPr>
            <a:spLocks noGrp="1"/>
          </p:cNvSpPr>
          <p:nvPr>
            <p:ph type="pic" sz="quarter" idx="14" hasCustomPrompt="1"/>
          </p:nvPr>
        </p:nvSpPr>
        <p:spPr>
          <a:xfrm>
            <a:off x="524349" y="777240"/>
            <a:ext cx="5770675" cy="5303520"/>
          </a:xfrm>
          <a:custGeom>
            <a:avLst/>
            <a:gdLst>
              <a:gd name="connsiteX0" fmla="*/ 2651762 w 5770675"/>
              <a:gd name="connsiteY0" fmla="*/ 1143000 h 5303520"/>
              <a:gd name="connsiteX1" fmla="*/ 3718618 w 5770675"/>
              <a:gd name="connsiteY1" fmla="*/ 1584906 h 5303520"/>
              <a:gd name="connsiteX2" fmla="*/ 3798142 w 5770675"/>
              <a:gd name="connsiteY2" fmla="*/ 1672404 h 5303520"/>
              <a:gd name="connsiteX3" fmla="*/ 3100596 w 5770675"/>
              <a:gd name="connsiteY3" fmla="*/ 2137041 h 5303520"/>
              <a:gd name="connsiteX4" fmla="*/ 3035200 w 5770675"/>
              <a:gd name="connsiteY4" fmla="*/ 2083084 h 5303520"/>
              <a:gd name="connsiteX5" fmla="*/ 2651762 w 5770675"/>
              <a:gd name="connsiteY5" fmla="*/ 1965960 h 5303520"/>
              <a:gd name="connsiteX6" fmla="*/ 1965961 w 5770675"/>
              <a:gd name="connsiteY6" fmla="*/ 2651760 h 5303520"/>
              <a:gd name="connsiteX7" fmla="*/ 2651762 w 5770675"/>
              <a:gd name="connsiteY7" fmla="*/ 3337560 h 5303520"/>
              <a:gd name="connsiteX8" fmla="*/ 3337563 w 5770675"/>
              <a:gd name="connsiteY8" fmla="*/ 2651760 h 5303520"/>
              <a:gd name="connsiteX9" fmla="*/ 3323630 w 5770675"/>
              <a:gd name="connsiteY9" fmla="*/ 2513547 h 5303520"/>
              <a:gd name="connsiteX10" fmla="*/ 3288675 w 5770675"/>
              <a:gd name="connsiteY10" fmla="*/ 2400940 h 5303520"/>
              <a:gd name="connsiteX11" fmla="*/ 3981670 w 5770675"/>
              <a:gd name="connsiteY11" fmla="*/ 1939333 h 5303520"/>
              <a:gd name="connsiteX12" fmla="*/ 4041958 w 5770675"/>
              <a:gd name="connsiteY12" fmla="*/ 2064483 h 5303520"/>
              <a:gd name="connsiteX13" fmla="*/ 4160524 w 5770675"/>
              <a:gd name="connsiteY13" fmla="*/ 2651760 h 5303520"/>
              <a:gd name="connsiteX14" fmla="*/ 2651762 w 5770675"/>
              <a:gd name="connsiteY14" fmla="*/ 4160520 h 5303520"/>
              <a:gd name="connsiteX15" fmla="*/ 1143000 w 5770675"/>
              <a:gd name="connsiteY15" fmla="*/ 2651760 h 5303520"/>
              <a:gd name="connsiteX16" fmla="*/ 2651762 w 5770675"/>
              <a:gd name="connsiteY16" fmla="*/ 1143000 h 5303520"/>
              <a:gd name="connsiteX17" fmla="*/ 5192878 w 5770675"/>
              <a:gd name="connsiteY17" fmla="*/ 285077 h 5303520"/>
              <a:gd name="connsiteX18" fmla="*/ 5213453 w 5770675"/>
              <a:gd name="connsiteY18" fmla="*/ 800830 h 5303520"/>
              <a:gd name="connsiteX19" fmla="*/ 5214199 w 5770675"/>
              <a:gd name="connsiteY19" fmla="*/ 800332 h 5303520"/>
              <a:gd name="connsiteX20" fmla="*/ 5356632 w 5770675"/>
              <a:gd name="connsiteY20" fmla="*/ 828877 h 5303520"/>
              <a:gd name="connsiteX21" fmla="*/ 5328088 w 5770675"/>
              <a:gd name="connsiteY21" fmla="*/ 971310 h 5303520"/>
              <a:gd name="connsiteX22" fmla="*/ 5302676 w 5770675"/>
              <a:gd name="connsiteY22" fmla="*/ 988237 h 5303520"/>
              <a:gd name="connsiteX23" fmla="*/ 5770675 w 5770675"/>
              <a:gd name="connsiteY23" fmla="*/ 1205962 h 5303520"/>
              <a:gd name="connsiteX24" fmla="*/ 4781688 w 5770675"/>
              <a:gd name="connsiteY24" fmla="*/ 1864729 h 5303520"/>
              <a:gd name="connsiteX25" fmla="*/ 4313690 w 5770675"/>
              <a:gd name="connsiteY25" fmla="*/ 1647004 h 5303520"/>
              <a:gd name="connsiteX26" fmla="*/ 3072878 w 5770675"/>
              <a:gd name="connsiteY26" fmla="*/ 2473512 h 5303520"/>
              <a:gd name="connsiteX27" fmla="*/ 3073033 w 5770675"/>
              <a:gd name="connsiteY27" fmla="*/ 2473797 h 5303520"/>
              <a:gd name="connsiteX28" fmla="*/ 3108962 w 5770675"/>
              <a:gd name="connsiteY28" fmla="*/ 2651760 h 5303520"/>
              <a:gd name="connsiteX29" fmla="*/ 2651762 w 5770675"/>
              <a:gd name="connsiteY29" fmla="*/ 3108960 h 5303520"/>
              <a:gd name="connsiteX30" fmla="*/ 2194562 w 5770675"/>
              <a:gd name="connsiteY30" fmla="*/ 2651760 h 5303520"/>
              <a:gd name="connsiteX31" fmla="*/ 2651762 w 5770675"/>
              <a:gd name="connsiteY31" fmla="*/ 2194560 h 5303520"/>
              <a:gd name="connsiteX32" fmla="*/ 2907387 w 5770675"/>
              <a:gd name="connsiteY32" fmla="*/ 2272643 h 5303520"/>
              <a:gd name="connsiteX33" fmla="*/ 2950484 w 5770675"/>
              <a:gd name="connsiteY33" fmla="*/ 2308201 h 5303520"/>
              <a:gd name="connsiteX34" fmla="*/ 4224466 w 5770675"/>
              <a:gd name="connsiteY34" fmla="*/ 1459597 h 5303520"/>
              <a:gd name="connsiteX35" fmla="*/ 4203891 w 5770675"/>
              <a:gd name="connsiteY35" fmla="*/ 943844 h 5303520"/>
              <a:gd name="connsiteX36" fmla="*/ 2651762 w 5770675"/>
              <a:gd name="connsiteY36" fmla="*/ 0 h 5303520"/>
              <a:gd name="connsiteX37" fmla="*/ 4338530 w 5770675"/>
              <a:gd name="connsiteY37" fmla="*/ 605533 h 5303520"/>
              <a:gd name="connsiteX38" fmla="*/ 4429079 w 5770675"/>
              <a:gd name="connsiteY38" fmla="*/ 687830 h 5303520"/>
              <a:gd name="connsiteX39" fmla="*/ 4091397 w 5770675"/>
              <a:gd name="connsiteY39" fmla="*/ 912761 h 5303520"/>
              <a:gd name="connsiteX40" fmla="*/ 4113326 w 5770675"/>
              <a:gd name="connsiteY40" fmla="*/ 1462459 h 5303520"/>
              <a:gd name="connsiteX41" fmla="*/ 3990342 w 5770675"/>
              <a:gd name="connsiteY41" fmla="*/ 1544379 h 5303520"/>
              <a:gd name="connsiteX42" fmla="*/ 3880263 w 5770675"/>
              <a:gd name="connsiteY42" fmla="*/ 1423261 h 5303520"/>
              <a:gd name="connsiteX43" fmla="*/ 2651761 w 5770675"/>
              <a:gd name="connsiteY43" fmla="*/ 914400 h 5303520"/>
              <a:gd name="connsiteX44" fmla="*/ 914398 w 5770675"/>
              <a:gd name="connsiteY44" fmla="*/ 2651760 h 5303520"/>
              <a:gd name="connsiteX45" fmla="*/ 2651761 w 5770675"/>
              <a:gd name="connsiteY45" fmla="*/ 4389120 h 5303520"/>
              <a:gd name="connsiteX46" fmla="*/ 4389125 w 5770675"/>
              <a:gd name="connsiteY46" fmla="*/ 2651760 h 5303520"/>
              <a:gd name="connsiteX47" fmla="*/ 4179435 w 5770675"/>
              <a:gd name="connsiteY47" fmla="*/ 1823631 h 5303520"/>
              <a:gd name="connsiteX48" fmla="*/ 4172502 w 5770675"/>
              <a:gd name="connsiteY48" fmla="*/ 1812220 h 5303520"/>
              <a:gd name="connsiteX49" fmla="*/ 4264219 w 5770675"/>
              <a:gd name="connsiteY49" fmla="*/ 1751126 h 5303520"/>
              <a:gd name="connsiteX50" fmla="*/ 4763017 w 5770675"/>
              <a:gd name="connsiteY50" fmla="*/ 1983181 h 5303520"/>
              <a:gd name="connsiteX51" fmla="*/ 5137033 w 5770675"/>
              <a:gd name="connsiteY51" fmla="*/ 1734047 h 5303520"/>
              <a:gd name="connsiteX52" fmla="*/ 5184306 w 5770675"/>
              <a:gd name="connsiteY52" fmla="*/ 1863208 h 5303520"/>
              <a:gd name="connsiteX53" fmla="*/ 5303524 w 5770675"/>
              <a:gd name="connsiteY53" fmla="*/ 2651760 h 5303520"/>
              <a:gd name="connsiteX54" fmla="*/ 2651762 w 5770675"/>
              <a:gd name="connsiteY54" fmla="*/ 5303520 h 5303520"/>
              <a:gd name="connsiteX55" fmla="*/ 0 w 5770675"/>
              <a:gd name="connsiteY55" fmla="*/ 2651760 h 5303520"/>
              <a:gd name="connsiteX56" fmla="*/ 2651762 w 5770675"/>
              <a:gd name="connsiteY56" fmla="*/ 0 h 5303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770675" h="5303520">
                <a:moveTo>
                  <a:pt x="2651762" y="1143000"/>
                </a:moveTo>
                <a:cubicBezTo>
                  <a:pt x="3068395" y="1143000"/>
                  <a:pt x="3445586" y="1311874"/>
                  <a:pt x="3718618" y="1584906"/>
                </a:cubicBezTo>
                <a:lnTo>
                  <a:pt x="3798142" y="1672404"/>
                </a:lnTo>
                <a:lnTo>
                  <a:pt x="3100596" y="2137041"/>
                </a:lnTo>
                <a:lnTo>
                  <a:pt x="3035200" y="2083084"/>
                </a:lnTo>
                <a:cubicBezTo>
                  <a:pt x="2925745" y="2009138"/>
                  <a:pt x="2793796" y="1965960"/>
                  <a:pt x="2651762" y="1965960"/>
                </a:cubicBezTo>
                <a:cubicBezTo>
                  <a:pt x="2273005" y="1965960"/>
                  <a:pt x="1965961" y="2273003"/>
                  <a:pt x="1965961" y="2651760"/>
                </a:cubicBezTo>
                <a:cubicBezTo>
                  <a:pt x="1965961" y="3030517"/>
                  <a:pt x="2273005" y="3337560"/>
                  <a:pt x="2651762" y="3337560"/>
                </a:cubicBezTo>
                <a:cubicBezTo>
                  <a:pt x="3030519" y="3337560"/>
                  <a:pt x="3337563" y="3030517"/>
                  <a:pt x="3337563" y="2651760"/>
                </a:cubicBezTo>
                <a:cubicBezTo>
                  <a:pt x="3337563" y="2604416"/>
                  <a:pt x="3332766" y="2558191"/>
                  <a:pt x="3323630" y="2513547"/>
                </a:cubicBezTo>
                <a:lnTo>
                  <a:pt x="3288675" y="2400940"/>
                </a:lnTo>
                <a:lnTo>
                  <a:pt x="3981670" y="1939333"/>
                </a:lnTo>
                <a:lnTo>
                  <a:pt x="4041958" y="2064483"/>
                </a:lnTo>
                <a:cubicBezTo>
                  <a:pt x="4118306" y="2244988"/>
                  <a:pt x="4160524" y="2443444"/>
                  <a:pt x="4160524" y="2651760"/>
                </a:cubicBezTo>
                <a:cubicBezTo>
                  <a:pt x="4160524" y="3485025"/>
                  <a:pt x="3485028" y="4160520"/>
                  <a:pt x="2651762" y="4160520"/>
                </a:cubicBezTo>
                <a:cubicBezTo>
                  <a:pt x="1818496" y="4160520"/>
                  <a:pt x="1143000" y="3485025"/>
                  <a:pt x="1143000" y="2651760"/>
                </a:cubicBezTo>
                <a:cubicBezTo>
                  <a:pt x="1143000" y="1818495"/>
                  <a:pt x="1818496" y="1143000"/>
                  <a:pt x="2651762" y="1143000"/>
                </a:cubicBezTo>
                <a:close/>
                <a:moveTo>
                  <a:pt x="5192878" y="285077"/>
                </a:moveTo>
                <a:lnTo>
                  <a:pt x="5213453" y="800830"/>
                </a:lnTo>
                <a:lnTo>
                  <a:pt x="5214199" y="800332"/>
                </a:lnTo>
                <a:cubicBezTo>
                  <a:pt x="5261414" y="768883"/>
                  <a:pt x="5325183" y="781663"/>
                  <a:pt x="5356632" y="828877"/>
                </a:cubicBezTo>
                <a:cubicBezTo>
                  <a:pt x="5388082" y="876092"/>
                  <a:pt x="5375302" y="939860"/>
                  <a:pt x="5328088" y="971310"/>
                </a:cubicBezTo>
                <a:lnTo>
                  <a:pt x="5302676" y="988237"/>
                </a:lnTo>
                <a:lnTo>
                  <a:pt x="5770675" y="1205962"/>
                </a:lnTo>
                <a:lnTo>
                  <a:pt x="4781688" y="1864729"/>
                </a:lnTo>
                <a:lnTo>
                  <a:pt x="4313690" y="1647004"/>
                </a:lnTo>
                <a:lnTo>
                  <a:pt x="3072878" y="2473512"/>
                </a:lnTo>
                <a:lnTo>
                  <a:pt x="3073033" y="2473797"/>
                </a:lnTo>
                <a:cubicBezTo>
                  <a:pt x="3096169" y="2528496"/>
                  <a:pt x="3108962" y="2588634"/>
                  <a:pt x="3108962" y="2651760"/>
                </a:cubicBezTo>
                <a:cubicBezTo>
                  <a:pt x="3108962" y="2904265"/>
                  <a:pt x="2904267" y="3108960"/>
                  <a:pt x="2651762" y="3108960"/>
                </a:cubicBezTo>
                <a:cubicBezTo>
                  <a:pt x="2399257" y="3108960"/>
                  <a:pt x="2194562" y="2904265"/>
                  <a:pt x="2194562" y="2651760"/>
                </a:cubicBezTo>
                <a:cubicBezTo>
                  <a:pt x="2194562" y="2399255"/>
                  <a:pt x="2399257" y="2194560"/>
                  <a:pt x="2651762" y="2194560"/>
                </a:cubicBezTo>
                <a:cubicBezTo>
                  <a:pt x="2746452" y="2194560"/>
                  <a:pt x="2834418" y="2223345"/>
                  <a:pt x="2907387" y="2272643"/>
                </a:cubicBezTo>
                <a:lnTo>
                  <a:pt x="2950484" y="2308201"/>
                </a:lnTo>
                <a:lnTo>
                  <a:pt x="4224466" y="1459597"/>
                </a:lnTo>
                <a:lnTo>
                  <a:pt x="4203891" y="943844"/>
                </a:lnTo>
                <a:close/>
                <a:moveTo>
                  <a:pt x="2651762" y="0"/>
                </a:moveTo>
                <a:cubicBezTo>
                  <a:pt x="3292494" y="0"/>
                  <a:pt x="3880149" y="227244"/>
                  <a:pt x="4338530" y="605533"/>
                </a:cubicBezTo>
                <a:lnTo>
                  <a:pt x="4429079" y="687830"/>
                </a:lnTo>
                <a:lnTo>
                  <a:pt x="4091397" y="912761"/>
                </a:lnTo>
                <a:lnTo>
                  <a:pt x="4113326" y="1462459"/>
                </a:lnTo>
                <a:lnTo>
                  <a:pt x="3990342" y="1544379"/>
                </a:lnTo>
                <a:lnTo>
                  <a:pt x="3880263" y="1423261"/>
                </a:lnTo>
                <a:cubicBezTo>
                  <a:pt x="3565862" y="1108861"/>
                  <a:pt x="3131521" y="914400"/>
                  <a:pt x="2651761" y="914400"/>
                </a:cubicBezTo>
                <a:cubicBezTo>
                  <a:pt x="1692242" y="914400"/>
                  <a:pt x="914398" y="1692243"/>
                  <a:pt x="914398" y="2651760"/>
                </a:cubicBezTo>
                <a:cubicBezTo>
                  <a:pt x="914398" y="3611277"/>
                  <a:pt x="1692242" y="4389120"/>
                  <a:pt x="2651761" y="4389120"/>
                </a:cubicBezTo>
                <a:cubicBezTo>
                  <a:pt x="3611280" y="4389120"/>
                  <a:pt x="4389125" y="3611277"/>
                  <a:pt x="4389125" y="2651760"/>
                </a:cubicBezTo>
                <a:cubicBezTo>
                  <a:pt x="4389125" y="2351911"/>
                  <a:pt x="4313164" y="2069804"/>
                  <a:pt x="4179435" y="1823631"/>
                </a:cubicBezTo>
                <a:lnTo>
                  <a:pt x="4172502" y="1812220"/>
                </a:lnTo>
                <a:lnTo>
                  <a:pt x="4264219" y="1751126"/>
                </a:lnTo>
                <a:lnTo>
                  <a:pt x="4763017" y="1983181"/>
                </a:lnTo>
                <a:lnTo>
                  <a:pt x="5137033" y="1734047"/>
                </a:lnTo>
                <a:lnTo>
                  <a:pt x="5184306" y="1863208"/>
                </a:lnTo>
                <a:cubicBezTo>
                  <a:pt x="5261786" y="2112311"/>
                  <a:pt x="5303524" y="2377161"/>
                  <a:pt x="5303524" y="2651760"/>
                </a:cubicBezTo>
                <a:cubicBezTo>
                  <a:pt x="5303524" y="4116287"/>
                  <a:pt x="4116291" y="5303520"/>
                  <a:pt x="2651762" y="5303520"/>
                </a:cubicBezTo>
                <a:cubicBezTo>
                  <a:pt x="1187234" y="5303520"/>
                  <a:pt x="0" y="4116287"/>
                  <a:pt x="0" y="2651760"/>
                </a:cubicBezTo>
                <a:cubicBezTo>
                  <a:pt x="0" y="1187233"/>
                  <a:pt x="1187234" y="0"/>
                  <a:pt x="2651762" y="0"/>
                </a:cubicBezTo>
                <a:close/>
              </a:path>
            </a:pathLst>
          </a:custGeom>
          <a:solidFill>
            <a:schemeClr val="bg1">
              <a:lumMod val="95000"/>
            </a:schemeClr>
          </a:solidFill>
          <a:ln w="19050">
            <a:noFill/>
          </a:ln>
        </p:spPr>
        <p:txBody>
          <a:bodyPr wrap="square" anchor="ctr">
            <a:noAutofit/>
          </a:bodyPr>
          <a:lstStyle>
            <a:lvl1pPr marL="0" indent="0" algn="ctr">
              <a:lnSpc>
                <a:spcPct val="100000"/>
              </a:lnSpc>
              <a:buNone/>
              <a:defRPr sz="1800">
                <a:solidFill>
                  <a:schemeClr val="tx1">
                    <a:lumMod val="75000"/>
                    <a:lumOff val="25000"/>
                  </a:schemeClr>
                </a:solidFill>
              </a:defRPr>
            </a:lvl1pPr>
          </a:lstStyle>
          <a:p>
            <a:r>
              <a:rPr lang="en-US" altLang="ko-KR" dirty="0"/>
              <a:t>Place Your Picture Here And Send To Back</a:t>
            </a:r>
            <a:endParaRPr lang="ko-KR" altLang="en-US" dirty="0"/>
          </a:p>
        </p:txBody>
      </p:sp>
    </p:spTree>
    <p:extLst>
      <p:ext uri="{BB962C8B-B14F-4D97-AF65-F5344CB8AC3E}">
        <p14:creationId xmlns:p14="http://schemas.microsoft.com/office/powerpoint/2010/main" xmlns="" val="29065824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ection Break Slide layou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858249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nd slide layou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70659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s slide layou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Rectangle 2">
            <a:extLst>
              <a:ext uri="{FF2B5EF4-FFF2-40B4-BE49-F238E27FC236}">
                <a16:creationId xmlns="" xmlns:a16="http://schemas.microsoft.com/office/drawing/2014/main" id="{DB331BA0-D300-4BEF-883C-D467B75DC67A}"/>
              </a:ext>
            </a:extLst>
          </p:cNvPr>
          <p:cNvSpPr/>
          <p:nvPr userDrawn="1"/>
        </p:nvSpPr>
        <p:spPr>
          <a:xfrm>
            <a:off x="-1" y="-1"/>
            <a:ext cx="12192001" cy="1097281"/>
          </a:xfrm>
          <a:prstGeom prst="rect">
            <a:avLst/>
          </a:prstGeom>
          <a:gradFill flip="none" rotWithShape="1">
            <a:gsLst>
              <a:gs pos="0">
                <a:schemeClr val="bg1">
                  <a:alpha val="0"/>
                </a:schemeClr>
              </a:gs>
              <a:gs pos="25000">
                <a:schemeClr val="accent6">
                  <a:alpha val="50000"/>
                </a:schemeClr>
              </a:gs>
              <a:gs pos="50000">
                <a:schemeClr val="accent6"/>
              </a:gs>
              <a:gs pos="100000">
                <a:schemeClr val="accent6"/>
              </a:gs>
            </a:gsLst>
            <a:lin ang="13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ext Placeholder 9">
            <a:extLst>
              <a:ext uri="{FF2B5EF4-FFF2-40B4-BE49-F238E27FC236}">
                <a16:creationId xmlns="" xmlns:a16="http://schemas.microsoft.com/office/drawing/2014/main" id="{23DE32A5-6181-4C51-AD5C-3F1A448478A1}"/>
              </a:ext>
            </a:extLst>
          </p:cNvPr>
          <p:cNvSpPr>
            <a:spLocks noGrp="1"/>
          </p:cNvSpPr>
          <p:nvPr>
            <p:ph type="body" sz="quarter" idx="10" hasCustomPrompt="1"/>
          </p:nvPr>
        </p:nvSpPr>
        <p:spPr>
          <a:xfrm>
            <a:off x="557349" y="226292"/>
            <a:ext cx="11339377" cy="724247"/>
          </a:xfrm>
          <a:prstGeom prst="rect">
            <a:avLst/>
          </a:prstGeom>
          <a:noFill/>
        </p:spPr>
        <p:txBody>
          <a:bodyPr anchor="ctr"/>
          <a:lstStyle>
            <a:lvl1pPr marL="0" indent="0" algn="l">
              <a:buNone/>
              <a:defRPr sz="5400" b="0" baseline="0">
                <a:solidFill>
                  <a:schemeClr val="bg1"/>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xmlns="" val="4064022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8_Contents slide layout">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596502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9_Contents slide layou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376161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0_Contents slide layou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556743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1_Contents slide layou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911422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2_Contents slide layou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624513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3_Contents slide layou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45741958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slideLayout" Target="../slideLayouts/slideLayout15.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theme" Target="../theme/theme2.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691698797"/>
      </p:ext>
    </p:extLst>
  </p:cSld>
  <p:clrMap bg1="lt1" tx1="dk1" bg2="lt2" tx2="dk2" accent1="accent1" accent2="accent2" accent3="accent3" accent4="accent4" accent5="accent5" accent6="accent6" hlink="hlink" folHlink="folHlink"/>
  <p:sldLayoutIdLst>
    <p:sldLayoutId id="2147483652" r:id="rId1"/>
    <p:sldLayoutId id="2147483653"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086816533"/>
      </p:ext>
    </p:extLst>
  </p:cSld>
  <p:clrMap bg1="lt1" tx1="dk1" bg2="lt2" tx2="dk2" accent1="accent1" accent2="accent2" accent3="accent3" accent4="accent4" accent5="accent5" accent6="accent6" hlink="hlink" folHlink="folHlink"/>
  <p:sldLayoutIdLst>
    <p:sldLayoutId id="214748365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65" r:id="rId13"/>
    <p:sldLayoutId id="2147483679"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852553539"/>
      </p:ext>
    </p:extLst>
  </p:cSld>
  <p:clrMap bg1="lt1" tx1="dk1" bg2="lt2" tx2="dk2" accent1="accent1" accent2="accent2" accent3="accent3" accent4="accent4" accent5="accent5" accent6="accent6" hlink="hlink" folHlink="folHlink"/>
  <p:sldLayoutIdLst>
    <p:sldLayoutId id="214748365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13.xml"/><Relationship Id="rId4" Type="http://schemas.openxmlformats.org/officeDocument/2006/relationships/hyperlink" Target="mailto:fivirahmatus2017@yahoo.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206381AD-4C2B-4745-99B1-0BBCE6131A71}"/>
              </a:ext>
            </a:extLst>
          </p:cNvPr>
          <p:cNvSpPr>
            <a:spLocks noGrp="1"/>
          </p:cNvSpPr>
          <p:nvPr>
            <p:ph type="body" sz="quarter" idx="10"/>
          </p:nvPr>
        </p:nvSpPr>
        <p:spPr>
          <a:xfrm>
            <a:off x="557349" y="226292"/>
            <a:ext cx="11095389" cy="1039800"/>
          </a:xfrm>
          <a:prstGeom prst="rect">
            <a:avLst/>
          </a:prstGeom>
        </p:spPr>
        <p:txBody>
          <a:bodyPr/>
          <a:lstStyle/>
          <a:p>
            <a:pPr algn="ctr"/>
            <a:r>
              <a:rPr lang="id-ID" sz="4000" b="1" dirty="0">
                <a:solidFill>
                  <a:srgbClr val="009900"/>
                </a:solidFill>
              </a:rPr>
              <a:t>Managerial M</a:t>
            </a:r>
            <a:r>
              <a:rPr lang="en-US" sz="4000" b="1" dirty="0" err="1" smtClean="0">
                <a:solidFill>
                  <a:srgbClr val="009900"/>
                </a:solidFill>
              </a:rPr>
              <a:t>illennial</a:t>
            </a:r>
            <a:r>
              <a:rPr lang="en-US" sz="4000" b="1" dirty="0" smtClean="0">
                <a:solidFill>
                  <a:srgbClr val="009900"/>
                </a:solidFill>
              </a:rPr>
              <a:t> </a:t>
            </a:r>
            <a:r>
              <a:rPr lang="id-ID" sz="4000" b="1" dirty="0" smtClean="0">
                <a:solidFill>
                  <a:srgbClr val="009900"/>
                </a:solidFill>
              </a:rPr>
              <a:t>Gojek </a:t>
            </a:r>
            <a:r>
              <a:rPr lang="id-ID" sz="4000" b="1" dirty="0">
                <a:solidFill>
                  <a:srgbClr val="009900"/>
                </a:solidFill>
              </a:rPr>
              <a:t>Driver Performance Study In Medan </a:t>
            </a:r>
            <a:r>
              <a:rPr lang="id-ID" sz="4000" b="1" dirty="0" smtClean="0">
                <a:solidFill>
                  <a:srgbClr val="009900"/>
                </a:solidFill>
              </a:rPr>
              <a:t>City</a:t>
            </a:r>
            <a:endParaRPr lang="en-US" sz="4000" dirty="0">
              <a:solidFill>
                <a:srgbClr val="009900"/>
              </a:solidFill>
            </a:endParaRPr>
          </a:p>
        </p:txBody>
      </p:sp>
      <p:sp>
        <p:nvSpPr>
          <p:cNvPr id="6" name="Text Placeholder 3">
            <a:extLst>
              <a:ext uri="{FF2B5EF4-FFF2-40B4-BE49-F238E27FC236}">
                <a16:creationId xmlns="" xmlns:a16="http://schemas.microsoft.com/office/drawing/2014/main" id="{C466725B-0ADD-4609-87BA-2738DA9DB59C}"/>
              </a:ext>
            </a:extLst>
          </p:cNvPr>
          <p:cNvSpPr txBox="1">
            <a:spLocks/>
          </p:cNvSpPr>
          <p:nvPr/>
        </p:nvSpPr>
        <p:spPr>
          <a:xfrm>
            <a:off x="1545515" y="1612930"/>
            <a:ext cx="3959044" cy="324000"/>
          </a:xfrm>
          <a:prstGeom prst="rect">
            <a:avLst/>
          </a:prstGeom>
        </p:spPr>
        <p:txBody>
          <a:bodyPr/>
          <a:lstStyle>
            <a:lvl1pPr marL="0" indent="0" algn="ctr" defTabSz="914400" rtl="0" eaLnBrk="1" latinLnBrk="1" hangingPunct="1">
              <a:spcBef>
                <a:spcPct val="20000"/>
              </a:spcBef>
              <a:buFont typeface="Arial" pitchFamily="34" charset="0"/>
              <a:buNone/>
              <a:defRPr sz="1400" b="1" kern="1200" baseline="0">
                <a:solidFill>
                  <a:schemeClr val="accent1"/>
                </a:solidFill>
                <a:latin typeface="+mn-lt"/>
                <a:ea typeface="+mn-ea"/>
                <a:cs typeface="+mn-cs"/>
              </a:defRPr>
            </a:lvl1pPr>
            <a:lvl2pPr marL="742950" indent="-285750" algn="l" defTabSz="914400" rtl="0" eaLnBrk="1" latinLnBrk="1" hangingPunct="1">
              <a:spcBef>
                <a:spcPct val="20000"/>
              </a:spcBef>
              <a:buFont typeface="Arial" pitchFamily="34" charset="0"/>
              <a:buChar char="–"/>
              <a:defRPr sz="1200" b="1" kern="1200">
                <a:solidFill>
                  <a:schemeClr val="tx1">
                    <a:lumMod val="75000"/>
                    <a:lumOff val="25000"/>
                  </a:schemeClr>
                </a:solidFill>
                <a:latin typeface="+mn-lt"/>
                <a:ea typeface="+mn-ea"/>
                <a:cs typeface="+mn-cs"/>
              </a:defRPr>
            </a:lvl2pPr>
            <a:lvl3pPr marL="1143000" indent="-228600" algn="l" defTabSz="914400" rtl="0" eaLnBrk="1" latinLnBrk="1" hangingPunct="1">
              <a:spcBef>
                <a:spcPct val="20000"/>
              </a:spcBef>
              <a:buFont typeface="Arial" pitchFamily="34" charset="0"/>
              <a:buChar char="•"/>
              <a:defRPr sz="1200" b="1" kern="1200">
                <a:solidFill>
                  <a:schemeClr val="tx1">
                    <a:lumMod val="75000"/>
                    <a:lumOff val="25000"/>
                  </a:schemeClr>
                </a:solidFill>
                <a:latin typeface="+mn-lt"/>
                <a:ea typeface="+mn-ea"/>
                <a:cs typeface="+mn-cs"/>
              </a:defRPr>
            </a:lvl3pPr>
            <a:lvl4pPr marL="1600200" indent="-228600" algn="l" defTabSz="914400" rtl="0" eaLnBrk="1" latinLnBrk="1" hangingPunct="1">
              <a:spcBef>
                <a:spcPct val="20000"/>
              </a:spcBef>
              <a:buFont typeface="Arial" pitchFamily="34" charset="0"/>
              <a:buChar char="–"/>
              <a:defRPr sz="1200" b="1" kern="1200">
                <a:solidFill>
                  <a:schemeClr val="tx1">
                    <a:lumMod val="75000"/>
                    <a:lumOff val="25000"/>
                  </a:schemeClr>
                </a:solidFill>
                <a:latin typeface="+mn-lt"/>
                <a:ea typeface="+mn-ea"/>
                <a:cs typeface="+mn-cs"/>
              </a:defRPr>
            </a:lvl4pPr>
            <a:lvl5pPr marL="2057400" indent="-228600" algn="l" defTabSz="914400" rtl="0" eaLnBrk="1" latinLnBrk="1" hangingPunct="1">
              <a:spcBef>
                <a:spcPct val="20000"/>
              </a:spcBef>
              <a:buFont typeface="Arial" pitchFamily="34" charset="0"/>
              <a:buChar char="»"/>
              <a:defRPr sz="1200" b="1" kern="1200">
                <a:solidFill>
                  <a:schemeClr val="tx1">
                    <a:lumMod val="75000"/>
                    <a:lumOff val="25000"/>
                  </a:schemeClr>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r>
              <a:rPr lang="fi-FI" sz="1800" dirty="0">
                <a:solidFill>
                  <a:schemeClr val="tx1"/>
                </a:solidFill>
              </a:rPr>
              <a:t>Fivi Rahmatus Sofiyah, SE., </a:t>
            </a:r>
            <a:r>
              <a:rPr lang="fi-FI" sz="1800" dirty="0" smtClean="0">
                <a:solidFill>
                  <a:schemeClr val="tx1"/>
                </a:solidFill>
              </a:rPr>
              <a:t>M.Si</a:t>
            </a:r>
            <a:endParaRPr lang="fi-FI" sz="1800" dirty="0">
              <a:solidFill>
                <a:schemeClr val="tx1"/>
              </a:solidFill>
            </a:endParaRPr>
          </a:p>
        </p:txBody>
      </p:sp>
      <p:sp>
        <p:nvSpPr>
          <p:cNvPr id="8" name="Text Placeholder 4">
            <a:extLst>
              <a:ext uri="{FF2B5EF4-FFF2-40B4-BE49-F238E27FC236}">
                <a16:creationId xmlns="" xmlns:a16="http://schemas.microsoft.com/office/drawing/2014/main" id="{F5F82811-5850-4B49-84C1-3CE5BD7B0B29}"/>
              </a:ext>
            </a:extLst>
          </p:cNvPr>
          <p:cNvSpPr txBox="1">
            <a:spLocks/>
          </p:cNvSpPr>
          <p:nvPr/>
        </p:nvSpPr>
        <p:spPr>
          <a:xfrm>
            <a:off x="7706983" y="4427976"/>
            <a:ext cx="2697745" cy="865067"/>
          </a:xfrm>
          <a:prstGeom prst="rect">
            <a:avLst/>
          </a:prstGeom>
        </p:spPr>
        <p:txBody>
          <a:bodyPr anchor="ctr"/>
          <a:lstStyle>
            <a:lvl1pPr marL="0" indent="0" algn="ctr" defTabSz="914400" rtl="0" eaLnBrk="1" latinLnBrk="1" hangingPunct="1">
              <a:spcBef>
                <a:spcPct val="20000"/>
              </a:spcBef>
              <a:buFont typeface="Arial" pitchFamily="34" charset="0"/>
              <a:buNone/>
              <a:defRPr sz="1400" b="1" kern="1200" baseline="0">
                <a:solidFill>
                  <a:schemeClr val="accent1"/>
                </a:solidFill>
                <a:latin typeface="+mn-lt"/>
                <a:ea typeface="+mn-ea"/>
                <a:cs typeface="+mn-cs"/>
              </a:defRPr>
            </a:lvl1pPr>
            <a:lvl2pPr marL="742950" indent="-285750" algn="l" defTabSz="914400" rtl="0" eaLnBrk="1" latinLnBrk="1" hangingPunct="1">
              <a:spcBef>
                <a:spcPct val="20000"/>
              </a:spcBef>
              <a:buFont typeface="Arial" pitchFamily="34" charset="0"/>
              <a:buChar char="–"/>
              <a:defRPr sz="1200" b="1" kern="1200">
                <a:solidFill>
                  <a:schemeClr val="tx1">
                    <a:lumMod val="75000"/>
                    <a:lumOff val="25000"/>
                  </a:schemeClr>
                </a:solidFill>
                <a:latin typeface="+mn-lt"/>
                <a:ea typeface="+mn-ea"/>
                <a:cs typeface="+mn-cs"/>
              </a:defRPr>
            </a:lvl2pPr>
            <a:lvl3pPr marL="1143000" indent="-228600" algn="l" defTabSz="914400" rtl="0" eaLnBrk="1" latinLnBrk="1" hangingPunct="1">
              <a:spcBef>
                <a:spcPct val="20000"/>
              </a:spcBef>
              <a:buFont typeface="Arial" pitchFamily="34" charset="0"/>
              <a:buChar char="•"/>
              <a:defRPr sz="1200" b="1" kern="1200">
                <a:solidFill>
                  <a:schemeClr val="tx1">
                    <a:lumMod val="75000"/>
                    <a:lumOff val="25000"/>
                  </a:schemeClr>
                </a:solidFill>
                <a:latin typeface="+mn-lt"/>
                <a:ea typeface="+mn-ea"/>
                <a:cs typeface="+mn-cs"/>
              </a:defRPr>
            </a:lvl3pPr>
            <a:lvl4pPr marL="1600200" indent="-228600" algn="l" defTabSz="914400" rtl="0" eaLnBrk="1" latinLnBrk="1" hangingPunct="1">
              <a:spcBef>
                <a:spcPct val="20000"/>
              </a:spcBef>
              <a:buFont typeface="Arial" pitchFamily="34" charset="0"/>
              <a:buChar char="–"/>
              <a:defRPr sz="1200" b="1" kern="1200">
                <a:solidFill>
                  <a:schemeClr val="tx1">
                    <a:lumMod val="75000"/>
                    <a:lumOff val="25000"/>
                  </a:schemeClr>
                </a:solidFill>
                <a:latin typeface="+mn-lt"/>
                <a:ea typeface="+mn-ea"/>
                <a:cs typeface="+mn-cs"/>
              </a:defRPr>
            </a:lvl4pPr>
            <a:lvl5pPr marL="2057400" indent="-228600" algn="l" defTabSz="914400" rtl="0" eaLnBrk="1" latinLnBrk="1" hangingPunct="1">
              <a:spcBef>
                <a:spcPct val="20000"/>
              </a:spcBef>
              <a:buFont typeface="Arial" pitchFamily="34" charset="0"/>
              <a:buChar char="»"/>
              <a:defRPr sz="1200" b="1" kern="1200">
                <a:solidFill>
                  <a:schemeClr val="tx1">
                    <a:lumMod val="75000"/>
                    <a:lumOff val="25000"/>
                  </a:schemeClr>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r>
              <a:rPr lang="id-ID" dirty="0">
                <a:solidFill>
                  <a:schemeClr val="tx1"/>
                </a:solidFill>
              </a:rPr>
              <a:t>Management Department</a:t>
            </a:r>
            <a:r>
              <a:rPr lang="en-GB" dirty="0">
                <a:solidFill>
                  <a:schemeClr val="tx1"/>
                </a:solidFill>
              </a:rPr>
              <a:t>, </a:t>
            </a:r>
            <a:r>
              <a:rPr lang="id-ID" dirty="0">
                <a:solidFill>
                  <a:schemeClr val="tx1"/>
                </a:solidFill>
              </a:rPr>
              <a:t>Universitas Sumatera Utara</a:t>
            </a:r>
            <a:r>
              <a:rPr lang="en-GB" dirty="0">
                <a:solidFill>
                  <a:schemeClr val="tx1"/>
                </a:solidFill>
              </a:rPr>
              <a:t>,</a:t>
            </a:r>
          </a:p>
          <a:p>
            <a:r>
              <a:rPr lang="id-ID" dirty="0">
                <a:solidFill>
                  <a:schemeClr val="tx1"/>
                </a:solidFill>
              </a:rPr>
              <a:t>Medan</a:t>
            </a:r>
            <a:r>
              <a:rPr lang="en-GB" dirty="0">
                <a:solidFill>
                  <a:schemeClr val="tx1"/>
                </a:solidFill>
              </a:rPr>
              <a:t>, </a:t>
            </a:r>
            <a:r>
              <a:rPr lang="id-ID" dirty="0" smtClean="0">
                <a:solidFill>
                  <a:schemeClr val="tx1"/>
                </a:solidFill>
              </a:rPr>
              <a:t>Indonesia</a:t>
            </a:r>
            <a:endParaRPr lang="en-US" i="1" dirty="0">
              <a:solidFill>
                <a:schemeClr val="tx1"/>
              </a:solidFill>
            </a:endParaRPr>
          </a:p>
        </p:txBody>
      </p:sp>
      <p:sp>
        <p:nvSpPr>
          <p:cNvPr id="10" name="Text Placeholder 6">
            <a:extLst>
              <a:ext uri="{FF2B5EF4-FFF2-40B4-BE49-F238E27FC236}">
                <a16:creationId xmlns="" xmlns:a16="http://schemas.microsoft.com/office/drawing/2014/main" id="{AC29CFD6-CE43-4868-A527-4FDC0C5D9A14}"/>
              </a:ext>
            </a:extLst>
          </p:cNvPr>
          <p:cNvSpPr txBox="1">
            <a:spLocks/>
          </p:cNvSpPr>
          <p:nvPr/>
        </p:nvSpPr>
        <p:spPr>
          <a:xfrm>
            <a:off x="7906442" y="1612323"/>
            <a:ext cx="2111012" cy="324607"/>
          </a:xfrm>
          <a:prstGeom prst="rect">
            <a:avLst/>
          </a:prstGeom>
        </p:spPr>
        <p:txBody>
          <a:bodyPr/>
          <a:lstStyle>
            <a:lvl1pPr marL="0" indent="0" algn="ctr" defTabSz="914400" rtl="0" eaLnBrk="1" latinLnBrk="1" hangingPunct="1">
              <a:spcBef>
                <a:spcPct val="20000"/>
              </a:spcBef>
              <a:buFont typeface="Arial" pitchFamily="34" charset="0"/>
              <a:buNone/>
              <a:defRPr sz="1400" b="1" kern="1200" baseline="0">
                <a:solidFill>
                  <a:schemeClr val="accent2"/>
                </a:solidFill>
                <a:latin typeface="+mn-lt"/>
                <a:ea typeface="+mn-ea"/>
                <a:cs typeface="+mn-cs"/>
              </a:defRPr>
            </a:lvl1pPr>
            <a:lvl2pPr marL="742950" indent="-285750" algn="l" defTabSz="914400" rtl="0" eaLnBrk="1" latinLnBrk="1" hangingPunct="1">
              <a:spcBef>
                <a:spcPct val="20000"/>
              </a:spcBef>
              <a:buFont typeface="Arial" pitchFamily="34" charset="0"/>
              <a:buChar char="–"/>
              <a:defRPr sz="1200" b="1" kern="1200">
                <a:solidFill>
                  <a:schemeClr val="tx1">
                    <a:lumMod val="75000"/>
                    <a:lumOff val="25000"/>
                  </a:schemeClr>
                </a:solidFill>
                <a:latin typeface="+mn-lt"/>
                <a:ea typeface="+mn-ea"/>
                <a:cs typeface="+mn-cs"/>
              </a:defRPr>
            </a:lvl2pPr>
            <a:lvl3pPr marL="1143000" indent="-228600" algn="l" defTabSz="914400" rtl="0" eaLnBrk="1" latinLnBrk="1" hangingPunct="1">
              <a:spcBef>
                <a:spcPct val="20000"/>
              </a:spcBef>
              <a:buFont typeface="Arial" pitchFamily="34" charset="0"/>
              <a:buChar char="•"/>
              <a:defRPr sz="1200" b="1" kern="1200">
                <a:solidFill>
                  <a:schemeClr val="tx1">
                    <a:lumMod val="75000"/>
                    <a:lumOff val="25000"/>
                  </a:schemeClr>
                </a:solidFill>
                <a:latin typeface="+mn-lt"/>
                <a:ea typeface="+mn-ea"/>
                <a:cs typeface="+mn-cs"/>
              </a:defRPr>
            </a:lvl3pPr>
            <a:lvl4pPr marL="1600200" indent="-228600" algn="l" defTabSz="914400" rtl="0" eaLnBrk="1" latinLnBrk="1" hangingPunct="1">
              <a:spcBef>
                <a:spcPct val="20000"/>
              </a:spcBef>
              <a:buFont typeface="Arial" pitchFamily="34" charset="0"/>
              <a:buChar char="–"/>
              <a:defRPr sz="1200" b="1" kern="1200">
                <a:solidFill>
                  <a:schemeClr val="tx1">
                    <a:lumMod val="75000"/>
                    <a:lumOff val="25000"/>
                  </a:schemeClr>
                </a:solidFill>
                <a:latin typeface="+mn-lt"/>
                <a:ea typeface="+mn-ea"/>
                <a:cs typeface="+mn-cs"/>
              </a:defRPr>
            </a:lvl4pPr>
            <a:lvl5pPr marL="2057400" indent="-228600" algn="l" defTabSz="914400" rtl="0" eaLnBrk="1" latinLnBrk="1" hangingPunct="1">
              <a:spcBef>
                <a:spcPct val="20000"/>
              </a:spcBef>
              <a:buFont typeface="Arial" pitchFamily="34" charset="0"/>
              <a:buChar char="»"/>
              <a:defRPr sz="1200" b="1" kern="1200">
                <a:solidFill>
                  <a:schemeClr val="tx1">
                    <a:lumMod val="75000"/>
                    <a:lumOff val="25000"/>
                  </a:schemeClr>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r>
              <a:rPr lang="en-US" sz="1800" dirty="0" err="1"/>
              <a:t>Dra</a:t>
            </a:r>
            <a:r>
              <a:rPr lang="en-US" sz="1800" dirty="0"/>
              <a:t>. </a:t>
            </a:r>
            <a:r>
              <a:rPr lang="en-US" sz="1800" dirty="0" err="1"/>
              <a:t>Yulinda</a:t>
            </a:r>
            <a:r>
              <a:rPr lang="en-US" sz="1800" dirty="0"/>
              <a:t>, </a:t>
            </a:r>
            <a:r>
              <a:rPr lang="en-US" sz="1800" dirty="0" err="1" smtClean="0"/>
              <a:t>M.Si</a:t>
            </a:r>
            <a:endParaRPr lang="en-US" sz="1800" dirty="0"/>
          </a:p>
        </p:txBody>
      </p:sp>
      <p:grpSp>
        <p:nvGrpSpPr>
          <p:cNvPr id="22" name="Group 29">
            <a:extLst>
              <a:ext uri="{FF2B5EF4-FFF2-40B4-BE49-F238E27FC236}">
                <a16:creationId xmlns="" xmlns:a16="http://schemas.microsoft.com/office/drawing/2014/main" id="{C179ADFC-09BE-42F3-8E15-30DF9C596FC9}"/>
              </a:ext>
            </a:extLst>
          </p:cNvPr>
          <p:cNvGrpSpPr/>
          <p:nvPr/>
        </p:nvGrpSpPr>
        <p:grpSpPr>
          <a:xfrm>
            <a:off x="3078989" y="5725613"/>
            <a:ext cx="1074300" cy="309125"/>
            <a:chOff x="3130166" y="5667342"/>
            <a:chExt cx="1254837" cy="361074"/>
          </a:xfrm>
          <a:solidFill>
            <a:schemeClr val="accent2"/>
          </a:solidFill>
        </p:grpSpPr>
        <p:sp>
          <p:nvSpPr>
            <p:cNvPr id="23" name="Rounded Rectangle 3">
              <a:extLst>
                <a:ext uri="{FF2B5EF4-FFF2-40B4-BE49-F238E27FC236}">
                  <a16:creationId xmlns="" xmlns:a16="http://schemas.microsoft.com/office/drawing/2014/main" id="{22FBCBD3-2FD7-4C2D-ACF8-8BD81A0CF945}"/>
                </a:ext>
              </a:extLst>
            </p:cNvPr>
            <p:cNvSpPr/>
            <p:nvPr/>
          </p:nvSpPr>
          <p:spPr>
            <a:xfrm>
              <a:off x="4023929" y="5667342"/>
              <a:ext cx="361074" cy="361074"/>
            </a:xfrm>
            <a:custGeom>
              <a:avLst/>
              <a:gdLst/>
              <a:ahLst/>
              <a:cxnLst/>
              <a:rect l="l" t="t" r="r" b="b"/>
              <a:pathLst>
                <a:path w="3960000" h="3960000">
                  <a:moveTo>
                    <a:pt x="2841893" y="181064"/>
                  </a:moveTo>
                  <a:cubicBezTo>
                    <a:pt x="2485731" y="190239"/>
                    <a:pt x="2106781" y="339266"/>
                    <a:pt x="2105790" y="859562"/>
                  </a:cubicBezTo>
                  <a:lnTo>
                    <a:pt x="2106860" y="863292"/>
                  </a:lnTo>
                  <a:lnTo>
                    <a:pt x="2106860" y="1248172"/>
                  </a:lnTo>
                  <a:lnTo>
                    <a:pt x="1691968" y="1248172"/>
                  </a:lnTo>
                  <a:lnTo>
                    <a:pt x="1691968" y="1824236"/>
                  </a:lnTo>
                  <a:lnTo>
                    <a:pt x="2106860" y="1824236"/>
                  </a:lnTo>
                  <a:lnTo>
                    <a:pt x="2106860" y="3779396"/>
                  </a:lnTo>
                  <a:lnTo>
                    <a:pt x="2754932" y="3779396"/>
                  </a:lnTo>
                  <a:lnTo>
                    <a:pt x="2754932" y="1824236"/>
                  </a:lnTo>
                  <a:lnTo>
                    <a:pt x="3305869" y="1813665"/>
                  </a:lnTo>
                  <a:lnTo>
                    <a:pt x="3348152" y="1248172"/>
                  </a:lnTo>
                  <a:lnTo>
                    <a:pt x="2754932" y="1248172"/>
                  </a:lnTo>
                  <a:lnTo>
                    <a:pt x="2754932" y="907124"/>
                  </a:lnTo>
                  <a:cubicBezTo>
                    <a:pt x="2746287" y="682909"/>
                    <a:pt x="3148643" y="674567"/>
                    <a:pt x="3369037" y="759137"/>
                  </a:cubicBezTo>
                  <a:cubicBezTo>
                    <a:pt x="3391941" y="611142"/>
                    <a:pt x="3398988" y="447290"/>
                    <a:pt x="3443034" y="304580"/>
                  </a:cubicBezTo>
                  <a:cubicBezTo>
                    <a:pt x="3382140" y="251394"/>
                    <a:pt x="3118909" y="173928"/>
                    <a:pt x="2841893" y="181064"/>
                  </a:cubicBezTo>
                  <a:close/>
                  <a:moveTo>
                    <a:pt x="308009" y="0"/>
                  </a:moveTo>
                  <a:lnTo>
                    <a:pt x="3651991" y="0"/>
                  </a:lnTo>
                  <a:cubicBezTo>
                    <a:pt x="3822100" y="0"/>
                    <a:pt x="3960000" y="137900"/>
                    <a:pt x="3960000" y="308009"/>
                  </a:cubicBezTo>
                  <a:lnTo>
                    <a:pt x="3960000" y="3651991"/>
                  </a:lnTo>
                  <a:cubicBezTo>
                    <a:pt x="3960000" y="3822100"/>
                    <a:pt x="3822100" y="3960000"/>
                    <a:pt x="3651991" y="3960000"/>
                  </a:cubicBezTo>
                  <a:lnTo>
                    <a:pt x="308009" y="3960000"/>
                  </a:lnTo>
                  <a:cubicBezTo>
                    <a:pt x="137900" y="3960000"/>
                    <a:pt x="0" y="3822100"/>
                    <a:pt x="0" y="3651991"/>
                  </a:cubicBezTo>
                  <a:lnTo>
                    <a:pt x="0" y="308009"/>
                  </a:lnTo>
                  <a:cubicBezTo>
                    <a:pt x="0" y="137900"/>
                    <a:pt x="137900" y="0"/>
                    <a:pt x="308009"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24" name="Rounded Rectangle 39">
              <a:extLst>
                <a:ext uri="{FF2B5EF4-FFF2-40B4-BE49-F238E27FC236}">
                  <a16:creationId xmlns="" xmlns:a16="http://schemas.microsoft.com/office/drawing/2014/main" id="{A7997633-098A-4A3C-9BF2-FE889E43DA52}"/>
                </a:ext>
              </a:extLst>
            </p:cNvPr>
            <p:cNvSpPr/>
            <p:nvPr/>
          </p:nvSpPr>
          <p:spPr>
            <a:xfrm>
              <a:off x="3130166" y="5667342"/>
              <a:ext cx="361074" cy="361074"/>
            </a:xfrm>
            <a:custGeom>
              <a:avLst/>
              <a:gdLst/>
              <a:ahLst/>
              <a:cxnLst/>
              <a:rect l="l" t="t" r="r" b="b"/>
              <a:pathLst>
                <a:path w="720000" h="720000">
                  <a:moveTo>
                    <a:pt x="432774" y="374766"/>
                  </a:moveTo>
                  <a:lnTo>
                    <a:pt x="356410" y="443079"/>
                  </a:lnTo>
                  <a:lnTo>
                    <a:pt x="284362" y="376738"/>
                  </a:lnTo>
                  <a:lnTo>
                    <a:pt x="113898" y="532449"/>
                  </a:lnTo>
                  <a:lnTo>
                    <a:pt x="607054" y="532449"/>
                  </a:lnTo>
                  <a:close/>
                  <a:moveTo>
                    <a:pt x="602842" y="222629"/>
                  </a:moveTo>
                  <a:lnTo>
                    <a:pt x="465239" y="345724"/>
                  </a:lnTo>
                  <a:lnTo>
                    <a:pt x="445928" y="363784"/>
                  </a:lnTo>
                  <a:lnTo>
                    <a:pt x="602842" y="510538"/>
                  </a:lnTo>
                  <a:close/>
                  <a:moveTo>
                    <a:pt x="112511" y="218501"/>
                  </a:moveTo>
                  <a:lnTo>
                    <a:pt x="112511" y="508421"/>
                  </a:lnTo>
                  <a:lnTo>
                    <a:pt x="268715" y="362330"/>
                  </a:lnTo>
                  <a:close/>
                  <a:moveTo>
                    <a:pt x="113462" y="187552"/>
                  </a:moveTo>
                  <a:lnTo>
                    <a:pt x="356909" y="411714"/>
                  </a:lnTo>
                  <a:lnTo>
                    <a:pt x="607490" y="187552"/>
                  </a:lnTo>
                  <a:close/>
                  <a:moveTo>
                    <a:pt x="72374" y="0"/>
                  </a:moveTo>
                  <a:lnTo>
                    <a:pt x="647626" y="0"/>
                  </a:lnTo>
                  <a:cubicBezTo>
                    <a:pt x="687597" y="0"/>
                    <a:pt x="720000" y="32403"/>
                    <a:pt x="720000" y="72374"/>
                  </a:cubicBezTo>
                  <a:lnTo>
                    <a:pt x="720000" y="647626"/>
                  </a:lnTo>
                  <a:cubicBezTo>
                    <a:pt x="720000" y="687597"/>
                    <a:pt x="687597" y="720000"/>
                    <a:pt x="647626" y="720000"/>
                  </a:cubicBezTo>
                  <a:lnTo>
                    <a:pt x="72374" y="720000"/>
                  </a:lnTo>
                  <a:cubicBezTo>
                    <a:pt x="32403" y="720000"/>
                    <a:pt x="0" y="687597"/>
                    <a:pt x="0" y="647626"/>
                  </a:cubicBezTo>
                  <a:lnTo>
                    <a:pt x="0" y="72374"/>
                  </a:lnTo>
                  <a:cubicBezTo>
                    <a:pt x="0" y="32403"/>
                    <a:pt x="32403" y="0"/>
                    <a:pt x="7237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5" name="Rounded Rectangle 2">
              <a:extLst>
                <a:ext uri="{FF2B5EF4-FFF2-40B4-BE49-F238E27FC236}">
                  <a16:creationId xmlns="" xmlns:a16="http://schemas.microsoft.com/office/drawing/2014/main" id="{27AC7660-4971-48C6-A214-7AF2171E53A7}"/>
                </a:ext>
              </a:extLst>
            </p:cNvPr>
            <p:cNvSpPr/>
            <p:nvPr/>
          </p:nvSpPr>
          <p:spPr>
            <a:xfrm>
              <a:off x="3577047" y="5667342"/>
              <a:ext cx="361074" cy="361074"/>
            </a:xfrm>
            <a:custGeom>
              <a:avLst/>
              <a:gdLst/>
              <a:ahLst/>
              <a:cxnLst/>
              <a:rect l="l" t="t" r="r" b="b"/>
              <a:pathLst>
                <a:path w="3960000" h="3960000">
                  <a:moveTo>
                    <a:pt x="3160999" y="1374274"/>
                  </a:moveTo>
                  <a:cubicBezTo>
                    <a:pt x="3161390" y="1371268"/>
                    <a:pt x="3160138" y="1380887"/>
                    <a:pt x="3155132" y="1419362"/>
                  </a:cubicBezTo>
                  <a:cubicBezTo>
                    <a:pt x="3155132" y="1419362"/>
                    <a:pt x="3155131" y="1419362"/>
                    <a:pt x="3155131" y="1419362"/>
                  </a:cubicBezTo>
                  <a:cubicBezTo>
                    <a:pt x="3155133" y="1419346"/>
                    <a:pt x="3160347" y="1379282"/>
                    <a:pt x="3160999" y="1374274"/>
                  </a:cubicBezTo>
                  <a:close/>
                  <a:moveTo>
                    <a:pt x="2538382" y="802616"/>
                  </a:moveTo>
                  <a:cubicBezTo>
                    <a:pt x="2197761" y="802616"/>
                    <a:pt x="1921633" y="1078744"/>
                    <a:pt x="1921633" y="1419365"/>
                  </a:cubicBezTo>
                  <a:cubicBezTo>
                    <a:pt x="1921633" y="1471638"/>
                    <a:pt x="1928136" y="1522392"/>
                    <a:pt x="1942445" y="1570340"/>
                  </a:cubicBezTo>
                  <a:cubicBezTo>
                    <a:pt x="1547199" y="1510736"/>
                    <a:pt x="1173928" y="1425572"/>
                    <a:pt x="752016" y="931012"/>
                  </a:cubicBezTo>
                  <a:cubicBezTo>
                    <a:pt x="555558" y="1323929"/>
                    <a:pt x="701457" y="1569504"/>
                    <a:pt x="934030" y="1745738"/>
                  </a:cubicBezTo>
                  <a:cubicBezTo>
                    <a:pt x="832912" y="1726959"/>
                    <a:pt x="757794" y="1716846"/>
                    <a:pt x="665343" y="1650397"/>
                  </a:cubicBezTo>
                  <a:cubicBezTo>
                    <a:pt x="692788" y="2037537"/>
                    <a:pt x="906583" y="2177657"/>
                    <a:pt x="1111709" y="2257108"/>
                  </a:cubicBezTo>
                  <a:cubicBezTo>
                    <a:pt x="1029370" y="2275887"/>
                    <a:pt x="986032" y="2268664"/>
                    <a:pt x="856023" y="2244108"/>
                  </a:cubicBezTo>
                  <a:cubicBezTo>
                    <a:pt x="968698" y="2582132"/>
                    <a:pt x="1241718" y="2664472"/>
                    <a:pt x="1402064" y="2660137"/>
                  </a:cubicBezTo>
                  <a:cubicBezTo>
                    <a:pt x="1212828" y="2802425"/>
                    <a:pt x="1063318" y="2869598"/>
                    <a:pt x="552668" y="2902822"/>
                  </a:cubicBezTo>
                  <a:cubicBezTo>
                    <a:pt x="978087" y="3213400"/>
                    <a:pt x="1650526" y="3189564"/>
                    <a:pt x="1978439" y="3093502"/>
                  </a:cubicBezTo>
                  <a:cubicBezTo>
                    <a:pt x="2679046" y="2850818"/>
                    <a:pt x="2894283" y="2547463"/>
                    <a:pt x="3053184" y="2031759"/>
                  </a:cubicBezTo>
                  <a:cubicBezTo>
                    <a:pt x="3132291" y="1592391"/>
                    <a:pt x="3116471" y="1716445"/>
                    <a:pt x="3155131" y="1419365"/>
                  </a:cubicBezTo>
                  <a:cubicBezTo>
                    <a:pt x="3155131" y="1419364"/>
                    <a:pt x="3155132" y="1419363"/>
                    <a:pt x="3155132" y="1419362"/>
                  </a:cubicBezTo>
                  <a:cubicBezTo>
                    <a:pt x="3257477" y="1315095"/>
                    <a:pt x="3372036" y="1223751"/>
                    <a:pt x="3407333" y="1117847"/>
                  </a:cubicBezTo>
                  <a:cubicBezTo>
                    <a:pt x="3307709" y="1140260"/>
                    <a:pt x="3221086" y="1197342"/>
                    <a:pt x="3108461" y="1185086"/>
                  </a:cubicBezTo>
                  <a:cubicBezTo>
                    <a:pt x="3188365" y="1141325"/>
                    <a:pt x="3284860" y="1028153"/>
                    <a:pt x="3334650" y="883134"/>
                  </a:cubicBezTo>
                  <a:cubicBezTo>
                    <a:pt x="3225580" y="952795"/>
                    <a:pt x="3152155" y="998691"/>
                    <a:pt x="2995677" y="1008938"/>
                  </a:cubicBezTo>
                  <a:cubicBezTo>
                    <a:pt x="2884471" y="881691"/>
                    <a:pt x="2720661" y="802616"/>
                    <a:pt x="2538382" y="802616"/>
                  </a:cubicBezTo>
                  <a:close/>
                  <a:moveTo>
                    <a:pt x="308009" y="0"/>
                  </a:moveTo>
                  <a:lnTo>
                    <a:pt x="3651991" y="0"/>
                  </a:lnTo>
                  <a:cubicBezTo>
                    <a:pt x="3822100" y="0"/>
                    <a:pt x="3960000" y="137900"/>
                    <a:pt x="3960000" y="308009"/>
                  </a:cubicBezTo>
                  <a:lnTo>
                    <a:pt x="3960000" y="3651991"/>
                  </a:lnTo>
                  <a:cubicBezTo>
                    <a:pt x="3960000" y="3822100"/>
                    <a:pt x="3822100" y="3960000"/>
                    <a:pt x="3651991" y="3960000"/>
                  </a:cubicBezTo>
                  <a:lnTo>
                    <a:pt x="308009" y="3960000"/>
                  </a:lnTo>
                  <a:cubicBezTo>
                    <a:pt x="137900" y="3960000"/>
                    <a:pt x="0" y="3822100"/>
                    <a:pt x="0" y="3651991"/>
                  </a:cubicBezTo>
                  <a:lnTo>
                    <a:pt x="0" y="308009"/>
                  </a:lnTo>
                  <a:cubicBezTo>
                    <a:pt x="0" y="137900"/>
                    <a:pt x="137900" y="0"/>
                    <a:pt x="308009"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grpSp>
      <p:pic>
        <p:nvPicPr>
          <p:cNvPr id="9" name="Picture Placeholder 8"/>
          <p:cNvPicPr>
            <a:picLocks noGrp="1" noChangeAspect="1"/>
          </p:cNvPicPr>
          <p:nvPr>
            <p:ph type="pic" idx="11"/>
          </p:nvPr>
        </p:nvPicPr>
        <p:blipFill>
          <a:blip r:embed="rId2" cstate="print">
            <a:extLst>
              <a:ext uri="{28A0092B-C50C-407E-A947-70E740481C1C}">
                <a14:useLocalDpi xmlns:a14="http://schemas.microsoft.com/office/drawing/2010/main" xmlns="" val="0"/>
              </a:ext>
            </a:extLst>
          </a:blip>
          <a:srcRect t="16763" b="16763"/>
          <a:stretch>
            <a:fillRect/>
          </a:stretch>
        </p:blipFill>
        <p:spPr>
          <a:xfrm>
            <a:off x="7965461" y="2324409"/>
            <a:ext cx="1871662" cy="1871662"/>
          </a:xfrm>
        </p:spPr>
      </p:pic>
      <p:pic>
        <p:nvPicPr>
          <p:cNvPr id="7" name="Picture Placeholder 6"/>
          <p:cNvPicPr>
            <a:picLocks noGrp="1" noChangeAspect="1"/>
          </p:cNvPicPr>
          <p:nvPr>
            <p:ph type="pic" idx="12"/>
          </p:nvPr>
        </p:nvPicPr>
        <p:blipFill>
          <a:blip r:embed="rId3" cstate="print">
            <a:extLst>
              <a:ext uri="{28A0092B-C50C-407E-A947-70E740481C1C}">
                <a14:useLocalDpi xmlns:a14="http://schemas.microsoft.com/office/drawing/2010/main" xmlns="" val="0"/>
              </a:ext>
            </a:extLst>
          </a:blip>
          <a:srcRect t="16695" b="16695"/>
          <a:stretch>
            <a:fillRect/>
          </a:stretch>
        </p:blipFill>
        <p:spPr>
          <a:xfrm>
            <a:off x="2656066" y="2385704"/>
            <a:ext cx="1873250" cy="1871663"/>
          </a:xfrm>
        </p:spPr>
      </p:pic>
      <p:sp>
        <p:nvSpPr>
          <p:cNvPr id="3" name="Rectangle 2"/>
          <p:cNvSpPr/>
          <p:nvPr/>
        </p:nvSpPr>
        <p:spPr>
          <a:xfrm>
            <a:off x="2205141" y="4554379"/>
            <a:ext cx="2821993" cy="738664"/>
          </a:xfrm>
          <a:prstGeom prst="rect">
            <a:avLst/>
          </a:prstGeom>
        </p:spPr>
        <p:txBody>
          <a:bodyPr wrap="square">
            <a:spAutoFit/>
          </a:bodyPr>
          <a:lstStyle/>
          <a:p>
            <a:pPr algn="ctr"/>
            <a:r>
              <a:rPr lang="id-ID" sz="1400" b="1" dirty="0"/>
              <a:t>Management Department</a:t>
            </a:r>
            <a:r>
              <a:rPr lang="en-GB" sz="1400" b="1" dirty="0"/>
              <a:t>, </a:t>
            </a:r>
            <a:r>
              <a:rPr lang="id-ID" sz="1400" b="1" dirty="0"/>
              <a:t>Universitas Sumatera Utara</a:t>
            </a:r>
            <a:r>
              <a:rPr lang="en-GB" sz="1400" b="1" dirty="0" smtClean="0"/>
              <a:t>,</a:t>
            </a:r>
          </a:p>
          <a:p>
            <a:pPr algn="ctr"/>
            <a:r>
              <a:rPr lang="id-ID" sz="1400" b="1" dirty="0" smtClean="0"/>
              <a:t>Medan</a:t>
            </a:r>
            <a:r>
              <a:rPr lang="en-GB" sz="1400" b="1" dirty="0"/>
              <a:t>, </a:t>
            </a:r>
            <a:r>
              <a:rPr lang="id-ID" sz="1400" b="1" dirty="0"/>
              <a:t>Indonesia</a:t>
            </a:r>
            <a:endParaRPr lang="en-US" sz="1400" b="1" i="1" dirty="0"/>
          </a:p>
        </p:txBody>
      </p:sp>
      <p:sp>
        <p:nvSpPr>
          <p:cNvPr id="5" name="Rectangle 4"/>
          <p:cNvSpPr/>
          <p:nvPr/>
        </p:nvSpPr>
        <p:spPr>
          <a:xfrm>
            <a:off x="1964083" y="5254961"/>
            <a:ext cx="3304110" cy="369332"/>
          </a:xfrm>
          <a:prstGeom prst="rect">
            <a:avLst/>
          </a:prstGeom>
        </p:spPr>
        <p:txBody>
          <a:bodyPr wrap="none">
            <a:spAutoFit/>
          </a:bodyPr>
          <a:lstStyle/>
          <a:p>
            <a:r>
              <a:rPr lang="id-ID" i="1" u="sng" dirty="0">
                <a:hlinkClick r:id="rId4"/>
              </a:rPr>
              <a:t>fivirahmatus2017@yahoo.com</a:t>
            </a:r>
            <a:endParaRPr lang="en-US" dirty="0"/>
          </a:p>
        </p:txBody>
      </p:sp>
      <p:sp>
        <p:nvSpPr>
          <p:cNvPr id="31" name="TextBox 30"/>
          <p:cNvSpPr txBox="1"/>
          <p:nvPr/>
        </p:nvSpPr>
        <p:spPr>
          <a:xfrm>
            <a:off x="7834849" y="5233844"/>
            <a:ext cx="2457724" cy="369332"/>
          </a:xfrm>
          <a:prstGeom prst="rect">
            <a:avLst/>
          </a:prstGeom>
          <a:noFill/>
        </p:spPr>
        <p:txBody>
          <a:bodyPr wrap="none" rtlCol="0">
            <a:spAutoFit/>
          </a:bodyPr>
          <a:lstStyle/>
          <a:p>
            <a:r>
              <a:rPr lang="en-US" i="1" u="sng" dirty="0" smtClean="0">
                <a:solidFill>
                  <a:srgbClr val="0033CC"/>
                </a:solidFill>
              </a:rPr>
              <a:t>yulinda51@gmail.com</a:t>
            </a:r>
            <a:endParaRPr lang="en-US" u="sng" dirty="0">
              <a:solidFill>
                <a:srgbClr val="0033CC"/>
              </a:solidFill>
            </a:endParaRPr>
          </a:p>
        </p:txBody>
      </p:sp>
      <p:grpSp>
        <p:nvGrpSpPr>
          <p:cNvPr id="26" name="Group 29">
            <a:extLst>
              <a:ext uri="{FF2B5EF4-FFF2-40B4-BE49-F238E27FC236}">
                <a16:creationId xmlns="" xmlns:a16="http://schemas.microsoft.com/office/drawing/2014/main" id="{C179ADFC-09BE-42F3-8E15-30DF9C596FC9}"/>
              </a:ext>
            </a:extLst>
          </p:cNvPr>
          <p:cNvGrpSpPr/>
          <p:nvPr/>
        </p:nvGrpSpPr>
        <p:grpSpPr>
          <a:xfrm>
            <a:off x="8518705" y="5725613"/>
            <a:ext cx="1074300" cy="309125"/>
            <a:chOff x="3130166" y="5667342"/>
            <a:chExt cx="1254837" cy="361074"/>
          </a:xfrm>
          <a:solidFill>
            <a:schemeClr val="accent2"/>
          </a:solidFill>
        </p:grpSpPr>
        <p:sp>
          <p:nvSpPr>
            <p:cNvPr id="27" name="Rounded Rectangle 3">
              <a:extLst>
                <a:ext uri="{FF2B5EF4-FFF2-40B4-BE49-F238E27FC236}">
                  <a16:creationId xmlns="" xmlns:a16="http://schemas.microsoft.com/office/drawing/2014/main" id="{22FBCBD3-2FD7-4C2D-ACF8-8BD81A0CF945}"/>
                </a:ext>
              </a:extLst>
            </p:cNvPr>
            <p:cNvSpPr/>
            <p:nvPr/>
          </p:nvSpPr>
          <p:spPr>
            <a:xfrm>
              <a:off x="4023929" y="5667342"/>
              <a:ext cx="361074" cy="361074"/>
            </a:xfrm>
            <a:custGeom>
              <a:avLst/>
              <a:gdLst/>
              <a:ahLst/>
              <a:cxnLst/>
              <a:rect l="l" t="t" r="r" b="b"/>
              <a:pathLst>
                <a:path w="3960000" h="3960000">
                  <a:moveTo>
                    <a:pt x="2841893" y="181064"/>
                  </a:moveTo>
                  <a:cubicBezTo>
                    <a:pt x="2485731" y="190239"/>
                    <a:pt x="2106781" y="339266"/>
                    <a:pt x="2105790" y="859562"/>
                  </a:cubicBezTo>
                  <a:lnTo>
                    <a:pt x="2106860" y="863292"/>
                  </a:lnTo>
                  <a:lnTo>
                    <a:pt x="2106860" y="1248172"/>
                  </a:lnTo>
                  <a:lnTo>
                    <a:pt x="1691968" y="1248172"/>
                  </a:lnTo>
                  <a:lnTo>
                    <a:pt x="1691968" y="1824236"/>
                  </a:lnTo>
                  <a:lnTo>
                    <a:pt x="2106860" y="1824236"/>
                  </a:lnTo>
                  <a:lnTo>
                    <a:pt x="2106860" y="3779396"/>
                  </a:lnTo>
                  <a:lnTo>
                    <a:pt x="2754932" y="3779396"/>
                  </a:lnTo>
                  <a:lnTo>
                    <a:pt x="2754932" y="1824236"/>
                  </a:lnTo>
                  <a:lnTo>
                    <a:pt x="3305869" y="1813665"/>
                  </a:lnTo>
                  <a:lnTo>
                    <a:pt x="3348152" y="1248172"/>
                  </a:lnTo>
                  <a:lnTo>
                    <a:pt x="2754932" y="1248172"/>
                  </a:lnTo>
                  <a:lnTo>
                    <a:pt x="2754932" y="907124"/>
                  </a:lnTo>
                  <a:cubicBezTo>
                    <a:pt x="2746287" y="682909"/>
                    <a:pt x="3148643" y="674567"/>
                    <a:pt x="3369037" y="759137"/>
                  </a:cubicBezTo>
                  <a:cubicBezTo>
                    <a:pt x="3391941" y="611142"/>
                    <a:pt x="3398988" y="447290"/>
                    <a:pt x="3443034" y="304580"/>
                  </a:cubicBezTo>
                  <a:cubicBezTo>
                    <a:pt x="3382140" y="251394"/>
                    <a:pt x="3118909" y="173928"/>
                    <a:pt x="2841893" y="181064"/>
                  </a:cubicBezTo>
                  <a:close/>
                  <a:moveTo>
                    <a:pt x="308009" y="0"/>
                  </a:moveTo>
                  <a:lnTo>
                    <a:pt x="3651991" y="0"/>
                  </a:lnTo>
                  <a:cubicBezTo>
                    <a:pt x="3822100" y="0"/>
                    <a:pt x="3960000" y="137900"/>
                    <a:pt x="3960000" y="308009"/>
                  </a:cubicBezTo>
                  <a:lnTo>
                    <a:pt x="3960000" y="3651991"/>
                  </a:lnTo>
                  <a:cubicBezTo>
                    <a:pt x="3960000" y="3822100"/>
                    <a:pt x="3822100" y="3960000"/>
                    <a:pt x="3651991" y="3960000"/>
                  </a:cubicBezTo>
                  <a:lnTo>
                    <a:pt x="308009" y="3960000"/>
                  </a:lnTo>
                  <a:cubicBezTo>
                    <a:pt x="137900" y="3960000"/>
                    <a:pt x="0" y="3822100"/>
                    <a:pt x="0" y="3651991"/>
                  </a:cubicBezTo>
                  <a:lnTo>
                    <a:pt x="0" y="308009"/>
                  </a:lnTo>
                  <a:cubicBezTo>
                    <a:pt x="0" y="137900"/>
                    <a:pt x="137900" y="0"/>
                    <a:pt x="308009"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28" name="Rounded Rectangle 39">
              <a:extLst>
                <a:ext uri="{FF2B5EF4-FFF2-40B4-BE49-F238E27FC236}">
                  <a16:creationId xmlns="" xmlns:a16="http://schemas.microsoft.com/office/drawing/2014/main" id="{A7997633-098A-4A3C-9BF2-FE889E43DA52}"/>
                </a:ext>
              </a:extLst>
            </p:cNvPr>
            <p:cNvSpPr/>
            <p:nvPr/>
          </p:nvSpPr>
          <p:spPr>
            <a:xfrm>
              <a:off x="3130166" y="5667342"/>
              <a:ext cx="361074" cy="361074"/>
            </a:xfrm>
            <a:custGeom>
              <a:avLst/>
              <a:gdLst/>
              <a:ahLst/>
              <a:cxnLst/>
              <a:rect l="l" t="t" r="r" b="b"/>
              <a:pathLst>
                <a:path w="720000" h="720000">
                  <a:moveTo>
                    <a:pt x="432774" y="374766"/>
                  </a:moveTo>
                  <a:lnTo>
                    <a:pt x="356410" y="443079"/>
                  </a:lnTo>
                  <a:lnTo>
                    <a:pt x="284362" y="376738"/>
                  </a:lnTo>
                  <a:lnTo>
                    <a:pt x="113898" y="532449"/>
                  </a:lnTo>
                  <a:lnTo>
                    <a:pt x="607054" y="532449"/>
                  </a:lnTo>
                  <a:close/>
                  <a:moveTo>
                    <a:pt x="602842" y="222629"/>
                  </a:moveTo>
                  <a:lnTo>
                    <a:pt x="465239" y="345724"/>
                  </a:lnTo>
                  <a:lnTo>
                    <a:pt x="445928" y="363784"/>
                  </a:lnTo>
                  <a:lnTo>
                    <a:pt x="602842" y="510538"/>
                  </a:lnTo>
                  <a:close/>
                  <a:moveTo>
                    <a:pt x="112511" y="218501"/>
                  </a:moveTo>
                  <a:lnTo>
                    <a:pt x="112511" y="508421"/>
                  </a:lnTo>
                  <a:lnTo>
                    <a:pt x="268715" y="362330"/>
                  </a:lnTo>
                  <a:close/>
                  <a:moveTo>
                    <a:pt x="113462" y="187552"/>
                  </a:moveTo>
                  <a:lnTo>
                    <a:pt x="356909" y="411714"/>
                  </a:lnTo>
                  <a:lnTo>
                    <a:pt x="607490" y="187552"/>
                  </a:lnTo>
                  <a:close/>
                  <a:moveTo>
                    <a:pt x="72374" y="0"/>
                  </a:moveTo>
                  <a:lnTo>
                    <a:pt x="647626" y="0"/>
                  </a:lnTo>
                  <a:cubicBezTo>
                    <a:pt x="687597" y="0"/>
                    <a:pt x="720000" y="32403"/>
                    <a:pt x="720000" y="72374"/>
                  </a:cubicBezTo>
                  <a:lnTo>
                    <a:pt x="720000" y="647626"/>
                  </a:lnTo>
                  <a:cubicBezTo>
                    <a:pt x="720000" y="687597"/>
                    <a:pt x="687597" y="720000"/>
                    <a:pt x="647626" y="720000"/>
                  </a:cubicBezTo>
                  <a:lnTo>
                    <a:pt x="72374" y="720000"/>
                  </a:lnTo>
                  <a:cubicBezTo>
                    <a:pt x="32403" y="720000"/>
                    <a:pt x="0" y="687597"/>
                    <a:pt x="0" y="647626"/>
                  </a:cubicBezTo>
                  <a:lnTo>
                    <a:pt x="0" y="72374"/>
                  </a:lnTo>
                  <a:cubicBezTo>
                    <a:pt x="0" y="32403"/>
                    <a:pt x="32403" y="0"/>
                    <a:pt x="7237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29" name="Rounded Rectangle 2">
              <a:extLst>
                <a:ext uri="{FF2B5EF4-FFF2-40B4-BE49-F238E27FC236}">
                  <a16:creationId xmlns="" xmlns:a16="http://schemas.microsoft.com/office/drawing/2014/main" id="{27AC7660-4971-48C6-A214-7AF2171E53A7}"/>
                </a:ext>
              </a:extLst>
            </p:cNvPr>
            <p:cNvSpPr/>
            <p:nvPr/>
          </p:nvSpPr>
          <p:spPr>
            <a:xfrm>
              <a:off x="3577047" y="5667342"/>
              <a:ext cx="361074" cy="361074"/>
            </a:xfrm>
            <a:custGeom>
              <a:avLst/>
              <a:gdLst/>
              <a:ahLst/>
              <a:cxnLst/>
              <a:rect l="l" t="t" r="r" b="b"/>
              <a:pathLst>
                <a:path w="3960000" h="3960000">
                  <a:moveTo>
                    <a:pt x="3160999" y="1374274"/>
                  </a:moveTo>
                  <a:cubicBezTo>
                    <a:pt x="3161390" y="1371268"/>
                    <a:pt x="3160138" y="1380887"/>
                    <a:pt x="3155132" y="1419362"/>
                  </a:cubicBezTo>
                  <a:cubicBezTo>
                    <a:pt x="3155132" y="1419362"/>
                    <a:pt x="3155131" y="1419362"/>
                    <a:pt x="3155131" y="1419362"/>
                  </a:cubicBezTo>
                  <a:cubicBezTo>
                    <a:pt x="3155133" y="1419346"/>
                    <a:pt x="3160347" y="1379282"/>
                    <a:pt x="3160999" y="1374274"/>
                  </a:cubicBezTo>
                  <a:close/>
                  <a:moveTo>
                    <a:pt x="2538382" y="802616"/>
                  </a:moveTo>
                  <a:cubicBezTo>
                    <a:pt x="2197761" y="802616"/>
                    <a:pt x="1921633" y="1078744"/>
                    <a:pt x="1921633" y="1419365"/>
                  </a:cubicBezTo>
                  <a:cubicBezTo>
                    <a:pt x="1921633" y="1471638"/>
                    <a:pt x="1928136" y="1522392"/>
                    <a:pt x="1942445" y="1570340"/>
                  </a:cubicBezTo>
                  <a:cubicBezTo>
                    <a:pt x="1547199" y="1510736"/>
                    <a:pt x="1173928" y="1425572"/>
                    <a:pt x="752016" y="931012"/>
                  </a:cubicBezTo>
                  <a:cubicBezTo>
                    <a:pt x="555558" y="1323929"/>
                    <a:pt x="701457" y="1569504"/>
                    <a:pt x="934030" y="1745738"/>
                  </a:cubicBezTo>
                  <a:cubicBezTo>
                    <a:pt x="832912" y="1726959"/>
                    <a:pt x="757794" y="1716846"/>
                    <a:pt x="665343" y="1650397"/>
                  </a:cubicBezTo>
                  <a:cubicBezTo>
                    <a:pt x="692788" y="2037537"/>
                    <a:pt x="906583" y="2177657"/>
                    <a:pt x="1111709" y="2257108"/>
                  </a:cubicBezTo>
                  <a:cubicBezTo>
                    <a:pt x="1029370" y="2275887"/>
                    <a:pt x="986032" y="2268664"/>
                    <a:pt x="856023" y="2244108"/>
                  </a:cubicBezTo>
                  <a:cubicBezTo>
                    <a:pt x="968698" y="2582132"/>
                    <a:pt x="1241718" y="2664472"/>
                    <a:pt x="1402064" y="2660137"/>
                  </a:cubicBezTo>
                  <a:cubicBezTo>
                    <a:pt x="1212828" y="2802425"/>
                    <a:pt x="1063318" y="2869598"/>
                    <a:pt x="552668" y="2902822"/>
                  </a:cubicBezTo>
                  <a:cubicBezTo>
                    <a:pt x="978087" y="3213400"/>
                    <a:pt x="1650526" y="3189564"/>
                    <a:pt x="1978439" y="3093502"/>
                  </a:cubicBezTo>
                  <a:cubicBezTo>
                    <a:pt x="2679046" y="2850818"/>
                    <a:pt x="2894283" y="2547463"/>
                    <a:pt x="3053184" y="2031759"/>
                  </a:cubicBezTo>
                  <a:cubicBezTo>
                    <a:pt x="3132291" y="1592391"/>
                    <a:pt x="3116471" y="1716445"/>
                    <a:pt x="3155131" y="1419365"/>
                  </a:cubicBezTo>
                  <a:cubicBezTo>
                    <a:pt x="3155131" y="1419364"/>
                    <a:pt x="3155132" y="1419363"/>
                    <a:pt x="3155132" y="1419362"/>
                  </a:cubicBezTo>
                  <a:cubicBezTo>
                    <a:pt x="3257477" y="1315095"/>
                    <a:pt x="3372036" y="1223751"/>
                    <a:pt x="3407333" y="1117847"/>
                  </a:cubicBezTo>
                  <a:cubicBezTo>
                    <a:pt x="3307709" y="1140260"/>
                    <a:pt x="3221086" y="1197342"/>
                    <a:pt x="3108461" y="1185086"/>
                  </a:cubicBezTo>
                  <a:cubicBezTo>
                    <a:pt x="3188365" y="1141325"/>
                    <a:pt x="3284860" y="1028153"/>
                    <a:pt x="3334650" y="883134"/>
                  </a:cubicBezTo>
                  <a:cubicBezTo>
                    <a:pt x="3225580" y="952795"/>
                    <a:pt x="3152155" y="998691"/>
                    <a:pt x="2995677" y="1008938"/>
                  </a:cubicBezTo>
                  <a:cubicBezTo>
                    <a:pt x="2884471" y="881691"/>
                    <a:pt x="2720661" y="802616"/>
                    <a:pt x="2538382" y="802616"/>
                  </a:cubicBezTo>
                  <a:close/>
                  <a:moveTo>
                    <a:pt x="308009" y="0"/>
                  </a:moveTo>
                  <a:lnTo>
                    <a:pt x="3651991" y="0"/>
                  </a:lnTo>
                  <a:cubicBezTo>
                    <a:pt x="3822100" y="0"/>
                    <a:pt x="3960000" y="137900"/>
                    <a:pt x="3960000" y="308009"/>
                  </a:cubicBezTo>
                  <a:lnTo>
                    <a:pt x="3960000" y="3651991"/>
                  </a:lnTo>
                  <a:cubicBezTo>
                    <a:pt x="3960000" y="3822100"/>
                    <a:pt x="3822100" y="3960000"/>
                    <a:pt x="3651991" y="3960000"/>
                  </a:cubicBezTo>
                  <a:lnTo>
                    <a:pt x="308009" y="3960000"/>
                  </a:lnTo>
                  <a:cubicBezTo>
                    <a:pt x="137900" y="3960000"/>
                    <a:pt x="0" y="3822100"/>
                    <a:pt x="0" y="3651991"/>
                  </a:cubicBezTo>
                  <a:lnTo>
                    <a:pt x="0" y="308009"/>
                  </a:lnTo>
                  <a:cubicBezTo>
                    <a:pt x="0" y="137900"/>
                    <a:pt x="137900" y="0"/>
                    <a:pt x="308009"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grpSp>
    </p:spTree>
    <p:extLst>
      <p:ext uri="{BB962C8B-B14F-4D97-AF65-F5344CB8AC3E}">
        <p14:creationId xmlns:p14="http://schemas.microsoft.com/office/powerpoint/2010/main" xmlns="" val="41690829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206381AD-4C2B-4745-99B1-0BBCE6131A71}"/>
              </a:ext>
            </a:extLst>
          </p:cNvPr>
          <p:cNvSpPr>
            <a:spLocks noGrp="1"/>
          </p:cNvSpPr>
          <p:nvPr>
            <p:ph type="body" sz="quarter" idx="10"/>
          </p:nvPr>
        </p:nvSpPr>
        <p:spPr>
          <a:xfrm>
            <a:off x="4136122" y="185348"/>
            <a:ext cx="4197900" cy="724247"/>
          </a:xfrm>
          <a:prstGeom prst="rect">
            <a:avLst/>
          </a:prstGeom>
        </p:spPr>
        <p:txBody>
          <a:bodyPr/>
          <a:lstStyle/>
          <a:p>
            <a:pPr algn="ctr"/>
            <a:r>
              <a:rPr lang="en-US" sz="4800" b="1" dirty="0" smtClean="0">
                <a:solidFill>
                  <a:srgbClr val="009900"/>
                </a:solidFill>
              </a:rPr>
              <a:t>Discussion </a:t>
            </a:r>
            <a:endParaRPr lang="en-US" sz="4800" b="1" dirty="0">
              <a:solidFill>
                <a:srgbClr val="009900"/>
              </a:solidFill>
            </a:endParaRPr>
          </a:p>
        </p:txBody>
      </p:sp>
      <p:sp>
        <p:nvSpPr>
          <p:cNvPr id="13" name="Rectangle 12"/>
          <p:cNvSpPr/>
          <p:nvPr/>
        </p:nvSpPr>
        <p:spPr>
          <a:xfrm>
            <a:off x="1333571" y="3234039"/>
            <a:ext cx="9803002" cy="2308324"/>
          </a:xfrm>
          <a:prstGeom prst="rect">
            <a:avLst/>
          </a:prstGeom>
        </p:spPr>
        <p:txBody>
          <a:bodyPr wrap="square">
            <a:spAutoFit/>
          </a:bodyPr>
          <a:lstStyle/>
          <a:p>
            <a:pPr algn="just"/>
            <a:r>
              <a:rPr lang="en-US" sz="1600" dirty="0" smtClean="0"/>
              <a:t>Based </a:t>
            </a:r>
            <a:r>
              <a:rPr lang="en-US" sz="1600" dirty="0"/>
              <a:t>on the research results, work life balance has a positive and significant effect on job satisfaction of millennial </a:t>
            </a:r>
            <a:r>
              <a:rPr lang="en-US" sz="1600" dirty="0" err="1"/>
              <a:t>Gojek</a:t>
            </a:r>
            <a:r>
              <a:rPr lang="en-US" sz="1600" dirty="0"/>
              <a:t> drivers with a path coefficient value of 0.273. This means that if the millennial </a:t>
            </a:r>
            <a:r>
              <a:rPr lang="en-US" sz="1600" dirty="0" err="1"/>
              <a:t>Gojek</a:t>
            </a:r>
            <a:r>
              <a:rPr lang="en-US" sz="1600" dirty="0"/>
              <a:t> driver has a good level of work life balance, it will affect the job satisfaction level of the </a:t>
            </a:r>
            <a:r>
              <a:rPr lang="en-US" sz="1600" dirty="0" err="1"/>
              <a:t>Gojek</a:t>
            </a:r>
            <a:r>
              <a:rPr lang="en-US" sz="1600" dirty="0"/>
              <a:t> </a:t>
            </a:r>
            <a:r>
              <a:rPr lang="en-US" sz="1600" dirty="0" smtClean="0"/>
              <a:t>driver.</a:t>
            </a:r>
            <a:r>
              <a:rPr lang="en-US" sz="1600" dirty="0"/>
              <a:t> </a:t>
            </a:r>
            <a:r>
              <a:rPr lang="en-US" sz="1600" dirty="0" smtClean="0"/>
              <a:t>This </a:t>
            </a:r>
            <a:r>
              <a:rPr lang="en-US" sz="1600" dirty="0"/>
              <a:t>shows that the work life balance variable in general has been able to affect the level of job satisfaction of millennial </a:t>
            </a:r>
            <a:r>
              <a:rPr lang="en-US" sz="1600" dirty="0" err="1"/>
              <a:t>Gojek</a:t>
            </a:r>
            <a:r>
              <a:rPr lang="en-US" sz="1600" dirty="0"/>
              <a:t> drivers, but there are still disagreement answers (KS) for several statements even though the numbers are relatively small. Even so, the company is expected to pay attention to the level of work life balance of </a:t>
            </a:r>
            <a:r>
              <a:rPr lang="en-US" sz="1600" dirty="0" err="1"/>
              <a:t>Gojek</a:t>
            </a:r>
            <a:r>
              <a:rPr lang="en-US" sz="1600" dirty="0"/>
              <a:t> drivers so that the level of job satisfaction of millennial </a:t>
            </a:r>
            <a:r>
              <a:rPr lang="en-US" sz="1600" dirty="0" err="1"/>
              <a:t>Gojek</a:t>
            </a:r>
            <a:r>
              <a:rPr lang="en-US" sz="1600" dirty="0"/>
              <a:t> drivers is also </a:t>
            </a:r>
            <a:r>
              <a:rPr lang="en-US" sz="1600" dirty="0" smtClean="0"/>
              <a:t>good. From </a:t>
            </a:r>
            <a:r>
              <a:rPr lang="en-US" sz="1600" dirty="0"/>
              <a:t>the test results collected in the analysis of the hypothesis results, it can be seen that in this study work life balance has a positive and significant effect on job satisfaction of millennial </a:t>
            </a:r>
            <a:r>
              <a:rPr lang="en-US" sz="1600" dirty="0" err="1"/>
              <a:t>Gojek</a:t>
            </a:r>
            <a:r>
              <a:rPr lang="en-US" sz="1600" dirty="0"/>
              <a:t> drivers. </a:t>
            </a:r>
          </a:p>
        </p:txBody>
      </p:sp>
      <p:sp>
        <p:nvSpPr>
          <p:cNvPr id="43" name="TextBox 42"/>
          <p:cNvSpPr txBox="1"/>
          <p:nvPr/>
        </p:nvSpPr>
        <p:spPr>
          <a:xfrm>
            <a:off x="4269311" y="1642792"/>
            <a:ext cx="184731" cy="369332"/>
          </a:xfrm>
          <a:prstGeom prst="rect">
            <a:avLst/>
          </a:prstGeom>
          <a:noFill/>
        </p:spPr>
        <p:txBody>
          <a:bodyPr wrap="none" rtlCol="0">
            <a:spAutoFit/>
          </a:bodyPr>
          <a:lstStyle/>
          <a:p>
            <a:endParaRPr lang="en-US" dirty="0"/>
          </a:p>
        </p:txBody>
      </p:sp>
      <p:sp>
        <p:nvSpPr>
          <p:cNvPr id="46" name="Round Same Side Corner Rectangle 8">
            <a:extLst>
              <a:ext uri="{FF2B5EF4-FFF2-40B4-BE49-F238E27FC236}">
                <a16:creationId xmlns="" xmlns:a16="http://schemas.microsoft.com/office/drawing/2014/main" id="{E4451B41-2F0A-4F98-8F16-0D0192492445}"/>
              </a:ext>
            </a:extLst>
          </p:cNvPr>
          <p:cNvSpPr/>
          <p:nvPr/>
        </p:nvSpPr>
        <p:spPr>
          <a:xfrm>
            <a:off x="3227845" y="1235976"/>
            <a:ext cx="522441" cy="523242"/>
          </a:xfrm>
          <a:custGeom>
            <a:avLst/>
            <a:gdLst/>
            <a:ahLst/>
            <a:cxnLst/>
            <a:rect l="l" t="t" r="r" b="b"/>
            <a:pathLst>
              <a:path w="3197597" h="3202496">
                <a:moveTo>
                  <a:pt x="601421" y="1611393"/>
                </a:moveTo>
                <a:lnTo>
                  <a:pt x="2596176" y="1611393"/>
                </a:lnTo>
                <a:cubicBezTo>
                  <a:pt x="2928331" y="1611393"/>
                  <a:pt x="3197594" y="1880656"/>
                  <a:pt x="3197594" y="2212811"/>
                </a:cubicBezTo>
                <a:lnTo>
                  <a:pt x="3197594" y="2776360"/>
                </a:lnTo>
                <a:lnTo>
                  <a:pt x="3197597" y="2776360"/>
                </a:lnTo>
                <a:lnTo>
                  <a:pt x="3197597" y="2914824"/>
                </a:lnTo>
                <a:lnTo>
                  <a:pt x="3197198" y="2914824"/>
                </a:lnTo>
                <a:lnTo>
                  <a:pt x="3197198" y="3202496"/>
                </a:lnTo>
                <a:lnTo>
                  <a:pt x="398" y="3202496"/>
                </a:lnTo>
                <a:lnTo>
                  <a:pt x="398" y="2914824"/>
                </a:lnTo>
                <a:lnTo>
                  <a:pt x="0" y="2914824"/>
                </a:lnTo>
                <a:lnTo>
                  <a:pt x="0" y="2212811"/>
                </a:lnTo>
                <a:cubicBezTo>
                  <a:pt x="0" y="1880656"/>
                  <a:pt x="269266" y="1611393"/>
                  <a:pt x="601421" y="1611393"/>
                </a:cubicBezTo>
                <a:close/>
                <a:moveTo>
                  <a:pt x="1598801" y="0"/>
                </a:moveTo>
                <a:cubicBezTo>
                  <a:pt x="1998649" y="0"/>
                  <a:pt x="2322791" y="324142"/>
                  <a:pt x="2322791" y="723993"/>
                </a:cubicBezTo>
                <a:cubicBezTo>
                  <a:pt x="2322791" y="1123843"/>
                  <a:pt x="1998649" y="1447985"/>
                  <a:pt x="1598801" y="1447985"/>
                </a:cubicBezTo>
                <a:cubicBezTo>
                  <a:pt x="1198951" y="1447985"/>
                  <a:pt x="874809" y="1123843"/>
                  <a:pt x="874809" y="723993"/>
                </a:cubicBezTo>
                <a:cubicBezTo>
                  <a:pt x="874809" y="324142"/>
                  <a:pt x="1198951" y="0"/>
                  <a:pt x="1598801" y="0"/>
                </a:cubicBezTo>
                <a:close/>
              </a:path>
            </a:pathLst>
          </a:cu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7" name="Round Same Side Corner Rectangle 8">
            <a:extLst>
              <a:ext uri="{FF2B5EF4-FFF2-40B4-BE49-F238E27FC236}">
                <a16:creationId xmlns="" xmlns:a16="http://schemas.microsoft.com/office/drawing/2014/main" id="{E4451B41-2F0A-4F98-8F16-0D0192492445}"/>
              </a:ext>
            </a:extLst>
          </p:cNvPr>
          <p:cNvSpPr/>
          <p:nvPr/>
        </p:nvSpPr>
        <p:spPr>
          <a:xfrm>
            <a:off x="2232412" y="1689638"/>
            <a:ext cx="522441" cy="523242"/>
          </a:xfrm>
          <a:custGeom>
            <a:avLst/>
            <a:gdLst/>
            <a:ahLst/>
            <a:cxnLst/>
            <a:rect l="l" t="t" r="r" b="b"/>
            <a:pathLst>
              <a:path w="3197597" h="3202496">
                <a:moveTo>
                  <a:pt x="601421" y="1611393"/>
                </a:moveTo>
                <a:lnTo>
                  <a:pt x="2596176" y="1611393"/>
                </a:lnTo>
                <a:cubicBezTo>
                  <a:pt x="2928331" y="1611393"/>
                  <a:pt x="3197594" y="1880656"/>
                  <a:pt x="3197594" y="2212811"/>
                </a:cubicBezTo>
                <a:lnTo>
                  <a:pt x="3197594" y="2776360"/>
                </a:lnTo>
                <a:lnTo>
                  <a:pt x="3197597" y="2776360"/>
                </a:lnTo>
                <a:lnTo>
                  <a:pt x="3197597" y="2914824"/>
                </a:lnTo>
                <a:lnTo>
                  <a:pt x="3197198" y="2914824"/>
                </a:lnTo>
                <a:lnTo>
                  <a:pt x="3197198" y="3202496"/>
                </a:lnTo>
                <a:lnTo>
                  <a:pt x="398" y="3202496"/>
                </a:lnTo>
                <a:lnTo>
                  <a:pt x="398" y="2914824"/>
                </a:lnTo>
                <a:lnTo>
                  <a:pt x="0" y="2914824"/>
                </a:lnTo>
                <a:lnTo>
                  <a:pt x="0" y="2212811"/>
                </a:lnTo>
                <a:cubicBezTo>
                  <a:pt x="0" y="1880656"/>
                  <a:pt x="269266" y="1611393"/>
                  <a:pt x="601421" y="1611393"/>
                </a:cubicBezTo>
                <a:close/>
                <a:moveTo>
                  <a:pt x="1598801" y="0"/>
                </a:moveTo>
                <a:cubicBezTo>
                  <a:pt x="1998649" y="0"/>
                  <a:pt x="2322791" y="324142"/>
                  <a:pt x="2322791" y="723993"/>
                </a:cubicBezTo>
                <a:cubicBezTo>
                  <a:pt x="2322791" y="1123843"/>
                  <a:pt x="1998649" y="1447985"/>
                  <a:pt x="1598801" y="1447985"/>
                </a:cubicBezTo>
                <a:cubicBezTo>
                  <a:pt x="1198951" y="1447985"/>
                  <a:pt x="874809" y="1123843"/>
                  <a:pt x="874809" y="723993"/>
                </a:cubicBezTo>
                <a:cubicBezTo>
                  <a:pt x="874809" y="324142"/>
                  <a:pt x="1198951" y="0"/>
                  <a:pt x="1598801" y="0"/>
                </a:cubicBezTo>
                <a:close/>
              </a:path>
            </a:pathLst>
          </a:cu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8" name="Round Same Side Corner Rectangle 8">
            <a:extLst>
              <a:ext uri="{FF2B5EF4-FFF2-40B4-BE49-F238E27FC236}">
                <a16:creationId xmlns="" xmlns:a16="http://schemas.microsoft.com/office/drawing/2014/main" id="{E4451B41-2F0A-4F98-8F16-0D0192492445}"/>
              </a:ext>
            </a:extLst>
          </p:cNvPr>
          <p:cNvSpPr/>
          <p:nvPr/>
        </p:nvSpPr>
        <p:spPr>
          <a:xfrm>
            <a:off x="4008090" y="1750503"/>
            <a:ext cx="522441" cy="523242"/>
          </a:xfrm>
          <a:custGeom>
            <a:avLst/>
            <a:gdLst/>
            <a:ahLst/>
            <a:cxnLst/>
            <a:rect l="l" t="t" r="r" b="b"/>
            <a:pathLst>
              <a:path w="3197597" h="3202496">
                <a:moveTo>
                  <a:pt x="601421" y="1611393"/>
                </a:moveTo>
                <a:lnTo>
                  <a:pt x="2596176" y="1611393"/>
                </a:lnTo>
                <a:cubicBezTo>
                  <a:pt x="2928331" y="1611393"/>
                  <a:pt x="3197594" y="1880656"/>
                  <a:pt x="3197594" y="2212811"/>
                </a:cubicBezTo>
                <a:lnTo>
                  <a:pt x="3197594" y="2776360"/>
                </a:lnTo>
                <a:lnTo>
                  <a:pt x="3197597" y="2776360"/>
                </a:lnTo>
                <a:lnTo>
                  <a:pt x="3197597" y="2914824"/>
                </a:lnTo>
                <a:lnTo>
                  <a:pt x="3197198" y="2914824"/>
                </a:lnTo>
                <a:lnTo>
                  <a:pt x="3197198" y="3202496"/>
                </a:lnTo>
                <a:lnTo>
                  <a:pt x="398" y="3202496"/>
                </a:lnTo>
                <a:lnTo>
                  <a:pt x="398" y="2914824"/>
                </a:lnTo>
                <a:lnTo>
                  <a:pt x="0" y="2914824"/>
                </a:lnTo>
                <a:lnTo>
                  <a:pt x="0" y="2212811"/>
                </a:lnTo>
                <a:cubicBezTo>
                  <a:pt x="0" y="1880656"/>
                  <a:pt x="269266" y="1611393"/>
                  <a:pt x="601421" y="1611393"/>
                </a:cubicBezTo>
                <a:close/>
                <a:moveTo>
                  <a:pt x="1598801" y="0"/>
                </a:moveTo>
                <a:cubicBezTo>
                  <a:pt x="1998649" y="0"/>
                  <a:pt x="2322791" y="324142"/>
                  <a:pt x="2322791" y="723993"/>
                </a:cubicBezTo>
                <a:cubicBezTo>
                  <a:pt x="2322791" y="1123843"/>
                  <a:pt x="1998649" y="1447985"/>
                  <a:pt x="1598801" y="1447985"/>
                </a:cubicBezTo>
                <a:cubicBezTo>
                  <a:pt x="1198951" y="1447985"/>
                  <a:pt x="874809" y="1123843"/>
                  <a:pt x="874809" y="723993"/>
                </a:cubicBezTo>
                <a:cubicBezTo>
                  <a:pt x="874809" y="324142"/>
                  <a:pt x="1198951" y="0"/>
                  <a:pt x="1598801" y="0"/>
                </a:cubicBezTo>
                <a:close/>
              </a:path>
            </a:pathLst>
          </a:cu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9" name="Round Same Side Corner Rectangle 8">
            <a:extLst>
              <a:ext uri="{FF2B5EF4-FFF2-40B4-BE49-F238E27FC236}">
                <a16:creationId xmlns="" xmlns:a16="http://schemas.microsoft.com/office/drawing/2014/main" id="{E4451B41-2F0A-4F98-8F16-0D0192492445}"/>
              </a:ext>
            </a:extLst>
          </p:cNvPr>
          <p:cNvSpPr/>
          <p:nvPr/>
        </p:nvSpPr>
        <p:spPr>
          <a:xfrm>
            <a:off x="3210291" y="2323404"/>
            <a:ext cx="522441" cy="523242"/>
          </a:xfrm>
          <a:custGeom>
            <a:avLst/>
            <a:gdLst/>
            <a:ahLst/>
            <a:cxnLst/>
            <a:rect l="l" t="t" r="r" b="b"/>
            <a:pathLst>
              <a:path w="3197597" h="3202496">
                <a:moveTo>
                  <a:pt x="601421" y="1611393"/>
                </a:moveTo>
                <a:lnTo>
                  <a:pt x="2596176" y="1611393"/>
                </a:lnTo>
                <a:cubicBezTo>
                  <a:pt x="2928331" y="1611393"/>
                  <a:pt x="3197594" y="1880656"/>
                  <a:pt x="3197594" y="2212811"/>
                </a:cubicBezTo>
                <a:lnTo>
                  <a:pt x="3197594" y="2776360"/>
                </a:lnTo>
                <a:lnTo>
                  <a:pt x="3197597" y="2776360"/>
                </a:lnTo>
                <a:lnTo>
                  <a:pt x="3197597" y="2914824"/>
                </a:lnTo>
                <a:lnTo>
                  <a:pt x="3197198" y="2914824"/>
                </a:lnTo>
                <a:lnTo>
                  <a:pt x="3197198" y="3202496"/>
                </a:lnTo>
                <a:lnTo>
                  <a:pt x="398" y="3202496"/>
                </a:lnTo>
                <a:lnTo>
                  <a:pt x="398" y="2914824"/>
                </a:lnTo>
                <a:lnTo>
                  <a:pt x="0" y="2914824"/>
                </a:lnTo>
                <a:lnTo>
                  <a:pt x="0" y="2212811"/>
                </a:lnTo>
                <a:cubicBezTo>
                  <a:pt x="0" y="1880656"/>
                  <a:pt x="269266" y="1611393"/>
                  <a:pt x="601421" y="1611393"/>
                </a:cubicBezTo>
                <a:close/>
                <a:moveTo>
                  <a:pt x="1598801" y="0"/>
                </a:moveTo>
                <a:cubicBezTo>
                  <a:pt x="1998649" y="0"/>
                  <a:pt x="2322791" y="324142"/>
                  <a:pt x="2322791" y="723993"/>
                </a:cubicBezTo>
                <a:cubicBezTo>
                  <a:pt x="2322791" y="1123843"/>
                  <a:pt x="1998649" y="1447985"/>
                  <a:pt x="1598801" y="1447985"/>
                </a:cubicBezTo>
                <a:cubicBezTo>
                  <a:pt x="1198951" y="1447985"/>
                  <a:pt x="874809" y="1123843"/>
                  <a:pt x="874809" y="723993"/>
                </a:cubicBezTo>
                <a:cubicBezTo>
                  <a:pt x="874809" y="324142"/>
                  <a:pt x="1198951" y="0"/>
                  <a:pt x="1598801" y="0"/>
                </a:cubicBezTo>
                <a:close/>
              </a:path>
            </a:pathLst>
          </a:cu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50" name="Round Same Side Corner Rectangle 8">
            <a:extLst>
              <a:ext uri="{FF2B5EF4-FFF2-40B4-BE49-F238E27FC236}">
                <a16:creationId xmlns="" xmlns:a16="http://schemas.microsoft.com/office/drawing/2014/main" id="{E4451B41-2F0A-4F98-8F16-0D0192492445}"/>
              </a:ext>
            </a:extLst>
          </p:cNvPr>
          <p:cNvSpPr/>
          <p:nvPr/>
        </p:nvSpPr>
        <p:spPr>
          <a:xfrm>
            <a:off x="8420817" y="2323404"/>
            <a:ext cx="522441" cy="523242"/>
          </a:xfrm>
          <a:custGeom>
            <a:avLst/>
            <a:gdLst/>
            <a:ahLst/>
            <a:cxnLst/>
            <a:rect l="l" t="t" r="r" b="b"/>
            <a:pathLst>
              <a:path w="3197597" h="3202496">
                <a:moveTo>
                  <a:pt x="601421" y="1611393"/>
                </a:moveTo>
                <a:lnTo>
                  <a:pt x="2596176" y="1611393"/>
                </a:lnTo>
                <a:cubicBezTo>
                  <a:pt x="2928331" y="1611393"/>
                  <a:pt x="3197594" y="1880656"/>
                  <a:pt x="3197594" y="2212811"/>
                </a:cubicBezTo>
                <a:lnTo>
                  <a:pt x="3197594" y="2776360"/>
                </a:lnTo>
                <a:lnTo>
                  <a:pt x="3197597" y="2776360"/>
                </a:lnTo>
                <a:lnTo>
                  <a:pt x="3197597" y="2914824"/>
                </a:lnTo>
                <a:lnTo>
                  <a:pt x="3197198" y="2914824"/>
                </a:lnTo>
                <a:lnTo>
                  <a:pt x="3197198" y="3202496"/>
                </a:lnTo>
                <a:lnTo>
                  <a:pt x="398" y="3202496"/>
                </a:lnTo>
                <a:lnTo>
                  <a:pt x="398" y="2914824"/>
                </a:lnTo>
                <a:lnTo>
                  <a:pt x="0" y="2914824"/>
                </a:lnTo>
                <a:lnTo>
                  <a:pt x="0" y="2212811"/>
                </a:lnTo>
                <a:cubicBezTo>
                  <a:pt x="0" y="1880656"/>
                  <a:pt x="269266" y="1611393"/>
                  <a:pt x="601421" y="1611393"/>
                </a:cubicBezTo>
                <a:close/>
                <a:moveTo>
                  <a:pt x="1598801" y="0"/>
                </a:moveTo>
                <a:cubicBezTo>
                  <a:pt x="1998649" y="0"/>
                  <a:pt x="2322791" y="324142"/>
                  <a:pt x="2322791" y="723993"/>
                </a:cubicBezTo>
                <a:cubicBezTo>
                  <a:pt x="2322791" y="1123843"/>
                  <a:pt x="1998649" y="1447985"/>
                  <a:pt x="1598801" y="1447985"/>
                </a:cubicBezTo>
                <a:cubicBezTo>
                  <a:pt x="1198951" y="1447985"/>
                  <a:pt x="874809" y="1123843"/>
                  <a:pt x="874809" y="723993"/>
                </a:cubicBezTo>
                <a:cubicBezTo>
                  <a:pt x="874809" y="324142"/>
                  <a:pt x="1198951" y="0"/>
                  <a:pt x="1598801"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54" name="Round Same Side Corner Rectangle 8">
            <a:extLst>
              <a:ext uri="{FF2B5EF4-FFF2-40B4-BE49-F238E27FC236}">
                <a16:creationId xmlns="" xmlns:a16="http://schemas.microsoft.com/office/drawing/2014/main" id="{E4451B41-2F0A-4F98-8F16-0D0192492445}"/>
              </a:ext>
            </a:extLst>
          </p:cNvPr>
          <p:cNvSpPr/>
          <p:nvPr/>
        </p:nvSpPr>
        <p:spPr>
          <a:xfrm>
            <a:off x="9412555" y="1750503"/>
            <a:ext cx="522441" cy="523242"/>
          </a:xfrm>
          <a:custGeom>
            <a:avLst/>
            <a:gdLst/>
            <a:ahLst/>
            <a:cxnLst/>
            <a:rect l="l" t="t" r="r" b="b"/>
            <a:pathLst>
              <a:path w="3197597" h="3202496">
                <a:moveTo>
                  <a:pt x="601421" y="1611393"/>
                </a:moveTo>
                <a:lnTo>
                  <a:pt x="2596176" y="1611393"/>
                </a:lnTo>
                <a:cubicBezTo>
                  <a:pt x="2928331" y="1611393"/>
                  <a:pt x="3197594" y="1880656"/>
                  <a:pt x="3197594" y="2212811"/>
                </a:cubicBezTo>
                <a:lnTo>
                  <a:pt x="3197594" y="2776360"/>
                </a:lnTo>
                <a:lnTo>
                  <a:pt x="3197597" y="2776360"/>
                </a:lnTo>
                <a:lnTo>
                  <a:pt x="3197597" y="2914824"/>
                </a:lnTo>
                <a:lnTo>
                  <a:pt x="3197198" y="2914824"/>
                </a:lnTo>
                <a:lnTo>
                  <a:pt x="3197198" y="3202496"/>
                </a:lnTo>
                <a:lnTo>
                  <a:pt x="398" y="3202496"/>
                </a:lnTo>
                <a:lnTo>
                  <a:pt x="398" y="2914824"/>
                </a:lnTo>
                <a:lnTo>
                  <a:pt x="0" y="2914824"/>
                </a:lnTo>
                <a:lnTo>
                  <a:pt x="0" y="2212811"/>
                </a:lnTo>
                <a:cubicBezTo>
                  <a:pt x="0" y="1880656"/>
                  <a:pt x="269266" y="1611393"/>
                  <a:pt x="601421" y="1611393"/>
                </a:cubicBezTo>
                <a:close/>
                <a:moveTo>
                  <a:pt x="1598801" y="0"/>
                </a:moveTo>
                <a:cubicBezTo>
                  <a:pt x="1998649" y="0"/>
                  <a:pt x="2322791" y="324142"/>
                  <a:pt x="2322791" y="723993"/>
                </a:cubicBezTo>
                <a:cubicBezTo>
                  <a:pt x="2322791" y="1123843"/>
                  <a:pt x="1998649" y="1447985"/>
                  <a:pt x="1598801" y="1447985"/>
                </a:cubicBezTo>
                <a:cubicBezTo>
                  <a:pt x="1198951" y="1447985"/>
                  <a:pt x="874809" y="1123843"/>
                  <a:pt x="874809" y="723993"/>
                </a:cubicBezTo>
                <a:cubicBezTo>
                  <a:pt x="874809" y="324142"/>
                  <a:pt x="1198951" y="0"/>
                  <a:pt x="1598801"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55" name="Round Same Side Corner Rectangle 8">
            <a:extLst>
              <a:ext uri="{FF2B5EF4-FFF2-40B4-BE49-F238E27FC236}">
                <a16:creationId xmlns="" xmlns:a16="http://schemas.microsoft.com/office/drawing/2014/main" id="{E4451B41-2F0A-4F98-8F16-0D0192492445}"/>
              </a:ext>
            </a:extLst>
          </p:cNvPr>
          <p:cNvSpPr/>
          <p:nvPr/>
        </p:nvSpPr>
        <p:spPr>
          <a:xfrm>
            <a:off x="7394962" y="1689638"/>
            <a:ext cx="522441" cy="523242"/>
          </a:xfrm>
          <a:custGeom>
            <a:avLst/>
            <a:gdLst/>
            <a:ahLst/>
            <a:cxnLst/>
            <a:rect l="l" t="t" r="r" b="b"/>
            <a:pathLst>
              <a:path w="3197597" h="3202496">
                <a:moveTo>
                  <a:pt x="601421" y="1611393"/>
                </a:moveTo>
                <a:lnTo>
                  <a:pt x="2596176" y="1611393"/>
                </a:lnTo>
                <a:cubicBezTo>
                  <a:pt x="2928331" y="1611393"/>
                  <a:pt x="3197594" y="1880656"/>
                  <a:pt x="3197594" y="2212811"/>
                </a:cubicBezTo>
                <a:lnTo>
                  <a:pt x="3197594" y="2776360"/>
                </a:lnTo>
                <a:lnTo>
                  <a:pt x="3197597" y="2776360"/>
                </a:lnTo>
                <a:lnTo>
                  <a:pt x="3197597" y="2914824"/>
                </a:lnTo>
                <a:lnTo>
                  <a:pt x="3197198" y="2914824"/>
                </a:lnTo>
                <a:lnTo>
                  <a:pt x="3197198" y="3202496"/>
                </a:lnTo>
                <a:lnTo>
                  <a:pt x="398" y="3202496"/>
                </a:lnTo>
                <a:lnTo>
                  <a:pt x="398" y="2914824"/>
                </a:lnTo>
                <a:lnTo>
                  <a:pt x="0" y="2914824"/>
                </a:lnTo>
                <a:lnTo>
                  <a:pt x="0" y="2212811"/>
                </a:lnTo>
                <a:cubicBezTo>
                  <a:pt x="0" y="1880656"/>
                  <a:pt x="269266" y="1611393"/>
                  <a:pt x="601421" y="1611393"/>
                </a:cubicBezTo>
                <a:close/>
                <a:moveTo>
                  <a:pt x="1598801" y="0"/>
                </a:moveTo>
                <a:cubicBezTo>
                  <a:pt x="1998649" y="0"/>
                  <a:pt x="2322791" y="324142"/>
                  <a:pt x="2322791" y="723993"/>
                </a:cubicBezTo>
                <a:cubicBezTo>
                  <a:pt x="2322791" y="1123843"/>
                  <a:pt x="1998649" y="1447985"/>
                  <a:pt x="1598801" y="1447985"/>
                </a:cubicBezTo>
                <a:cubicBezTo>
                  <a:pt x="1198951" y="1447985"/>
                  <a:pt x="874809" y="1123843"/>
                  <a:pt x="874809" y="723993"/>
                </a:cubicBezTo>
                <a:cubicBezTo>
                  <a:pt x="874809" y="324142"/>
                  <a:pt x="1198951" y="0"/>
                  <a:pt x="1598801"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56" name="Round Same Side Corner Rectangle 8">
            <a:extLst>
              <a:ext uri="{FF2B5EF4-FFF2-40B4-BE49-F238E27FC236}">
                <a16:creationId xmlns="" xmlns:a16="http://schemas.microsoft.com/office/drawing/2014/main" id="{E4451B41-2F0A-4F98-8F16-0D0192492445}"/>
              </a:ext>
            </a:extLst>
          </p:cNvPr>
          <p:cNvSpPr/>
          <p:nvPr/>
        </p:nvSpPr>
        <p:spPr>
          <a:xfrm>
            <a:off x="8420818" y="1304216"/>
            <a:ext cx="522441" cy="523242"/>
          </a:xfrm>
          <a:custGeom>
            <a:avLst/>
            <a:gdLst/>
            <a:ahLst/>
            <a:cxnLst/>
            <a:rect l="l" t="t" r="r" b="b"/>
            <a:pathLst>
              <a:path w="3197597" h="3202496">
                <a:moveTo>
                  <a:pt x="601421" y="1611393"/>
                </a:moveTo>
                <a:lnTo>
                  <a:pt x="2596176" y="1611393"/>
                </a:lnTo>
                <a:cubicBezTo>
                  <a:pt x="2928331" y="1611393"/>
                  <a:pt x="3197594" y="1880656"/>
                  <a:pt x="3197594" y="2212811"/>
                </a:cubicBezTo>
                <a:lnTo>
                  <a:pt x="3197594" y="2776360"/>
                </a:lnTo>
                <a:lnTo>
                  <a:pt x="3197597" y="2776360"/>
                </a:lnTo>
                <a:lnTo>
                  <a:pt x="3197597" y="2914824"/>
                </a:lnTo>
                <a:lnTo>
                  <a:pt x="3197198" y="2914824"/>
                </a:lnTo>
                <a:lnTo>
                  <a:pt x="3197198" y="3202496"/>
                </a:lnTo>
                <a:lnTo>
                  <a:pt x="398" y="3202496"/>
                </a:lnTo>
                <a:lnTo>
                  <a:pt x="398" y="2914824"/>
                </a:lnTo>
                <a:lnTo>
                  <a:pt x="0" y="2914824"/>
                </a:lnTo>
                <a:lnTo>
                  <a:pt x="0" y="2212811"/>
                </a:lnTo>
                <a:cubicBezTo>
                  <a:pt x="0" y="1880656"/>
                  <a:pt x="269266" y="1611393"/>
                  <a:pt x="601421" y="1611393"/>
                </a:cubicBezTo>
                <a:close/>
                <a:moveTo>
                  <a:pt x="1598801" y="0"/>
                </a:moveTo>
                <a:cubicBezTo>
                  <a:pt x="1998649" y="0"/>
                  <a:pt x="2322791" y="324142"/>
                  <a:pt x="2322791" y="723993"/>
                </a:cubicBezTo>
                <a:cubicBezTo>
                  <a:pt x="2322791" y="1123843"/>
                  <a:pt x="1998649" y="1447985"/>
                  <a:pt x="1598801" y="1447985"/>
                </a:cubicBezTo>
                <a:cubicBezTo>
                  <a:pt x="1198951" y="1447985"/>
                  <a:pt x="874809" y="1123843"/>
                  <a:pt x="874809" y="723993"/>
                </a:cubicBezTo>
                <a:cubicBezTo>
                  <a:pt x="874809" y="324142"/>
                  <a:pt x="1198951" y="0"/>
                  <a:pt x="1598801"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Tree>
    <p:extLst>
      <p:ext uri="{BB962C8B-B14F-4D97-AF65-F5344CB8AC3E}">
        <p14:creationId xmlns:p14="http://schemas.microsoft.com/office/powerpoint/2010/main" xmlns="" val="41015011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206381AD-4C2B-4745-99B1-0BBCE6131A71}"/>
              </a:ext>
            </a:extLst>
          </p:cNvPr>
          <p:cNvSpPr>
            <a:spLocks noGrp="1"/>
          </p:cNvSpPr>
          <p:nvPr>
            <p:ph type="body" sz="quarter" idx="10"/>
          </p:nvPr>
        </p:nvSpPr>
        <p:spPr>
          <a:xfrm>
            <a:off x="4326085" y="171701"/>
            <a:ext cx="4328549" cy="724247"/>
          </a:xfrm>
          <a:prstGeom prst="rect">
            <a:avLst/>
          </a:prstGeom>
        </p:spPr>
        <p:txBody>
          <a:bodyPr/>
          <a:lstStyle/>
          <a:p>
            <a:pPr algn="ctr"/>
            <a:r>
              <a:rPr lang="en-US" b="1" dirty="0">
                <a:solidFill>
                  <a:srgbClr val="009900"/>
                </a:solidFill>
              </a:rPr>
              <a:t>Conclusion</a:t>
            </a:r>
            <a:endParaRPr lang="en-US" dirty="0">
              <a:solidFill>
                <a:srgbClr val="009900"/>
              </a:solidFill>
            </a:endParaRPr>
          </a:p>
        </p:txBody>
      </p:sp>
      <p:sp>
        <p:nvSpPr>
          <p:cNvPr id="3" name="Right Arrow 3">
            <a:extLst>
              <a:ext uri="{FF2B5EF4-FFF2-40B4-BE49-F238E27FC236}">
                <a16:creationId xmlns="" xmlns:a16="http://schemas.microsoft.com/office/drawing/2014/main" id="{58C8B471-58F0-4138-8DFC-7EED8E0FFF52}"/>
              </a:ext>
            </a:extLst>
          </p:cNvPr>
          <p:cNvSpPr/>
          <p:nvPr/>
        </p:nvSpPr>
        <p:spPr>
          <a:xfrm>
            <a:off x="1000392" y="2393591"/>
            <a:ext cx="4244266" cy="3096344"/>
          </a:xfrm>
          <a:prstGeom prst="rightArrow">
            <a:avLst>
              <a:gd name="adj1" fmla="val 73994"/>
              <a:gd name="adj2" fmla="val 38003"/>
            </a:avLst>
          </a:prstGeom>
          <a:solidFill>
            <a:schemeClr val="accent4"/>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1200"/>
          </a:p>
        </p:txBody>
      </p:sp>
      <p:sp>
        <p:nvSpPr>
          <p:cNvPr id="4" name="Rounded Rectangle 4">
            <a:extLst>
              <a:ext uri="{FF2B5EF4-FFF2-40B4-BE49-F238E27FC236}">
                <a16:creationId xmlns="" xmlns:a16="http://schemas.microsoft.com/office/drawing/2014/main" id="{A8F60983-FE55-4C4A-AE61-778F6AA3BAC9}"/>
              </a:ext>
            </a:extLst>
          </p:cNvPr>
          <p:cNvSpPr/>
          <p:nvPr/>
        </p:nvSpPr>
        <p:spPr>
          <a:xfrm>
            <a:off x="5510412" y="1859944"/>
            <a:ext cx="5662414" cy="4184324"/>
          </a:xfrm>
          <a:prstGeom prst="roundRect">
            <a:avLst>
              <a:gd name="adj" fmla="val 10416"/>
            </a:avLst>
          </a:prstGeom>
          <a:solidFill>
            <a:schemeClr val="bg1">
              <a:lumMod val="9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1200"/>
          </a:p>
        </p:txBody>
      </p:sp>
      <p:sp>
        <p:nvSpPr>
          <p:cNvPr id="5" name="Rounded Rectangle 11">
            <a:extLst>
              <a:ext uri="{FF2B5EF4-FFF2-40B4-BE49-F238E27FC236}">
                <a16:creationId xmlns="" xmlns:a16="http://schemas.microsoft.com/office/drawing/2014/main" id="{C33E6809-3E85-450B-AE7D-47F66A440AD1}"/>
              </a:ext>
            </a:extLst>
          </p:cNvPr>
          <p:cNvSpPr/>
          <p:nvPr/>
        </p:nvSpPr>
        <p:spPr>
          <a:xfrm>
            <a:off x="5781676" y="2089580"/>
            <a:ext cx="5119886" cy="1103428"/>
          </a:xfrm>
          <a:custGeom>
            <a:avLst/>
            <a:gdLst/>
            <a:ahLst/>
            <a:cxnLst/>
            <a:rect l="l" t="t" r="r" b="b"/>
            <a:pathLst>
              <a:path w="4320480" h="1296000">
                <a:moveTo>
                  <a:pt x="291768" y="0"/>
                </a:moveTo>
                <a:lnTo>
                  <a:pt x="4028712" y="0"/>
                </a:lnTo>
                <a:cubicBezTo>
                  <a:pt x="4189851" y="0"/>
                  <a:pt x="4320480" y="130629"/>
                  <a:pt x="4320480" y="291768"/>
                </a:cubicBezTo>
                <a:lnTo>
                  <a:pt x="4320480" y="1004232"/>
                </a:lnTo>
                <a:cubicBezTo>
                  <a:pt x="4320480" y="1165371"/>
                  <a:pt x="4189851" y="1296000"/>
                  <a:pt x="4028712" y="1296000"/>
                </a:cubicBezTo>
                <a:lnTo>
                  <a:pt x="291768" y="1296000"/>
                </a:lnTo>
                <a:cubicBezTo>
                  <a:pt x="130629" y="1296000"/>
                  <a:pt x="0" y="1165371"/>
                  <a:pt x="0" y="1004232"/>
                </a:cubicBezTo>
                <a:lnTo>
                  <a:pt x="0" y="769158"/>
                </a:lnTo>
                <a:lnTo>
                  <a:pt x="401179" y="769158"/>
                </a:lnTo>
                <a:lnTo>
                  <a:pt x="401179" y="890316"/>
                </a:lnTo>
                <a:lnTo>
                  <a:pt x="643495" y="648000"/>
                </a:lnTo>
                <a:lnTo>
                  <a:pt x="401179" y="405684"/>
                </a:lnTo>
                <a:lnTo>
                  <a:pt x="401179" y="526842"/>
                </a:lnTo>
                <a:lnTo>
                  <a:pt x="0" y="526842"/>
                </a:lnTo>
                <a:lnTo>
                  <a:pt x="0" y="291768"/>
                </a:lnTo>
                <a:cubicBezTo>
                  <a:pt x="0" y="130629"/>
                  <a:pt x="130629" y="0"/>
                  <a:pt x="291768" y="0"/>
                </a:cubicBezTo>
                <a:close/>
              </a:path>
            </a:pathLst>
          </a:custGeom>
          <a:solidFill>
            <a:srgbClr val="00990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1200" dirty="0"/>
          </a:p>
        </p:txBody>
      </p:sp>
      <p:sp>
        <p:nvSpPr>
          <p:cNvPr id="6" name="Rounded Rectangle 13">
            <a:extLst>
              <a:ext uri="{FF2B5EF4-FFF2-40B4-BE49-F238E27FC236}">
                <a16:creationId xmlns="" xmlns:a16="http://schemas.microsoft.com/office/drawing/2014/main" id="{CE785C9D-17DB-4ADF-8C96-6620A6442886}"/>
              </a:ext>
            </a:extLst>
          </p:cNvPr>
          <p:cNvSpPr/>
          <p:nvPr/>
        </p:nvSpPr>
        <p:spPr>
          <a:xfrm>
            <a:off x="5781676" y="3423455"/>
            <a:ext cx="5119886" cy="1103428"/>
          </a:xfrm>
          <a:custGeom>
            <a:avLst/>
            <a:gdLst/>
            <a:ahLst/>
            <a:cxnLst/>
            <a:rect l="l" t="t" r="r" b="b"/>
            <a:pathLst>
              <a:path w="4320480" h="1296000">
                <a:moveTo>
                  <a:pt x="291768" y="0"/>
                </a:moveTo>
                <a:lnTo>
                  <a:pt x="4028712" y="0"/>
                </a:lnTo>
                <a:cubicBezTo>
                  <a:pt x="4189851" y="0"/>
                  <a:pt x="4320480" y="130629"/>
                  <a:pt x="4320480" y="291768"/>
                </a:cubicBezTo>
                <a:lnTo>
                  <a:pt x="4320480" y="1004232"/>
                </a:lnTo>
                <a:cubicBezTo>
                  <a:pt x="4320480" y="1165371"/>
                  <a:pt x="4189851" y="1296000"/>
                  <a:pt x="4028712" y="1296000"/>
                </a:cubicBezTo>
                <a:lnTo>
                  <a:pt x="291768" y="1296000"/>
                </a:lnTo>
                <a:cubicBezTo>
                  <a:pt x="130629" y="1296000"/>
                  <a:pt x="0" y="1165371"/>
                  <a:pt x="0" y="1004232"/>
                </a:cubicBezTo>
                <a:lnTo>
                  <a:pt x="0" y="769158"/>
                </a:lnTo>
                <a:lnTo>
                  <a:pt x="405756" y="769158"/>
                </a:lnTo>
                <a:lnTo>
                  <a:pt x="405756" y="890316"/>
                </a:lnTo>
                <a:lnTo>
                  <a:pt x="648072" y="648000"/>
                </a:lnTo>
                <a:lnTo>
                  <a:pt x="405756" y="405684"/>
                </a:lnTo>
                <a:lnTo>
                  <a:pt x="405756" y="526842"/>
                </a:lnTo>
                <a:lnTo>
                  <a:pt x="0" y="526842"/>
                </a:lnTo>
                <a:lnTo>
                  <a:pt x="0" y="291768"/>
                </a:lnTo>
                <a:cubicBezTo>
                  <a:pt x="0" y="130629"/>
                  <a:pt x="130629" y="0"/>
                  <a:pt x="291768" y="0"/>
                </a:cubicBezTo>
                <a:close/>
              </a:path>
            </a:pathLst>
          </a:custGeom>
          <a:solidFill>
            <a:schemeClr val="accent2"/>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1200" dirty="0"/>
          </a:p>
        </p:txBody>
      </p:sp>
      <p:sp>
        <p:nvSpPr>
          <p:cNvPr id="7" name="Rounded Rectangle 14">
            <a:extLst>
              <a:ext uri="{FF2B5EF4-FFF2-40B4-BE49-F238E27FC236}">
                <a16:creationId xmlns="" xmlns:a16="http://schemas.microsoft.com/office/drawing/2014/main" id="{43F8E152-E762-43E6-B250-CDC974EB63E3}"/>
              </a:ext>
            </a:extLst>
          </p:cNvPr>
          <p:cNvSpPr/>
          <p:nvPr/>
        </p:nvSpPr>
        <p:spPr>
          <a:xfrm>
            <a:off x="5781676" y="4757331"/>
            <a:ext cx="5119886" cy="1103428"/>
          </a:xfrm>
          <a:custGeom>
            <a:avLst/>
            <a:gdLst/>
            <a:ahLst/>
            <a:cxnLst/>
            <a:rect l="l" t="t" r="r" b="b"/>
            <a:pathLst>
              <a:path w="4320480" h="1296000">
                <a:moveTo>
                  <a:pt x="291768" y="0"/>
                </a:moveTo>
                <a:lnTo>
                  <a:pt x="4028712" y="0"/>
                </a:lnTo>
                <a:cubicBezTo>
                  <a:pt x="4189851" y="0"/>
                  <a:pt x="4320480" y="130629"/>
                  <a:pt x="4320480" y="291768"/>
                </a:cubicBezTo>
                <a:lnTo>
                  <a:pt x="4320480" y="1004232"/>
                </a:lnTo>
                <a:cubicBezTo>
                  <a:pt x="4320480" y="1165371"/>
                  <a:pt x="4189851" y="1296000"/>
                  <a:pt x="4028712" y="1296000"/>
                </a:cubicBezTo>
                <a:lnTo>
                  <a:pt x="291768" y="1296000"/>
                </a:lnTo>
                <a:cubicBezTo>
                  <a:pt x="130629" y="1296000"/>
                  <a:pt x="0" y="1165371"/>
                  <a:pt x="0" y="1004232"/>
                </a:cubicBezTo>
                <a:lnTo>
                  <a:pt x="0" y="769158"/>
                </a:lnTo>
                <a:lnTo>
                  <a:pt x="405756" y="769158"/>
                </a:lnTo>
                <a:lnTo>
                  <a:pt x="405756" y="890316"/>
                </a:lnTo>
                <a:lnTo>
                  <a:pt x="648072" y="648000"/>
                </a:lnTo>
                <a:lnTo>
                  <a:pt x="405756" y="405684"/>
                </a:lnTo>
                <a:lnTo>
                  <a:pt x="405756" y="526842"/>
                </a:lnTo>
                <a:lnTo>
                  <a:pt x="0" y="526842"/>
                </a:lnTo>
                <a:lnTo>
                  <a:pt x="0" y="291768"/>
                </a:lnTo>
                <a:cubicBezTo>
                  <a:pt x="0" y="130629"/>
                  <a:pt x="130629" y="0"/>
                  <a:pt x="291768" y="0"/>
                </a:cubicBezTo>
                <a:close/>
              </a:path>
            </a:pathLst>
          </a:custGeom>
          <a:solidFill>
            <a:srgbClr val="00990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1200" dirty="0"/>
          </a:p>
        </p:txBody>
      </p:sp>
      <p:sp>
        <p:nvSpPr>
          <p:cNvPr id="9" name="TextBox 8">
            <a:extLst>
              <a:ext uri="{FF2B5EF4-FFF2-40B4-BE49-F238E27FC236}">
                <a16:creationId xmlns="" xmlns:a16="http://schemas.microsoft.com/office/drawing/2014/main" id="{E1E964CF-34B8-4C62-938F-E2E526746E9C}"/>
              </a:ext>
            </a:extLst>
          </p:cNvPr>
          <p:cNvSpPr txBox="1"/>
          <p:nvPr/>
        </p:nvSpPr>
        <p:spPr>
          <a:xfrm>
            <a:off x="6595050" y="2225795"/>
            <a:ext cx="3865675" cy="830997"/>
          </a:xfrm>
          <a:prstGeom prst="rect">
            <a:avLst/>
          </a:prstGeom>
          <a:noFill/>
        </p:spPr>
        <p:txBody>
          <a:bodyPr wrap="square" rtlCol="0">
            <a:spAutoFit/>
          </a:bodyPr>
          <a:lstStyle/>
          <a:p>
            <a:pPr lvl="0"/>
            <a:r>
              <a:rPr lang="en-IN" sz="1600" dirty="0"/>
              <a:t>There is a positive and significant influence of work life balance on job satisfaction of millennial </a:t>
            </a:r>
            <a:r>
              <a:rPr lang="en-IN" sz="1600" dirty="0" err="1"/>
              <a:t>Gojek</a:t>
            </a:r>
            <a:r>
              <a:rPr lang="en-IN" sz="1600" dirty="0"/>
              <a:t> drivers</a:t>
            </a:r>
            <a:r>
              <a:rPr lang="en-IN" sz="1600" dirty="0" smtClean="0"/>
              <a:t>.</a:t>
            </a:r>
            <a:endParaRPr lang="en-US" sz="1600" dirty="0"/>
          </a:p>
        </p:txBody>
      </p:sp>
      <p:sp>
        <p:nvSpPr>
          <p:cNvPr id="12" name="TextBox 11">
            <a:extLst>
              <a:ext uri="{FF2B5EF4-FFF2-40B4-BE49-F238E27FC236}">
                <a16:creationId xmlns="" xmlns:a16="http://schemas.microsoft.com/office/drawing/2014/main" id="{41882FD4-989D-46F3-9713-F1AA8CD4DD7D}"/>
              </a:ext>
            </a:extLst>
          </p:cNvPr>
          <p:cNvSpPr txBox="1"/>
          <p:nvPr/>
        </p:nvSpPr>
        <p:spPr>
          <a:xfrm>
            <a:off x="6595050" y="3549307"/>
            <a:ext cx="3865674" cy="830997"/>
          </a:xfrm>
          <a:prstGeom prst="rect">
            <a:avLst/>
          </a:prstGeom>
          <a:noFill/>
        </p:spPr>
        <p:txBody>
          <a:bodyPr wrap="square" rtlCol="0">
            <a:spAutoFit/>
          </a:bodyPr>
          <a:lstStyle/>
          <a:p>
            <a:pPr lvl="0"/>
            <a:r>
              <a:rPr lang="en-IN" sz="1600" dirty="0">
                <a:solidFill>
                  <a:srgbClr val="009900"/>
                </a:solidFill>
              </a:rPr>
              <a:t>There is a positive and significant effect of financial compensation on job satisfaction of millennial </a:t>
            </a:r>
            <a:r>
              <a:rPr lang="en-IN" sz="1600" dirty="0" err="1">
                <a:solidFill>
                  <a:srgbClr val="009900"/>
                </a:solidFill>
              </a:rPr>
              <a:t>Gojek</a:t>
            </a:r>
            <a:r>
              <a:rPr lang="en-IN" sz="1600" dirty="0">
                <a:solidFill>
                  <a:srgbClr val="009900"/>
                </a:solidFill>
              </a:rPr>
              <a:t> drivers</a:t>
            </a:r>
            <a:r>
              <a:rPr lang="en-IN" sz="1600" dirty="0" smtClean="0">
                <a:solidFill>
                  <a:srgbClr val="009900"/>
                </a:solidFill>
              </a:rPr>
              <a:t>.</a:t>
            </a:r>
            <a:endParaRPr lang="en-US" sz="1600" dirty="0">
              <a:solidFill>
                <a:srgbClr val="009900"/>
              </a:solidFill>
            </a:endParaRPr>
          </a:p>
        </p:txBody>
      </p:sp>
      <p:sp>
        <p:nvSpPr>
          <p:cNvPr id="15" name="TextBox 14">
            <a:extLst>
              <a:ext uri="{FF2B5EF4-FFF2-40B4-BE49-F238E27FC236}">
                <a16:creationId xmlns="" xmlns:a16="http://schemas.microsoft.com/office/drawing/2014/main" id="{6951A414-A284-4863-9D6E-5E6D8C1E6416}"/>
              </a:ext>
            </a:extLst>
          </p:cNvPr>
          <p:cNvSpPr txBox="1"/>
          <p:nvPr/>
        </p:nvSpPr>
        <p:spPr>
          <a:xfrm>
            <a:off x="6595047" y="4757331"/>
            <a:ext cx="4306513" cy="1015663"/>
          </a:xfrm>
          <a:prstGeom prst="rect">
            <a:avLst/>
          </a:prstGeom>
          <a:noFill/>
        </p:spPr>
        <p:txBody>
          <a:bodyPr wrap="square" rtlCol="0">
            <a:spAutoFit/>
          </a:bodyPr>
          <a:lstStyle/>
          <a:p>
            <a:pPr lvl="0"/>
            <a:r>
              <a:rPr lang="en-IN" sz="1500" dirty="0"/>
              <a:t>There is a positive and significant effect of work life balance and financial compensation on job satisfaction of millennial </a:t>
            </a:r>
            <a:r>
              <a:rPr lang="en-IN" sz="1500" dirty="0" err="1"/>
              <a:t>Gojek</a:t>
            </a:r>
            <a:r>
              <a:rPr lang="en-IN" sz="1500" dirty="0"/>
              <a:t> drivers through performance as an intervening variable</a:t>
            </a:r>
            <a:r>
              <a:rPr lang="en-IN" sz="1500" dirty="0" smtClean="0"/>
              <a:t>.</a:t>
            </a:r>
            <a:endParaRPr lang="en-US" sz="1500" dirty="0"/>
          </a:p>
        </p:txBody>
      </p:sp>
      <p:sp>
        <p:nvSpPr>
          <p:cNvPr id="18" name="Rounded Rectangle 18">
            <a:extLst>
              <a:ext uri="{FF2B5EF4-FFF2-40B4-BE49-F238E27FC236}">
                <a16:creationId xmlns="" xmlns:a16="http://schemas.microsoft.com/office/drawing/2014/main" id="{5327EB6D-74CC-434B-8CEC-91D2104D8BA8}"/>
              </a:ext>
            </a:extLst>
          </p:cNvPr>
          <p:cNvSpPr/>
          <p:nvPr/>
        </p:nvSpPr>
        <p:spPr>
          <a:xfrm>
            <a:off x="1396394" y="3196608"/>
            <a:ext cx="3202902" cy="1439183"/>
          </a:xfrm>
          <a:prstGeom prst="roundRect">
            <a:avLst>
              <a:gd name="adj" fmla="val 50000"/>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1400"/>
          </a:p>
        </p:txBody>
      </p:sp>
      <p:sp>
        <p:nvSpPr>
          <p:cNvPr id="21" name="TextBox 20">
            <a:extLst>
              <a:ext uri="{FF2B5EF4-FFF2-40B4-BE49-F238E27FC236}">
                <a16:creationId xmlns="" xmlns:a16="http://schemas.microsoft.com/office/drawing/2014/main" id="{DBBDADDB-C392-4B24-A28F-CA2304AE6C01}"/>
              </a:ext>
            </a:extLst>
          </p:cNvPr>
          <p:cNvSpPr txBox="1"/>
          <p:nvPr/>
        </p:nvSpPr>
        <p:spPr>
          <a:xfrm>
            <a:off x="1373673" y="3473739"/>
            <a:ext cx="3225623" cy="954107"/>
          </a:xfrm>
          <a:prstGeom prst="rect">
            <a:avLst/>
          </a:prstGeom>
          <a:noFill/>
        </p:spPr>
        <p:txBody>
          <a:bodyPr wrap="square" rtlCol="0">
            <a:spAutoFit/>
          </a:bodyPr>
          <a:lstStyle/>
          <a:p>
            <a:pPr algn="ctr"/>
            <a:r>
              <a:rPr lang="en-IN" sz="1400" dirty="0"/>
              <a:t>The results of the research that have been carried out are able to answer the proposed hypothesis with the following conclusions</a:t>
            </a:r>
            <a:r>
              <a:rPr lang="en-IN" sz="1400" dirty="0" smtClean="0"/>
              <a:t>:</a:t>
            </a:r>
            <a:endParaRPr lang="en-US" sz="1400" dirty="0"/>
          </a:p>
        </p:txBody>
      </p:sp>
    </p:spTree>
    <p:extLst>
      <p:ext uri="{BB962C8B-B14F-4D97-AF65-F5344CB8AC3E}">
        <p14:creationId xmlns:p14="http://schemas.microsoft.com/office/powerpoint/2010/main" xmlns="" val="30908502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 xmlns:a16="http://schemas.microsoft.com/office/drawing/2014/main" id="{AC9FB8BC-F2BA-46BD-A620-94D74F830DE8}"/>
              </a:ext>
            </a:extLst>
          </p:cNvPr>
          <p:cNvGrpSpPr/>
          <p:nvPr/>
        </p:nvGrpSpPr>
        <p:grpSpPr>
          <a:xfrm>
            <a:off x="638051" y="2522052"/>
            <a:ext cx="5871476" cy="3535847"/>
            <a:chOff x="4098364" y="1571764"/>
            <a:chExt cx="7301609" cy="4397082"/>
          </a:xfrm>
        </p:grpSpPr>
        <p:grpSp>
          <p:nvGrpSpPr>
            <p:cNvPr id="4" name="Graphic 55">
              <a:extLst>
                <a:ext uri="{FF2B5EF4-FFF2-40B4-BE49-F238E27FC236}">
                  <a16:creationId xmlns="" xmlns:a16="http://schemas.microsoft.com/office/drawing/2014/main" id="{AA339EFD-E02E-4BBD-B8E9-AF4514BDC158}"/>
                </a:ext>
              </a:extLst>
            </p:cNvPr>
            <p:cNvGrpSpPr/>
            <p:nvPr/>
          </p:nvGrpSpPr>
          <p:grpSpPr>
            <a:xfrm>
              <a:off x="4910815" y="1571764"/>
              <a:ext cx="5616422" cy="3644404"/>
              <a:chOff x="5769768" y="3217068"/>
              <a:chExt cx="651510" cy="422754"/>
            </a:xfrm>
          </p:grpSpPr>
          <p:sp>
            <p:nvSpPr>
              <p:cNvPr id="29" name="Freeform: Shape 28">
                <a:extLst>
                  <a:ext uri="{FF2B5EF4-FFF2-40B4-BE49-F238E27FC236}">
                    <a16:creationId xmlns="" xmlns:a16="http://schemas.microsoft.com/office/drawing/2014/main" id="{28ECB40B-DA7E-4254-98B5-AD959C77D458}"/>
                  </a:ext>
                </a:extLst>
              </p:cNvPr>
              <p:cNvSpPr/>
              <p:nvPr/>
            </p:nvSpPr>
            <p:spPr>
              <a:xfrm>
                <a:off x="5769768" y="3217068"/>
                <a:ext cx="647700" cy="419100"/>
              </a:xfrm>
              <a:custGeom>
                <a:avLst/>
                <a:gdLst>
                  <a:gd name="connsiteX0" fmla="*/ 639604 w 647700"/>
                  <a:gd name="connsiteY0" fmla="*/ 417671 h 419100"/>
                  <a:gd name="connsiteX1" fmla="*/ 14764 w 647700"/>
                  <a:gd name="connsiteY1" fmla="*/ 417671 h 419100"/>
                  <a:gd name="connsiteX2" fmla="*/ 7144 w 647700"/>
                  <a:gd name="connsiteY2" fmla="*/ 410051 h 419100"/>
                  <a:gd name="connsiteX3" fmla="*/ 7144 w 647700"/>
                  <a:gd name="connsiteY3" fmla="*/ 38576 h 419100"/>
                  <a:gd name="connsiteX4" fmla="*/ 37624 w 647700"/>
                  <a:gd name="connsiteY4" fmla="*/ 7144 h 419100"/>
                  <a:gd name="connsiteX5" fmla="*/ 616744 w 647700"/>
                  <a:gd name="connsiteY5" fmla="*/ 7144 h 419100"/>
                  <a:gd name="connsiteX6" fmla="*/ 647224 w 647700"/>
                  <a:gd name="connsiteY6" fmla="*/ 37624 h 419100"/>
                  <a:gd name="connsiteX7" fmla="*/ 647224 w 647700"/>
                  <a:gd name="connsiteY7" fmla="*/ 409099 h 419100"/>
                  <a:gd name="connsiteX8" fmla="*/ 639604 w 647700"/>
                  <a:gd name="connsiteY8" fmla="*/ 417671 h 41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7700" h="419100">
                    <a:moveTo>
                      <a:pt x="639604" y="417671"/>
                    </a:moveTo>
                    <a:lnTo>
                      <a:pt x="14764" y="417671"/>
                    </a:lnTo>
                    <a:cubicBezTo>
                      <a:pt x="10954" y="417671"/>
                      <a:pt x="7144" y="413861"/>
                      <a:pt x="7144" y="410051"/>
                    </a:cubicBezTo>
                    <a:lnTo>
                      <a:pt x="7144" y="38576"/>
                    </a:lnTo>
                    <a:cubicBezTo>
                      <a:pt x="7144" y="20479"/>
                      <a:pt x="20479" y="7144"/>
                      <a:pt x="37624" y="7144"/>
                    </a:cubicBezTo>
                    <a:lnTo>
                      <a:pt x="616744" y="7144"/>
                    </a:lnTo>
                    <a:cubicBezTo>
                      <a:pt x="633889" y="7144"/>
                      <a:pt x="647224" y="20479"/>
                      <a:pt x="647224" y="37624"/>
                    </a:cubicBezTo>
                    <a:lnTo>
                      <a:pt x="647224" y="409099"/>
                    </a:lnTo>
                    <a:cubicBezTo>
                      <a:pt x="647224" y="413861"/>
                      <a:pt x="643414" y="417671"/>
                      <a:pt x="639604" y="417671"/>
                    </a:cubicBezTo>
                    <a:close/>
                  </a:path>
                </a:pathLst>
              </a:custGeom>
              <a:solidFill>
                <a:srgbClr val="808080"/>
              </a:solidFill>
              <a:ln w="9525" cap="flat">
                <a:noFill/>
                <a:prstDash val="solid"/>
                <a:miter/>
              </a:ln>
            </p:spPr>
            <p:txBody>
              <a:bodyPr rtlCol="0" anchor="ctr"/>
              <a:lstStyle/>
              <a:p>
                <a:endParaRPr lang="en-US" b="1"/>
              </a:p>
            </p:txBody>
          </p:sp>
          <p:sp>
            <p:nvSpPr>
              <p:cNvPr id="30" name="Freeform: Shape 29">
                <a:extLst>
                  <a:ext uri="{FF2B5EF4-FFF2-40B4-BE49-F238E27FC236}">
                    <a16:creationId xmlns="" xmlns:a16="http://schemas.microsoft.com/office/drawing/2014/main" id="{665C678F-2E4B-432D-B60E-5FA99F8B84EF}"/>
                  </a:ext>
                </a:extLst>
              </p:cNvPr>
              <p:cNvSpPr/>
              <p:nvPr/>
            </p:nvSpPr>
            <p:spPr>
              <a:xfrm>
                <a:off x="5773578" y="3220722"/>
                <a:ext cx="647700" cy="419100"/>
              </a:xfrm>
              <a:custGeom>
                <a:avLst/>
                <a:gdLst>
                  <a:gd name="connsiteX0" fmla="*/ 631984 w 647700"/>
                  <a:gd name="connsiteY0" fmla="*/ 412909 h 419100"/>
                  <a:gd name="connsiteX1" fmla="*/ 14764 w 647700"/>
                  <a:gd name="connsiteY1" fmla="*/ 412909 h 419100"/>
                  <a:gd name="connsiteX2" fmla="*/ 7144 w 647700"/>
                  <a:gd name="connsiteY2" fmla="*/ 405289 h 419100"/>
                  <a:gd name="connsiteX3" fmla="*/ 7144 w 647700"/>
                  <a:gd name="connsiteY3" fmla="*/ 34766 h 419100"/>
                  <a:gd name="connsiteX4" fmla="*/ 34766 w 647700"/>
                  <a:gd name="connsiteY4" fmla="*/ 7144 h 419100"/>
                  <a:gd name="connsiteX5" fmla="*/ 612934 w 647700"/>
                  <a:gd name="connsiteY5" fmla="*/ 7144 h 419100"/>
                  <a:gd name="connsiteX6" fmla="*/ 640556 w 647700"/>
                  <a:gd name="connsiteY6" fmla="*/ 34766 h 419100"/>
                  <a:gd name="connsiteX7" fmla="*/ 640556 w 647700"/>
                  <a:gd name="connsiteY7" fmla="*/ 405289 h 419100"/>
                  <a:gd name="connsiteX8" fmla="*/ 631984 w 647700"/>
                  <a:gd name="connsiteY8" fmla="*/ 412909 h 41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7700" h="419100">
                    <a:moveTo>
                      <a:pt x="631984" y="412909"/>
                    </a:moveTo>
                    <a:lnTo>
                      <a:pt x="14764" y="412909"/>
                    </a:lnTo>
                    <a:cubicBezTo>
                      <a:pt x="10954" y="412909"/>
                      <a:pt x="7144" y="409099"/>
                      <a:pt x="7144" y="405289"/>
                    </a:cubicBezTo>
                    <a:lnTo>
                      <a:pt x="7144" y="34766"/>
                    </a:lnTo>
                    <a:cubicBezTo>
                      <a:pt x="7144" y="19526"/>
                      <a:pt x="19526" y="7144"/>
                      <a:pt x="34766" y="7144"/>
                    </a:cubicBezTo>
                    <a:lnTo>
                      <a:pt x="612934" y="7144"/>
                    </a:lnTo>
                    <a:cubicBezTo>
                      <a:pt x="628174" y="7144"/>
                      <a:pt x="640556" y="19526"/>
                      <a:pt x="640556" y="34766"/>
                    </a:cubicBezTo>
                    <a:lnTo>
                      <a:pt x="640556" y="405289"/>
                    </a:lnTo>
                    <a:cubicBezTo>
                      <a:pt x="639604" y="410051"/>
                      <a:pt x="635794" y="412909"/>
                      <a:pt x="631984" y="412909"/>
                    </a:cubicBezTo>
                    <a:close/>
                  </a:path>
                </a:pathLst>
              </a:custGeom>
              <a:solidFill>
                <a:srgbClr val="333333"/>
              </a:solidFill>
              <a:ln w="9525" cap="flat">
                <a:noFill/>
                <a:prstDash val="solid"/>
                <a:miter/>
              </a:ln>
            </p:spPr>
            <p:txBody>
              <a:bodyPr rtlCol="0" anchor="ctr"/>
              <a:lstStyle/>
              <a:p>
                <a:endParaRPr lang="en-US" b="1"/>
              </a:p>
            </p:txBody>
          </p:sp>
        </p:grpSp>
        <p:sp>
          <p:nvSpPr>
            <p:cNvPr id="5" name="Freeform: Shape 4">
              <a:extLst>
                <a:ext uri="{FF2B5EF4-FFF2-40B4-BE49-F238E27FC236}">
                  <a16:creationId xmlns="" xmlns:a16="http://schemas.microsoft.com/office/drawing/2014/main" id="{9BE42D06-2141-4623-8F5D-ADEF6D69335A}"/>
                </a:ext>
              </a:extLst>
            </p:cNvPr>
            <p:cNvSpPr/>
            <p:nvPr/>
          </p:nvSpPr>
          <p:spPr>
            <a:xfrm>
              <a:off x="5130280" y="1781416"/>
              <a:ext cx="5163280" cy="3278273"/>
            </a:xfrm>
            <a:custGeom>
              <a:avLst/>
              <a:gdLst>
                <a:gd name="connsiteX0" fmla="*/ 7144 w 600075"/>
                <a:gd name="connsiteY0" fmla="*/ 7144 h 381000"/>
                <a:gd name="connsiteX1" fmla="*/ 597694 w 600075"/>
                <a:gd name="connsiteY1" fmla="*/ 7144 h 381000"/>
                <a:gd name="connsiteX2" fmla="*/ 597694 w 600075"/>
                <a:gd name="connsiteY2" fmla="*/ 376714 h 381000"/>
                <a:gd name="connsiteX3" fmla="*/ 7144 w 600075"/>
                <a:gd name="connsiteY3" fmla="*/ 376714 h 381000"/>
              </a:gdLst>
              <a:ahLst/>
              <a:cxnLst>
                <a:cxn ang="0">
                  <a:pos x="connsiteX0" y="connsiteY0"/>
                </a:cxn>
                <a:cxn ang="0">
                  <a:pos x="connsiteX1" y="connsiteY1"/>
                </a:cxn>
                <a:cxn ang="0">
                  <a:pos x="connsiteX2" y="connsiteY2"/>
                </a:cxn>
                <a:cxn ang="0">
                  <a:pos x="connsiteX3" y="connsiteY3"/>
                </a:cxn>
              </a:cxnLst>
              <a:rect l="l" t="t" r="r" b="b"/>
              <a:pathLst>
                <a:path w="600075" h="381000">
                  <a:moveTo>
                    <a:pt x="7144" y="7144"/>
                  </a:moveTo>
                  <a:lnTo>
                    <a:pt x="597694" y="7144"/>
                  </a:lnTo>
                  <a:lnTo>
                    <a:pt x="597694" y="376714"/>
                  </a:lnTo>
                  <a:lnTo>
                    <a:pt x="7144" y="376714"/>
                  </a:lnTo>
                  <a:close/>
                </a:path>
              </a:pathLst>
            </a:custGeom>
            <a:solidFill>
              <a:srgbClr val="F2F2F2"/>
            </a:solidFill>
            <a:ln w="9525" cap="flat">
              <a:noFill/>
              <a:prstDash val="solid"/>
              <a:miter/>
            </a:ln>
          </p:spPr>
          <p:txBody>
            <a:bodyPr rtlCol="0" anchor="ctr"/>
            <a:lstStyle/>
            <a:p>
              <a:endParaRPr lang="en-US" b="1"/>
            </a:p>
          </p:txBody>
        </p:sp>
        <p:sp>
          <p:nvSpPr>
            <p:cNvPr id="6" name="Freeform: Shape 5">
              <a:extLst>
                <a:ext uri="{FF2B5EF4-FFF2-40B4-BE49-F238E27FC236}">
                  <a16:creationId xmlns="" xmlns:a16="http://schemas.microsoft.com/office/drawing/2014/main" id="{FFA02965-7769-4129-9F8A-75A4F1D51D1B}"/>
                </a:ext>
              </a:extLst>
            </p:cNvPr>
            <p:cNvSpPr/>
            <p:nvPr/>
          </p:nvSpPr>
          <p:spPr>
            <a:xfrm>
              <a:off x="5210103" y="5108863"/>
              <a:ext cx="4999367" cy="245870"/>
            </a:xfrm>
            <a:custGeom>
              <a:avLst/>
              <a:gdLst>
                <a:gd name="connsiteX0" fmla="*/ 553174 w 581025"/>
                <a:gd name="connsiteY0" fmla="*/ 7144 h 28575"/>
                <a:gd name="connsiteX1" fmla="*/ 574129 w 581025"/>
                <a:gd name="connsiteY1" fmla="*/ 23336 h 28575"/>
                <a:gd name="connsiteX2" fmla="*/ 574129 w 581025"/>
                <a:gd name="connsiteY2" fmla="*/ 30004 h 28575"/>
                <a:gd name="connsiteX3" fmla="*/ 19774 w 581025"/>
                <a:gd name="connsiteY3" fmla="*/ 30004 h 28575"/>
                <a:gd name="connsiteX4" fmla="*/ 8344 w 581025"/>
                <a:gd name="connsiteY4" fmla="*/ 26194 h 28575"/>
                <a:gd name="connsiteX5" fmla="*/ 35014 w 581025"/>
                <a:gd name="connsiteY5" fmla="*/ 7144 h 28575"/>
                <a:gd name="connsiteX6" fmla="*/ 553174 w 581025"/>
                <a:gd name="connsiteY6" fmla="*/ 7144 h 28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1025" h="28575">
                  <a:moveTo>
                    <a:pt x="553174" y="7144"/>
                  </a:moveTo>
                  <a:cubicBezTo>
                    <a:pt x="553174" y="7144"/>
                    <a:pt x="566509" y="16669"/>
                    <a:pt x="574129" y="23336"/>
                  </a:cubicBezTo>
                  <a:cubicBezTo>
                    <a:pt x="581749" y="30004"/>
                    <a:pt x="574129" y="30004"/>
                    <a:pt x="574129" y="30004"/>
                  </a:cubicBezTo>
                  <a:cubicBezTo>
                    <a:pt x="574129" y="30004"/>
                    <a:pt x="37871" y="30004"/>
                    <a:pt x="19774" y="30004"/>
                  </a:cubicBezTo>
                  <a:cubicBezTo>
                    <a:pt x="1676" y="30004"/>
                    <a:pt x="8344" y="26194"/>
                    <a:pt x="8344" y="26194"/>
                  </a:cubicBezTo>
                  <a:lnTo>
                    <a:pt x="35014" y="7144"/>
                  </a:lnTo>
                  <a:lnTo>
                    <a:pt x="553174" y="7144"/>
                  </a:lnTo>
                  <a:close/>
                </a:path>
              </a:pathLst>
            </a:custGeom>
            <a:solidFill>
              <a:srgbClr val="323334"/>
            </a:solidFill>
            <a:ln w="9525" cap="flat">
              <a:noFill/>
              <a:prstDash val="solid"/>
              <a:miter/>
            </a:ln>
          </p:spPr>
          <p:txBody>
            <a:bodyPr rtlCol="0" anchor="ctr"/>
            <a:lstStyle/>
            <a:p>
              <a:endParaRPr lang="en-US" b="1"/>
            </a:p>
          </p:txBody>
        </p:sp>
        <p:sp>
          <p:nvSpPr>
            <p:cNvPr id="7" name="Freeform: Shape 6">
              <a:extLst>
                <a:ext uri="{FF2B5EF4-FFF2-40B4-BE49-F238E27FC236}">
                  <a16:creationId xmlns="" xmlns:a16="http://schemas.microsoft.com/office/drawing/2014/main" id="{86874870-19DD-467B-9DEB-12C10C3CFBEC}"/>
                </a:ext>
              </a:extLst>
            </p:cNvPr>
            <p:cNvSpPr/>
            <p:nvPr/>
          </p:nvSpPr>
          <p:spPr>
            <a:xfrm>
              <a:off x="5403495" y="5242756"/>
              <a:ext cx="4589582" cy="81957"/>
            </a:xfrm>
            <a:custGeom>
              <a:avLst/>
              <a:gdLst>
                <a:gd name="connsiteX0" fmla="*/ 538318 w 533400"/>
                <a:gd name="connsiteY0" fmla="*/ 3965 h 0"/>
                <a:gd name="connsiteX1" fmla="*/ 3965 w 533400"/>
                <a:gd name="connsiteY1" fmla="*/ 3965 h 0"/>
              </a:gdLst>
              <a:ahLst/>
              <a:cxnLst>
                <a:cxn ang="0">
                  <a:pos x="connsiteX0" y="connsiteY0"/>
                </a:cxn>
                <a:cxn ang="0">
                  <a:pos x="connsiteX1" y="connsiteY1"/>
                </a:cxn>
              </a:cxnLst>
              <a:rect l="l" t="t" r="r" b="b"/>
              <a:pathLst>
                <a:path w="533400">
                  <a:moveTo>
                    <a:pt x="538318" y="3965"/>
                  </a:moveTo>
                  <a:lnTo>
                    <a:pt x="3965" y="3965"/>
                  </a:lnTo>
                </a:path>
              </a:pathLst>
            </a:custGeom>
            <a:ln w="5287" cap="rnd">
              <a:solidFill>
                <a:srgbClr val="FFFFFF"/>
              </a:solidFill>
              <a:prstDash val="solid"/>
              <a:miter/>
            </a:ln>
          </p:spPr>
          <p:txBody>
            <a:bodyPr rtlCol="0" anchor="ctr"/>
            <a:lstStyle/>
            <a:p>
              <a:endParaRPr lang="en-US" b="1"/>
            </a:p>
          </p:txBody>
        </p:sp>
        <p:sp>
          <p:nvSpPr>
            <p:cNvPr id="8" name="Freeform: Shape 7">
              <a:extLst>
                <a:ext uri="{FF2B5EF4-FFF2-40B4-BE49-F238E27FC236}">
                  <a16:creationId xmlns="" xmlns:a16="http://schemas.microsoft.com/office/drawing/2014/main" id="{46BDC898-DD5A-404B-B0A2-27C176D28A6B}"/>
                </a:ext>
              </a:extLst>
            </p:cNvPr>
            <p:cNvSpPr/>
            <p:nvPr/>
          </p:nvSpPr>
          <p:spPr>
            <a:xfrm>
              <a:off x="5469061" y="5201782"/>
              <a:ext cx="4507626" cy="81957"/>
            </a:xfrm>
            <a:custGeom>
              <a:avLst/>
              <a:gdLst>
                <a:gd name="connsiteX0" fmla="*/ 3965 w 523875"/>
                <a:gd name="connsiteY0" fmla="*/ 3965 h 0"/>
                <a:gd name="connsiteX1" fmla="*/ 524031 w 523875"/>
                <a:gd name="connsiteY1" fmla="*/ 3965 h 0"/>
              </a:gdLst>
              <a:ahLst/>
              <a:cxnLst>
                <a:cxn ang="0">
                  <a:pos x="connsiteX0" y="connsiteY0"/>
                </a:cxn>
                <a:cxn ang="0">
                  <a:pos x="connsiteX1" y="connsiteY1"/>
                </a:cxn>
              </a:cxnLst>
              <a:rect l="l" t="t" r="r" b="b"/>
              <a:pathLst>
                <a:path w="523875">
                  <a:moveTo>
                    <a:pt x="3965" y="3965"/>
                  </a:moveTo>
                  <a:lnTo>
                    <a:pt x="524031" y="3965"/>
                  </a:lnTo>
                </a:path>
              </a:pathLst>
            </a:custGeom>
            <a:ln w="5287" cap="rnd">
              <a:solidFill>
                <a:srgbClr val="FFFFFF"/>
              </a:solidFill>
              <a:prstDash val="solid"/>
              <a:miter/>
            </a:ln>
          </p:spPr>
          <p:txBody>
            <a:bodyPr rtlCol="0" anchor="ctr"/>
            <a:lstStyle/>
            <a:p>
              <a:endParaRPr lang="en-US" b="1"/>
            </a:p>
          </p:txBody>
        </p:sp>
        <p:sp>
          <p:nvSpPr>
            <p:cNvPr id="9" name="Freeform: Shape 8">
              <a:extLst>
                <a:ext uri="{FF2B5EF4-FFF2-40B4-BE49-F238E27FC236}">
                  <a16:creationId xmlns="" xmlns:a16="http://schemas.microsoft.com/office/drawing/2014/main" id="{E9C23E3B-AA1D-4F25-8995-6A630A2375D5}"/>
                </a:ext>
              </a:extLst>
            </p:cNvPr>
            <p:cNvSpPr/>
            <p:nvPr/>
          </p:nvSpPr>
          <p:spPr>
            <a:xfrm>
              <a:off x="5354321" y="5291930"/>
              <a:ext cx="4753496" cy="81957"/>
            </a:xfrm>
            <a:custGeom>
              <a:avLst/>
              <a:gdLst>
                <a:gd name="connsiteX0" fmla="*/ 550701 w 552450"/>
                <a:gd name="connsiteY0" fmla="*/ 3965 h 0"/>
                <a:gd name="connsiteX1" fmla="*/ 3965 w 552450"/>
                <a:gd name="connsiteY1" fmla="*/ 3965 h 0"/>
              </a:gdLst>
              <a:ahLst/>
              <a:cxnLst>
                <a:cxn ang="0">
                  <a:pos x="connsiteX0" y="connsiteY0"/>
                </a:cxn>
                <a:cxn ang="0">
                  <a:pos x="connsiteX1" y="connsiteY1"/>
                </a:cxn>
              </a:cxnLst>
              <a:rect l="l" t="t" r="r" b="b"/>
              <a:pathLst>
                <a:path w="552450">
                  <a:moveTo>
                    <a:pt x="550701" y="3965"/>
                  </a:moveTo>
                  <a:lnTo>
                    <a:pt x="3965" y="3965"/>
                  </a:lnTo>
                </a:path>
              </a:pathLst>
            </a:custGeom>
            <a:ln w="5287" cap="rnd">
              <a:solidFill>
                <a:srgbClr val="FFFFFF"/>
              </a:solidFill>
              <a:prstDash val="solid"/>
              <a:miter/>
            </a:ln>
          </p:spPr>
          <p:txBody>
            <a:bodyPr rtlCol="0" anchor="ctr"/>
            <a:lstStyle/>
            <a:p>
              <a:endParaRPr lang="en-US" b="1"/>
            </a:p>
          </p:txBody>
        </p:sp>
        <p:sp>
          <p:nvSpPr>
            <p:cNvPr id="10" name="Freeform: Shape 9">
              <a:extLst>
                <a:ext uri="{FF2B5EF4-FFF2-40B4-BE49-F238E27FC236}">
                  <a16:creationId xmlns="" xmlns:a16="http://schemas.microsoft.com/office/drawing/2014/main" id="{EA60B853-6E96-4ECA-8D33-A064D0767B08}"/>
                </a:ext>
              </a:extLst>
            </p:cNvPr>
            <p:cNvSpPr/>
            <p:nvPr/>
          </p:nvSpPr>
          <p:spPr>
            <a:xfrm>
              <a:off x="5424729" y="5180579"/>
              <a:ext cx="4343712" cy="81957"/>
            </a:xfrm>
            <a:custGeom>
              <a:avLst/>
              <a:gdLst>
                <a:gd name="connsiteX0" fmla="*/ 1586 w 504825"/>
                <a:gd name="connsiteY0" fmla="*/ 1586 h 0"/>
                <a:gd name="connsiteX1" fmla="*/ 511173 w 504825"/>
                <a:gd name="connsiteY1" fmla="*/ 1586 h 0"/>
              </a:gdLst>
              <a:ahLst/>
              <a:cxnLst>
                <a:cxn ang="0">
                  <a:pos x="connsiteX0" y="connsiteY0"/>
                </a:cxn>
                <a:cxn ang="0">
                  <a:pos x="connsiteX1" y="connsiteY1"/>
                </a:cxn>
              </a:cxnLst>
              <a:rect l="l" t="t" r="r" b="b"/>
              <a:pathLst>
                <a:path w="504825">
                  <a:moveTo>
                    <a:pt x="1586" y="1586"/>
                  </a:moveTo>
                  <a:lnTo>
                    <a:pt x="511173" y="1586"/>
                  </a:lnTo>
                </a:path>
              </a:pathLst>
            </a:custGeom>
            <a:ln w="2115" cap="rnd">
              <a:solidFill>
                <a:srgbClr val="FFFFFF"/>
              </a:solidFill>
              <a:prstDash val="solid"/>
              <a:miter/>
            </a:ln>
          </p:spPr>
          <p:txBody>
            <a:bodyPr rtlCol="0" anchor="ctr"/>
            <a:lstStyle/>
            <a:p>
              <a:endParaRPr lang="en-US" b="1"/>
            </a:p>
          </p:txBody>
        </p:sp>
        <p:sp>
          <p:nvSpPr>
            <p:cNvPr id="11" name="Freeform: Shape 10">
              <a:extLst>
                <a:ext uri="{FF2B5EF4-FFF2-40B4-BE49-F238E27FC236}">
                  <a16:creationId xmlns="" xmlns:a16="http://schemas.microsoft.com/office/drawing/2014/main" id="{446B9320-37FF-4ECB-B5FA-8B184D49A28C}"/>
                </a:ext>
              </a:extLst>
            </p:cNvPr>
            <p:cNvSpPr/>
            <p:nvPr/>
          </p:nvSpPr>
          <p:spPr>
            <a:xfrm>
              <a:off x="5269602" y="5117063"/>
              <a:ext cx="4917410" cy="245870"/>
            </a:xfrm>
            <a:custGeom>
              <a:avLst/>
              <a:gdLst>
                <a:gd name="connsiteX0" fmla="*/ 32861 w 571500"/>
                <a:gd name="connsiteY0" fmla="*/ 7144 h 28575"/>
                <a:gd name="connsiteX1" fmla="*/ 7144 w 571500"/>
                <a:gd name="connsiteY1" fmla="*/ 26194 h 28575"/>
                <a:gd name="connsiteX2" fmla="*/ 566261 w 571500"/>
                <a:gd name="connsiteY2" fmla="*/ 26194 h 28575"/>
                <a:gd name="connsiteX3" fmla="*/ 541496 w 571500"/>
                <a:gd name="connsiteY3" fmla="*/ 7144 h 28575"/>
              </a:gdLst>
              <a:ahLst/>
              <a:cxnLst>
                <a:cxn ang="0">
                  <a:pos x="connsiteX0" y="connsiteY0"/>
                </a:cxn>
                <a:cxn ang="0">
                  <a:pos x="connsiteX1" y="connsiteY1"/>
                </a:cxn>
                <a:cxn ang="0">
                  <a:pos x="connsiteX2" y="connsiteY2"/>
                </a:cxn>
                <a:cxn ang="0">
                  <a:pos x="connsiteX3" y="connsiteY3"/>
                </a:cxn>
              </a:cxnLst>
              <a:rect l="l" t="t" r="r" b="b"/>
              <a:pathLst>
                <a:path w="571500" h="28575">
                  <a:moveTo>
                    <a:pt x="32861" y="7144"/>
                  </a:moveTo>
                  <a:lnTo>
                    <a:pt x="7144" y="26194"/>
                  </a:lnTo>
                  <a:lnTo>
                    <a:pt x="566261" y="26194"/>
                  </a:lnTo>
                  <a:lnTo>
                    <a:pt x="541496" y="7144"/>
                  </a:lnTo>
                  <a:close/>
                </a:path>
              </a:pathLst>
            </a:custGeom>
            <a:solidFill>
              <a:srgbClr val="323334">
                <a:alpha val="56000"/>
              </a:srgbClr>
            </a:solidFill>
            <a:ln w="9525" cap="flat">
              <a:noFill/>
              <a:prstDash val="solid"/>
              <a:miter/>
            </a:ln>
          </p:spPr>
          <p:txBody>
            <a:bodyPr rtlCol="0" anchor="ctr"/>
            <a:lstStyle/>
            <a:p>
              <a:endParaRPr lang="en-US" b="1"/>
            </a:p>
          </p:txBody>
        </p:sp>
        <p:sp>
          <p:nvSpPr>
            <p:cNvPr id="12" name="Freeform: Shape 11">
              <a:extLst>
                <a:ext uri="{FF2B5EF4-FFF2-40B4-BE49-F238E27FC236}">
                  <a16:creationId xmlns="" xmlns:a16="http://schemas.microsoft.com/office/drawing/2014/main" id="{51237979-272B-4B24-9B6A-A9B1B5DA751F}"/>
                </a:ext>
              </a:extLst>
            </p:cNvPr>
            <p:cNvSpPr/>
            <p:nvPr/>
          </p:nvSpPr>
          <p:spPr>
            <a:xfrm>
              <a:off x="4105815" y="5559062"/>
              <a:ext cx="7294158" cy="409784"/>
            </a:xfrm>
            <a:custGeom>
              <a:avLst/>
              <a:gdLst>
                <a:gd name="connsiteX0" fmla="*/ 842486 w 847725"/>
                <a:gd name="connsiteY0" fmla="*/ 30069 h 47625"/>
                <a:gd name="connsiteX1" fmla="*/ 830104 w 847725"/>
                <a:gd name="connsiteY1" fmla="*/ 44357 h 47625"/>
                <a:gd name="connsiteX2" fmla="*/ 41434 w 847725"/>
                <a:gd name="connsiteY2" fmla="*/ 44357 h 47625"/>
                <a:gd name="connsiteX3" fmla="*/ 20479 w 847725"/>
                <a:gd name="connsiteY3" fmla="*/ 43404 h 47625"/>
                <a:gd name="connsiteX4" fmla="*/ 7144 w 847725"/>
                <a:gd name="connsiteY4" fmla="*/ 29117 h 47625"/>
                <a:gd name="connsiteX5" fmla="*/ 7144 w 847725"/>
                <a:gd name="connsiteY5" fmla="*/ 9114 h 47625"/>
                <a:gd name="connsiteX6" fmla="*/ 9049 w 847725"/>
                <a:gd name="connsiteY6" fmla="*/ 9114 h 47625"/>
                <a:gd name="connsiteX7" fmla="*/ 27146 w 847725"/>
                <a:gd name="connsiteY7" fmla="*/ 9114 h 47625"/>
                <a:gd name="connsiteX8" fmla="*/ 752951 w 847725"/>
                <a:gd name="connsiteY8" fmla="*/ 7209 h 47625"/>
                <a:gd name="connsiteX9" fmla="*/ 842486 w 847725"/>
                <a:gd name="connsiteY9" fmla="*/ 7209 h 47625"/>
                <a:gd name="connsiteX10" fmla="*/ 842486 w 847725"/>
                <a:gd name="connsiteY10" fmla="*/ 7209 h 47625"/>
                <a:gd name="connsiteX11" fmla="*/ 842486 w 847725"/>
                <a:gd name="connsiteY11" fmla="*/ 30069 h 47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47725" h="47625">
                  <a:moveTo>
                    <a:pt x="842486" y="30069"/>
                  </a:moveTo>
                  <a:cubicBezTo>
                    <a:pt x="842486" y="44357"/>
                    <a:pt x="830104" y="44357"/>
                    <a:pt x="830104" y="44357"/>
                  </a:cubicBezTo>
                  <a:cubicBezTo>
                    <a:pt x="830104" y="44357"/>
                    <a:pt x="71914" y="44357"/>
                    <a:pt x="41434" y="44357"/>
                  </a:cubicBezTo>
                  <a:cubicBezTo>
                    <a:pt x="31909" y="44357"/>
                    <a:pt x="25241" y="44357"/>
                    <a:pt x="20479" y="43404"/>
                  </a:cubicBezTo>
                  <a:cubicBezTo>
                    <a:pt x="12859" y="42452"/>
                    <a:pt x="7144" y="36737"/>
                    <a:pt x="7144" y="29117"/>
                  </a:cubicBezTo>
                  <a:lnTo>
                    <a:pt x="7144" y="9114"/>
                  </a:lnTo>
                  <a:lnTo>
                    <a:pt x="9049" y="9114"/>
                  </a:lnTo>
                  <a:lnTo>
                    <a:pt x="27146" y="9114"/>
                  </a:lnTo>
                  <a:lnTo>
                    <a:pt x="752951" y="7209"/>
                  </a:lnTo>
                  <a:lnTo>
                    <a:pt x="842486" y="7209"/>
                  </a:lnTo>
                  <a:lnTo>
                    <a:pt x="842486" y="7209"/>
                  </a:lnTo>
                  <a:cubicBezTo>
                    <a:pt x="841534" y="6257"/>
                    <a:pt x="842486" y="15782"/>
                    <a:pt x="842486" y="30069"/>
                  </a:cubicBezTo>
                  <a:close/>
                </a:path>
              </a:pathLst>
            </a:custGeom>
            <a:solidFill>
              <a:srgbClr val="666666"/>
            </a:solidFill>
            <a:ln w="9525" cap="flat">
              <a:noFill/>
              <a:prstDash val="solid"/>
              <a:miter/>
            </a:ln>
          </p:spPr>
          <p:txBody>
            <a:bodyPr rtlCol="0" anchor="ctr"/>
            <a:lstStyle/>
            <a:p>
              <a:endParaRPr lang="en-US" b="1"/>
            </a:p>
          </p:txBody>
        </p:sp>
        <p:sp>
          <p:nvSpPr>
            <p:cNvPr id="13" name="Freeform: Shape 12">
              <a:extLst>
                <a:ext uri="{FF2B5EF4-FFF2-40B4-BE49-F238E27FC236}">
                  <a16:creationId xmlns="" xmlns:a16="http://schemas.microsoft.com/office/drawing/2014/main" id="{834DE6E7-BE0F-4046-ACAB-C82D3219735D}"/>
                </a:ext>
              </a:extLst>
            </p:cNvPr>
            <p:cNvSpPr/>
            <p:nvPr/>
          </p:nvSpPr>
          <p:spPr>
            <a:xfrm>
              <a:off x="4098364" y="5051498"/>
              <a:ext cx="7294158" cy="655655"/>
            </a:xfrm>
            <a:custGeom>
              <a:avLst/>
              <a:gdLst>
                <a:gd name="connsiteX0" fmla="*/ 827161 w 847725"/>
                <a:gd name="connsiteY0" fmla="*/ 70009 h 76200"/>
                <a:gd name="connsiteX1" fmla="*/ 753818 w 847725"/>
                <a:gd name="connsiteY1" fmla="*/ 70009 h 76200"/>
                <a:gd name="connsiteX2" fmla="*/ 24203 w 847725"/>
                <a:gd name="connsiteY2" fmla="*/ 70009 h 76200"/>
                <a:gd name="connsiteX3" fmla="*/ 17535 w 847725"/>
                <a:gd name="connsiteY3" fmla="*/ 70009 h 76200"/>
                <a:gd name="connsiteX4" fmla="*/ 8010 w 847725"/>
                <a:gd name="connsiteY4" fmla="*/ 67151 h 76200"/>
                <a:gd name="connsiteX5" fmla="*/ 13725 w 847725"/>
                <a:gd name="connsiteY5" fmla="*/ 58579 h 76200"/>
                <a:gd name="connsiteX6" fmla="*/ 97545 w 847725"/>
                <a:gd name="connsiteY6" fmla="*/ 9049 h 76200"/>
                <a:gd name="connsiteX7" fmla="*/ 101355 w 847725"/>
                <a:gd name="connsiteY7" fmla="*/ 7144 h 76200"/>
                <a:gd name="connsiteX8" fmla="*/ 739531 w 847725"/>
                <a:gd name="connsiteY8" fmla="*/ 7144 h 76200"/>
                <a:gd name="connsiteX9" fmla="*/ 742388 w 847725"/>
                <a:gd name="connsiteY9" fmla="*/ 8096 h 76200"/>
                <a:gd name="connsiteX10" fmla="*/ 746198 w 847725"/>
                <a:gd name="connsiteY10" fmla="*/ 9049 h 76200"/>
                <a:gd name="connsiteX11" fmla="*/ 747150 w 847725"/>
                <a:gd name="connsiteY11" fmla="*/ 9049 h 76200"/>
                <a:gd name="connsiteX12" fmla="*/ 757628 w 847725"/>
                <a:gd name="connsiteY12" fmla="*/ 14764 h 76200"/>
                <a:gd name="connsiteX13" fmla="*/ 840496 w 847725"/>
                <a:gd name="connsiteY13" fmla="*/ 62389 h 76200"/>
                <a:gd name="connsiteX14" fmla="*/ 842400 w 847725"/>
                <a:gd name="connsiteY14" fmla="*/ 65246 h 76200"/>
                <a:gd name="connsiteX15" fmla="*/ 827161 w 847725"/>
                <a:gd name="connsiteY15" fmla="*/ 70009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47725" h="76200">
                  <a:moveTo>
                    <a:pt x="827161" y="70009"/>
                  </a:moveTo>
                  <a:cubicBezTo>
                    <a:pt x="823350" y="70009"/>
                    <a:pt x="795728" y="70009"/>
                    <a:pt x="753818" y="70009"/>
                  </a:cubicBezTo>
                  <a:cubicBezTo>
                    <a:pt x="566175" y="70009"/>
                    <a:pt x="85163" y="70009"/>
                    <a:pt x="24203" y="70009"/>
                  </a:cubicBezTo>
                  <a:cubicBezTo>
                    <a:pt x="20393" y="70009"/>
                    <a:pt x="17535" y="70009"/>
                    <a:pt x="17535" y="70009"/>
                  </a:cubicBezTo>
                  <a:cubicBezTo>
                    <a:pt x="17535" y="70009"/>
                    <a:pt x="10868" y="70009"/>
                    <a:pt x="8010" y="67151"/>
                  </a:cubicBezTo>
                  <a:cubicBezTo>
                    <a:pt x="6105" y="65246"/>
                    <a:pt x="7058" y="63341"/>
                    <a:pt x="13725" y="58579"/>
                  </a:cubicBezTo>
                  <a:cubicBezTo>
                    <a:pt x="27060" y="49054"/>
                    <a:pt x="82305" y="17621"/>
                    <a:pt x="97545" y="9049"/>
                  </a:cubicBezTo>
                  <a:cubicBezTo>
                    <a:pt x="100403" y="8096"/>
                    <a:pt x="101355" y="7144"/>
                    <a:pt x="101355" y="7144"/>
                  </a:cubicBezTo>
                  <a:lnTo>
                    <a:pt x="739531" y="7144"/>
                  </a:lnTo>
                  <a:cubicBezTo>
                    <a:pt x="739531" y="7144"/>
                    <a:pt x="740483" y="7144"/>
                    <a:pt x="742388" y="8096"/>
                  </a:cubicBezTo>
                  <a:cubicBezTo>
                    <a:pt x="743340" y="8096"/>
                    <a:pt x="744293" y="9049"/>
                    <a:pt x="746198" y="9049"/>
                  </a:cubicBezTo>
                  <a:cubicBezTo>
                    <a:pt x="746198" y="9049"/>
                    <a:pt x="746198" y="9049"/>
                    <a:pt x="747150" y="9049"/>
                  </a:cubicBezTo>
                  <a:cubicBezTo>
                    <a:pt x="750008" y="10001"/>
                    <a:pt x="753818" y="11906"/>
                    <a:pt x="757628" y="14764"/>
                  </a:cubicBezTo>
                  <a:cubicBezTo>
                    <a:pt x="770963" y="23336"/>
                    <a:pt x="840496" y="62389"/>
                    <a:pt x="840496" y="62389"/>
                  </a:cubicBezTo>
                  <a:cubicBezTo>
                    <a:pt x="840496" y="62389"/>
                    <a:pt x="842400" y="63341"/>
                    <a:pt x="842400" y="65246"/>
                  </a:cubicBezTo>
                  <a:cubicBezTo>
                    <a:pt x="844306" y="67151"/>
                    <a:pt x="842400" y="70009"/>
                    <a:pt x="827161" y="70009"/>
                  </a:cubicBezTo>
                  <a:close/>
                </a:path>
              </a:pathLst>
            </a:custGeom>
            <a:solidFill>
              <a:srgbClr val="9DA4AA"/>
            </a:solidFill>
            <a:ln w="9525" cap="flat">
              <a:noFill/>
              <a:prstDash val="solid"/>
              <a:miter/>
            </a:ln>
          </p:spPr>
          <p:txBody>
            <a:bodyPr rtlCol="0" anchor="ctr"/>
            <a:lstStyle/>
            <a:p>
              <a:endParaRPr lang="en-US" b="1"/>
            </a:p>
          </p:txBody>
        </p:sp>
        <p:sp>
          <p:nvSpPr>
            <p:cNvPr id="14" name="Freeform: Shape 13">
              <a:extLst>
                <a:ext uri="{FF2B5EF4-FFF2-40B4-BE49-F238E27FC236}">
                  <a16:creationId xmlns="" xmlns:a16="http://schemas.microsoft.com/office/drawing/2014/main" id="{C5D6B483-ECCB-45D1-B405-07BE177B0B57}"/>
                </a:ext>
              </a:extLst>
            </p:cNvPr>
            <p:cNvSpPr/>
            <p:nvPr/>
          </p:nvSpPr>
          <p:spPr>
            <a:xfrm>
              <a:off x="6803481" y="5354734"/>
              <a:ext cx="1868616" cy="245870"/>
            </a:xfrm>
            <a:custGeom>
              <a:avLst/>
              <a:gdLst>
                <a:gd name="connsiteX0" fmla="*/ 23187 w 209550"/>
                <a:gd name="connsiteY0" fmla="*/ 7144 h 28575"/>
                <a:gd name="connsiteX1" fmla="*/ 12710 w 209550"/>
                <a:gd name="connsiteY1" fmla="*/ 12859 h 28575"/>
                <a:gd name="connsiteX2" fmla="*/ 7947 w 209550"/>
                <a:gd name="connsiteY2" fmla="*/ 19526 h 28575"/>
                <a:gd name="connsiteX3" fmla="*/ 21282 w 209550"/>
                <a:gd name="connsiteY3" fmla="*/ 25241 h 28575"/>
                <a:gd name="connsiteX4" fmla="*/ 111770 w 209550"/>
                <a:gd name="connsiteY4" fmla="*/ 25241 h 28575"/>
                <a:gd name="connsiteX5" fmla="*/ 111770 w 209550"/>
                <a:gd name="connsiteY5" fmla="*/ 25241 h 28575"/>
                <a:gd name="connsiteX6" fmla="*/ 195590 w 209550"/>
                <a:gd name="connsiteY6" fmla="*/ 25241 h 28575"/>
                <a:gd name="connsiteX7" fmla="*/ 208925 w 209550"/>
                <a:gd name="connsiteY7" fmla="*/ 19526 h 28575"/>
                <a:gd name="connsiteX8" fmla="*/ 204162 w 209550"/>
                <a:gd name="connsiteY8" fmla="*/ 12859 h 28575"/>
                <a:gd name="connsiteX9" fmla="*/ 193685 w 209550"/>
                <a:gd name="connsiteY9" fmla="*/ 7144 h 28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9550" h="28575">
                  <a:moveTo>
                    <a:pt x="23187" y="7144"/>
                  </a:moveTo>
                  <a:cubicBezTo>
                    <a:pt x="19377" y="7144"/>
                    <a:pt x="15567" y="9049"/>
                    <a:pt x="12710" y="12859"/>
                  </a:cubicBezTo>
                  <a:lnTo>
                    <a:pt x="7947" y="19526"/>
                  </a:lnTo>
                  <a:cubicBezTo>
                    <a:pt x="7947" y="19526"/>
                    <a:pt x="2232" y="26194"/>
                    <a:pt x="21282" y="25241"/>
                  </a:cubicBezTo>
                  <a:cubicBezTo>
                    <a:pt x="30807" y="25241"/>
                    <a:pt x="72717" y="25241"/>
                    <a:pt x="111770" y="25241"/>
                  </a:cubicBezTo>
                  <a:lnTo>
                    <a:pt x="111770" y="25241"/>
                  </a:lnTo>
                  <a:cubicBezTo>
                    <a:pt x="148917" y="25241"/>
                    <a:pt x="187017" y="25241"/>
                    <a:pt x="195590" y="25241"/>
                  </a:cubicBezTo>
                  <a:cubicBezTo>
                    <a:pt x="213687" y="26194"/>
                    <a:pt x="208925" y="19526"/>
                    <a:pt x="208925" y="19526"/>
                  </a:cubicBezTo>
                  <a:lnTo>
                    <a:pt x="204162" y="12859"/>
                  </a:lnTo>
                  <a:cubicBezTo>
                    <a:pt x="202257" y="9049"/>
                    <a:pt x="198447" y="7144"/>
                    <a:pt x="193685" y="7144"/>
                  </a:cubicBezTo>
                </a:path>
              </a:pathLst>
            </a:custGeom>
            <a:solidFill>
              <a:srgbClr val="70757B"/>
            </a:solidFill>
            <a:ln w="9525" cap="flat">
              <a:noFill/>
              <a:prstDash val="solid"/>
              <a:miter/>
            </a:ln>
          </p:spPr>
          <p:txBody>
            <a:bodyPr rtlCol="0" anchor="ctr"/>
            <a:lstStyle/>
            <a:p>
              <a:endParaRPr lang="en-US" b="1"/>
            </a:p>
          </p:txBody>
        </p:sp>
        <p:sp>
          <p:nvSpPr>
            <p:cNvPr id="15" name="Freeform: Shape 14">
              <a:extLst>
                <a:ext uri="{FF2B5EF4-FFF2-40B4-BE49-F238E27FC236}">
                  <a16:creationId xmlns="" xmlns:a16="http://schemas.microsoft.com/office/drawing/2014/main" id="{3C6E423E-CE2A-458B-931D-5E19A0C9339D}"/>
                </a:ext>
              </a:extLst>
            </p:cNvPr>
            <p:cNvSpPr/>
            <p:nvPr/>
          </p:nvSpPr>
          <p:spPr>
            <a:xfrm>
              <a:off x="5179454" y="5125255"/>
              <a:ext cx="4917410" cy="245870"/>
            </a:xfrm>
            <a:custGeom>
              <a:avLst/>
              <a:gdLst>
                <a:gd name="connsiteX0" fmla="*/ 566261 w 571500"/>
                <a:gd name="connsiteY0" fmla="*/ 30004 h 28575"/>
                <a:gd name="connsiteX1" fmla="*/ 7144 w 571500"/>
                <a:gd name="connsiteY1" fmla="*/ 30004 h 28575"/>
                <a:gd name="connsiteX2" fmla="*/ 28099 w 571500"/>
                <a:gd name="connsiteY2" fmla="*/ 7144 h 28575"/>
                <a:gd name="connsiteX3" fmla="*/ 543401 w 571500"/>
                <a:gd name="connsiteY3" fmla="*/ 7144 h 28575"/>
              </a:gdLst>
              <a:ahLst/>
              <a:cxnLst>
                <a:cxn ang="0">
                  <a:pos x="connsiteX0" y="connsiteY0"/>
                </a:cxn>
                <a:cxn ang="0">
                  <a:pos x="connsiteX1" y="connsiteY1"/>
                </a:cxn>
                <a:cxn ang="0">
                  <a:pos x="connsiteX2" y="connsiteY2"/>
                </a:cxn>
                <a:cxn ang="0">
                  <a:pos x="connsiteX3" y="connsiteY3"/>
                </a:cxn>
              </a:cxnLst>
              <a:rect l="l" t="t" r="r" b="b"/>
              <a:pathLst>
                <a:path w="571500" h="28575">
                  <a:moveTo>
                    <a:pt x="566261" y="30004"/>
                  </a:moveTo>
                  <a:lnTo>
                    <a:pt x="7144" y="30004"/>
                  </a:lnTo>
                  <a:lnTo>
                    <a:pt x="28099" y="7144"/>
                  </a:lnTo>
                  <a:lnTo>
                    <a:pt x="543401" y="7144"/>
                  </a:lnTo>
                  <a:close/>
                </a:path>
              </a:pathLst>
            </a:custGeom>
            <a:solidFill>
              <a:srgbClr val="575A5A"/>
            </a:solidFill>
            <a:ln w="9525" cap="flat">
              <a:noFill/>
              <a:prstDash val="solid"/>
              <a:miter/>
            </a:ln>
          </p:spPr>
          <p:txBody>
            <a:bodyPr rtlCol="0" anchor="ctr"/>
            <a:lstStyle/>
            <a:p>
              <a:endParaRPr lang="en-US" b="1"/>
            </a:p>
          </p:txBody>
        </p:sp>
        <p:sp>
          <p:nvSpPr>
            <p:cNvPr id="16" name="Freeform: Shape 15">
              <a:extLst>
                <a:ext uri="{FF2B5EF4-FFF2-40B4-BE49-F238E27FC236}">
                  <a16:creationId xmlns="" xmlns:a16="http://schemas.microsoft.com/office/drawing/2014/main" id="{BCBC52B9-AC8E-4ADB-A1DB-6B311C3A9EF3}"/>
                </a:ext>
              </a:extLst>
            </p:cNvPr>
            <p:cNvSpPr/>
            <p:nvPr/>
          </p:nvSpPr>
          <p:spPr>
            <a:xfrm>
              <a:off x="5146671" y="5125255"/>
              <a:ext cx="4917410" cy="245870"/>
            </a:xfrm>
            <a:custGeom>
              <a:avLst/>
              <a:gdLst>
                <a:gd name="connsiteX0" fmla="*/ 571024 w 571500"/>
                <a:gd name="connsiteY0" fmla="*/ 30004 h 28575"/>
                <a:gd name="connsiteX1" fmla="*/ 7144 w 571500"/>
                <a:gd name="connsiteY1" fmla="*/ 30004 h 28575"/>
                <a:gd name="connsiteX2" fmla="*/ 28099 w 571500"/>
                <a:gd name="connsiteY2" fmla="*/ 7144 h 28575"/>
                <a:gd name="connsiteX3" fmla="*/ 548164 w 571500"/>
                <a:gd name="connsiteY3" fmla="*/ 7144 h 28575"/>
              </a:gdLst>
              <a:ahLst/>
              <a:cxnLst>
                <a:cxn ang="0">
                  <a:pos x="connsiteX0" y="connsiteY0"/>
                </a:cxn>
                <a:cxn ang="0">
                  <a:pos x="connsiteX1" y="connsiteY1"/>
                </a:cxn>
                <a:cxn ang="0">
                  <a:pos x="connsiteX2" y="connsiteY2"/>
                </a:cxn>
                <a:cxn ang="0">
                  <a:pos x="connsiteX3" y="connsiteY3"/>
                </a:cxn>
              </a:cxnLst>
              <a:rect l="l" t="t" r="r" b="b"/>
              <a:pathLst>
                <a:path w="571500" h="28575">
                  <a:moveTo>
                    <a:pt x="571024" y="30004"/>
                  </a:moveTo>
                  <a:lnTo>
                    <a:pt x="7144" y="30004"/>
                  </a:lnTo>
                  <a:lnTo>
                    <a:pt x="28099" y="7144"/>
                  </a:lnTo>
                  <a:lnTo>
                    <a:pt x="548164" y="7144"/>
                  </a:lnTo>
                  <a:close/>
                </a:path>
              </a:pathLst>
            </a:custGeom>
            <a:solidFill>
              <a:srgbClr val="575A5A"/>
            </a:solidFill>
            <a:ln w="9525" cap="flat">
              <a:noFill/>
              <a:prstDash val="solid"/>
              <a:miter/>
            </a:ln>
          </p:spPr>
          <p:txBody>
            <a:bodyPr rtlCol="0" anchor="ctr"/>
            <a:lstStyle/>
            <a:p>
              <a:endParaRPr lang="en-US" b="1"/>
            </a:p>
          </p:txBody>
        </p:sp>
        <p:sp>
          <p:nvSpPr>
            <p:cNvPr id="17" name="Freeform: Shape 16">
              <a:extLst>
                <a:ext uri="{FF2B5EF4-FFF2-40B4-BE49-F238E27FC236}">
                  <a16:creationId xmlns="" xmlns:a16="http://schemas.microsoft.com/office/drawing/2014/main" id="{6C46E444-0C1F-4505-9994-94C96067F45C}"/>
                </a:ext>
              </a:extLst>
            </p:cNvPr>
            <p:cNvSpPr/>
            <p:nvPr/>
          </p:nvSpPr>
          <p:spPr>
            <a:xfrm>
              <a:off x="7022398" y="1844838"/>
              <a:ext cx="3271162" cy="3198464"/>
            </a:xfrm>
            <a:custGeom>
              <a:avLst/>
              <a:gdLst>
                <a:gd name="connsiteX0" fmla="*/ 2567127 w 4009217"/>
                <a:gd name="connsiteY0" fmla="*/ 30683 h 4295590"/>
                <a:gd name="connsiteX1" fmla="*/ 3798529 w 4009217"/>
                <a:gd name="connsiteY1" fmla="*/ 30683 h 4295590"/>
                <a:gd name="connsiteX2" fmla="*/ 4007172 w 4009217"/>
                <a:gd name="connsiteY2" fmla="*/ 272054 h 4295590"/>
                <a:gd name="connsiteX3" fmla="*/ 3998990 w 4009217"/>
                <a:gd name="connsiteY3" fmla="*/ 4268999 h 4295590"/>
                <a:gd name="connsiteX4" fmla="*/ 30683 w 4009217"/>
                <a:gd name="connsiteY4" fmla="*/ 4268999 h 4295590"/>
                <a:gd name="connsiteX0" fmla="*/ 2536444 w 3976489"/>
                <a:gd name="connsiteY0" fmla="*/ 0 h 4238316"/>
                <a:gd name="connsiteX1" fmla="*/ 3976489 w 3976489"/>
                <a:gd name="connsiteY1" fmla="*/ 241371 h 4238316"/>
                <a:gd name="connsiteX2" fmla="*/ 3968307 w 3976489"/>
                <a:gd name="connsiteY2" fmla="*/ 4238316 h 4238316"/>
                <a:gd name="connsiteX3" fmla="*/ 0 w 3976489"/>
                <a:gd name="connsiteY3" fmla="*/ 4238316 h 4238316"/>
                <a:gd name="connsiteX0" fmla="*/ 2536444 w 3976489"/>
                <a:gd name="connsiteY0" fmla="*/ 0 h 4238316"/>
                <a:gd name="connsiteX1" fmla="*/ 3976489 w 3976489"/>
                <a:gd name="connsiteY1" fmla="*/ 213683 h 4238316"/>
                <a:gd name="connsiteX2" fmla="*/ 3968307 w 3976489"/>
                <a:gd name="connsiteY2" fmla="*/ 4238316 h 4238316"/>
                <a:gd name="connsiteX3" fmla="*/ 0 w 3976489"/>
                <a:gd name="connsiteY3" fmla="*/ 4238316 h 4238316"/>
                <a:gd name="connsiteX0" fmla="*/ 2473335 w 3976489"/>
                <a:gd name="connsiteY0" fmla="*/ 0 h 4035268"/>
                <a:gd name="connsiteX1" fmla="*/ 3976489 w 3976489"/>
                <a:gd name="connsiteY1" fmla="*/ 10635 h 4035268"/>
                <a:gd name="connsiteX2" fmla="*/ 3968307 w 3976489"/>
                <a:gd name="connsiteY2" fmla="*/ 4035268 h 4035268"/>
                <a:gd name="connsiteX3" fmla="*/ 0 w 3976489"/>
                <a:gd name="connsiteY3" fmla="*/ 4035268 h 4035268"/>
              </a:gdLst>
              <a:ahLst/>
              <a:cxnLst>
                <a:cxn ang="0">
                  <a:pos x="connsiteX0" y="connsiteY0"/>
                </a:cxn>
                <a:cxn ang="0">
                  <a:pos x="connsiteX1" y="connsiteY1"/>
                </a:cxn>
                <a:cxn ang="0">
                  <a:pos x="connsiteX2" y="connsiteY2"/>
                </a:cxn>
                <a:cxn ang="0">
                  <a:pos x="connsiteX3" y="connsiteY3"/>
                </a:cxn>
              </a:cxnLst>
              <a:rect l="l" t="t" r="r" b="b"/>
              <a:pathLst>
                <a:path w="3976489" h="4035268">
                  <a:moveTo>
                    <a:pt x="2473335" y="0"/>
                  </a:moveTo>
                  <a:lnTo>
                    <a:pt x="3976489" y="10635"/>
                  </a:lnTo>
                  <a:cubicBezTo>
                    <a:pt x="3973762" y="1342950"/>
                    <a:pt x="3971034" y="2702953"/>
                    <a:pt x="3968307" y="4035268"/>
                  </a:cubicBezTo>
                  <a:lnTo>
                    <a:pt x="0" y="4035268"/>
                  </a:lnTo>
                </a:path>
              </a:pathLst>
            </a:custGeom>
            <a:solidFill>
              <a:srgbClr val="999999">
                <a:alpha val="10000"/>
              </a:srgbClr>
            </a:solidFill>
            <a:ln w="9525" cap="flat">
              <a:noFill/>
              <a:prstDash val="solid"/>
              <a:miter/>
            </a:ln>
          </p:spPr>
          <p:txBody>
            <a:bodyPr rtlCol="0" anchor="ctr"/>
            <a:lstStyle/>
            <a:p>
              <a:endParaRPr lang="en-US" b="1" dirty="0"/>
            </a:p>
          </p:txBody>
        </p:sp>
        <p:grpSp>
          <p:nvGrpSpPr>
            <p:cNvPr id="18" name="Group 17">
              <a:extLst>
                <a:ext uri="{FF2B5EF4-FFF2-40B4-BE49-F238E27FC236}">
                  <a16:creationId xmlns="" xmlns:a16="http://schemas.microsoft.com/office/drawing/2014/main" id="{7C134881-8206-469D-9094-47B011519B97}"/>
                </a:ext>
              </a:extLst>
            </p:cNvPr>
            <p:cNvGrpSpPr/>
            <p:nvPr/>
          </p:nvGrpSpPr>
          <p:grpSpPr>
            <a:xfrm>
              <a:off x="5370712" y="5206368"/>
              <a:ext cx="4572000" cy="149296"/>
              <a:chOff x="5370712" y="5206368"/>
              <a:chExt cx="4572000" cy="149296"/>
            </a:xfrm>
          </p:grpSpPr>
          <p:sp>
            <p:nvSpPr>
              <p:cNvPr id="25" name="Rectangle 24">
                <a:extLst>
                  <a:ext uri="{FF2B5EF4-FFF2-40B4-BE49-F238E27FC236}">
                    <a16:creationId xmlns="" xmlns:a16="http://schemas.microsoft.com/office/drawing/2014/main" id="{A186A8FD-41AC-40B6-8701-D892F7469CFA}"/>
                  </a:ext>
                </a:extLst>
              </p:cNvPr>
              <p:cNvSpPr/>
              <p:nvPr/>
            </p:nvSpPr>
            <p:spPr>
              <a:xfrm>
                <a:off x="5370712" y="5337376"/>
                <a:ext cx="4572000" cy="182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26" name="Rectangle 25">
                <a:extLst>
                  <a:ext uri="{FF2B5EF4-FFF2-40B4-BE49-F238E27FC236}">
                    <a16:creationId xmlns="" xmlns:a16="http://schemas.microsoft.com/office/drawing/2014/main" id="{C609C234-21C4-4D8B-B4BC-DB10F120776A}"/>
                  </a:ext>
                </a:extLst>
              </p:cNvPr>
              <p:cNvSpPr/>
              <p:nvPr/>
            </p:nvSpPr>
            <p:spPr>
              <a:xfrm>
                <a:off x="5416432" y="5293706"/>
                <a:ext cx="4480560" cy="182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27" name="Rectangle 26">
                <a:extLst>
                  <a:ext uri="{FF2B5EF4-FFF2-40B4-BE49-F238E27FC236}">
                    <a16:creationId xmlns="" xmlns:a16="http://schemas.microsoft.com/office/drawing/2014/main" id="{452AA423-C88B-4878-B30E-F222A148FACC}"/>
                  </a:ext>
                </a:extLst>
              </p:cNvPr>
              <p:cNvSpPr/>
              <p:nvPr/>
            </p:nvSpPr>
            <p:spPr>
              <a:xfrm>
                <a:off x="5462152" y="5250037"/>
                <a:ext cx="4389120" cy="182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28" name="Rectangle 27">
                <a:extLst>
                  <a:ext uri="{FF2B5EF4-FFF2-40B4-BE49-F238E27FC236}">
                    <a16:creationId xmlns="" xmlns:a16="http://schemas.microsoft.com/office/drawing/2014/main" id="{6FE03EE4-FC49-42FF-BD7E-98318AD43172}"/>
                  </a:ext>
                </a:extLst>
              </p:cNvPr>
              <p:cNvSpPr/>
              <p:nvPr/>
            </p:nvSpPr>
            <p:spPr>
              <a:xfrm>
                <a:off x="5507872" y="5206368"/>
                <a:ext cx="4297680" cy="182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grpSp>
        <p:grpSp>
          <p:nvGrpSpPr>
            <p:cNvPr id="19" name="Group 18">
              <a:extLst>
                <a:ext uri="{FF2B5EF4-FFF2-40B4-BE49-F238E27FC236}">
                  <a16:creationId xmlns="" xmlns:a16="http://schemas.microsoft.com/office/drawing/2014/main" id="{24EDF576-6DC7-45A5-BB9B-2017DAC9B482}"/>
                </a:ext>
              </a:extLst>
            </p:cNvPr>
            <p:cNvGrpSpPr/>
            <p:nvPr/>
          </p:nvGrpSpPr>
          <p:grpSpPr>
            <a:xfrm>
              <a:off x="7661590" y="1698465"/>
              <a:ext cx="114873" cy="114873"/>
              <a:chOff x="7627525" y="1132589"/>
              <a:chExt cx="234846" cy="234846"/>
            </a:xfrm>
          </p:grpSpPr>
          <p:sp>
            <p:nvSpPr>
              <p:cNvPr id="22" name="Oval 21">
                <a:extLst>
                  <a:ext uri="{FF2B5EF4-FFF2-40B4-BE49-F238E27FC236}">
                    <a16:creationId xmlns="" xmlns:a16="http://schemas.microsoft.com/office/drawing/2014/main" id="{61DF3DF5-DC9A-422D-A1ED-9AC712A8B3D6}"/>
                  </a:ext>
                </a:extLst>
              </p:cNvPr>
              <p:cNvSpPr/>
              <p:nvPr/>
            </p:nvSpPr>
            <p:spPr>
              <a:xfrm>
                <a:off x="7627525" y="1132589"/>
                <a:ext cx="234846" cy="234846"/>
              </a:xfrm>
              <a:prstGeom prst="ellipse">
                <a:avLst/>
              </a:prstGeom>
              <a:solidFill>
                <a:schemeClr val="bg1">
                  <a:lumMod val="5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23" name="Oval 22">
                <a:extLst>
                  <a:ext uri="{FF2B5EF4-FFF2-40B4-BE49-F238E27FC236}">
                    <a16:creationId xmlns="" xmlns:a16="http://schemas.microsoft.com/office/drawing/2014/main" id="{187D7B73-9147-470A-9582-F809B0B53762}"/>
                  </a:ext>
                </a:extLst>
              </p:cNvPr>
              <p:cNvSpPr/>
              <p:nvPr/>
            </p:nvSpPr>
            <p:spPr>
              <a:xfrm>
                <a:off x="7656971" y="1162035"/>
                <a:ext cx="175955" cy="175955"/>
              </a:xfrm>
              <a:prstGeom prst="ellipse">
                <a:avLst/>
              </a:prstGeom>
              <a:solidFill>
                <a:schemeClr val="bg1">
                  <a:lumMod val="5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24" name="Oval 23">
                <a:extLst>
                  <a:ext uri="{FF2B5EF4-FFF2-40B4-BE49-F238E27FC236}">
                    <a16:creationId xmlns="" xmlns:a16="http://schemas.microsoft.com/office/drawing/2014/main" id="{61CD9167-22E6-478D-A9A3-17F09EFC9553}"/>
                  </a:ext>
                </a:extLst>
              </p:cNvPr>
              <p:cNvSpPr/>
              <p:nvPr/>
            </p:nvSpPr>
            <p:spPr>
              <a:xfrm>
                <a:off x="7683825" y="1188889"/>
                <a:ext cx="122247" cy="122247"/>
              </a:xfrm>
              <a:prstGeom prst="ellipse">
                <a:avLst/>
              </a:prstGeom>
              <a:solidFill>
                <a:schemeClr val="bg1">
                  <a:lumMod val="5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grpSp>
        <p:sp>
          <p:nvSpPr>
            <p:cNvPr id="20" name="Rectangle: Rounded Corners 19">
              <a:extLst>
                <a:ext uri="{FF2B5EF4-FFF2-40B4-BE49-F238E27FC236}">
                  <a16:creationId xmlns="" xmlns:a16="http://schemas.microsoft.com/office/drawing/2014/main" id="{B0D155AD-EBA7-4938-9CE6-49C8155A8A46}"/>
                </a:ext>
              </a:extLst>
            </p:cNvPr>
            <p:cNvSpPr/>
            <p:nvPr/>
          </p:nvSpPr>
          <p:spPr>
            <a:xfrm>
              <a:off x="7370377" y="5752599"/>
              <a:ext cx="748642" cy="88504"/>
            </a:xfrm>
            <a:prstGeom prst="roundRect">
              <a:avLst>
                <a:gd name="adj" fmla="val 5000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21" name="Oval 20">
              <a:extLst>
                <a:ext uri="{FF2B5EF4-FFF2-40B4-BE49-F238E27FC236}">
                  <a16:creationId xmlns="" xmlns:a16="http://schemas.microsoft.com/office/drawing/2014/main" id="{E1018EDD-FBB5-4A65-9A37-1443C2FDAA27}"/>
                </a:ext>
              </a:extLst>
            </p:cNvPr>
            <p:cNvSpPr/>
            <p:nvPr/>
          </p:nvSpPr>
          <p:spPr>
            <a:xfrm>
              <a:off x="7133919" y="5752598"/>
              <a:ext cx="101303" cy="101303"/>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grpSp>
      <p:sp>
        <p:nvSpPr>
          <p:cNvPr id="40" name="Freeform: Shape 39">
            <a:extLst>
              <a:ext uri="{FF2B5EF4-FFF2-40B4-BE49-F238E27FC236}">
                <a16:creationId xmlns="" xmlns:a16="http://schemas.microsoft.com/office/drawing/2014/main" id="{327DA55E-63AF-4A40-ACA3-9273537C9AA6}"/>
              </a:ext>
            </a:extLst>
          </p:cNvPr>
          <p:cNvSpPr/>
          <p:nvPr/>
        </p:nvSpPr>
        <p:spPr>
          <a:xfrm rot="2400000">
            <a:off x="2885507" y="393189"/>
            <a:ext cx="1714017" cy="5886734"/>
          </a:xfrm>
          <a:custGeom>
            <a:avLst/>
            <a:gdLst>
              <a:gd name="connsiteX0" fmla="*/ 857009 w 1714017"/>
              <a:gd name="connsiteY0" fmla="*/ 0 h 5886734"/>
              <a:gd name="connsiteX1" fmla="*/ 1714017 w 1714017"/>
              <a:gd name="connsiteY1" fmla="*/ 1202537 h 5886734"/>
              <a:gd name="connsiteX2" fmla="*/ 1315422 w 1714017"/>
              <a:gd name="connsiteY2" fmla="*/ 1202537 h 5886734"/>
              <a:gd name="connsiteX3" fmla="*/ 1315422 w 1714017"/>
              <a:gd name="connsiteY3" fmla="*/ 5117424 h 5886734"/>
              <a:gd name="connsiteX4" fmla="*/ 398595 w 1714017"/>
              <a:gd name="connsiteY4" fmla="*/ 5886734 h 5886734"/>
              <a:gd name="connsiteX5" fmla="*/ 398595 w 1714017"/>
              <a:gd name="connsiteY5" fmla="*/ 1202537 h 5886734"/>
              <a:gd name="connsiteX6" fmla="*/ 0 w 1714017"/>
              <a:gd name="connsiteY6" fmla="*/ 1202537 h 5886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14017" h="5886734">
                <a:moveTo>
                  <a:pt x="857009" y="0"/>
                </a:moveTo>
                <a:lnTo>
                  <a:pt x="1714017" y="1202537"/>
                </a:lnTo>
                <a:lnTo>
                  <a:pt x="1315422" y="1202537"/>
                </a:lnTo>
                <a:lnTo>
                  <a:pt x="1315422" y="5117424"/>
                </a:lnTo>
                <a:lnTo>
                  <a:pt x="398595" y="5886734"/>
                </a:lnTo>
                <a:lnTo>
                  <a:pt x="398595" y="1202537"/>
                </a:lnTo>
                <a:lnTo>
                  <a:pt x="0" y="1202537"/>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 name="Freeform: Shape 38">
            <a:extLst>
              <a:ext uri="{FF2B5EF4-FFF2-40B4-BE49-F238E27FC236}">
                <a16:creationId xmlns="" xmlns:a16="http://schemas.microsoft.com/office/drawing/2014/main" id="{773622E7-D7B5-446D-B9B3-0CCD2458E960}"/>
              </a:ext>
            </a:extLst>
          </p:cNvPr>
          <p:cNvSpPr/>
          <p:nvPr/>
        </p:nvSpPr>
        <p:spPr>
          <a:xfrm rot="3167894">
            <a:off x="3877400" y="984612"/>
            <a:ext cx="1714017" cy="5829931"/>
          </a:xfrm>
          <a:custGeom>
            <a:avLst/>
            <a:gdLst>
              <a:gd name="connsiteX0" fmla="*/ 857009 w 1714017"/>
              <a:gd name="connsiteY0" fmla="*/ 0 h 5829931"/>
              <a:gd name="connsiteX1" fmla="*/ 1714017 w 1714017"/>
              <a:gd name="connsiteY1" fmla="*/ 1202537 h 5829931"/>
              <a:gd name="connsiteX2" fmla="*/ 1315422 w 1714017"/>
              <a:gd name="connsiteY2" fmla="*/ 1202537 h 5829931"/>
              <a:gd name="connsiteX3" fmla="*/ 1315422 w 1714017"/>
              <a:gd name="connsiteY3" fmla="*/ 4622133 h 5829931"/>
              <a:gd name="connsiteX4" fmla="*/ 398595 w 1714017"/>
              <a:gd name="connsiteY4" fmla="*/ 5829931 h 5829931"/>
              <a:gd name="connsiteX5" fmla="*/ 398595 w 1714017"/>
              <a:gd name="connsiteY5" fmla="*/ 1202537 h 5829931"/>
              <a:gd name="connsiteX6" fmla="*/ 0 w 1714017"/>
              <a:gd name="connsiteY6" fmla="*/ 1202537 h 5829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14017" h="5829931">
                <a:moveTo>
                  <a:pt x="857009" y="0"/>
                </a:moveTo>
                <a:lnTo>
                  <a:pt x="1714017" y="1202537"/>
                </a:lnTo>
                <a:lnTo>
                  <a:pt x="1315422" y="1202537"/>
                </a:lnTo>
                <a:lnTo>
                  <a:pt x="1315422" y="4622133"/>
                </a:lnTo>
                <a:lnTo>
                  <a:pt x="398595" y="5829931"/>
                </a:lnTo>
                <a:lnTo>
                  <a:pt x="398595" y="1202537"/>
                </a:lnTo>
                <a:lnTo>
                  <a:pt x="0" y="1202537"/>
                </a:lnTo>
                <a:close/>
              </a:path>
            </a:pathLst>
          </a:cu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Freeform: Shape 37">
            <a:extLst>
              <a:ext uri="{FF2B5EF4-FFF2-40B4-BE49-F238E27FC236}">
                <a16:creationId xmlns="" xmlns:a16="http://schemas.microsoft.com/office/drawing/2014/main" id="{7D946CA4-B922-48A7-9D7F-0E5B867751CE}"/>
              </a:ext>
            </a:extLst>
          </p:cNvPr>
          <p:cNvSpPr/>
          <p:nvPr/>
        </p:nvSpPr>
        <p:spPr>
          <a:xfrm rot="4181743">
            <a:off x="4555701" y="1721774"/>
            <a:ext cx="1714017" cy="5946609"/>
          </a:xfrm>
          <a:custGeom>
            <a:avLst/>
            <a:gdLst>
              <a:gd name="connsiteX0" fmla="*/ 0 w 1714017"/>
              <a:gd name="connsiteY0" fmla="*/ 1202537 h 5946609"/>
              <a:gd name="connsiteX1" fmla="*/ 857009 w 1714017"/>
              <a:gd name="connsiteY1" fmla="*/ 0 h 5946609"/>
              <a:gd name="connsiteX2" fmla="*/ 1714017 w 1714017"/>
              <a:gd name="connsiteY2" fmla="*/ 1202537 h 5946609"/>
              <a:gd name="connsiteX3" fmla="*/ 1315422 w 1714017"/>
              <a:gd name="connsiteY3" fmla="*/ 1202537 h 5946609"/>
              <a:gd name="connsiteX4" fmla="*/ 1315422 w 1714017"/>
              <a:gd name="connsiteY4" fmla="*/ 3468673 h 5946609"/>
              <a:gd name="connsiteX5" fmla="*/ 398595 w 1714017"/>
              <a:gd name="connsiteY5" fmla="*/ 5946609 h 5946609"/>
              <a:gd name="connsiteX6" fmla="*/ 398595 w 1714017"/>
              <a:gd name="connsiteY6" fmla="*/ 1202537 h 59466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14017" h="5946609">
                <a:moveTo>
                  <a:pt x="0" y="1202537"/>
                </a:moveTo>
                <a:lnTo>
                  <a:pt x="857009" y="0"/>
                </a:lnTo>
                <a:lnTo>
                  <a:pt x="1714017" y="1202537"/>
                </a:lnTo>
                <a:lnTo>
                  <a:pt x="1315422" y="1202537"/>
                </a:lnTo>
                <a:lnTo>
                  <a:pt x="1315422" y="3468673"/>
                </a:lnTo>
                <a:lnTo>
                  <a:pt x="398595" y="5946609"/>
                </a:lnTo>
                <a:lnTo>
                  <a:pt x="398595" y="120253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TextBox 32">
            <a:extLst>
              <a:ext uri="{FF2B5EF4-FFF2-40B4-BE49-F238E27FC236}">
                <a16:creationId xmlns="" xmlns:a16="http://schemas.microsoft.com/office/drawing/2014/main" id="{1E73150A-DC1B-48B3-9669-07514EA15A92}"/>
              </a:ext>
            </a:extLst>
          </p:cNvPr>
          <p:cNvSpPr txBox="1"/>
          <p:nvPr/>
        </p:nvSpPr>
        <p:spPr>
          <a:xfrm>
            <a:off x="588160" y="540433"/>
            <a:ext cx="4981771" cy="430887"/>
          </a:xfrm>
          <a:prstGeom prst="rect">
            <a:avLst/>
          </a:prstGeom>
          <a:noFill/>
        </p:spPr>
        <p:txBody>
          <a:bodyPr wrap="square" lIns="36000" tIns="0" rIns="36000" bIns="0" rtlCol="0" anchor="ctr">
            <a:spAutoFit/>
          </a:bodyPr>
          <a:lstStyle/>
          <a:p>
            <a:r>
              <a:rPr lang="en-IN" sz="2800" b="1" dirty="0"/>
              <a:t>Limitation and study </a:t>
            </a:r>
            <a:r>
              <a:rPr lang="en-IN" sz="2800" b="1" dirty="0" smtClean="0"/>
              <a:t>forward</a:t>
            </a:r>
            <a:endParaRPr lang="en-US" sz="2800" dirty="0"/>
          </a:p>
        </p:txBody>
      </p:sp>
      <p:sp>
        <p:nvSpPr>
          <p:cNvPr id="44" name="TextBox 43">
            <a:extLst>
              <a:ext uri="{FF2B5EF4-FFF2-40B4-BE49-F238E27FC236}">
                <a16:creationId xmlns="" xmlns:a16="http://schemas.microsoft.com/office/drawing/2014/main" id="{D61A9677-14F8-4A19-A6A2-A03606AA66D6}"/>
              </a:ext>
            </a:extLst>
          </p:cNvPr>
          <p:cNvSpPr txBox="1"/>
          <p:nvPr/>
        </p:nvSpPr>
        <p:spPr>
          <a:xfrm>
            <a:off x="7231193" y="548273"/>
            <a:ext cx="4724245" cy="2985433"/>
          </a:xfrm>
          <a:prstGeom prst="rect">
            <a:avLst/>
          </a:prstGeom>
          <a:noFill/>
        </p:spPr>
        <p:txBody>
          <a:bodyPr wrap="square" rtlCol="0">
            <a:spAutoFit/>
          </a:bodyPr>
          <a:lstStyle/>
          <a:p>
            <a:pPr algn="just"/>
            <a:r>
              <a:rPr lang="en-IN" sz="1600" dirty="0"/>
              <a:t>Suggestions for further researchers who will conduct similar research to try to add other variables such as organizational citizenship </a:t>
            </a:r>
            <a:r>
              <a:rPr lang="en-IN" sz="1600" dirty="0" err="1"/>
              <a:t>behavior</a:t>
            </a:r>
            <a:r>
              <a:rPr lang="en-IN" sz="1600" dirty="0"/>
              <a:t>, work environment and so on so that more know what factors affect the level of job satisfaction and performance, use other research methods and increase the number of samples so that research accuracy and adding other online motorcycle taxi service providers such as Grab in order to show whether there is a difference between the two companies</a:t>
            </a:r>
            <a:r>
              <a:rPr lang="en-IN" sz="1200" dirty="0"/>
              <a:t>.</a:t>
            </a:r>
            <a:endParaRPr lang="en-US" sz="1200" dirty="0"/>
          </a:p>
          <a:p>
            <a:r>
              <a:rPr lang="en-US" altLang="ko-KR" sz="1200" dirty="0" smtClean="0">
                <a:solidFill>
                  <a:schemeClr val="tx1">
                    <a:lumMod val="75000"/>
                    <a:lumOff val="25000"/>
                  </a:schemeClr>
                </a:solidFill>
                <a:cs typeface="Arial" pitchFamily="34" charset="0"/>
              </a:rPr>
              <a:t>.   </a:t>
            </a:r>
            <a:endParaRPr lang="en-US" altLang="ko-KR" sz="1200" dirty="0">
              <a:solidFill>
                <a:schemeClr val="tx1">
                  <a:lumMod val="75000"/>
                  <a:lumOff val="25000"/>
                </a:schemeClr>
              </a:solidFill>
              <a:cs typeface="Arial" pitchFamily="34" charset="0"/>
            </a:endParaRPr>
          </a:p>
        </p:txBody>
      </p:sp>
    </p:spTree>
    <p:extLst>
      <p:ext uri="{BB962C8B-B14F-4D97-AF65-F5344CB8AC3E}">
        <p14:creationId xmlns:p14="http://schemas.microsoft.com/office/powerpoint/2010/main" xmlns="" val="29924432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 xmlns:a16="http://schemas.microsoft.com/office/drawing/2014/main" id="{AC9FB8BC-F2BA-46BD-A620-94D74F830DE8}"/>
              </a:ext>
            </a:extLst>
          </p:cNvPr>
          <p:cNvGrpSpPr/>
          <p:nvPr/>
        </p:nvGrpSpPr>
        <p:grpSpPr>
          <a:xfrm>
            <a:off x="3109482" y="1675890"/>
            <a:ext cx="5871476" cy="3535847"/>
            <a:chOff x="4098364" y="1571764"/>
            <a:chExt cx="7301609" cy="4397082"/>
          </a:xfrm>
        </p:grpSpPr>
        <p:grpSp>
          <p:nvGrpSpPr>
            <p:cNvPr id="4" name="Graphic 55">
              <a:extLst>
                <a:ext uri="{FF2B5EF4-FFF2-40B4-BE49-F238E27FC236}">
                  <a16:creationId xmlns="" xmlns:a16="http://schemas.microsoft.com/office/drawing/2014/main" id="{AA339EFD-E02E-4BBD-B8E9-AF4514BDC158}"/>
                </a:ext>
              </a:extLst>
            </p:cNvPr>
            <p:cNvGrpSpPr/>
            <p:nvPr/>
          </p:nvGrpSpPr>
          <p:grpSpPr>
            <a:xfrm>
              <a:off x="4910815" y="1571764"/>
              <a:ext cx="5616422" cy="3644404"/>
              <a:chOff x="5769768" y="3217068"/>
              <a:chExt cx="651510" cy="422754"/>
            </a:xfrm>
          </p:grpSpPr>
          <p:sp>
            <p:nvSpPr>
              <p:cNvPr id="29" name="Freeform: Shape 28">
                <a:extLst>
                  <a:ext uri="{FF2B5EF4-FFF2-40B4-BE49-F238E27FC236}">
                    <a16:creationId xmlns="" xmlns:a16="http://schemas.microsoft.com/office/drawing/2014/main" id="{28ECB40B-DA7E-4254-98B5-AD959C77D458}"/>
                  </a:ext>
                </a:extLst>
              </p:cNvPr>
              <p:cNvSpPr/>
              <p:nvPr/>
            </p:nvSpPr>
            <p:spPr>
              <a:xfrm>
                <a:off x="5769768" y="3217068"/>
                <a:ext cx="647700" cy="419100"/>
              </a:xfrm>
              <a:custGeom>
                <a:avLst/>
                <a:gdLst>
                  <a:gd name="connsiteX0" fmla="*/ 639604 w 647700"/>
                  <a:gd name="connsiteY0" fmla="*/ 417671 h 419100"/>
                  <a:gd name="connsiteX1" fmla="*/ 14764 w 647700"/>
                  <a:gd name="connsiteY1" fmla="*/ 417671 h 419100"/>
                  <a:gd name="connsiteX2" fmla="*/ 7144 w 647700"/>
                  <a:gd name="connsiteY2" fmla="*/ 410051 h 419100"/>
                  <a:gd name="connsiteX3" fmla="*/ 7144 w 647700"/>
                  <a:gd name="connsiteY3" fmla="*/ 38576 h 419100"/>
                  <a:gd name="connsiteX4" fmla="*/ 37624 w 647700"/>
                  <a:gd name="connsiteY4" fmla="*/ 7144 h 419100"/>
                  <a:gd name="connsiteX5" fmla="*/ 616744 w 647700"/>
                  <a:gd name="connsiteY5" fmla="*/ 7144 h 419100"/>
                  <a:gd name="connsiteX6" fmla="*/ 647224 w 647700"/>
                  <a:gd name="connsiteY6" fmla="*/ 37624 h 419100"/>
                  <a:gd name="connsiteX7" fmla="*/ 647224 w 647700"/>
                  <a:gd name="connsiteY7" fmla="*/ 409099 h 419100"/>
                  <a:gd name="connsiteX8" fmla="*/ 639604 w 647700"/>
                  <a:gd name="connsiteY8" fmla="*/ 417671 h 41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7700" h="419100">
                    <a:moveTo>
                      <a:pt x="639604" y="417671"/>
                    </a:moveTo>
                    <a:lnTo>
                      <a:pt x="14764" y="417671"/>
                    </a:lnTo>
                    <a:cubicBezTo>
                      <a:pt x="10954" y="417671"/>
                      <a:pt x="7144" y="413861"/>
                      <a:pt x="7144" y="410051"/>
                    </a:cubicBezTo>
                    <a:lnTo>
                      <a:pt x="7144" y="38576"/>
                    </a:lnTo>
                    <a:cubicBezTo>
                      <a:pt x="7144" y="20479"/>
                      <a:pt x="20479" y="7144"/>
                      <a:pt x="37624" y="7144"/>
                    </a:cubicBezTo>
                    <a:lnTo>
                      <a:pt x="616744" y="7144"/>
                    </a:lnTo>
                    <a:cubicBezTo>
                      <a:pt x="633889" y="7144"/>
                      <a:pt x="647224" y="20479"/>
                      <a:pt x="647224" y="37624"/>
                    </a:cubicBezTo>
                    <a:lnTo>
                      <a:pt x="647224" y="409099"/>
                    </a:lnTo>
                    <a:cubicBezTo>
                      <a:pt x="647224" y="413861"/>
                      <a:pt x="643414" y="417671"/>
                      <a:pt x="639604" y="417671"/>
                    </a:cubicBezTo>
                    <a:close/>
                  </a:path>
                </a:pathLst>
              </a:custGeom>
              <a:solidFill>
                <a:srgbClr val="808080"/>
              </a:solidFill>
              <a:ln w="9525" cap="flat">
                <a:noFill/>
                <a:prstDash val="solid"/>
                <a:miter/>
              </a:ln>
            </p:spPr>
            <p:txBody>
              <a:bodyPr rtlCol="0" anchor="ctr"/>
              <a:lstStyle/>
              <a:p>
                <a:endParaRPr lang="en-US" b="1"/>
              </a:p>
            </p:txBody>
          </p:sp>
          <p:sp>
            <p:nvSpPr>
              <p:cNvPr id="30" name="Freeform: Shape 29">
                <a:extLst>
                  <a:ext uri="{FF2B5EF4-FFF2-40B4-BE49-F238E27FC236}">
                    <a16:creationId xmlns="" xmlns:a16="http://schemas.microsoft.com/office/drawing/2014/main" id="{665C678F-2E4B-432D-B60E-5FA99F8B84EF}"/>
                  </a:ext>
                </a:extLst>
              </p:cNvPr>
              <p:cNvSpPr/>
              <p:nvPr/>
            </p:nvSpPr>
            <p:spPr>
              <a:xfrm>
                <a:off x="5773578" y="3220722"/>
                <a:ext cx="647700" cy="419100"/>
              </a:xfrm>
              <a:custGeom>
                <a:avLst/>
                <a:gdLst>
                  <a:gd name="connsiteX0" fmla="*/ 631984 w 647700"/>
                  <a:gd name="connsiteY0" fmla="*/ 412909 h 419100"/>
                  <a:gd name="connsiteX1" fmla="*/ 14764 w 647700"/>
                  <a:gd name="connsiteY1" fmla="*/ 412909 h 419100"/>
                  <a:gd name="connsiteX2" fmla="*/ 7144 w 647700"/>
                  <a:gd name="connsiteY2" fmla="*/ 405289 h 419100"/>
                  <a:gd name="connsiteX3" fmla="*/ 7144 w 647700"/>
                  <a:gd name="connsiteY3" fmla="*/ 34766 h 419100"/>
                  <a:gd name="connsiteX4" fmla="*/ 34766 w 647700"/>
                  <a:gd name="connsiteY4" fmla="*/ 7144 h 419100"/>
                  <a:gd name="connsiteX5" fmla="*/ 612934 w 647700"/>
                  <a:gd name="connsiteY5" fmla="*/ 7144 h 419100"/>
                  <a:gd name="connsiteX6" fmla="*/ 640556 w 647700"/>
                  <a:gd name="connsiteY6" fmla="*/ 34766 h 419100"/>
                  <a:gd name="connsiteX7" fmla="*/ 640556 w 647700"/>
                  <a:gd name="connsiteY7" fmla="*/ 405289 h 419100"/>
                  <a:gd name="connsiteX8" fmla="*/ 631984 w 647700"/>
                  <a:gd name="connsiteY8" fmla="*/ 412909 h 41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7700" h="419100">
                    <a:moveTo>
                      <a:pt x="631984" y="412909"/>
                    </a:moveTo>
                    <a:lnTo>
                      <a:pt x="14764" y="412909"/>
                    </a:lnTo>
                    <a:cubicBezTo>
                      <a:pt x="10954" y="412909"/>
                      <a:pt x="7144" y="409099"/>
                      <a:pt x="7144" y="405289"/>
                    </a:cubicBezTo>
                    <a:lnTo>
                      <a:pt x="7144" y="34766"/>
                    </a:lnTo>
                    <a:cubicBezTo>
                      <a:pt x="7144" y="19526"/>
                      <a:pt x="19526" y="7144"/>
                      <a:pt x="34766" y="7144"/>
                    </a:cubicBezTo>
                    <a:lnTo>
                      <a:pt x="612934" y="7144"/>
                    </a:lnTo>
                    <a:cubicBezTo>
                      <a:pt x="628174" y="7144"/>
                      <a:pt x="640556" y="19526"/>
                      <a:pt x="640556" y="34766"/>
                    </a:cubicBezTo>
                    <a:lnTo>
                      <a:pt x="640556" y="405289"/>
                    </a:lnTo>
                    <a:cubicBezTo>
                      <a:pt x="639604" y="410051"/>
                      <a:pt x="635794" y="412909"/>
                      <a:pt x="631984" y="412909"/>
                    </a:cubicBezTo>
                    <a:close/>
                  </a:path>
                </a:pathLst>
              </a:custGeom>
              <a:solidFill>
                <a:srgbClr val="333333"/>
              </a:solidFill>
              <a:ln w="9525" cap="flat">
                <a:noFill/>
                <a:prstDash val="solid"/>
                <a:miter/>
              </a:ln>
            </p:spPr>
            <p:txBody>
              <a:bodyPr rtlCol="0" anchor="ctr"/>
              <a:lstStyle/>
              <a:p>
                <a:endParaRPr lang="en-US" b="1"/>
              </a:p>
            </p:txBody>
          </p:sp>
        </p:grpSp>
        <p:sp>
          <p:nvSpPr>
            <p:cNvPr id="5" name="Freeform: Shape 4">
              <a:extLst>
                <a:ext uri="{FF2B5EF4-FFF2-40B4-BE49-F238E27FC236}">
                  <a16:creationId xmlns="" xmlns:a16="http://schemas.microsoft.com/office/drawing/2014/main" id="{9BE42D06-2141-4623-8F5D-ADEF6D69335A}"/>
                </a:ext>
              </a:extLst>
            </p:cNvPr>
            <p:cNvSpPr/>
            <p:nvPr/>
          </p:nvSpPr>
          <p:spPr>
            <a:xfrm>
              <a:off x="5130280" y="1781416"/>
              <a:ext cx="5163280" cy="3278273"/>
            </a:xfrm>
            <a:custGeom>
              <a:avLst/>
              <a:gdLst>
                <a:gd name="connsiteX0" fmla="*/ 7144 w 600075"/>
                <a:gd name="connsiteY0" fmla="*/ 7144 h 381000"/>
                <a:gd name="connsiteX1" fmla="*/ 597694 w 600075"/>
                <a:gd name="connsiteY1" fmla="*/ 7144 h 381000"/>
                <a:gd name="connsiteX2" fmla="*/ 597694 w 600075"/>
                <a:gd name="connsiteY2" fmla="*/ 376714 h 381000"/>
                <a:gd name="connsiteX3" fmla="*/ 7144 w 600075"/>
                <a:gd name="connsiteY3" fmla="*/ 376714 h 381000"/>
              </a:gdLst>
              <a:ahLst/>
              <a:cxnLst>
                <a:cxn ang="0">
                  <a:pos x="connsiteX0" y="connsiteY0"/>
                </a:cxn>
                <a:cxn ang="0">
                  <a:pos x="connsiteX1" y="connsiteY1"/>
                </a:cxn>
                <a:cxn ang="0">
                  <a:pos x="connsiteX2" y="connsiteY2"/>
                </a:cxn>
                <a:cxn ang="0">
                  <a:pos x="connsiteX3" y="connsiteY3"/>
                </a:cxn>
              </a:cxnLst>
              <a:rect l="l" t="t" r="r" b="b"/>
              <a:pathLst>
                <a:path w="600075" h="381000">
                  <a:moveTo>
                    <a:pt x="7144" y="7144"/>
                  </a:moveTo>
                  <a:lnTo>
                    <a:pt x="597694" y="7144"/>
                  </a:lnTo>
                  <a:lnTo>
                    <a:pt x="597694" y="376714"/>
                  </a:lnTo>
                  <a:lnTo>
                    <a:pt x="7144" y="376714"/>
                  </a:lnTo>
                  <a:close/>
                </a:path>
              </a:pathLst>
            </a:custGeom>
            <a:solidFill>
              <a:srgbClr val="F2F2F2"/>
            </a:solidFill>
            <a:ln w="9525" cap="flat">
              <a:noFill/>
              <a:prstDash val="solid"/>
              <a:miter/>
            </a:ln>
          </p:spPr>
          <p:txBody>
            <a:bodyPr rtlCol="0" anchor="ctr"/>
            <a:lstStyle/>
            <a:p>
              <a:endParaRPr lang="en-US" b="1"/>
            </a:p>
          </p:txBody>
        </p:sp>
        <p:sp>
          <p:nvSpPr>
            <p:cNvPr id="6" name="Freeform: Shape 5">
              <a:extLst>
                <a:ext uri="{FF2B5EF4-FFF2-40B4-BE49-F238E27FC236}">
                  <a16:creationId xmlns="" xmlns:a16="http://schemas.microsoft.com/office/drawing/2014/main" id="{FFA02965-7769-4129-9F8A-75A4F1D51D1B}"/>
                </a:ext>
              </a:extLst>
            </p:cNvPr>
            <p:cNvSpPr/>
            <p:nvPr/>
          </p:nvSpPr>
          <p:spPr>
            <a:xfrm>
              <a:off x="5210103" y="5108863"/>
              <a:ext cx="4999367" cy="245870"/>
            </a:xfrm>
            <a:custGeom>
              <a:avLst/>
              <a:gdLst>
                <a:gd name="connsiteX0" fmla="*/ 553174 w 581025"/>
                <a:gd name="connsiteY0" fmla="*/ 7144 h 28575"/>
                <a:gd name="connsiteX1" fmla="*/ 574129 w 581025"/>
                <a:gd name="connsiteY1" fmla="*/ 23336 h 28575"/>
                <a:gd name="connsiteX2" fmla="*/ 574129 w 581025"/>
                <a:gd name="connsiteY2" fmla="*/ 30004 h 28575"/>
                <a:gd name="connsiteX3" fmla="*/ 19774 w 581025"/>
                <a:gd name="connsiteY3" fmla="*/ 30004 h 28575"/>
                <a:gd name="connsiteX4" fmla="*/ 8344 w 581025"/>
                <a:gd name="connsiteY4" fmla="*/ 26194 h 28575"/>
                <a:gd name="connsiteX5" fmla="*/ 35014 w 581025"/>
                <a:gd name="connsiteY5" fmla="*/ 7144 h 28575"/>
                <a:gd name="connsiteX6" fmla="*/ 553174 w 581025"/>
                <a:gd name="connsiteY6" fmla="*/ 7144 h 28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1025" h="28575">
                  <a:moveTo>
                    <a:pt x="553174" y="7144"/>
                  </a:moveTo>
                  <a:cubicBezTo>
                    <a:pt x="553174" y="7144"/>
                    <a:pt x="566509" y="16669"/>
                    <a:pt x="574129" y="23336"/>
                  </a:cubicBezTo>
                  <a:cubicBezTo>
                    <a:pt x="581749" y="30004"/>
                    <a:pt x="574129" y="30004"/>
                    <a:pt x="574129" y="30004"/>
                  </a:cubicBezTo>
                  <a:cubicBezTo>
                    <a:pt x="574129" y="30004"/>
                    <a:pt x="37871" y="30004"/>
                    <a:pt x="19774" y="30004"/>
                  </a:cubicBezTo>
                  <a:cubicBezTo>
                    <a:pt x="1676" y="30004"/>
                    <a:pt x="8344" y="26194"/>
                    <a:pt x="8344" y="26194"/>
                  </a:cubicBezTo>
                  <a:lnTo>
                    <a:pt x="35014" y="7144"/>
                  </a:lnTo>
                  <a:lnTo>
                    <a:pt x="553174" y="7144"/>
                  </a:lnTo>
                  <a:close/>
                </a:path>
              </a:pathLst>
            </a:custGeom>
            <a:solidFill>
              <a:srgbClr val="323334"/>
            </a:solidFill>
            <a:ln w="9525" cap="flat">
              <a:noFill/>
              <a:prstDash val="solid"/>
              <a:miter/>
            </a:ln>
          </p:spPr>
          <p:txBody>
            <a:bodyPr rtlCol="0" anchor="ctr"/>
            <a:lstStyle/>
            <a:p>
              <a:endParaRPr lang="en-US" b="1"/>
            </a:p>
          </p:txBody>
        </p:sp>
        <p:sp>
          <p:nvSpPr>
            <p:cNvPr id="7" name="Freeform: Shape 6">
              <a:extLst>
                <a:ext uri="{FF2B5EF4-FFF2-40B4-BE49-F238E27FC236}">
                  <a16:creationId xmlns="" xmlns:a16="http://schemas.microsoft.com/office/drawing/2014/main" id="{86874870-19DD-467B-9DEB-12C10C3CFBEC}"/>
                </a:ext>
              </a:extLst>
            </p:cNvPr>
            <p:cNvSpPr/>
            <p:nvPr/>
          </p:nvSpPr>
          <p:spPr>
            <a:xfrm>
              <a:off x="5403495" y="5242756"/>
              <a:ext cx="4589582" cy="81957"/>
            </a:xfrm>
            <a:custGeom>
              <a:avLst/>
              <a:gdLst>
                <a:gd name="connsiteX0" fmla="*/ 538318 w 533400"/>
                <a:gd name="connsiteY0" fmla="*/ 3965 h 0"/>
                <a:gd name="connsiteX1" fmla="*/ 3965 w 533400"/>
                <a:gd name="connsiteY1" fmla="*/ 3965 h 0"/>
              </a:gdLst>
              <a:ahLst/>
              <a:cxnLst>
                <a:cxn ang="0">
                  <a:pos x="connsiteX0" y="connsiteY0"/>
                </a:cxn>
                <a:cxn ang="0">
                  <a:pos x="connsiteX1" y="connsiteY1"/>
                </a:cxn>
              </a:cxnLst>
              <a:rect l="l" t="t" r="r" b="b"/>
              <a:pathLst>
                <a:path w="533400">
                  <a:moveTo>
                    <a:pt x="538318" y="3965"/>
                  </a:moveTo>
                  <a:lnTo>
                    <a:pt x="3965" y="3965"/>
                  </a:lnTo>
                </a:path>
              </a:pathLst>
            </a:custGeom>
            <a:ln w="5287" cap="rnd">
              <a:solidFill>
                <a:srgbClr val="FFFFFF"/>
              </a:solidFill>
              <a:prstDash val="solid"/>
              <a:miter/>
            </a:ln>
          </p:spPr>
          <p:txBody>
            <a:bodyPr rtlCol="0" anchor="ctr"/>
            <a:lstStyle/>
            <a:p>
              <a:endParaRPr lang="en-US" b="1"/>
            </a:p>
          </p:txBody>
        </p:sp>
        <p:sp>
          <p:nvSpPr>
            <p:cNvPr id="8" name="Freeform: Shape 7">
              <a:extLst>
                <a:ext uri="{FF2B5EF4-FFF2-40B4-BE49-F238E27FC236}">
                  <a16:creationId xmlns="" xmlns:a16="http://schemas.microsoft.com/office/drawing/2014/main" id="{46BDC898-DD5A-404B-B0A2-27C176D28A6B}"/>
                </a:ext>
              </a:extLst>
            </p:cNvPr>
            <p:cNvSpPr/>
            <p:nvPr/>
          </p:nvSpPr>
          <p:spPr>
            <a:xfrm>
              <a:off x="5469061" y="5201782"/>
              <a:ext cx="4507626" cy="81957"/>
            </a:xfrm>
            <a:custGeom>
              <a:avLst/>
              <a:gdLst>
                <a:gd name="connsiteX0" fmla="*/ 3965 w 523875"/>
                <a:gd name="connsiteY0" fmla="*/ 3965 h 0"/>
                <a:gd name="connsiteX1" fmla="*/ 524031 w 523875"/>
                <a:gd name="connsiteY1" fmla="*/ 3965 h 0"/>
              </a:gdLst>
              <a:ahLst/>
              <a:cxnLst>
                <a:cxn ang="0">
                  <a:pos x="connsiteX0" y="connsiteY0"/>
                </a:cxn>
                <a:cxn ang="0">
                  <a:pos x="connsiteX1" y="connsiteY1"/>
                </a:cxn>
              </a:cxnLst>
              <a:rect l="l" t="t" r="r" b="b"/>
              <a:pathLst>
                <a:path w="523875">
                  <a:moveTo>
                    <a:pt x="3965" y="3965"/>
                  </a:moveTo>
                  <a:lnTo>
                    <a:pt x="524031" y="3965"/>
                  </a:lnTo>
                </a:path>
              </a:pathLst>
            </a:custGeom>
            <a:ln w="5287" cap="rnd">
              <a:solidFill>
                <a:srgbClr val="FFFFFF"/>
              </a:solidFill>
              <a:prstDash val="solid"/>
              <a:miter/>
            </a:ln>
          </p:spPr>
          <p:txBody>
            <a:bodyPr rtlCol="0" anchor="ctr"/>
            <a:lstStyle/>
            <a:p>
              <a:endParaRPr lang="en-US" b="1"/>
            </a:p>
          </p:txBody>
        </p:sp>
        <p:sp>
          <p:nvSpPr>
            <p:cNvPr id="9" name="Freeform: Shape 8">
              <a:extLst>
                <a:ext uri="{FF2B5EF4-FFF2-40B4-BE49-F238E27FC236}">
                  <a16:creationId xmlns="" xmlns:a16="http://schemas.microsoft.com/office/drawing/2014/main" id="{E9C23E3B-AA1D-4F25-8995-6A630A2375D5}"/>
                </a:ext>
              </a:extLst>
            </p:cNvPr>
            <p:cNvSpPr/>
            <p:nvPr/>
          </p:nvSpPr>
          <p:spPr>
            <a:xfrm>
              <a:off x="5354321" y="5291930"/>
              <a:ext cx="4753496" cy="81957"/>
            </a:xfrm>
            <a:custGeom>
              <a:avLst/>
              <a:gdLst>
                <a:gd name="connsiteX0" fmla="*/ 550701 w 552450"/>
                <a:gd name="connsiteY0" fmla="*/ 3965 h 0"/>
                <a:gd name="connsiteX1" fmla="*/ 3965 w 552450"/>
                <a:gd name="connsiteY1" fmla="*/ 3965 h 0"/>
              </a:gdLst>
              <a:ahLst/>
              <a:cxnLst>
                <a:cxn ang="0">
                  <a:pos x="connsiteX0" y="connsiteY0"/>
                </a:cxn>
                <a:cxn ang="0">
                  <a:pos x="connsiteX1" y="connsiteY1"/>
                </a:cxn>
              </a:cxnLst>
              <a:rect l="l" t="t" r="r" b="b"/>
              <a:pathLst>
                <a:path w="552450">
                  <a:moveTo>
                    <a:pt x="550701" y="3965"/>
                  </a:moveTo>
                  <a:lnTo>
                    <a:pt x="3965" y="3965"/>
                  </a:lnTo>
                </a:path>
              </a:pathLst>
            </a:custGeom>
            <a:ln w="5287" cap="rnd">
              <a:solidFill>
                <a:srgbClr val="FFFFFF"/>
              </a:solidFill>
              <a:prstDash val="solid"/>
              <a:miter/>
            </a:ln>
          </p:spPr>
          <p:txBody>
            <a:bodyPr rtlCol="0" anchor="ctr"/>
            <a:lstStyle/>
            <a:p>
              <a:endParaRPr lang="en-US" b="1"/>
            </a:p>
          </p:txBody>
        </p:sp>
        <p:sp>
          <p:nvSpPr>
            <p:cNvPr id="10" name="Freeform: Shape 9">
              <a:extLst>
                <a:ext uri="{FF2B5EF4-FFF2-40B4-BE49-F238E27FC236}">
                  <a16:creationId xmlns="" xmlns:a16="http://schemas.microsoft.com/office/drawing/2014/main" id="{EA60B853-6E96-4ECA-8D33-A064D0767B08}"/>
                </a:ext>
              </a:extLst>
            </p:cNvPr>
            <p:cNvSpPr/>
            <p:nvPr/>
          </p:nvSpPr>
          <p:spPr>
            <a:xfrm>
              <a:off x="5424729" y="5180579"/>
              <a:ext cx="4343712" cy="81957"/>
            </a:xfrm>
            <a:custGeom>
              <a:avLst/>
              <a:gdLst>
                <a:gd name="connsiteX0" fmla="*/ 1586 w 504825"/>
                <a:gd name="connsiteY0" fmla="*/ 1586 h 0"/>
                <a:gd name="connsiteX1" fmla="*/ 511173 w 504825"/>
                <a:gd name="connsiteY1" fmla="*/ 1586 h 0"/>
              </a:gdLst>
              <a:ahLst/>
              <a:cxnLst>
                <a:cxn ang="0">
                  <a:pos x="connsiteX0" y="connsiteY0"/>
                </a:cxn>
                <a:cxn ang="0">
                  <a:pos x="connsiteX1" y="connsiteY1"/>
                </a:cxn>
              </a:cxnLst>
              <a:rect l="l" t="t" r="r" b="b"/>
              <a:pathLst>
                <a:path w="504825">
                  <a:moveTo>
                    <a:pt x="1586" y="1586"/>
                  </a:moveTo>
                  <a:lnTo>
                    <a:pt x="511173" y="1586"/>
                  </a:lnTo>
                </a:path>
              </a:pathLst>
            </a:custGeom>
            <a:ln w="2115" cap="rnd">
              <a:solidFill>
                <a:srgbClr val="FFFFFF"/>
              </a:solidFill>
              <a:prstDash val="solid"/>
              <a:miter/>
            </a:ln>
          </p:spPr>
          <p:txBody>
            <a:bodyPr rtlCol="0" anchor="ctr"/>
            <a:lstStyle/>
            <a:p>
              <a:endParaRPr lang="en-US" b="1"/>
            </a:p>
          </p:txBody>
        </p:sp>
        <p:sp>
          <p:nvSpPr>
            <p:cNvPr id="11" name="Freeform: Shape 10">
              <a:extLst>
                <a:ext uri="{FF2B5EF4-FFF2-40B4-BE49-F238E27FC236}">
                  <a16:creationId xmlns="" xmlns:a16="http://schemas.microsoft.com/office/drawing/2014/main" id="{446B9320-37FF-4ECB-B5FA-8B184D49A28C}"/>
                </a:ext>
              </a:extLst>
            </p:cNvPr>
            <p:cNvSpPr/>
            <p:nvPr/>
          </p:nvSpPr>
          <p:spPr>
            <a:xfrm>
              <a:off x="5269602" y="5117063"/>
              <a:ext cx="4917410" cy="245870"/>
            </a:xfrm>
            <a:custGeom>
              <a:avLst/>
              <a:gdLst>
                <a:gd name="connsiteX0" fmla="*/ 32861 w 571500"/>
                <a:gd name="connsiteY0" fmla="*/ 7144 h 28575"/>
                <a:gd name="connsiteX1" fmla="*/ 7144 w 571500"/>
                <a:gd name="connsiteY1" fmla="*/ 26194 h 28575"/>
                <a:gd name="connsiteX2" fmla="*/ 566261 w 571500"/>
                <a:gd name="connsiteY2" fmla="*/ 26194 h 28575"/>
                <a:gd name="connsiteX3" fmla="*/ 541496 w 571500"/>
                <a:gd name="connsiteY3" fmla="*/ 7144 h 28575"/>
              </a:gdLst>
              <a:ahLst/>
              <a:cxnLst>
                <a:cxn ang="0">
                  <a:pos x="connsiteX0" y="connsiteY0"/>
                </a:cxn>
                <a:cxn ang="0">
                  <a:pos x="connsiteX1" y="connsiteY1"/>
                </a:cxn>
                <a:cxn ang="0">
                  <a:pos x="connsiteX2" y="connsiteY2"/>
                </a:cxn>
                <a:cxn ang="0">
                  <a:pos x="connsiteX3" y="connsiteY3"/>
                </a:cxn>
              </a:cxnLst>
              <a:rect l="l" t="t" r="r" b="b"/>
              <a:pathLst>
                <a:path w="571500" h="28575">
                  <a:moveTo>
                    <a:pt x="32861" y="7144"/>
                  </a:moveTo>
                  <a:lnTo>
                    <a:pt x="7144" y="26194"/>
                  </a:lnTo>
                  <a:lnTo>
                    <a:pt x="566261" y="26194"/>
                  </a:lnTo>
                  <a:lnTo>
                    <a:pt x="541496" y="7144"/>
                  </a:lnTo>
                  <a:close/>
                </a:path>
              </a:pathLst>
            </a:custGeom>
            <a:solidFill>
              <a:srgbClr val="323334">
                <a:alpha val="56000"/>
              </a:srgbClr>
            </a:solidFill>
            <a:ln w="9525" cap="flat">
              <a:noFill/>
              <a:prstDash val="solid"/>
              <a:miter/>
            </a:ln>
          </p:spPr>
          <p:txBody>
            <a:bodyPr rtlCol="0" anchor="ctr"/>
            <a:lstStyle/>
            <a:p>
              <a:endParaRPr lang="en-US" b="1"/>
            </a:p>
          </p:txBody>
        </p:sp>
        <p:sp>
          <p:nvSpPr>
            <p:cNvPr id="12" name="Freeform: Shape 11">
              <a:extLst>
                <a:ext uri="{FF2B5EF4-FFF2-40B4-BE49-F238E27FC236}">
                  <a16:creationId xmlns="" xmlns:a16="http://schemas.microsoft.com/office/drawing/2014/main" id="{51237979-272B-4B24-9B6A-A9B1B5DA751F}"/>
                </a:ext>
              </a:extLst>
            </p:cNvPr>
            <p:cNvSpPr/>
            <p:nvPr/>
          </p:nvSpPr>
          <p:spPr>
            <a:xfrm>
              <a:off x="4105815" y="5559062"/>
              <a:ext cx="7294158" cy="409784"/>
            </a:xfrm>
            <a:custGeom>
              <a:avLst/>
              <a:gdLst>
                <a:gd name="connsiteX0" fmla="*/ 842486 w 847725"/>
                <a:gd name="connsiteY0" fmla="*/ 30069 h 47625"/>
                <a:gd name="connsiteX1" fmla="*/ 830104 w 847725"/>
                <a:gd name="connsiteY1" fmla="*/ 44357 h 47625"/>
                <a:gd name="connsiteX2" fmla="*/ 41434 w 847725"/>
                <a:gd name="connsiteY2" fmla="*/ 44357 h 47625"/>
                <a:gd name="connsiteX3" fmla="*/ 20479 w 847725"/>
                <a:gd name="connsiteY3" fmla="*/ 43404 h 47625"/>
                <a:gd name="connsiteX4" fmla="*/ 7144 w 847725"/>
                <a:gd name="connsiteY4" fmla="*/ 29117 h 47625"/>
                <a:gd name="connsiteX5" fmla="*/ 7144 w 847725"/>
                <a:gd name="connsiteY5" fmla="*/ 9114 h 47625"/>
                <a:gd name="connsiteX6" fmla="*/ 9049 w 847725"/>
                <a:gd name="connsiteY6" fmla="*/ 9114 h 47625"/>
                <a:gd name="connsiteX7" fmla="*/ 27146 w 847725"/>
                <a:gd name="connsiteY7" fmla="*/ 9114 h 47625"/>
                <a:gd name="connsiteX8" fmla="*/ 752951 w 847725"/>
                <a:gd name="connsiteY8" fmla="*/ 7209 h 47625"/>
                <a:gd name="connsiteX9" fmla="*/ 842486 w 847725"/>
                <a:gd name="connsiteY9" fmla="*/ 7209 h 47625"/>
                <a:gd name="connsiteX10" fmla="*/ 842486 w 847725"/>
                <a:gd name="connsiteY10" fmla="*/ 7209 h 47625"/>
                <a:gd name="connsiteX11" fmla="*/ 842486 w 847725"/>
                <a:gd name="connsiteY11" fmla="*/ 30069 h 47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47725" h="47625">
                  <a:moveTo>
                    <a:pt x="842486" y="30069"/>
                  </a:moveTo>
                  <a:cubicBezTo>
                    <a:pt x="842486" y="44357"/>
                    <a:pt x="830104" y="44357"/>
                    <a:pt x="830104" y="44357"/>
                  </a:cubicBezTo>
                  <a:cubicBezTo>
                    <a:pt x="830104" y="44357"/>
                    <a:pt x="71914" y="44357"/>
                    <a:pt x="41434" y="44357"/>
                  </a:cubicBezTo>
                  <a:cubicBezTo>
                    <a:pt x="31909" y="44357"/>
                    <a:pt x="25241" y="44357"/>
                    <a:pt x="20479" y="43404"/>
                  </a:cubicBezTo>
                  <a:cubicBezTo>
                    <a:pt x="12859" y="42452"/>
                    <a:pt x="7144" y="36737"/>
                    <a:pt x="7144" y="29117"/>
                  </a:cubicBezTo>
                  <a:lnTo>
                    <a:pt x="7144" y="9114"/>
                  </a:lnTo>
                  <a:lnTo>
                    <a:pt x="9049" y="9114"/>
                  </a:lnTo>
                  <a:lnTo>
                    <a:pt x="27146" y="9114"/>
                  </a:lnTo>
                  <a:lnTo>
                    <a:pt x="752951" y="7209"/>
                  </a:lnTo>
                  <a:lnTo>
                    <a:pt x="842486" y="7209"/>
                  </a:lnTo>
                  <a:lnTo>
                    <a:pt x="842486" y="7209"/>
                  </a:lnTo>
                  <a:cubicBezTo>
                    <a:pt x="841534" y="6257"/>
                    <a:pt x="842486" y="15782"/>
                    <a:pt x="842486" y="30069"/>
                  </a:cubicBezTo>
                  <a:close/>
                </a:path>
              </a:pathLst>
            </a:custGeom>
            <a:solidFill>
              <a:srgbClr val="666666"/>
            </a:solidFill>
            <a:ln w="9525" cap="flat">
              <a:noFill/>
              <a:prstDash val="solid"/>
              <a:miter/>
            </a:ln>
          </p:spPr>
          <p:txBody>
            <a:bodyPr rtlCol="0" anchor="ctr"/>
            <a:lstStyle/>
            <a:p>
              <a:endParaRPr lang="en-US" b="1"/>
            </a:p>
          </p:txBody>
        </p:sp>
        <p:sp>
          <p:nvSpPr>
            <p:cNvPr id="13" name="Freeform: Shape 12">
              <a:extLst>
                <a:ext uri="{FF2B5EF4-FFF2-40B4-BE49-F238E27FC236}">
                  <a16:creationId xmlns="" xmlns:a16="http://schemas.microsoft.com/office/drawing/2014/main" id="{834DE6E7-BE0F-4046-ACAB-C82D3219735D}"/>
                </a:ext>
              </a:extLst>
            </p:cNvPr>
            <p:cNvSpPr/>
            <p:nvPr/>
          </p:nvSpPr>
          <p:spPr>
            <a:xfrm>
              <a:off x="4098364" y="5051498"/>
              <a:ext cx="7294158" cy="655655"/>
            </a:xfrm>
            <a:custGeom>
              <a:avLst/>
              <a:gdLst>
                <a:gd name="connsiteX0" fmla="*/ 827161 w 847725"/>
                <a:gd name="connsiteY0" fmla="*/ 70009 h 76200"/>
                <a:gd name="connsiteX1" fmla="*/ 753818 w 847725"/>
                <a:gd name="connsiteY1" fmla="*/ 70009 h 76200"/>
                <a:gd name="connsiteX2" fmla="*/ 24203 w 847725"/>
                <a:gd name="connsiteY2" fmla="*/ 70009 h 76200"/>
                <a:gd name="connsiteX3" fmla="*/ 17535 w 847725"/>
                <a:gd name="connsiteY3" fmla="*/ 70009 h 76200"/>
                <a:gd name="connsiteX4" fmla="*/ 8010 w 847725"/>
                <a:gd name="connsiteY4" fmla="*/ 67151 h 76200"/>
                <a:gd name="connsiteX5" fmla="*/ 13725 w 847725"/>
                <a:gd name="connsiteY5" fmla="*/ 58579 h 76200"/>
                <a:gd name="connsiteX6" fmla="*/ 97545 w 847725"/>
                <a:gd name="connsiteY6" fmla="*/ 9049 h 76200"/>
                <a:gd name="connsiteX7" fmla="*/ 101355 w 847725"/>
                <a:gd name="connsiteY7" fmla="*/ 7144 h 76200"/>
                <a:gd name="connsiteX8" fmla="*/ 739531 w 847725"/>
                <a:gd name="connsiteY8" fmla="*/ 7144 h 76200"/>
                <a:gd name="connsiteX9" fmla="*/ 742388 w 847725"/>
                <a:gd name="connsiteY9" fmla="*/ 8096 h 76200"/>
                <a:gd name="connsiteX10" fmla="*/ 746198 w 847725"/>
                <a:gd name="connsiteY10" fmla="*/ 9049 h 76200"/>
                <a:gd name="connsiteX11" fmla="*/ 747150 w 847725"/>
                <a:gd name="connsiteY11" fmla="*/ 9049 h 76200"/>
                <a:gd name="connsiteX12" fmla="*/ 757628 w 847725"/>
                <a:gd name="connsiteY12" fmla="*/ 14764 h 76200"/>
                <a:gd name="connsiteX13" fmla="*/ 840496 w 847725"/>
                <a:gd name="connsiteY13" fmla="*/ 62389 h 76200"/>
                <a:gd name="connsiteX14" fmla="*/ 842400 w 847725"/>
                <a:gd name="connsiteY14" fmla="*/ 65246 h 76200"/>
                <a:gd name="connsiteX15" fmla="*/ 827161 w 847725"/>
                <a:gd name="connsiteY15" fmla="*/ 70009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47725" h="76200">
                  <a:moveTo>
                    <a:pt x="827161" y="70009"/>
                  </a:moveTo>
                  <a:cubicBezTo>
                    <a:pt x="823350" y="70009"/>
                    <a:pt x="795728" y="70009"/>
                    <a:pt x="753818" y="70009"/>
                  </a:cubicBezTo>
                  <a:cubicBezTo>
                    <a:pt x="566175" y="70009"/>
                    <a:pt x="85163" y="70009"/>
                    <a:pt x="24203" y="70009"/>
                  </a:cubicBezTo>
                  <a:cubicBezTo>
                    <a:pt x="20393" y="70009"/>
                    <a:pt x="17535" y="70009"/>
                    <a:pt x="17535" y="70009"/>
                  </a:cubicBezTo>
                  <a:cubicBezTo>
                    <a:pt x="17535" y="70009"/>
                    <a:pt x="10868" y="70009"/>
                    <a:pt x="8010" y="67151"/>
                  </a:cubicBezTo>
                  <a:cubicBezTo>
                    <a:pt x="6105" y="65246"/>
                    <a:pt x="7058" y="63341"/>
                    <a:pt x="13725" y="58579"/>
                  </a:cubicBezTo>
                  <a:cubicBezTo>
                    <a:pt x="27060" y="49054"/>
                    <a:pt x="82305" y="17621"/>
                    <a:pt x="97545" y="9049"/>
                  </a:cubicBezTo>
                  <a:cubicBezTo>
                    <a:pt x="100403" y="8096"/>
                    <a:pt x="101355" y="7144"/>
                    <a:pt x="101355" y="7144"/>
                  </a:cubicBezTo>
                  <a:lnTo>
                    <a:pt x="739531" y="7144"/>
                  </a:lnTo>
                  <a:cubicBezTo>
                    <a:pt x="739531" y="7144"/>
                    <a:pt x="740483" y="7144"/>
                    <a:pt x="742388" y="8096"/>
                  </a:cubicBezTo>
                  <a:cubicBezTo>
                    <a:pt x="743340" y="8096"/>
                    <a:pt x="744293" y="9049"/>
                    <a:pt x="746198" y="9049"/>
                  </a:cubicBezTo>
                  <a:cubicBezTo>
                    <a:pt x="746198" y="9049"/>
                    <a:pt x="746198" y="9049"/>
                    <a:pt x="747150" y="9049"/>
                  </a:cubicBezTo>
                  <a:cubicBezTo>
                    <a:pt x="750008" y="10001"/>
                    <a:pt x="753818" y="11906"/>
                    <a:pt x="757628" y="14764"/>
                  </a:cubicBezTo>
                  <a:cubicBezTo>
                    <a:pt x="770963" y="23336"/>
                    <a:pt x="840496" y="62389"/>
                    <a:pt x="840496" y="62389"/>
                  </a:cubicBezTo>
                  <a:cubicBezTo>
                    <a:pt x="840496" y="62389"/>
                    <a:pt x="842400" y="63341"/>
                    <a:pt x="842400" y="65246"/>
                  </a:cubicBezTo>
                  <a:cubicBezTo>
                    <a:pt x="844306" y="67151"/>
                    <a:pt x="842400" y="70009"/>
                    <a:pt x="827161" y="70009"/>
                  </a:cubicBezTo>
                  <a:close/>
                </a:path>
              </a:pathLst>
            </a:custGeom>
            <a:solidFill>
              <a:srgbClr val="9DA4AA"/>
            </a:solidFill>
            <a:ln w="9525" cap="flat">
              <a:noFill/>
              <a:prstDash val="solid"/>
              <a:miter/>
            </a:ln>
          </p:spPr>
          <p:txBody>
            <a:bodyPr rtlCol="0" anchor="ctr"/>
            <a:lstStyle/>
            <a:p>
              <a:endParaRPr lang="en-US" b="1"/>
            </a:p>
          </p:txBody>
        </p:sp>
        <p:sp>
          <p:nvSpPr>
            <p:cNvPr id="14" name="Freeform: Shape 13">
              <a:extLst>
                <a:ext uri="{FF2B5EF4-FFF2-40B4-BE49-F238E27FC236}">
                  <a16:creationId xmlns="" xmlns:a16="http://schemas.microsoft.com/office/drawing/2014/main" id="{C5D6B483-ECCB-45D1-B405-07BE177B0B57}"/>
                </a:ext>
              </a:extLst>
            </p:cNvPr>
            <p:cNvSpPr/>
            <p:nvPr/>
          </p:nvSpPr>
          <p:spPr>
            <a:xfrm>
              <a:off x="6803481" y="5354734"/>
              <a:ext cx="1868616" cy="245870"/>
            </a:xfrm>
            <a:custGeom>
              <a:avLst/>
              <a:gdLst>
                <a:gd name="connsiteX0" fmla="*/ 23187 w 209550"/>
                <a:gd name="connsiteY0" fmla="*/ 7144 h 28575"/>
                <a:gd name="connsiteX1" fmla="*/ 12710 w 209550"/>
                <a:gd name="connsiteY1" fmla="*/ 12859 h 28575"/>
                <a:gd name="connsiteX2" fmla="*/ 7947 w 209550"/>
                <a:gd name="connsiteY2" fmla="*/ 19526 h 28575"/>
                <a:gd name="connsiteX3" fmla="*/ 21282 w 209550"/>
                <a:gd name="connsiteY3" fmla="*/ 25241 h 28575"/>
                <a:gd name="connsiteX4" fmla="*/ 111770 w 209550"/>
                <a:gd name="connsiteY4" fmla="*/ 25241 h 28575"/>
                <a:gd name="connsiteX5" fmla="*/ 111770 w 209550"/>
                <a:gd name="connsiteY5" fmla="*/ 25241 h 28575"/>
                <a:gd name="connsiteX6" fmla="*/ 195590 w 209550"/>
                <a:gd name="connsiteY6" fmla="*/ 25241 h 28575"/>
                <a:gd name="connsiteX7" fmla="*/ 208925 w 209550"/>
                <a:gd name="connsiteY7" fmla="*/ 19526 h 28575"/>
                <a:gd name="connsiteX8" fmla="*/ 204162 w 209550"/>
                <a:gd name="connsiteY8" fmla="*/ 12859 h 28575"/>
                <a:gd name="connsiteX9" fmla="*/ 193685 w 209550"/>
                <a:gd name="connsiteY9" fmla="*/ 7144 h 28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9550" h="28575">
                  <a:moveTo>
                    <a:pt x="23187" y="7144"/>
                  </a:moveTo>
                  <a:cubicBezTo>
                    <a:pt x="19377" y="7144"/>
                    <a:pt x="15567" y="9049"/>
                    <a:pt x="12710" y="12859"/>
                  </a:cubicBezTo>
                  <a:lnTo>
                    <a:pt x="7947" y="19526"/>
                  </a:lnTo>
                  <a:cubicBezTo>
                    <a:pt x="7947" y="19526"/>
                    <a:pt x="2232" y="26194"/>
                    <a:pt x="21282" y="25241"/>
                  </a:cubicBezTo>
                  <a:cubicBezTo>
                    <a:pt x="30807" y="25241"/>
                    <a:pt x="72717" y="25241"/>
                    <a:pt x="111770" y="25241"/>
                  </a:cubicBezTo>
                  <a:lnTo>
                    <a:pt x="111770" y="25241"/>
                  </a:lnTo>
                  <a:cubicBezTo>
                    <a:pt x="148917" y="25241"/>
                    <a:pt x="187017" y="25241"/>
                    <a:pt x="195590" y="25241"/>
                  </a:cubicBezTo>
                  <a:cubicBezTo>
                    <a:pt x="213687" y="26194"/>
                    <a:pt x="208925" y="19526"/>
                    <a:pt x="208925" y="19526"/>
                  </a:cubicBezTo>
                  <a:lnTo>
                    <a:pt x="204162" y="12859"/>
                  </a:lnTo>
                  <a:cubicBezTo>
                    <a:pt x="202257" y="9049"/>
                    <a:pt x="198447" y="7144"/>
                    <a:pt x="193685" y="7144"/>
                  </a:cubicBezTo>
                </a:path>
              </a:pathLst>
            </a:custGeom>
            <a:solidFill>
              <a:srgbClr val="70757B"/>
            </a:solidFill>
            <a:ln w="9525" cap="flat">
              <a:noFill/>
              <a:prstDash val="solid"/>
              <a:miter/>
            </a:ln>
          </p:spPr>
          <p:txBody>
            <a:bodyPr rtlCol="0" anchor="ctr"/>
            <a:lstStyle/>
            <a:p>
              <a:endParaRPr lang="en-US" b="1"/>
            </a:p>
          </p:txBody>
        </p:sp>
        <p:sp>
          <p:nvSpPr>
            <p:cNvPr id="15" name="Freeform: Shape 14">
              <a:extLst>
                <a:ext uri="{FF2B5EF4-FFF2-40B4-BE49-F238E27FC236}">
                  <a16:creationId xmlns="" xmlns:a16="http://schemas.microsoft.com/office/drawing/2014/main" id="{3C6E423E-CE2A-458B-931D-5E19A0C9339D}"/>
                </a:ext>
              </a:extLst>
            </p:cNvPr>
            <p:cNvSpPr/>
            <p:nvPr/>
          </p:nvSpPr>
          <p:spPr>
            <a:xfrm>
              <a:off x="5179454" y="5125255"/>
              <a:ext cx="4917410" cy="245870"/>
            </a:xfrm>
            <a:custGeom>
              <a:avLst/>
              <a:gdLst>
                <a:gd name="connsiteX0" fmla="*/ 566261 w 571500"/>
                <a:gd name="connsiteY0" fmla="*/ 30004 h 28575"/>
                <a:gd name="connsiteX1" fmla="*/ 7144 w 571500"/>
                <a:gd name="connsiteY1" fmla="*/ 30004 h 28575"/>
                <a:gd name="connsiteX2" fmla="*/ 28099 w 571500"/>
                <a:gd name="connsiteY2" fmla="*/ 7144 h 28575"/>
                <a:gd name="connsiteX3" fmla="*/ 543401 w 571500"/>
                <a:gd name="connsiteY3" fmla="*/ 7144 h 28575"/>
              </a:gdLst>
              <a:ahLst/>
              <a:cxnLst>
                <a:cxn ang="0">
                  <a:pos x="connsiteX0" y="connsiteY0"/>
                </a:cxn>
                <a:cxn ang="0">
                  <a:pos x="connsiteX1" y="connsiteY1"/>
                </a:cxn>
                <a:cxn ang="0">
                  <a:pos x="connsiteX2" y="connsiteY2"/>
                </a:cxn>
                <a:cxn ang="0">
                  <a:pos x="connsiteX3" y="connsiteY3"/>
                </a:cxn>
              </a:cxnLst>
              <a:rect l="l" t="t" r="r" b="b"/>
              <a:pathLst>
                <a:path w="571500" h="28575">
                  <a:moveTo>
                    <a:pt x="566261" y="30004"/>
                  </a:moveTo>
                  <a:lnTo>
                    <a:pt x="7144" y="30004"/>
                  </a:lnTo>
                  <a:lnTo>
                    <a:pt x="28099" y="7144"/>
                  </a:lnTo>
                  <a:lnTo>
                    <a:pt x="543401" y="7144"/>
                  </a:lnTo>
                  <a:close/>
                </a:path>
              </a:pathLst>
            </a:custGeom>
            <a:solidFill>
              <a:srgbClr val="575A5A"/>
            </a:solidFill>
            <a:ln w="9525" cap="flat">
              <a:noFill/>
              <a:prstDash val="solid"/>
              <a:miter/>
            </a:ln>
          </p:spPr>
          <p:txBody>
            <a:bodyPr rtlCol="0" anchor="ctr"/>
            <a:lstStyle/>
            <a:p>
              <a:endParaRPr lang="en-US" b="1"/>
            </a:p>
          </p:txBody>
        </p:sp>
        <p:sp>
          <p:nvSpPr>
            <p:cNvPr id="16" name="Freeform: Shape 15">
              <a:extLst>
                <a:ext uri="{FF2B5EF4-FFF2-40B4-BE49-F238E27FC236}">
                  <a16:creationId xmlns="" xmlns:a16="http://schemas.microsoft.com/office/drawing/2014/main" id="{BCBC52B9-AC8E-4ADB-A1DB-6B311C3A9EF3}"/>
                </a:ext>
              </a:extLst>
            </p:cNvPr>
            <p:cNvSpPr/>
            <p:nvPr/>
          </p:nvSpPr>
          <p:spPr>
            <a:xfrm>
              <a:off x="5146671" y="5125255"/>
              <a:ext cx="4917410" cy="245870"/>
            </a:xfrm>
            <a:custGeom>
              <a:avLst/>
              <a:gdLst>
                <a:gd name="connsiteX0" fmla="*/ 571024 w 571500"/>
                <a:gd name="connsiteY0" fmla="*/ 30004 h 28575"/>
                <a:gd name="connsiteX1" fmla="*/ 7144 w 571500"/>
                <a:gd name="connsiteY1" fmla="*/ 30004 h 28575"/>
                <a:gd name="connsiteX2" fmla="*/ 28099 w 571500"/>
                <a:gd name="connsiteY2" fmla="*/ 7144 h 28575"/>
                <a:gd name="connsiteX3" fmla="*/ 548164 w 571500"/>
                <a:gd name="connsiteY3" fmla="*/ 7144 h 28575"/>
              </a:gdLst>
              <a:ahLst/>
              <a:cxnLst>
                <a:cxn ang="0">
                  <a:pos x="connsiteX0" y="connsiteY0"/>
                </a:cxn>
                <a:cxn ang="0">
                  <a:pos x="connsiteX1" y="connsiteY1"/>
                </a:cxn>
                <a:cxn ang="0">
                  <a:pos x="connsiteX2" y="connsiteY2"/>
                </a:cxn>
                <a:cxn ang="0">
                  <a:pos x="connsiteX3" y="connsiteY3"/>
                </a:cxn>
              </a:cxnLst>
              <a:rect l="l" t="t" r="r" b="b"/>
              <a:pathLst>
                <a:path w="571500" h="28575">
                  <a:moveTo>
                    <a:pt x="571024" y="30004"/>
                  </a:moveTo>
                  <a:lnTo>
                    <a:pt x="7144" y="30004"/>
                  </a:lnTo>
                  <a:lnTo>
                    <a:pt x="28099" y="7144"/>
                  </a:lnTo>
                  <a:lnTo>
                    <a:pt x="548164" y="7144"/>
                  </a:lnTo>
                  <a:close/>
                </a:path>
              </a:pathLst>
            </a:custGeom>
            <a:solidFill>
              <a:srgbClr val="575A5A"/>
            </a:solidFill>
            <a:ln w="9525" cap="flat">
              <a:noFill/>
              <a:prstDash val="solid"/>
              <a:miter/>
            </a:ln>
          </p:spPr>
          <p:txBody>
            <a:bodyPr rtlCol="0" anchor="ctr"/>
            <a:lstStyle/>
            <a:p>
              <a:endParaRPr lang="en-US" b="1"/>
            </a:p>
          </p:txBody>
        </p:sp>
        <p:sp>
          <p:nvSpPr>
            <p:cNvPr id="17" name="Freeform: Shape 16">
              <a:extLst>
                <a:ext uri="{FF2B5EF4-FFF2-40B4-BE49-F238E27FC236}">
                  <a16:creationId xmlns="" xmlns:a16="http://schemas.microsoft.com/office/drawing/2014/main" id="{6C46E444-0C1F-4505-9994-94C96067F45C}"/>
                </a:ext>
              </a:extLst>
            </p:cNvPr>
            <p:cNvSpPr/>
            <p:nvPr/>
          </p:nvSpPr>
          <p:spPr>
            <a:xfrm>
              <a:off x="7022398" y="1844838"/>
              <a:ext cx="3271162" cy="3198464"/>
            </a:xfrm>
            <a:custGeom>
              <a:avLst/>
              <a:gdLst>
                <a:gd name="connsiteX0" fmla="*/ 2567127 w 4009217"/>
                <a:gd name="connsiteY0" fmla="*/ 30683 h 4295590"/>
                <a:gd name="connsiteX1" fmla="*/ 3798529 w 4009217"/>
                <a:gd name="connsiteY1" fmla="*/ 30683 h 4295590"/>
                <a:gd name="connsiteX2" fmla="*/ 4007172 w 4009217"/>
                <a:gd name="connsiteY2" fmla="*/ 272054 h 4295590"/>
                <a:gd name="connsiteX3" fmla="*/ 3998990 w 4009217"/>
                <a:gd name="connsiteY3" fmla="*/ 4268999 h 4295590"/>
                <a:gd name="connsiteX4" fmla="*/ 30683 w 4009217"/>
                <a:gd name="connsiteY4" fmla="*/ 4268999 h 4295590"/>
                <a:gd name="connsiteX0" fmla="*/ 2536444 w 3976489"/>
                <a:gd name="connsiteY0" fmla="*/ 0 h 4238316"/>
                <a:gd name="connsiteX1" fmla="*/ 3976489 w 3976489"/>
                <a:gd name="connsiteY1" fmla="*/ 241371 h 4238316"/>
                <a:gd name="connsiteX2" fmla="*/ 3968307 w 3976489"/>
                <a:gd name="connsiteY2" fmla="*/ 4238316 h 4238316"/>
                <a:gd name="connsiteX3" fmla="*/ 0 w 3976489"/>
                <a:gd name="connsiteY3" fmla="*/ 4238316 h 4238316"/>
                <a:gd name="connsiteX0" fmla="*/ 2536444 w 3976489"/>
                <a:gd name="connsiteY0" fmla="*/ 0 h 4238316"/>
                <a:gd name="connsiteX1" fmla="*/ 3976489 w 3976489"/>
                <a:gd name="connsiteY1" fmla="*/ 213683 h 4238316"/>
                <a:gd name="connsiteX2" fmla="*/ 3968307 w 3976489"/>
                <a:gd name="connsiteY2" fmla="*/ 4238316 h 4238316"/>
                <a:gd name="connsiteX3" fmla="*/ 0 w 3976489"/>
                <a:gd name="connsiteY3" fmla="*/ 4238316 h 4238316"/>
                <a:gd name="connsiteX0" fmla="*/ 2473335 w 3976489"/>
                <a:gd name="connsiteY0" fmla="*/ 0 h 4035268"/>
                <a:gd name="connsiteX1" fmla="*/ 3976489 w 3976489"/>
                <a:gd name="connsiteY1" fmla="*/ 10635 h 4035268"/>
                <a:gd name="connsiteX2" fmla="*/ 3968307 w 3976489"/>
                <a:gd name="connsiteY2" fmla="*/ 4035268 h 4035268"/>
                <a:gd name="connsiteX3" fmla="*/ 0 w 3976489"/>
                <a:gd name="connsiteY3" fmla="*/ 4035268 h 4035268"/>
              </a:gdLst>
              <a:ahLst/>
              <a:cxnLst>
                <a:cxn ang="0">
                  <a:pos x="connsiteX0" y="connsiteY0"/>
                </a:cxn>
                <a:cxn ang="0">
                  <a:pos x="connsiteX1" y="connsiteY1"/>
                </a:cxn>
                <a:cxn ang="0">
                  <a:pos x="connsiteX2" y="connsiteY2"/>
                </a:cxn>
                <a:cxn ang="0">
                  <a:pos x="connsiteX3" y="connsiteY3"/>
                </a:cxn>
              </a:cxnLst>
              <a:rect l="l" t="t" r="r" b="b"/>
              <a:pathLst>
                <a:path w="3976489" h="4035268">
                  <a:moveTo>
                    <a:pt x="2473335" y="0"/>
                  </a:moveTo>
                  <a:lnTo>
                    <a:pt x="3976489" y="10635"/>
                  </a:lnTo>
                  <a:cubicBezTo>
                    <a:pt x="3973762" y="1342950"/>
                    <a:pt x="3971034" y="2702953"/>
                    <a:pt x="3968307" y="4035268"/>
                  </a:cubicBezTo>
                  <a:lnTo>
                    <a:pt x="0" y="4035268"/>
                  </a:lnTo>
                </a:path>
              </a:pathLst>
            </a:custGeom>
            <a:solidFill>
              <a:srgbClr val="999999">
                <a:alpha val="10000"/>
              </a:srgbClr>
            </a:solidFill>
            <a:ln w="9525" cap="flat">
              <a:noFill/>
              <a:prstDash val="solid"/>
              <a:miter/>
            </a:ln>
          </p:spPr>
          <p:txBody>
            <a:bodyPr rtlCol="0" anchor="ctr"/>
            <a:lstStyle/>
            <a:p>
              <a:endParaRPr lang="en-US" b="1" dirty="0"/>
            </a:p>
          </p:txBody>
        </p:sp>
        <p:grpSp>
          <p:nvGrpSpPr>
            <p:cNvPr id="18" name="Group 17">
              <a:extLst>
                <a:ext uri="{FF2B5EF4-FFF2-40B4-BE49-F238E27FC236}">
                  <a16:creationId xmlns="" xmlns:a16="http://schemas.microsoft.com/office/drawing/2014/main" id="{7C134881-8206-469D-9094-47B011519B97}"/>
                </a:ext>
              </a:extLst>
            </p:cNvPr>
            <p:cNvGrpSpPr/>
            <p:nvPr/>
          </p:nvGrpSpPr>
          <p:grpSpPr>
            <a:xfrm>
              <a:off x="5370712" y="5206368"/>
              <a:ext cx="4572000" cy="149296"/>
              <a:chOff x="5370712" y="5206368"/>
              <a:chExt cx="4572000" cy="149296"/>
            </a:xfrm>
          </p:grpSpPr>
          <p:sp>
            <p:nvSpPr>
              <p:cNvPr id="25" name="Rectangle 24">
                <a:extLst>
                  <a:ext uri="{FF2B5EF4-FFF2-40B4-BE49-F238E27FC236}">
                    <a16:creationId xmlns="" xmlns:a16="http://schemas.microsoft.com/office/drawing/2014/main" id="{A186A8FD-41AC-40B6-8701-D892F7469CFA}"/>
                  </a:ext>
                </a:extLst>
              </p:cNvPr>
              <p:cNvSpPr/>
              <p:nvPr/>
            </p:nvSpPr>
            <p:spPr>
              <a:xfrm>
                <a:off x="5370712" y="5337376"/>
                <a:ext cx="4572000" cy="182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26" name="Rectangle 25">
                <a:extLst>
                  <a:ext uri="{FF2B5EF4-FFF2-40B4-BE49-F238E27FC236}">
                    <a16:creationId xmlns="" xmlns:a16="http://schemas.microsoft.com/office/drawing/2014/main" id="{C609C234-21C4-4D8B-B4BC-DB10F120776A}"/>
                  </a:ext>
                </a:extLst>
              </p:cNvPr>
              <p:cNvSpPr/>
              <p:nvPr/>
            </p:nvSpPr>
            <p:spPr>
              <a:xfrm>
                <a:off x="5416432" y="5293706"/>
                <a:ext cx="4480560" cy="182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27" name="Rectangle 26">
                <a:extLst>
                  <a:ext uri="{FF2B5EF4-FFF2-40B4-BE49-F238E27FC236}">
                    <a16:creationId xmlns="" xmlns:a16="http://schemas.microsoft.com/office/drawing/2014/main" id="{452AA423-C88B-4878-B30E-F222A148FACC}"/>
                  </a:ext>
                </a:extLst>
              </p:cNvPr>
              <p:cNvSpPr/>
              <p:nvPr/>
            </p:nvSpPr>
            <p:spPr>
              <a:xfrm>
                <a:off x="5462152" y="5250037"/>
                <a:ext cx="4389120" cy="182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28" name="Rectangle 27">
                <a:extLst>
                  <a:ext uri="{FF2B5EF4-FFF2-40B4-BE49-F238E27FC236}">
                    <a16:creationId xmlns="" xmlns:a16="http://schemas.microsoft.com/office/drawing/2014/main" id="{6FE03EE4-FC49-42FF-BD7E-98318AD43172}"/>
                  </a:ext>
                </a:extLst>
              </p:cNvPr>
              <p:cNvSpPr/>
              <p:nvPr/>
            </p:nvSpPr>
            <p:spPr>
              <a:xfrm>
                <a:off x="5507872" y="5206368"/>
                <a:ext cx="4297680" cy="182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grpSp>
        <p:grpSp>
          <p:nvGrpSpPr>
            <p:cNvPr id="19" name="Group 18">
              <a:extLst>
                <a:ext uri="{FF2B5EF4-FFF2-40B4-BE49-F238E27FC236}">
                  <a16:creationId xmlns="" xmlns:a16="http://schemas.microsoft.com/office/drawing/2014/main" id="{24EDF576-6DC7-45A5-BB9B-2017DAC9B482}"/>
                </a:ext>
              </a:extLst>
            </p:cNvPr>
            <p:cNvGrpSpPr/>
            <p:nvPr/>
          </p:nvGrpSpPr>
          <p:grpSpPr>
            <a:xfrm>
              <a:off x="7661590" y="1698465"/>
              <a:ext cx="114873" cy="114873"/>
              <a:chOff x="7627525" y="1132589"/>
              <a:chExt cx="234846" cy="234846"/>
            </a:xfrm>
          </p:grpSpPr>
          <p:sp>
            <p:nvSpPr>
              <p:cNvPr id="22" name="Oval 21">
                <a:extLst>
                  <a:ext uri="{FF2B5EF4-FFF2-40B4-BE49-F238E27FC236}">
                    <a16:creationId xmlns="" xmlns:a16="http://schemas.microsoft.com/office/drawing/2014/main" id="{61DF3DF5-DC9A-422D-A1ED-9AC712A8B3D6}"/>
                  </a:ext>
                </a:extLst>
              </p:cNvPr>
              <p:cNvSpPr/>
              <p:nvPr/>
            </p:nvSpPr>
            <p:spPr>
              <a:xfrm>
                <a:off x="7627525" y="1132589"/>
                <a:ext cx="234846" cy="234846"/>
              </a:xfrm>
              <a:prstGeom prst="ellipse">
                <a:avLst/>
              </a:prstGeom>
              <a:solidFill>
                <a:schemeClr val="bg1">
                  <a:lumMod val="5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23" name="Oval 22">
                <a:extLst>
                  <a:ext uri="{FF2B5EF4-FFF2-40B4-BE49-F238E27FC236}">
                    <a16:creationId xmlns="" xmlns:a16="http://schemas.microsoft.com/office/drawing/2014/main" id="{187D7B73-9147-470A-9582-F809B0B53762}"/>
                  </a:ext>
                </a:extLst>
              </p:cNvPr>
              <p:cNvSpPr/>
              <p:nvPr/>
            </p:nvSpPr>
            <p:spPr>
              <a:xfrm>
                <a:off x="7656971" y="1162035"/>
                <a:ext cx="175955" cy="175955"/>
              </a:xfrm>
              <a:prstGeom prst="ellipse">
                <a:avLst/>
              </a:prstGeom>
              <a:solidFill>
                <a:schemeClr val="bg1">
                  <a:lumMod val="5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24" name="Oval 23">
                <a:extLst>
                  <a:ext uri="{FF2B5EF4-FFF2-40B4-BE49-F238E27FC236}">
                    <a16:creationId xmlns="" xmlns:a16="http://schemas.microsoft.com/office/drawing/2014/main" id="{61CD9167-22E6-478D-A9A3-17F09EFC9553}"/>
                  </a:ext>
                </a:extLst>
              </p:cNvPr>
              <p:cNvSpPr/>
              <p:nvPr/>
            </p:nvSpPr>
            <p:spPr>
              <a:xfrm>
                <a:off x="7683825" y="1188889"/>
                <a:ext cx="122247" cy="122247"/>
              </a:xfrm>
              <a:prstGeom prst="ellipse">
                <a:avLst/>
              </a:prstGeom>
              <a:solidFill>
                <a:schemeClr val="bg1">
                  <a:lumMod val="5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grpSp>
        <p:sp>
          <p:nvSpPr>
            <p:cNvPr id="20" name="Rectangle: Rounded Corners 19">
              <a:extLst>
                <a:ext uri="{FF2B5EF4-FFF2-40B4-BE49-F238E27FC236}">
                  <a16:creationId xmlns="" xmlns:a16="http://schemas.microsoft.com/office/drawing/2014/main" id="{B0D155AD-EBA7-4938-9CE6-49C8155A8A46}"/>
                </a:ext>
              </a:extLst>
            </p:cNvPr>
            <p:cNvSpPr/>
            <p:nvPr/>
          </p:nvSpPr>
          <p:spPr>
            <a:xfrm>
              <a:off x="7370377" y="5752599"/>
              <a:ext cx="748642" cy="88504"/>
            </a:xfrm>
            <a:prstGeom prst="roundRect">
              <a:avLst>
                <a:gd name="adj" fmla="val 5000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21" name="Oval 20">
              <a:extLst>
                <a:ext uri="{FF2B5EF4-FFF2-40B4-BE49-F238E27FC236}">
                  <a16:creationId xmlns="" xmlns:a16="http://schemas.microsoft.com/office/drawing/2014/main" id="{E1018EDD-FBB5-4A65-9A37-1443C2FDAA27}"/>
                </a:ext>
              </a:extLst>
            </p:cNvPr>
            <p:cNvSpPr/>
            <p:nvPr/>
          </p:nvSpPr>
          <p:spPr>
            <a:xfrm>
              <a:off x="7133919" y="5752598"/>
              <a:ext cx="101303" cy="101303"/>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grpSp>
      <p:sp>
        <p:nvSpPr>
          <p:cNvPr id="33" name="TextBox 32">
            <a:extLst>
              <a:ext uri="{FF2B5EF4-FFF2-40B4-BE49-F238E27FC236}">
                <a16:creationId xmlns="" xmlns:a16="http://schemas.microsoft.com/office/drawing/2014/main" id="{1E73150A-DC1B-48B3-9669-07514EA15A92}"/>
              </a:ext>
            </a:extLst>
          </p:cNvPr>
          <p:cNvSpPr txBox="1"/>
          <p:nvPr/>
        </p:nvSpPr>
        <p:spPr>
          <a:xfrm>
            <a:off x="4056233" y="2779619"/>
            <a:ext cx="3967278" cy="677108"/>
          </a:xfrm>
          <a:prstGeom prst="rect">
            <a:avLst/>
          </a:prstGeom>
          <a:noFill/>
        </p:spPr>
        <p:txBody>
          <a:bodyPr wrap="square" lIns="36000" tIns="0" rIns="36000" bIns="0" rtlCol="0" anchor="ctr">
            <a:spAutoFit/>
          </a:bodyPr>
          <a:lstStyle/>
          <a:p>
            <a:pPr algn="ctr"/>
            <a:r>
              <a:rPr lang="en-US" sz="4400" b="1" dirty="0" smtClean="0">
                <a:solidFill>
                  <a:srgbClr val="009900"/>
                </a:solidFill>
                <a:latin typeface="Algerian" pitchFamily="82" charset="0"/>
              </a:rPr>
              <a:t>Thank You</a:t>
            </a:r>
            <a:endParaRPr lang="en-US" sz="4400" b="1" dirty="0">
              <a:solidFill>
                <a:srgbClr val="009900"/>
              </a:solidFill>
              <a:latin typeface="Algerian" pitchFamily="82" charset="0"/>
            </a:endParaRPr>
          </a:p>
        </p:txBody>
      </p:sp>
    </p:spTree>
    <p:extLst>
      <p:ext uri="{BB962C8B-B14F-4D97-AF65-F5344CB8AC3E}">
        <p14:creationId xmlns:p14="http://schemas.microsoft.com/office/powerpoint/2010/main" xmlns="" val="27206729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 xmlns:a16="http://schemas.microsoft.com/office/drawing/2014/main" id="{897EDA58-7A14-4B67-B745-1FB77C9CD656}"/>
              </a:ext>
            </a:extLst>
          </p:cNvPr>
          <p:cNvSpPr txBox="1"/>
          <p:nvPr/>
        </p:nvSpPr>
        <p:spPr>
          <a:xfrm>
            <a:off x="6389077" y="2377044"/>
            <a:ext cx="5521569" cy="3046988"/>
          </a:xfrm>
          <a:prstGeom prst="rect">
            <a:avLst/>
          </a:prstGeom>
          <a:noFill/>
        </p:spPr>
        <p:txBody>
          <a:bodyPr wrap="square" rtlCol="0">
            <a:spAutoFit/>
          </a:bodyPr>
          <a:lstStyle/>
          <a:p>
            <a:pPr algn="just">
              <a:lnSpc>
                <a:spcPct val="80000"/>
              </a:lnSpc>
            </a:pPr>
            <a:r>
              <a:rPr lang="id-ID" sz="2400" dirty="0">
                <a:solidFill>
                  <a:srgbClr val="009900"/>
                </a:solidFill>
              </a:rPr>
              <a:t>The</a:t>
            </a:r>
            <a:r>
              <a:rPr lang="en-IN" sz="2400" dirty="0">
                <a:solidFill>
                  <a:srgbClr val="009900"/>
                </a:solidFill>
              </a:rPr>
              <a:t> development of technology</a:t>
            </a:r>
            <a:r>
              <a:rPr lang="id-ID" sz="2400" dirty="0">
                <a:solidFill>
                  <a:srgbClr val="009900"/>
                </a:solidFill>
              </a:rPr>
              <a:t> makes </a:t>
            </a:r>
            <a:r>
              <a:rPr lang="en-IN" sz="2400" dirty="0">
                <a:solidFill>
                  <a:srgbClr val="009900"/>
                </a:solidFill>
              </a:rPr>
              <a:t>many new businesses and companies emerge based on </a:t>
            </a:r>
            <a:r>
              <a:rPr lang="id-ID" sz="2400" dirty="0">
                <a:solidFill>
                  <a:srgbClr val="009900"/>
                </a:solidFill>
              </a:rPr>
              <a:t>the </a:t>
            </a:r>
            <a:r>
              <a:rPr lang="en-IN" sz="2400" dirty="0">
                <a:solidFill>
                  <a:srgbClr val="009900"/>
                </a:solidFill>
              </a:rPr>
              <a:t>technology to answer the needs of society. One successful </a:t>
            </a:r>
            <a:r>
              <a:rPr lang="en-IN" sz="2400" dirty="0" err="1">
                <a:solidFill>
                  <a:srgbClr val="009900"/>
                </a:solidFill>
              </a:rPr>
              <a:t>startup</a:t>
            </a:r>
            <a:r>
              <a:rPr lang="en-IN" sz="2400" dirty="0">
                <a:solidFill>
                  <a:srgbClr val="009900"/>
                </a:solidFill>
              </a:rPr>
              <a:t> company is </a:t>
            </a:r>
            <a:r>
              <a:rPr lang="en-IN" sz="2400" dirty="0" err="1">
                <a:solidFill>
                  <a:srgbClr val="009900"/>
                </a:solidFill>
              </a:rPr>
              <a:t>Gojek</a:t>
            </a:r>
            <a:r>
              <a:rPr lang="en-IN" sz="2400" dirty="0">
                <a:solidFill>
                  <a:srgbClr val="009900"/>
                </a:solidFill>
              </a:rPr>
              <a:t>. </a:t>
            </a:r>
            <a:r>
              <a:rPr lang="id-ID" sz="2400" dirty="0">
                <a:solidFill>
                  <a:srgbClr val="009900"/>
                </a:solidFill>
              </a:rPr>
              <a:t>It</a:t>
            </a:r>
            <a:r>
              <a:rPr lang="en-IN" sz="2400" dirty="0">
                <a:solidFill>
                  <a:srgbClr val="009900"/>
                </a:solidFill>
              </a:rPr>
              <a:t> is a technology-based </a:t>
            </a:r>
            <a:r>
              <a:rPr lang="id-ID" sz="2400" dirty="0">
                <a:solidFill>
                  <a:srgbClr val="009900"/>
                </a:solidFill>
              </a:rPr>
              <a:t>one</a:t>
            </a:r>
            <a:r>
              <a:rPr lang="en-IN" sz="2400" dirty="0">
                <a:solidFill>
                  <a:srgbClr val="009900"/>
                </a:solidFill>
              </a:rPr>
              <a:t> that provides transportation services to help community mobility. The human resources owned by </a:t>
            </a:r>
            <a:r>
              <a:rPr lang="en-IN" sz="2400" dirty="0" err="1">
                <a:solidFill>
                  <a:srgbClr val="009900"/>
                </a:solidFill>
              </a:rPr>
              <a:t>Gojek</a:t>
            </a:r>
            <a:r>
              <a:rPr lang="en-IN" sz="2400" dirty="0">
                <a:solidFill>
                  <a:srgbClr val="009900"/>
                </a:solidFill>
              </a:rPr>
              <a:t> to move the organization </a:t>
            </a:r>
            <a:r>
              <a:rPr lang="id-ID" sz="2400" dirty="0">
                <a:solidFill>
                  <a:srgbClr val="009900"/>
                </a:solidFill>
              </a:rPr>
              <a:t>as</a:t>
            </a:r>
            <a:r>
              <a:rPr lang="en-IN" sz="2400" dirty="0">
                <a:solidFill>
                  <a:srgbClr val="009900"/>
                </a:solidFill>
              </a:rPr>
              <a:t> </a:t>
            </a:r>
            <a:r>
              <a:rPr lang="en-IN" sz="2400" dirty="0" err="1">
                <a:solidFill>
                  <a:srgbClr val="009900"/>
                </a:solidFill>
              </a:rPr>
              <a:t>Gojek</a:t>
            </a:r>
            <a:r>
              <a:rPr lang="en-IN" sz="2400" dirty="0">
                <a:solidFill>
                  <a:srgbClr val="009900"/>
                </a:solidFill>
              </a:rPr>
              <a:t> drivers. </a:t>
            </a:r>
            <a:endParaRPr lang="en-US" altLang="ko-KR" sz="2400" dirty="0">
              <a:solidFill>
                <a:srgbClr val="009900"/>
              </a:solidFill>
              <a:cs typeface="Arial" pitchFamily="34" charset="0"/>
            </a:endParaRPr>
          </a:p>
        </p:txBody>
      </p:sp>
      <p:sp>
        <p:nvSpPr>
          <p:cNvPr id="24" name="TextBox 23">
            <a:extLst>
              <a:ext uri="{FF2B5EF4-FFF2-40B4-BE49-F238E27FC236}">
                <a16:creationId xmlns="" xmlns:a16="http://schemas.microsoft.com/office/drawing/2014/main" id="{AC28D874-FFD6-4373-A38C-C0F10E1B8F1B}"/>
              </a:ext>
            </a:extLst>
          </p:cNvPr>
          <p:cNvSpPr txBox="1"/>
          <p:nvPr/>
        </p:nvSpPr>
        <p:spPr>
          <a:xfrm>
            <a:off x="4904700" y="715652"/>
            <a:ext cx="3582809" cy="769441"/>
          </a:xfrm>
          <a:prstGeom prst="rect">
            <a:avLst/>
          </a:prstGeom>
          <a:solidFill>
            <a:srgbClr val="009900"/>
          </a:solidFill>
        </p:spPr>
        <p:txBody>
          <a:bodyPr wrap="square" rtlCol="0" anchor="ctr">
            <a:spAutoFit/>
          </a:bodyPr>
          <a:lstStyle/>
          <a:p>
            <a:pPr algn="ctr"/>
            <a:r>
              <a:rPr lang="en-US" altLang="ko-KR" sz="4400" b="1" dirty="0" smtClean="0">
                <a:cs typeface="Arial" pitchFamily="34" charset="0"/>
              </a:rPr>
              <a:t>Introduction</a:t>
            </a:r>
            <a:endParaRPr lang="ko-KR" altLang="en-US" sz="4400" b="1" dirty="0">
              <a:cs typeface="Arial" pitchFamily="34" charset="0"/>
            </a:endParaRPr>
          </a:p>
        </p:txBody>
      </p:sp>
      <p:pic>
        <p:nvPicPr>
          <p:cNvPr id="2" name="Picture Placeholder 1"/>
          <p:cNvPicPr>
            <a:picLocks noGrp="1" noChangeAspect="1"/>
          </p:cNvPicPr>
          <p:nvPr>
            <p:ph type="pic" sz="quarter" idx="14"/>
          </p:nvPr>
        </p:nvPicPr>
        <p:blipFill>
          <a:blip r:embed="rId2" cstate="print">
            <a:extLst>
              <a:ext uri="{28A0092B-C50C-407E-A947-70E740481C1C}">
                <a14:useLocalDpi xmlns:a14="http://schemas.microsoft.com/office/drawing/2010/main" xmlns="" val="0"/>
              </a:ext>
            </a:extLst>
          </a:blip>
          <a:srcRect l="22479" r="22479"/>
          <a:stretch>
            <a:fillRect/>
          </a:stretch>
        </p:blipFill>
        <p:spPr/>
      </p:pic>
      <p:sp>
        <p:nvSpPr>
          <p:cNvPr id="4" name="TextBox 3"/>
          <p:cNvSpPr txBox="1"/>
          <p:nvPr/>
        </p:nvSpPr>
        <p:spPr>
          <a:xfrm rot="2734843">
            <a:off x="2962438" y="2665559"/>
            <a:ext cx="3538759" cy="646331"/>
          </a:xfrm>
          <a:prstGeom prst="rect">
            <a:avLst/>
          </a:prstGeom>
          <a:solidFill>
            <a:srgbClr val="009900"/>
          </a:solidFill>
        </p:spPr>
        <p:txBody>
          <a:bodyPr wrap="square" rtlCol="0">
            <a:spAutoFit/>
          </a:bodyPr>
          <a:lstStyle/>
          <a:p>
            <a:endParaRPr lang="en-US" dirty="0" smtClean="0"/>
          </a:p>
          <a:p>
            <a:endParaRPr lang="en-US" dirty="0"/>
          </a:p>
        </p:txBody>
      </p:sp>
      <p:sp>
        <p:nvSpPr>
          <p:cNvPr id="13" name="TextBox 12"/>
          <p:cNvSpPr txBox="1"/>
          <p:nvPr/>
        </p:nvSpPr>
        <p:spPr>
          <a:xfrm rot="18877903">
            <a:off x="2972228" y="4780616"/>
            <a:ext cx="3400067" cy="646331"/>
          </a:xfrm>
          <a:prstGeom prst="rect">
            <a:avLst/>
          </a:prstGeom>
          <a:solidFill>
            <a:srgbClr val="009900"/>
          </a:solidFill>
        </p:spPr>
        <p:txBody>
          <a:bodyPr wrap="square" rtlCol="0">
            <a:spAutoFit/>
          </a:bodyPr>
          <a:lstStyle/>
          <a:p>
            <a:endParaRPr lang="en-US" dirty="0" smtClean="0"/>
          </a:p>
          <a:p>
            <a:endParaRPr lang="en-US" dirty="0"/>
          </a:p>
        </p:txBody>
      </p:sp>
    </p:spTree>
    <p:extLst>
      <p:ext uri="{BB962C8B-B14F-4D97-AF65-F5344CB8AC3E}">
        <p14:creationId xmlns:p14="http://schemas.microsoft.com/office/powerpoint/2010/main" xmlns="" val="3091318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206381AD-4C2B-4745-99B1-0BBCE6131A71}"/>
              </a:ext>
            </a:extLst>
          </p:cNvPr>
          <p:cNvSpPr>
            <a:spLocks noGrp="1"/>
          </p:cNvSpPr>
          <p:nvPr>
            <p:ph type="body" sz="quarter" idx="10"/>
          </p:nvPr>
        </p:nvSpPr>
        <p:spPr>
          <a:xfrm>
            <a:off x="1" y="226292"/>
            <a:ext cx="11896726" cy="724247"/>
          </a:xfrm>
          <a:prstGeom prst="rect">
            <a:avLst/>
          </a:prstGeom>
        </p:spPr>
        <p:txBody>
          <a:bodyPr/>
          <a:lstStyle/>
          <a:p>
            <a:r>
              <a:rPr lang="en-US" sz="3600" b="1" dirty="0"/>
              <a:t>Literature </a:t>
            </a:r>
            <a:r>
              <a:rPr lang="en-US" sz="3600" b="1" dirty="0" smtClean="0"/>
              <a:t>Review </a:t>
            </a:r>
            <a:r>
              <a:rPr lang="en-US" sz="3600" b="1" dirty="0"/>
              <a:t>and H</a:t>
            </a:r>
            <a:r>
              <a:rPr lang="en-US" sz="3600" b="1" dirty="0" smtClean="0"/>
              <a:t>ypotheses </a:t>
            </a:r>
            <a:r>
              <a:rPr lang="en-US" sz="3600" b="1" dirty="0"/>
              <a:t>D</a:t>
            </a:r>
            <a:r>
              <a:rPr lang="en-US" sz="3600" b="1" dirty="0" smtClean="0"/>
              <a:t>evelopment</a:t>
            </a:r>
            <a:endParaRPr lang="en-US" sz="3600" dirty="0"/>
          </a:p>
        </p:txBody>
      </p:sp>
      <p:grpSp>
        <p:nvGrpSpPr>
          <p:cNvPr id="3" name="Group 2">
            <a:extLst>
              <a:ext uri="{FF2B5EF4-FFF2-40B4-BE49-F238E27FC236}">
                <a16:creationId xmlns="" xmlns:a16="http://schemas.microsoft.com/office/drawing/2014/main" id="{F916EBCA-0879-44D3-9C53-5F9471ECF1AE}"/>
              </a:ext>
            </a:extLst>
          </p:cNvPr>
          <p:cNvGrpSpPr/>
          <p:nvPr/>
        </p:nvGrpSpPr>
        <p:grpSpPr>
          <a:xfrm>
            <a:off x="1151374" y="3277314"/>
            <a:ext cx="7546709" cy="1421768"/>
            <a:chOff x="-868405" y="3320954"/>
            <a:chExt cx="7546709" cy="1421768"/>
          </a:xfrm>
        </p:grpSpPr>
        <p:cxnSp>
          <p:nvCxnSpPr>
            <p:cNvPr id="4" name="Straight Connector 3">
              <a:extLst>
                <a:ext uri="{FF2B5EF4-FFF2-40B4-BE49-F238E27FC236}">
                  <a16:creationId xmlns="" xmlns:a16="http://schemas.microsoft.com/office/drawing/2014/main" id="{951F3DA5-E359-4A49-B8C7-5170DD85EB66}"/>
                </a:ext>
              </a:extLst>
            </p:cNvPr>
            <p:cNvCxnSpPr/>
            <p:nvPr/>
          </p:nvCxnSpPr>
          <p:spPr>
            <a:xfrm>
              <a:off x="6221104" y="3320954"/>
              <a:ext cx="457200" cy="457200"/>
            </a:xfrm>
            <a:prstGeom prst="line">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 xmlns:a16="http://schemas.microsoft.com/office/drawing/2014/main" id="{1EBEC079-9D3F-42AE-83E2-C807C45082D7}"/>
                </a:ext>
              </a:extLst>
            </p:cNvPr>
            <p:cNvCxnSpPr/>
            <p:nvPr/>
          </p:nvCxnSpPr>
          <p:spPr>
            <a:xfrm>
              <a:off x="3447070" y="3320954"/>
              <a:ext cx="457200" cy="457200"/>
            </a:xfrm>
            <a:prstGeom prst="line">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 xmlns:a16="http://schemas.microsoft.com/office/drawing/2014/main" id="{7224186B-EF48-4753-9E37-5B1776161734}"/>
                </a:ext>
              </a:extLst>
            </p:cNvPr>
            <p:cNvCxnSpPr/>
            <p:nvPr/>
          </p:nvCxnSpPr>
          <p:spPr>
            <a:xfrm>
              <a:off x="673038" y="3320954"/>
              <a:ext cx="457200" cy="457200"/>
            </a:xfrm>
            <a:prstGeom prst="line">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 xmlns:a16="http://schemas.microsoft.com/office/drawing/2014/main" id="{E77B71CF-5967-477C-92FF-F6FC4CEB16B6}"/>
                </a:ext>
              </a:extLst>
            </p:cNvPr>
            <p:cNvCxnSpPr/>
            <p:nvPr/>
          </p:nvCxnSpPr>
          <p:spPr>
            <a:xfrm flipV="1">
              <a:off x="4834086" y="4285522"/>
              <a:ext cx="457200" cy="457200"/>
            </a:xfrm>
            <a:prstGeom prst="line">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 xmlns:a16="http://schemas.microsoft.com/office/drawing/2014/main" id="{294DF711-2F8F-4888-BAE9-5D6CD467AEF7}"/>
                </a:ext>
              </a:extLst>
            </p:cNvPr>
            <p:cNvCxnSpPr/>
            <p:nvPr/>
          </p:nvCxnSpPr>
          <p:spPr>
            <a:xfrm flipV="1">
              <a:off x="2060054" y="4285522"/>
              <a:ext cx="457200" cy="457200"/>
            </a:xfrm>
            <a:prstGeom prst="line">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55">
              <a:extLst>
                <a:ext uri="{FF2B5EF4-FFF2-40B4-BE49-F238E27FC236}">
                  <a16:creationId xmlns="" xmlns:a16="http://schemas.microsoft.com/office/drawing/2014/main" id="{FDAD552C-EE67-4536-B899-E145536F5B04}"/>
                </a:ext>
              </a:extLst>
            </p:cNvPr>
            <p:cNvCxnSpPr/>
            <p:nvPr/>
          </p:nvCxnSpPr>
          <p:spPr>
            <a:xfrm flipV="1">
              <a:off x="-868405" y="4285522"/>
              <a:ext cx="457200" cy="457200"/>
            </a:xfrm>
            <a:prstGeom prst="line">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grpSp>
        <p:nvGrpSpPr>
          <p:cNvPr id="14" name="Group 13">
            <a:extLst>
              <a:ext uri="{FF2B5EF4-FFF2-40B4-BE49-F238E27FC236}">
                <a16:creationId xmlns="" xmlns:a16="http://schemas.microsoft.com/office/drawing/2014/main" id="{ACCDFC99-F1BB-423C-8534-728167581F78}"/>
              </a:ext>
            </a:extLst>
          </p:cNvPr>
          <p:cNvGrpSpPr/>
          <p:nvPr/>
        </p:nvGrpSpPr>
        <p:grpSpPr>
          <a:xfrm>
            <a:off x="811886" y="3711480"/>
            <a:ext cx="8661202" cy="514942"/>
            <a:chOff x="-373747" y="3778154"/>
            <a:chExt cx="7826067" cy="514942"/>
          </a:xfrm>
        </p:grpSpPr>
        <p:sp>
          <p:nvSpPr>
            <p:cNvPr id="15" name="Chevron 2">
              <a:extLst>
                <a:ext uri="{FF2B5EF4-FFF2-40B4-BE49-F238E27FC236}">
                  <a16:creationId xmlns="" xmlns:a16="http://schemas.microsoft.com/office/drawing/2014/main" id="{8981A38F-36BD-46D8-ADE1-3DD97F488F12}"/>
                </a:ext>
              </a:extLst>
            </p:cNvPr>
            <p:cNvSpPr/>
            <p:nvPr/>
          </p:nvSpPr>
          <p:spPr>
            <a:xfrm>
              <a:off x="933736" y="3778154"/>
              <a:ext cx="1434480" cy="514942"/>
            </a:xfrm>
            <a:prstGeom prst="chevron">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16" name="Chevron 37">
              <a:extLst>
                <a:ext uri="{FF2B5EF4-FFF2-40B4-BE49-F238E27FC236}">
                  <a16:creationId xmlns="" xmlns:a16="http://schemas.microsoft.com/office/drawing/2014/main" id="{906D9A58-8968-49B9-8BD0-59E3039CEF7D}"/>
                </a:ext>
              </a:extLst>
            </p:cNvPr>
            <p:cNvSpPr/>
            <p:nvPr/>
          </p:nvSpPr>
          <p:spPr>
            <a:xfrm>
              <a:off x="2204762" y="3778154"/>
              <a:ext cx="1434480" cy="514942"/>
            </a:xfrm>
            <a:prstGeom prst="chevr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17" name="Chevron 38">
              <a:extLst>
                <a:ext uri="{FF2B5EF4-FFF2-40B4-BE49-F238E27FC236}">
                  <a16:creationId xmlns="" xmlns:a16="http://schemas.microsoft.com/office/drawing/2014/main" id="{9A143726-0A7D-4AA1-B99A-D60852BBFD31}"/>
                </a:ext>
              </a:extLst>
            </p:cNvPr>
            <p:cNvSpPr/>
            <p:nvPr/>
          </p:nvSpPr>
          <p:spPr>
            <a:xfrm>
              <a:off x="3475788" y="3778154"/>
              <a:ext cx="1434480" cy="514942"/>
            </a:xfrm>
            <a:prstGeom prst="chevron">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18" name="Chevron 39">
              <a:extLst>
                <a:ext uri="{FF2B5EF4-FFF2-40B4-BE49-F238E27FC236}">
                  <a16:creationId xmlns="" xmlns:a16="http://schemas.microsoft.com/office/drawing/2014/main" id="{C19871FD-1752-4280-9067-A2246CF34E4F}"/>
                </a:ext>
              </a:extLst>
            </p:cNvPr>
            <p:cNvSpPr/>
            <p:nvPr/>
          </p:nvSpPr>
          <p:spPr>
            <a:xfrm>
              <a:off x="4746814" y="3778154"/>
              <a:ext cx="1434480" cy="514942"/>
            </a:xfrm>
            <a:prstGeom prst="chevron">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19" name="Chevron 40">
              <a:extLst>
                <a:ext uri="{FF2B5EF4-FFF2-40B4-BE49-F238E27FC236}">
                  <a16:creationId xmlns="" xmlns:a16="http://schemas.microsoft.com/office/drawing/2014/main" id="{4633D00C-0E49-46E0-B177-CF3E552ACBCF}"/>
                </a:ext>
              </a:extLst>
            </p:cNvPr>
            <p:cNvSpPr/>
            <p:nvPr/>
          </p:nvSpPr>
          <p:spPr>
            <a:xfrm>
              <a:off x="6017840" y="3778154"/>
              <a:ext cx="1434480" cy="514942"/>
            </a:xfrm>
            <a:prstGeom prst="chevron">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20" name="Chevron 2">
              <a:extLst>
                <a:ext uri="{FF2B5EF4-FFF2-40B4-BE49-F238E27FC236}">
                  <a16:creationId xmlns="" xmlns:a16="http://schemas.microsoft.com/office/drawing/2014/main" id="{8D9A825D-70C4-43B7-B762-432BC3717824}"/>
                </a:ext>
              </a:extLst>
            </p:cNvPr>
            <p:cNvSpPr/>
            <p:nvPr/>
          </p:nvSpPr>
          <p:spPr>
            <a:xfrm>
              <a:off x="-373747" y="3778154"/>
              <a:ext cx="1434480" cy="514942"/>
            </a:xfrm>
            <a:prstGeom prst="chevron">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grpSp>
      <p:grpSp>
        <p:nvGrpSpPr>
          <p:cNvPr id="21" name="Group 20">
            <a:extLst>
              <a:ext uri="{FF2B5EF4-FFF2-40B4-BE49-F238E27FC236}">
                <a16:creationId xmlns="" xmlns:a16="http://schemas.microsoft.com/office/drawing/2014/main" id="{3E63299C-C15C-468A-A8CC-4FB495FC9EBD}"/>
              </a:ext>
            </a:extLst>
          </p:cNvPr>
          <p:cNvGrpSpPr/>
          <p:nvPr/>
        </p:nvGrpSpPr>
        <p:grpSpPr>
          <a:xfrm>
            <a:off x="2154270" y="2143804"/>
            <a:ext cx="1836018" cy="524800"/>
            <a:chOff x="7026501" y="4509120"/>
            <a:chExt cx="1499710" cy="524800"/>
          </a:xfrm>
        </p:grpSpPr>
        <p:sp>
          <p:nvSpPr>
            <p:cNvPr id="22" name="TextBox 21">
              <a:extLst>
                <a:ext uri="{FF2B5EF4-FFF2-40B4-BE49-F238E27FC236}">
                  <a16:creationId xmlns="" xmlns:a16="http://schemas.microsoft.com/office/drawing/2014/main" id="{752C2639-AD20-40FB-B353-2AF757DFB129}"/>
                </a:ext>
              </a:extLst>
            </p:cNvPr>
            <p:cNvSpPr txBox="1"/>
            <p:nvPr/>
          </p:nvSpPr>
          <p:spPr>
            <a:xfrm>
              <a:off x="7026501" y="4509120"/>
              <a:ext cx="1499710" cy="276999"/>
            </a:xfrm>
            <a:prstGeom prst="rect">
              <a:avLst/>
            </a:prstGeom>
            <a:noFill/>
          </p:spPr>
          <p:txBody>
            <a:bodyPr wrap="square" rtlCol="0">
              <a:spAutoFit/>
            </a:bodyPr>
            <a:lstStyle/>
            <a:p>
              <a:pPr algn="ctr"/>
              <a:endParaRPr lang="ko-KR" altLang="en-US" sz="1200" b="1" dirty="0">
                <a:solidFill>
                  <a:schemeClr val="tx1">
                    <a:lumMod val="75000"/>
                    <a:lumOff val="25000"/>
                  </a:schemeClr>
                </a:solidFill>
                <a:cs typeface="Arial" pitchFamily="34" charset="0"/>
              </a:endParaRPr>
            </a:p>
          </p:txBody>
        </p:sp>
        <p:sp>
          <p:nvSpPr>
            <p:cNvPr id="23" name="TextBox 22">
              <a:extLst>
                <a:ext uri="{FF2B5EF4-FFF2-40B4-BE49-F238E27FC236}">
                  <a16:creationId xmlns="" xmlns:a16="http://schemas.microsoft.com/office/drawing/2014/main" id="{C2C066D0-1962-4932-84C2-14B01E899B4C}"/>
                </a:ext>
              </a:extLst>
            </p:cNvPr>
            <p:cNvSpPr txBox="1"/>
            <p:nvPr/>
          </p:nvSpPr>
          <p:spPr>
            <a:xfrm>
              <a:off x="7026501" y="4756921"/>
              <a:ext cx="1499710" cy="276999"/>
            </a:xfrm>
            <a:prstGeom prst="rect">
              <a:avLst/>
            </a:prstGeom>
            <a:noFill/>
          </p:spPr>
          <p:txBody>
            <a:bodyPr wrap="square" rtlCol="0">
              <a:spAutoFit/>
            </a:bodyPr>
            <a:lstStyle/>
            <a:p>
              <a:pPr algn="ctr"/>
              <a:endParaRPr lang="ko-KR" altLang="en-US" sz="1200" dirty="0">
                <a:solidFill>
                  <a:schemeClr val="tx1">
                    <a:lumMod val="75000"/>
                    <a:lumOff val="25000"/>
                  </a:schemeClr>
                </a:solidFill>
                <a:cs typeface="Arial" pitchFamily="34" charset="0"/>
              </a:endParaRPr>
            </a:p>
          </p:txBody>
        </p:sp>
      </p:grpSp>
      <p:grpSp>
        <p:nvGrpSpPr>
          <p:cNvPr id="24" name="Group 23">
            <a:extLst>
              <a:ext uri="{FF2B5EF4-FFF2-40B4-BE49-F238E27FC236}">
                <a16:creationId xmlns="" xmlns:a16="http://schemas.microsoft.com/office/drawing/2014/main" id="{CF33EDC2-0E52-4165-8991-764F92EBBF5B}"/>
              </a:ext>
            </a:extLst>
          </p:cNvPr>
          <p:cNvGrpSpPr/>
          <p:nvPr/>
        </p:nvGrpSpPr>
        <p:grpSpPr>
          <a:xfrm>
            <a:off x="4938358" y="2143804"/>
            <a:ext cx="1836018" cy="524800"/>
            <a:chOff x="7026501" y="4509120"/>
            <a:chExt cx="1499710" cy="524800"/>
          </a:xfrm>
        </p:grpSpPr>
        <p:sp>
          <p:nvSpPr>
            <p:cNvPr id="25" name="TextBox 24">
              <a:extLst>
                <a:ext uri="{FF2B5EF4-FFF2-40B4-BE49-F238E27FC236}">
                  <a16:creationId xmlns="" xmlns:a16="http://schemas.microsoft.com/office/drawing/2014/main" id="{51EF63D8-45CE-4DE0-863A-6814AEE8AF85}"/>
                </a:ext>
              </a:extLst>
            </p:cNvPr>
            <p:cNvSpPr txBox="1"/>
            <p:nvPr/>
          </p:nvSpPr>
          <p:spPr>
            <a:xfrm>
              <a:off x="7026501" y="4509120"/>
              <a:ext cx="1499710" cy="276999"/>
            </a:xfrm>
            <a:prstGeom prst="rect">
              <a:avLst/>
            </a:prstGeom>
            <a:noFill/>
          </p:spPr>
          <p:txBody>
            <a:bodyPr wrap="square" rtlCol="0">
              <a:spAutoFit/>
            </a:bodyPr>
            <a:lstStyle/>
            <a:p>
              <a:pPr algn="ctr"/>
              <a:endParaRPr lang="ko-KR" altLang="en-US" sz="1200" b="1" dirty="0">
                <a:solidFill>
                  <a:schemeClr val="tx1">
                    <a:lumMod val="75000"/>
                    <a:lumOff val="25000"/>
                  </a:schemeClr>
                </a:solidFill>
                <a:cs typeface="Arial" pitchFamily="34" charset="0"/>
              </a:endParaRPr>
            </a:p>
          </p:txBody>
        </p:sp>
        <p:sp>
          <p:nvSpPr>
            <p:cNvPr id="26" name="TextBox 25">
              <a:extLst>
                <a:ext uri="{FF2B5EF4-FFF2-40B4-BE49-F238E27FC236}">
                  <a16:creationId xmlns="" xmlns:a16="http://schemas.microsoft.com/office/drawing/2014/main" id="{182B75AA-01A2-45D5-A1F5-971D829169B5}"/>
                </a:ext>
              </a:extLst>
            </p:cNvPr>
            <p:cNvSpPr txBox="1"/>
            <p:nvPr/>
          </p:nvSpPr>
          <p:spPr>
            <a:xfrm>
              <a:off x="7026501" y="4756921"/>
              <a:ext cx="1499710" cy="276999"/>
            </a:xfrm>
            <a:prstGeom prst="rect">
              <a:avLst/>
            </a:prstGeom>
            <a:noFill/>
          </p:spPr>
          <p:txBody>
            <a:bodyPr wrap="square" rtlCol="0">
              <a:spAutoFit/>
            </a:bodyPr>
            <a:lstStyle/>
            <a:p>
              <a:pPr algn="ctr"/>
              <a:endParaRPr lang="ko-KR" altLang="en-US" sz="1200" dirty="0">
                <a:solidFill>
                  <a:schemeClr val="tx1">
                    <a:lumMod val="75000"/>
                    <a:lumOff val="25000"/>
                  </a:schemeClr>
                </a:solidFill>
                <a:cs typeface="Arial" pitchFamily="34" charset="0"/>
              </a:endParaRPr>
            </a:p>
          </p:txBody>
        </p:sp>
      </p:grpSp>
      <p:grpSp>
        <p:nvGrpSpPr>
          <p:cNvPr id="27" name="Group 26">
            <a:extLst>
              <a:ext uri="{FF2B5EF4-FFF2-40B4-BE49-F238E27FC236}">
                <a16:creationId xmlns="" xmlns:a16="http://schemas.microsoft.com/office/drawing/2014/main" id="{0B527B67-E8B9-4E11-93E0-79CFFE4E0CB1}"/>
              </a:ext>
            </a:extLst>
          </p:cNvPr>
          <p:cNvGrpSpPr/>
          <p:nvPr/>
        </p:nvGrpSpPr>
        <p:grpSpPr>
          <a:xfrm>
            <a:off x="7722446" y="2143804"/>
            <a:ext cx="1836018" cy="524800"/>
            <a:chOff x="7026501" y="4509120"/>
            <a:chExt cx="1499710" cy="524800"/>
          </a:xfrm>
        </p:grpSpPr>
        <p:sp>
          <p:nvSpPr>
            <p:cNvPr id="28" name="TextBox 27">
              <a:extLst>
                <a:ext uri="{FF2B5EF4-FFF2-40B4-BE49-F238E27FC236}">
                  <a16:creationId xmlns="" xmlns:a16="http://schemas.microsoft.com/office/drawing/2014/main" id="{6184F0D2-302E-4147-A351-6654FA5CF683}"/>
                </a:ext>
              </a:extLst>
            </p:cNvPr>
            <p:cNvSpPr txBox="1"/>
            <p:nvPr/>
          </p:nvSpPr>
          <p:spPr>
            <a:xfrm>
              <a:off x="7026501" y="4509120"/>
              <a:ext cx="1499710" cy="276999"/>
            </a:xfrm>
            <a:prstGeom prst="rect">
              <a:avLst/>
            </a:prstGeom>
            <a:noFill/>
          </p:spPr>
          <p:txBody>
            <a:bodyPr wrap="square" rtlCol="0">
              <a:spAutoFit/>
            </a:bodyPr>
            <a:lstStyle/>
            <a:p>
              <a:pPr algn="ctr"/>
              <a:endParaRPr lang="ko-KR" altLang="en-US" sz="1200" b="1" dirty="0">
                <a:solidFill>
                  <a:schemeClr val="tx1">
                    <a:lumMod val="75000"/>
                    <a:lumOff val="25000"/>
                  </a:schemeClr>
                </a:solidFill>
                <a:cs typeface="Arial" pitchFamily="34" charset="0"/>
              </a:endParaRPr>
            </a:p>
          </p:txBody>
        </p:sp>
        <p:sp>
          <p:nvSpPr>
            <p:cNvPr id="29" name="TextBox 28">
              <a:extLst>
                <a:ext uri="{FF2B5EF4-FFF2-40B4-BE49-F238E27FC236}">
                  <a16:creationId xmlns="" xmlns:a16="http://schemas.microsoft.com/office/drawing/2014/main" id="{95973E9A-56FF-478E-8840-E31243D36F69}"/>
                </a:ext>
              </a:extLst>
            </p:cNvPr>
            <p:cNvSpPr txBox="1"/>
            <p:nvPr/>
          </p:nvSpPr>
          <p:spPr>
            <a:xfrm>
              <a:off x="7026501" y="4756921"/>
              <a:ext cx="1499710" cy="276999"/>
            </a:xfrm>
            <a:prstGeom prst="rect">
              <a:avLst/>
            </a:prstGeom>
            <a:noFill/>
          </p:spPr>
          <p:txBody>
            <a:bodyPr wrap="square" rtlCol="0">
              <a:spAutoFit/>
            </a:bodyPr>
            <a:lstStyle/>
            <a:p>
              <a:pPr algn="ctr"/>
              <a:endParaRPr lang="ko-KR" altLang="en-US" sz="1200" dirty="0">
                <a:solidFill>
                  <a:schemeClr val="tx1">
                    <a:lumMod val="75000"/>
                    <a:lumOff val="25000"/>
                  </a:schemeClr>
                </a:solidFill>
                <a:cs typeface="Arial" pitchFamily="34" charset="0"/>
              </a:endParaRPr>
            </a:p>
          </p:txBody>
        </p:sp>
      </p:grpSp>
      <p:grpSp>
        <p:nvGrpSpPr>
          <p:cNvPr id="30" name="Group 29">
            <a:extLst>
              <a:ext uri="{FF2B5EF4-FFF2-40B4-BE49-F238E27FC236}">
                <a16:creationId xmlns="" xmlns:a16="http://schemas.microsoft.com/office/drawing/2014/main" id="{D0C54F5B-E668-418B-8AD7-6D0A8ECF46C3}"/>
              </a:ext>
            </a:extLst>
          </p:cNvPr>
          <p:cNvGrpSpPr/>
          <p:nvPr/>
        </p:nvGrpSpPr>
        <p:grpSpPr>
          <a:xfrm>
            <a:off x="3507118" y="4701210"/>
            <a:ext cx="1836018" cy="524800"/>
            <a:chOff x="7026501" y="4509120"/>
            <a:chExt cx="1499710" cy="524800"/>
          </a:xfrm>
        </p:grpSpPr>
        <p:sp>
          <p:nvSpPr>
            <p:cNvPr id="31" name="TextBox 30">
              <a:extLst>
                <a:ext uri="{FF2B5EF4-FFF2-40B4-BE49-F238E27FC236}">
                  <a16:creationId xmlns="" xmlns:a16="http://schemas.microsoft.com/office/drawing/2014/main" id="{DA7917FB-4540-46F4-AE7E-CC60645F92EF}"/>
                </a:ext>
              </a:extLst>
            </p:cNvPr>
            <p:cNvSpPr txBox="1"/>
            <p:nvPr/>
          </p:nvSpPr>
          <p:spPr>
            <a:xfrm>
              <a:off x="7026501" y="4509120"/>
              <a:ext cx="1499710" cy="276999"/>
            </a:xfrm>
            <a:prstGeom prst="rect">
              <a:avLst/>
            </a:prstGeom>
            <a:noFill/>
          </p:spPr>
          <p:txBody>
            <a:bodyPr wrap="square" rtlCol="0">
              <a:spAutoFit/>
            </a:bodyPr>
            <a:lstStyle/>
            <a:p>
              <a:pPr algn="ctr"/>
              <a:endParaRPr lang="ko-KR" altLang="en-US" sz="1200" b="1" dirty="0">
                <a:solidFill>
                  <a:schemeClr val="tx1">
                    <a:lumMod val="75000"/>
                    <a:lumOff val="25000"/>
                  </a:schemeClr>
                </a:solidFill>
                <a:cs typeface="Arial" pitchFamily="34" charset="0"/>
              </a:endParaRPr>
            </a:p>
          </p:txBody>
        </p:sp>
        <p:sp>
          <p:nvSpPr>
            <p:cNvPr id="32" name="TextBox 31">
              <a:extLst>
                <a:ext uri="{FF2B5EF4-FFF2-40B4-BE49-F238E27FC236}">
                  <a16:creationId xmlns="" xmlns:a16="http://schemas.microsoft.com/office/drawing/2014/main" id="{C6255151-5940-4808-859F-5FD79542261C}"/>
                </a:ext>
              </a:extLst>
            </p:cNvPr>
            <p:cNvSpPr txBox="1"/>
            <p:nvPr/>
          </p:nvSpPr>
          <p:spPr>
            <a:xfrm>
              <a:off x="7026501" y="4756921"/>
              <a:ext cx="1499710" cy="276999"/>
            </a:xfrm>
            <a:prstGeom prst="rect">
              <a:avLst/>
            </a:prstGeom>
            <a:noFill/>
          </p:spPr>
          <p:txBody>
            <a:bodyPr wrap="square" rtlCol="0">
              <a:spAutoFit/>
            </a:bodyPr>
            <a:lstStyle/>
            <a:p>
              <a:pPr algn="ctr"/>
              <a:endParaRPr lang="ko-KR" altLang="en-US" sz="1200" dirty="0">
                <a:solidFill>
                  <a:schemeClr val="tx1">
                    <a:lumMod val="75000"/>
                    <a:lumOff val="25000"/>
                  </a:schemeClr>
                </a:solidFill>
                <a:cs typeface="Arial" pitchFamily="34" charset="0"/>
              </a:endParaRPr>
            </a:p>
          </p:txBody>
        </p:sp>
      </p:grpSp>
      <p:grpSp>
        <p:nvGrpSpPr>
          <p:cNvPr id="42" name="Group 71">
            <a:extLst>
              <a:ext uri="{FF2B5EF4-FFF2-40B4-BE49-F238E27FC236}">
                <a16:creationId xmlns="" xmlns:a16="http://schemas.microsoft.com/office/drawing/2014/main" id="{479E8006-55B2-4E3D-9714-07A90F2CC0BA}"/>
              </a:ext>
            </a:extLst>
          </p:cNvPr>
          <p:cNvGrpSpPr/>
          <p:nvPr/>
        </p:nvGrpSpPr>
        <p:grpSpPr>
          <a:xfrm>
            <a:off x="762226" y="4792935"/>
            <a:ext cx="1836018" cy="524800"/>
            <a:chOff x="7026501" y="4509120"/>
            <a:chExt cx="1499710" cy="524800"/>
          </a:xfrm>
        </p:grpSpPr>
        <p:sp>
          <p:nvSpPr>
            <p:cNvPr id="43" name="TextBox 42">
              <a:extLst>
                <a:ext uri="{FF2B5EF4-FFF2-40B4-BE49-F238E27FC236}">
                  <a16:creationId xmlns="" xmlns:a16="http://schemas.microsoft.com/office/drawing/2014/main" id="{1576436C-74D6-4285-BB63-6428256A1BE4}"/>
                </a:ext>
              </a:extLst>
            </p:cNvPr>
            <p:cNvSpPr txBox="1"/>
            <p:nvPr/>
          </p:nvSpPr>
          <p:spPr>
            <a:xfrm>
              <a:off x="7026501" y="4509120"/>
              <a:ext cx="1499710" cy="276999"/>
            </a:xfrm>
            <a:prstGeom prst="rect">
              <a:avLst/>
            </a:prstGeom>
            <a:noFill/>
          </p:spPr>
          <p:txBody>
            <a:bodyPr wrap="square" rtlCol="0">
              <a:spAutoFit/>
            </a:bodyPr>
            <a:lstStyle/>
            <a:p>
              <a:pPr algn="ctr"/>
              <a:endParaRPr lang="ko-KR" altLang="en-US" sz="1200" b="1" dirty="0">
                <a:solidFill>
                  <a:schemeClr val="tx1">
                    <a:lumMod val="75000"/>
                    <a:lumOff val="25000"/>
                  </a:schemeClr>
                </a:solidFill>
                <a:cs typeface="Arial" pitchFamily="34" charset="0"/>
              </a:endParaRPr>
            </a:p>
          </p:txBody>
        </p:sp>
        <p:sp>
          <p:nvSpPr>
            <p:cNvPr id="44" name="TextBox 43">
              <a:extLst>
                <a:ext uri="{FF2B5EF4-FFF2-40B4-BE49-F238E27FC236}">
                  <a16:creationId xmlns="" xmlns:a16="http://schemas.microsoft.com/office/drawing/2014/main" id="{FDAEA2FD-7864-4B99-B029-31594DD6AC80}"/>
                </a:ext>
              </a:extLst>
            </p:cNvPr>
            <p:cNvSpPr txBox="1"/>
            <p:nvPr/>
          </p:nvSpPr>
          <p:spPr>
            <a:xfrm>
              <a:off x="7026501" y="4756921"/>
              <a:ext cx="1499710" cy="276999"/>
            </a:xfrm>
            <a:prstGeom prst="rect">
              <a:avLst/>
            </a:prstGeom>
            <a:noFill/>
          </p:spPr>
          <p:txBody>
            <a:bodyPr wrap="square" rtlCol="0">
              <a:spAutoFit/>
            </a:bodyPr>
            <a:lstStyle/>
            <a:p>
              <a:pPr algn="ctr"/>
              <a:r>
                <a:rPr lang="en-US" altLang="ko-KR" sz="1200" dirty="0" smtClean="0">
                  <a:solidFill>
                    <a:schemeClr val="tx1">
                      <a:lumMod val="75000"/>
                      <a:lumOff val="25000"/>
                    </a:schemeClr>
                  </a:solidFill>
                  <a:cs typeface="Arial" pitchFamily="34" charset="0"/>
                </a:rPr>
                <a:t>.</a:t>
              </a:r>
              <a:endParaRPr lang="ko-KR" altLang="en-US" sz="1200" dirty="0">
                <a:solidFill>
                  <a:schemeClr val="tx1">
                    <a:lumMod val="75000"/>
                    <a:lumOff val="25000"/>
                  </a:schemeClr>
                </a:solidFill>
                <a:cs typeface="Arial" pitchFamily="34" charset="0"/>
              </a:endParaRPr>
            </a:p>
          </p:txBody>
        </p:sp>
      </p:grpSp>
      <p:sp>
        <p:nvSpPr>
          <p:cNvPr id="45" name="Chevron 2">
            <a:extLst>
              <a:ext uri="{FF2B5EF4-FFF2-40B4-BE49-F238E27FC236}">
                <a16:creationId xmlns="" xmlns:a16="http://schemas.microsoft.com/office/drawing/2014/main" id="{8D9A825D-70C4-43B7-B762-432BC3717824}"/>
              </a:ext>
            </a:extLst>
          </p:cNvPr>
          <p:cNvSpPr/>
          <p:nvPr/>
        </p:nvSpPr>
        <p:spPr>
          <a:xfrm>
            <a:off x="9326744" y="3721832"/>
            <a:ext cx="1587556" cy="514942"/>
          </a:xfrm>
          <a:prstGeom prst="chevron">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46" name="Rectangle 45"/>
          <p:cNvSpPr/>
          <p:nvPr/>
        </p:nvSpPr>
        <p:spPr>
          <a:xfrm>
            <a:off x="131321" y="5006850"/>
            <a:ext cx="2690901" cy="1384995"/>
          </a:xfrm>
          <a:prstGeom prst="rect">
            <a:avLst/>
          </a:prstGeom>
        </p:spPr>
        <p:txBody>
          <a:bodyPr wrap="square">
            <a:spAutoFit/>
          </a:bodyPr>
          <a:lstStyle/>
          <a:p>
            <a:pPr algn="ctr"/>
            <a:r>
              <a:rPr lang="id-ID" sz="1200" dirty="0"/>
              <a:t>Creativity and innovation are believed to be aspects that make </a:t>
            </a:r>
            <a:r>
              <a:rPr lang="id-ID" sz="1200" dirty="0" smtClean="0"/>
              <a:t>life </a:t>
            </a:r>
            <a:r>
              <a:rPr lang="id-ID" sz="1200" dirty="0"/>
              <a:t>continue and overcome problems of basic needs, security, economics, and problems / interpersonal conflicts, because they can be combinated with technology</a:t>
            </a:r>
            <a:endParaRPr lang="en-US" sz="1200" dirty="0"/>
          </a:p>
        </p:txBody>
      </p:sp>
      <p:sp>
        <p:nvSpPr>
          <p:cNvPr id="47" name="Rectangle 46"/>
          <p:cNvSpPr/>
          <p:nvPr/>
        </p:nvSpPr>
        <p:spPr>
          <a:xfrm>
            <a:off x="-26713" y="4729851"/>
            <a:ext cx="2848857" cy="276999"/>
          </a:xfrm>
          <a:prstGeom prst="rect">
            <a:avLst/>
          </a:prstGeom>
        </p:spPr>
        <p:txBody>
          <a:bodyPr wrap="none">
            <a:spAutoFit/>
          </a:bodyPr>
          <a:lstStyle/>
          <a:p>
            <a:r>
              <a:rPr lang="id-ID" sz="1200" b="1" dirty="0"/>
              <a:t>(Saleh, Malawat; M Umar Maya 2019)</a:t>
            </a:r>
            <a:endParaRPr lang="en-US" sz="1200" b="1" dirty="0"/>
          </a:p>
        </p:txBody>
      </p:sp>
      <p:sp>
        <p:nvSpPr>
          <p:cNvPr id="48" name="Rectangle 47"/>
          <p:cNvSpPr/>
          <p:nvPr/>
        </p:nvSpPr>
        <p:spPr>
          <a:xfrm>
            <a:off x="2681927" y="5050839"/>
            <a:ext cx="3048000" cy="1015663"/>
          </a:xfrm>
          <a:prstGeom prst="rect">
            <a:avLst/>
          </a:prstGeom>
        </p:spPr>
        <p:txBody>
          <a:bodyPr wrap="square">
            <a:spAutoFit/>
          </a:bodyPr>
          <a:lstStyle/>
          <a:p>
            <a:pPr algn="ctr"/>
            <a:r>
              <a:rPr lang="id-ID" sz="1200" dirty="0"/>
              <a:t>There was the life cycle of the </a:t>
            </a:r>
            <a:endParaRPr lang="en-US" sz="1200" dirty="0" smtClean="0"/>
          </a:p>
          <a:p>
            <a:pPr algn="ctr"/>
            <a:r>
              <a:rPr lang="id-ID" sz="1200" dirty="0" smtClean="0"/>
              <a:t>company </a:t>
            </a:r>
            <a:r>
              <a:rPr lang="id-ID" sz="1200" dirty="0"/>
              <a:t>by facing globalization that </a:t>
            </a:r>
            <a:endParaRPr lang="en-US" sz="1200" dirty="0" smtClean="0"/>
          </a:p>
          <a:p>
            <a:pPr algn="ctr"/>
            <a:r>
              <a:rPr lang="id-ID" sz="1200" dirty="0" smtClean="0"/>
              <a:t>can </a:t>
            </a:r>
            <a:r>
              <a:rPr lang="id-ID" sz="1200" dirty="0"/>
              <a:t>make the management </a:t>
            </a:r>
            <a:r>
              <a:rPr lang="id-ID" sz="1200" dirty="0" smtClean="0"/>
              <a:t>strategy</a:t>
            </a:r>
            <a:endParaRPr lang="en-US" sz="1200" dirty="0" smtClean="0"/>
          </a:p>
          <a:p>
            <a:pPr algn="ctr"/>
            <a:r>
              <a:rPr lang="id-ID" sz="1200" dirty="0" smtClean="0"/>
              <a:t> </a:t>
            </a:r>
            <a:r>
              <a:rPr lang="id-ID" sz="1200" dirty="0"/>
              <a:t>in competition and cause the technoly aspect will be dominated </a:t>
            </a:r>
            <a:endParaRPr lang="en-US" sz="1200" dirty="0"/>
          </a:p>
        </p:txBody>
      </p:sp>
      <p:sp>
        <p:nvSpPr>
          <p:cNvPr id="49" name="Rectangle 48"/>
          <p:cNvSpPr/>
          <p:nvPr/>
        </p:nvSpPr>
        <p:spPr>
          <a:xfrm>
            <a:off x="3378582" y="4740291"/>
            <a:ext cx="1261884" cy="276999"/>
          </a:xfrm>
          <a:prstGeom prst="rect">
            <a:avLst/>
          </a:prstGeom>
        </p:spPr>
        <p:txBody>
          <a:bodyPr wrap="none">
            <a:spAutoFit/>
          </a:bodyPr>
          <a:lstStyle/>
          <a:p>
            <a:r>
              <a:rPr lang="en-US" sz="1200" b="1" dirty="0"/>
              <a:t> </a:t>
            </a:r>
            <a:r>
              <a:rPr lang="id-ID" sz="1200" b="1" dirty="0"/>
              <a:t>(Siagian 2019)</a:t>
            </a:r>
            <a:endParaRPr lang="en-US" sz="1200" b="1" dirty="0"/>
          </a:p>
        </p:txBody>
      </p:sp>
      <p:sp>
        <p:nvSpPr>
          <p:cNvPr id="50" name="Rectangle 49"/>
          <p:cNvSpPr/>
          <p:nvPr/>
        </p:nvSpPr>
        <p:spPr>
          <a:xfrm>
            <a:off x="3846449" y="1854492"/>
            <a:ext cx="3047020" cy="1200329"/>
          </a:xfrm>
          <a:prstGeom prst="rect">
            <a:avLst/>
          </a:prstGeom>
        </p:spPr>
        <p:txBody>
          <a:bodyPr wrap="square">
            <a:spAutoFit/>
          </a:bodyPr>
          <a:lstStyle/>
          <a:p>
            <a:pPr algn="ctr"/>
            <a:r>
              <a:rPr lang="id-ID" sz="1200" dirty="0"/>
              <a:t>Business profit neglectsin the way of measuring the business type. Its expenses, which are payments made </a:t>
            </a:r>
            <a:endParaRPr lang="en-US" sz="1200" dirty="0" smtClean="0"/>
          </a:p>
          <a:p>
            <a:pPr algn="ctr"/>
            <a:r>
              <a:rPr lang="id-ID" sz="1200" dirty="0" smtClean="0"/>
              <a:t>to </a:t>
            </a:r>
            <a:r>
              <a:rPr lang="id-ID" sz="1200" dirty="0"/>
              <a:t>establish and support the business</a:t>
            </a:r>
            <a:r>
              <a:rPr lang="id-ID" sz="1200" dirty="0" smtClean="0"/>
              <a:t>,</a:t>
            </a:r>
            <a:endParaRPr lang="en-US" sz="1200" dirty="0" smtClean="0"/>
          </a:p>
          <a:p>
            <a:pPr algn="ctr"/>
            <a:r>
              <a:rPr lang="id-ID" sz="1200" dirty="0" smtClean="0"/>
              <a:t>are </a:t>
            </a:r>
            <a:r>
              <a:rPr lang="id-ID" sz="1200" dirty="0"/>
              <a:t>a more suggestive payments to be the sustainability for them </a:t>
            </a:r>
            <a:endParaRPr lang="en-US" sz="1200" dirty="0"/>
          </a:p>
        </p:txBody>
      </p:sp>
      <p:sp>
        <p:nvSpPr>
          <p:cNvPr id="51" name="Rectangle 50"/>
          <p:cNvSpPr/>
          <p:nvPr/>
        </p:nvSpPr>
        <p:spPr>
          <a:xfrm>
            <a:off x="4809596" y="1509345"/>
            <a:ext cx="1080745" cy="276999"/>
          </a:xfrm>
          <a:prstGeom prst="rect">
            <a:avLst/>
          </a:prstGeom>
        </p:spPr>
        <p:txBody>
          <a:bodyPr wrap="none">
            <a:spAutoFit/>
          </a:bodyPr>
          <a:lstStyle/>
          <a:p>
            <a:r>
              <a:rPr lang="id-ID" sz="1200" b="1" dirty="0"/>
              <a:t>(Court 2012)</a:t>
            </a:r>
            <a:endParaRPr lang="en-US" sz="1200" b="1" dirty="0"/>
          </a:p>
        </p:txBody>
      </p:sp>
      <p:sp>
        <p:nvSpPr>
          <p:cNvPr id="52" name="Rectangle 51"/>
          <p:cNvSpPr/>
          <p:nvPr/>
        </p:nvSpPr>
        <p:spPr>
          <a:xfrm>
            <a:off x="6987502" y="1837606"/>
            <a:ext cx="3048000" cy="1384995"/>
          </a:xfrm>
          <a:prstGeom prst="rect">
            <a:avLst/>
          </a:prstGeom>
        </p:spPr>
        <p:txBody>
          <a:bodyPr wrap="square">
            <a:spAutoFit/>
          </a:bodyPr>
          <a:lstStyle/>
          <a:p>
            <a:pPr algn="ctr"/>
            <a:r>
              <a:rPr lang="id-ID" sz="1200" dirty="0"/>
              <a:t>Programs to increase the new results can be connected into public policy, far less important than the big issues of war and peace and health benefits, not to mention the rescue of giant firms that are on the ropes so that the technology literacy in it, must be combinated </a:t>
            </a:r>
            <a:endParaRPr lang="en-US" sz="1200" dirty="0"/>
          </a:p>
        </p:txBody>
      </p:sp>
      <p:sp>
        <p:nvSpPr>
          <p:cNvPr id="53" name="Rectangle 52"/>
          <p:cNvSpPr/>
          <p:nvPr/>
        </p:nvSpPr>
        <p:spPr>
          <a:xfrm>
            <a:off x="7885532" y="1521068"/>
            <a:ext cx="1191352" cy="276999"/>
          </a:xfrm>
          <a:prstGeom prst="rect">
            <a:avLst/>
          </a:prstGeom>
        </p:spPr>
        <p:txBody>
          <a:bodyPr wrap="none">
            <a:spAutoFit/>
          </a:bodyPr>
          <a:lstStyle/>
          <a:p>
            <a:r>
              <a:rPr lang="en-US" sz="1200" b="1" dirty="0"/>
              <a:t> </a:t>
            </a:r>
            <a:r>
              <a:rPr lang="id-ID" sz="1200" b="1" dirty="0"/>
              <a:t>(Lerner 2010)</a:t>
            </a:r>
            <a:endParaRPr lang="en-US" sz="1200" b="1" dirty="0"/>
          </a:p>
        </p:txBody>
      </p:sp>
      <p:sp>
        <p:nvSpPr>
          <p:cNvPr id="54" name="Rectangle 53"/>
          <p:cNvSpPr/>
          <p:nvPr/>
        </p:nvSpPr>
        <p:spPr>
          <a:xfrm>
            <a:off x="1023742" y="1818460"/>
            <a:ext cx="2846153" cy="1384995"/>
          </a:xfrm>
          <a:prstGeom prst="rect">
            <a:avLst/>
          </a:prstGeom>
        </p:spPr>
        <p:txBody>
          <a:bodyPr wrap="square">
            <a:spAutoFit/>
          </a:bodyPr>
          <a:lstStyle/>
          <a:p>
            <a:pPr algn="ctr"/>
            <a:r>
              <a:rPr lang="id-ID" sz="1200" dirty="0"/>
              <a:t>The socioeconomic situation of a country can be measured in a number of ways and can be values describing different aspects of the social and economic reality in the country in question  and the progress in business activity in technology </a:t>
            </a:r>
            <a:endParaRPr lang="en-US" sz="1200" dirty="0"/>
          </a:p>
        </p:txBody>
      </p:sp>
      <p:sp>
        <p:nvSpPr>
          <p:cNvPr id="55" name="Rectangle 54"/>
          <p:cNvSpPr/>
          <p:nvPr/>
        </p:nvSpPr>
        <p:spPr>
          <a:xfrm>
            <a:off x="1205270" y="1474177"/>
            <a:ext cx="2512226" cy="276999"/>
          </a:xfrm>
          <a:prstGeom prst="rect">
            <a:avLst/>
          </a:prstGeom>
        </p:spPr>
        <p:txBody>
          <a:bodyPr wrap="none">
            <a:spAutoFit/>
          </a:bodyPr>
          <a:lstStyle/>
          <a:p>
            <a:r>
              <a:rPr lang="id-ID" sz="1200" b="1" dirty="0"/>
              <a:t>(Collan, Eklund, and Back 2007)</a:t>
            </a:r>
            <a:endParaRPr lang="en-US" sz="1200" b="1" dirty="0"/>
          </a:p>
        </p:txBody>
      </p:sp>
      <p:sp>
        <p:nvSpPr>
          <p:cNvPr id="56" name="Rectangle 55"/>
          <p:cNvSpPr/>
          <p:nvPr/>
        </p:nvSpPr>
        <p:spPr>
          <a:xfrm>
            <a:off x="8345423" y="4991981"/>
            <a:ext cx="2817990" cy="1384995"/>
          </a:xfrm>
          <a:prstGeom prst="rect">
            <a:avLst/>
          </a:prstGeom>
        </p:spPr>
        <p:txBody>
          <a:bodyPr wrap="square">
            <a:spAutoFit/>
          </a:bodyPr>
          <a:lstStyle/>
          <a:p>
            <a:pPr algn="ctr"/>
            <a:r>
              <a:rPr lang="id-ID" sz="1200" dirty="0"/>
              <a:t>The lack of R&amp;D in technology investments in most developing countries can partly be explained by the poor supply of human capital. Then, it is  the role of human capital in innovation has received limited such as the </a:t>
            </a:r>
            <a:r>
              <a:rPr lang="id-ID" sz="1200" dirty="0" smtClean="0"/>
              <a:t>transportation</a:t>
            </a:r>
            <a:r>
              <a:rPr lang="en-US" sz="1200" dirty="0" smtClean="0"/>
              <a:t>.</a:t>
            </a:r>
            <a:endParaRPr lang="en-US" sz="1200" dirty="0"/>
          </a:p>
        </p:txBody>
      </p:sp>
      <p:sp>
        <p:nvSpPr>
          <p:cNvPr id="57" name="Rectangle 56"/>
          <p:cNvSpPr/>
          <p:nvPr/>
        </p:nvSpPr>
        <p:spPr>
          <a:xfrm>
            <a:off x="6205824" y="4753705"/>
            <a:ext cx="1473480" cy="276999"/>
          </a:xfrm>
          <a:prstGeom prst="rect">
            <a:avLst/>
          </a:prstGeom>
        </p:spPr>
        <p:txBody>
          <a:bodyPr wrap="none">
            <a:spAutoFit/>
          </a:bodyPr>
          <a:lstStyle/>
          <a:p>
            <a:r>
              <a:rPr lang="id-ID" sz="1200" b="1" dirty="0"/>
              <a:t>(Alexy et al. 2012</a:t>
            </a:r>
            <a:r>
              <a:rPr lang="id-ID" sz="1200" dirty="0"/>
              <a:t>)</a:t>
            </a:r>
            <a:endParaRPr lang="en-US" sz="1200" dirty="0"/>
          </a:p>
        </p:txBody>
      </p:sp>
      <p:sp>
        <p:nvSpPr>
          <p:cNvPr id="58" name="Rectangle 57"/>
          <p:cNvSpPr/>
          <p:nvPr/>
        </p:nvSpPr>
        <p:spPr>
          <a:xfrm>
            <a:off x="5541381" y="5006850"/>
            <a:ext cx="2817990" cy="1015663"/>
          </a:xfrm>
          <a:prstGeom prst="rect">
            <a:avLst/>
          </a:prstGeom>
        </p:spPr>
        <p:txBody>
          <a:bodyPr wrap="square">
            <a:spAutoFit/>
          </a:bodyPr>
          <a:lstStyle/>
          <a:p>
            <a:pPr algn="ctr"/>
            <a:r>
              <a:rPr lang="id-ID" sz="1200" dirty="0"/>
              <a:t>We can inform about the regress the lagged communication and relational instuments of investors on the amount of funds that they invest into a certain start-up in its first funding round</a:t>
            </a:r>
            <a:endParaRPr lang="en-US" sz="1200" dirty="0"/>
          </a:p>
        </p:txBody>
      </p:sp>
      <p:sp>
        <p:nvSpPr>
          <p:cNvPr id="59" name="Rectangle 58"/>
          <p:cNvSpPr/>
          <p:nvPr/>
        </p:nvSpPr>
        <p:spPr>
          <a:xfrm>
            <a:off x="8941977" y="4732027"/>
            <a:ext cx="1976616" cy="276999"/>
          </a:xfrm>
          <a:prstGeom prst="rect">
            <a:avLst/>
          </a:prstGeom>
        </p:spPr>
        <p:txBody>
          <a:bodyPr wrap="square">
            <a:spAutoFit/>
          </a:bodyPr>
          <a:lstStyle/>
          <a:p>
            <a:r>
              <a:rPr lang="id-ID" sz="1200" b="1" dirty="0"/>
              <a:t>(Sangweni 2005)</a:t>
            </a:r>
            <a:endParaRPr lang="en-US" sz="1200" b="1" dirty="0"/>
          </a:p>
        </p:txBody>
      </p:sp>
      <p:cxnSp>
        <p:nvCxnSpPr>
          <p:cNvPr id="60" name="Straight Connector 59">
            <a:extLst>
              <a:ext uri="{FF2B5EF4-FFF2-40B4-BE49-F238E27FC236}">
                <a16:creationId xmlns="" xmlns:a16="http://schemas.microsoft.com/office/drawing/2014/main" id="{E77B71CF-5967-477C-92FF-F6FC4CEB16B6}"/>
              </a:ext>
            </a:extLst>
          </p:cNvPr>
          <p:cNvCxnSpPr/>
          <p:nvPr/>
        </p:nvCxnSpPr>
        <p:spPr>
          <a:xfrm flipV="1">
            <a:off x="9767961" y="4206554"/>
            <a:ext cx="457200" cy="457200"/>
          </a:xfrm>
          <a:prstGeom prst="line">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9837535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 xmlns:a16="http://schemas.microsoft.com/office/drawing/2014/main" id="{5F73930B-9934-4B60-9D91-7B2AF99FD249}"/>
              </a:ext>
            </a:extLst>
          </p:cNvPr>
          <p:cNvGrpSpPr/>
          <p:nvPr/>
        </p:nvGrpSpPr>
        <p:grpSpPr>
          <a:xfrm flipH="1">
            <a:off x="6072553" y="1558824"/>
            <a:ext cx="6096669" cy="4959207"/>
            <a:chOff x="1" y="1575036"/>
            <a:chExt cx="6464845" cy="5299176"/>
          </a:xfrm>
        </p:grpSpPr>
        <p:sp>
          <p:nvSpPr>
            <p:cNvPr id="3" name="Freeform: Shape 2">
              <a:extLst>
                <a:ext uri="{FF2B5EF4-FFF2-40B4-BE49-F238E27FC236}">
                  <a16:creationId xmlns="" xmlns:a16="http://schemas.microsoft.com/office/drawing/2014/main" id="{8EA75112-095F-4D70-B83A-1C0684591562}"/>
                </a:ext>
              </a:extLst>
            </p:cNvPr>
            <p:cNvSpPr/>
            <p:nvPr/>
          </p:nvSpPr>
          <p:spPr>
            <a:xfrm>
              <a:off x="1" y="3300014"/>
              <a:ext cx="6283871" cy="3574198"/>
            </a:xfrm>
            <a:custGeom>
              <a:avLst/>
              <a:gdLst>
                <a:gd name="connsiteX0" fmla="*/ 1223446 w 6283871"/>
                <a:gd name="connsiteY0" fmla="*/ 4916615 h 5057775"/>
                <a:gd name="connsiteX1" fmla="*/ 1505754 w 6283871"/>
                <a:gd name="connsiteY1" fmla="*/ 4916615 h 5057775"/>
                <a:gd name="connsiteX2" fmla="*/ 1364209 w 6283871"/>
                <a:gd name="connsiteY2" fmla="*/ 5057775 h 5057775"/>
                <a:gd name="connsiteX3" fmla="*/ 6283871 w 6283871"/>
                <a:gd name="connsiteY3" fmla="*/ 0 h 5057775"/>
                <a:gd name="connsiteX4" fmla="*/ 6060034 w 6283871"/>
                <a:gd name="connsiteY4" fmla="*/ 2065020 h 5057775"/>
                <a:gd name="connsiteX5" fmla="*/ 5215166 w 6283871"/>
                <a:gd name="connsiteY5" fmla="*/ 1217295 h 5057775"/>
                <a:gd name="connsiteX6" fmla="*/ 2851834 w 6283871"/>
                <a:gd name="connsiteY6" fmla="*/ 3574198 h 5057775"/>
                <a:gd name="connsiteX7" fmla="*/ 0 w 6283871"/>
                <a:gd name="connsiteY7" fmla="*/ 3574198 h 5057775"/>
                <a:gd name="connsiteX8" fmla="*/ 0 w 6283871"/>
                <a:gd name="connsiteY8" fmla="*/ 3036643 h 5057775"/>
                <a:gd name="connsiteX9" fmla="*/ 64046 w 6283871"/>
                <a:gd name="connsiteY9" fmla="*/ 2972753 h 5057775"/>
                <a:gd name="connsiteX10" fmla="*/ 1027976 w 6283871"/>
                <a:gd name="connsiteY10" fmla="*/ 2377440 h 5057775"/>
                <a:gd name="connsiteX11" fmla="*/ 1698536 w 6283871"/>
                <a:gd name="connsiteY11" fmla="*/ 2947035 h 5057775"/>
                <a:gd name="connsiteX12" fmla="*/ 2811056 w 6283871"/>
                <a:gd name="connsiteY12" fmla="*/ 1225867 h 5057775"/>
                <a:gd name="connsiteX13" fmla="*/ 3423514 w 6283871"/>
                <a:gd name="connsiteY13" fmla="*/ 1917382 h 5057775"/>
                <a:gd name="connsiteX14" fmla="*/ 4781779 w 6283871"/>
                <a:gd name="connsiteY14" fmla="*/ 106680 h 5057775"/>
                <a:gd name="connsiteX15" fmla="*/ 5861914 w 6283871"/>
                <a:gd name="connsiteY15" fmla="*/ 442913 h 5057775"/>
                <a:gd name="connsiteX0" fmla="*/ 1223446 w 6283871"/>
                <a:gd name="connsiteY0" fmla="*/ 4916615 h 5057775"/>
                <a:gd name="connsiteX1" fmla="*/ 1364209 w 6283871"/>
                <a:gd name="connsiteY1" fmla="*/ 5057775 h 5057775"/>
                <a:gd name="connsiteX2" fmla="*/ 1223446 w 6283871"/>
                <a:gd name="connsiteY2" fmla="*/ 4916615 h 5057775"/>
                <a:gd name="connsiteX3" fmla="*/ 6283871 w 6283871"/>
                <a:gd name="connsiteY3" fmla="*/ 0 h 5057775"/>
                <a:gd name="connsiteX4" fmla="*/ 6060034 w 6283871"/>
                <a:gd name="connsiteY4" fmla="*/ 2065020 h 5057775"/>
                <a:gd name="connsiteX5" fmla="*/ 5215166 w 6283871"/>
                <a:gd name="connsiteY5" fmla="*/ 1217295 h 5057775"/>
                <a:gd name="connsiteX6" fmla="*/ 2851834 w 6283871"/>
                <a:gd name="connsiteY6" fmla="*/ 3574198 h 5057775"/>
                <a:gd name="connsiteX7" fmla="*/ 0 w 6283871"/>
                <a:gd name="connsiteY7" fmla="*/ 3574198 h 5057775"/>
                <a:gd name="connsiteX8" fmla="*/ 0 w 6283871"/>
                <a:gd name="connsiteY8" fmla="*/ 3036643 h 5057775"/>
                <a:gd name="connsiteX9" fmla="*/ 64046 w 6283871"/>
                <a:gd name="connsiteY9" fmla="*/ 2972753 h 5057775"/>
                <a:gd name="connsiteX10" fmla="*/ 1027976 w 6283871"/>
                <a:gd name="connsiteY10" fmla="*/ 2377440 h 5057775"/>
                <a:gd name="connsiteX11" fmla="*/ 1698536 w 6283871"/>
                <a:gd name="connsiteY11" fmla="*/ 2947035 h 5057775"/>
                <a:gd name="connsiteX12" fmla="*/ 2811056 w 6283871"/>
                <a:gd name="connsiteY12" fmla="*/ 1225867 h 5057775"/>
                <a:gd name="connsiteX13" fmla="*/ 3423514 w 6283871"/>
                <a:gd name="connsiteY13" fmla="*/ 1917382 h 5057775"/>
                <a:gd name="connsiteX14" fmla="*/ 4781779 w 6283871"/>
                <a:gd name="connsiteY14" fmla="*/ 106680 h 5057775"/>
                <a:gd name="connsiteX15" fmla="*/ 5861914 w 6283871"/>
                <a:gd name="connsiteY15" fmla="*/ 442913 h 5057775"/>
                <a:gd name="connsiteX16" fmla="*/ 6283871 w 6283871"/>
                <a:gd name="connsiteY16" fmla="*/ 0 h 5057775"/>
                <a:gd name="connsiteX0" fmla="*/ 6283871 w 6283871"/>
                <a:gd name="connsiteY0" fmla="*/ 0 h 3574198"/>
                <a:gd name="connsiteX1" fmla="*/ 6060034 w 6283871"/>
                <a:gd name="connsiteY1" fmla="*/ 2065020 h 3574198"/>
                <a:gd name="connsiteX2" fmla="*/ 5215166 w 6283871"/>
                <a:gd name="connsiteY2" fmla="*/ 1217295 h 3574198"/>
                <a:gd name="connsiteX3" fmla="*/ 2851834 w 6283871"/>
                <a:gd name="connsiteY3" fmla="*/ 3574198 h 3574198"/>
                <a:gd name="connsiteX4" fmla="*/ 0 w 6283871"/>
                <a:gd name="connsiteY4" fmla="*/ 3574198 h 3574198"/>
                <a:gd name="connsiteX5" fmla="*/ 0 w 6283871"/>
                <a:gd name="connsiteY5" fmla="*/ 3036643 h 3574198"/>
                <a:gd name="connsiteX6" fmla="*/ 64046 w 6283871"/>
                <a:gd name="connsiteY6" fmla="*/ 2972753 h 3574198"/>
                <a:gd name="connsiteX7" fmla="*/ 1027976 w 6283871"/>
                <a:gd name="connsiteY7" fmla="*/ 2377440 h 3574198"/>
                <a:gd name="connsiteX8" fmla="*/ 1698536 w 6283871"/>
                <a:gd name="connsiteY8" fmla="*/ 2947035 h 3574198"/>
                <a:gd name="connsiteX9" fmla="*/ 2811056 w 6283871"/>
                <a:gd name="connsiteY9" fmla="*/ 1225867 h 3574198"/>
                <a:gd name="connsiteX10" fmla="*/ 3423514 w 6283871"/>
                <a:gd name="connsiteY10" fmla="*/ 1917382 h 3574198"/>
                <a:gd name="connsiteX11" fmla="*/ 4781779 w 6283871"/>
                <a:gd name="connsiteY11" fmla="*/ 106680 h 3574198"/>
                <a:gd name="connsiteX12" fmla="*/ 5861914 w 6283871"/>
                <a:gd name="connsiteY12" fmla="*/ 442913 h 3574198"/>
                <a:gd name="connsiteX13" fmla="*/ 6283871 w 6283871"/>
                <a:gd name="connsiteY13" fmla="*/ 0 h 3574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283871" h="3574198">
                  <a:moveTo>
                    <a:pt x="6283871" y="0"/>
                  </a:moveTo>
                  <a:lnTo>
                    <a:pt x="6060034" y="2065020"/>
                  </a:lnTo>
                  <a:lnTo>
                    <a:pt x="5215166" y="1217295"/>
                  </a:lnTo>
                  <a:lnTo>
                    <a:pt x="2851834" y="3574198"/>
                  </a:lnTo>
                  <a:lnTo>
                    <a:pt x="0" y="3574198"/>
                  </a:lnTo>
                  <a:lnTo>
                    <a:pt x="0" y="3036643"/>
                  </a:lnTo>
                  <a:lnTo>
                    <a:pt x="64046" y="2972753"/>
                  </a:lnTo>
                  <a:lnTo>
                    <a:pt x="1027976" y="2377440"/>
                  </a:lnTo>
                  <a:lnTo>
                    <a:pt x="1698536" y="2947035"/>
                  </a:lnTo>
                  <a:lnTo>
                    <a:pt x="2811056" y="1225867"/>
                  </a:lnTo>
                  <a:lnTo>
                    <a:pt x="3423514" y="1917382"/>
                  </a:lnTo>
                  <a:lnTo>
                    <a:pt x="4781779" y="106680"/>
                  </a:lnTo>
                  <a:lnTo>
                    <a:pt x="5861914" y="442913"/>
                  </a:lnTo>
                  <a:lnTo>
                    <a:pt x="6283871" y="0"/>
                  </a:lnTo>
                  <a:close/>
                </a:path>
              </a:pathLst>
            </a:custGeom>
            <a:solidFill>
              <a:schemeClr val="accent2"/>
            </a:solidFill>
            <a:ln w="9525" cap="flat">
              <a:noFill/>
              <a:prstDash val="solid"/>
              <a:miter/>
            </a:ln>
          </p:spPr>
          <p:txBody>
            <a:bodyPr rtlCol="0" anchor="ctr"/>
            <a:lstStyle/>
            <a:p>
              <a:endParaRPr lang="en-US"/>
            </a:p>
          </p:txBody>
        </p:sp>
        <p:sp>
          <p:nvSpPr>
            <p:cNvPr id="4" name="Freeform: Shape 3">
              <a:extLst>
                <a:ext uri="{FF2B5EF4-FFF2-40B4-BE49-F238E27FC236}">
                  <a16:creationId xmlns="" xmlns:a16="http://schemas.microsoft.com/office/drawing/2014/main" id="{FA5E8482-483D-4080-97CC-F9A15B3E1AB9}"/>
                </a:ext>
              </a:extLst>
            </p:cNvPr>
            <p:cNvSpPr/>
            <p:nvPr/>
          </p:nvSpPr>
          <p:spPr>
            <a:xfrm>
              <a:off x="64046" y="1575036"/>
              <a:ext cx="6400800" cy="4695825"/>
            </a:xfrm>
            <a:custGeom>
              <a:avLst/>
              <a:gdLst>
                <a:gd name="connsiteX0" fmla="*/ 1634490 w 6400800"/>
                <a:gd name="connsiteY0" fmla="*/ 4672013 h 4695825"/>
                <a:gd name="connsiteX1" fmla="*/ 2747010 w 6400800"/>
                <a:gd name="connsiteY1" fmla="*/ 2950845 h 4695825"/>
                <a:gd name="connsiteX2" fmla="*/ 3359468 w 6400800"/>
                <a:gd name="connsiteY2" fmla="*/ 3642360 h 4695825"/>
                <a:gd name="connsiteX3" fmla="*/ 4717733 w 6400800"/>
                <a:gd name="connsiteY3" fmla="*/ 1831658 h 4695825"/>
                <a:gd name="connsiteX4" fmla="*/ 5797868 w 6400800"/>
                <a:gd name="connsiteY4" fmla="*/ 2167890 h 4695825"/>
                <a:gd name="connsiteX5" fmla="*/ 6219825 w 6400800"/>
                <a:gd name="connsiteY5" fmla="*/ 1724978 h 4695825"/>
                <a:gd name="connsiteX6" fmla="*/ 6405563 w 6400800"/>
                <a:gd name="connsiteY6" fmla="*/ 0 h 4695825"/>
                <a:gd name="connsiteX7" fmla="*/ 2615565 w 6400800"/>
                <a:gd name="connsiteY7" fmla="*/ 399098 h 4695825"/>
                <a:gd name="connsiteX8" fmla="*/ 3460433 w 6400800"/>
                <a:gd name="connsiteY8" fmla="*/ 1246823 h 4695825"/>
                <a:gd name="connsiteX9" fmla="*/ 0 w 6400800"/>
                <a:gd name="connsiteY9" fmla="*/ 4697730 h 4695825"/>
                <a:gd name="connsiteX10" fmla="*/ 963930 w 6400800"/>
                <a:gd name="connsiteY10" fmla="*/ 4102418 h 4695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400800" h="4695825">
                  <a:moveTo>
                    <a:pt x="1634490" y="4672013"/>
                  </a:moveTo>
                  <a:lnTo>
                    <a:pt x="2747010" y="2950845"/>
                  </a:lnTo>
                  <a:lnTo>
                    <a:pt x="3359468" y="3642360"/>
                  </a:lnTo>
                  <a:lnTo>
                    <a:pt x="4717733" y="1831658"/>
                  </a:lnTo>
                  <a:lnTo>
                    <a:pt x="5797868" y="2167890"/>
                  </a:lnTo>
                  <a:lnTo>
                    <a:pt x="6219825" y="1724978"/>
                  </a:lnTo>
                  <a:lnTo>
                    <a:pt x="6405563" y="0"/>
                  </a:lnTo>
                  <a:lnTo>
                    <a:pt x="2615565" y="399098"/>
                  </a:lnTo>
                  <a:lnTo>
                    <a:pt x="3460433" y="1246823"/>
                  </a:lnTo>
                  <a:lnTo>
                    <a:pt x="0" y="4697730"/>
                  </a:lnTo>
                  <a:lnTo>
                    <a:pt x="963930" y="4102418"/>
                  </a:lnTo>
                  <a:close/>
                </a:path>
              </a:pathLst>
            </a:custGeom>
            <a:solidFill>
              <a:srgbClr val="009900"/>
            </a:solidFill>
            <a:ln w="9525" cap="flat">
              <a:noFill/>
              <a:prstDash val="solid"/>
              <a:miter/>
            </a:ln>
          </p:spPr>
          <p:txBody>
            <a:bodyPr rtlCol="0" anchor="ctr"/>
            <a:lstStyle/>
            <a:p>
              <a:endParaRPr lang="en-US"/>
            </a:p>
          </p:txBody>
        </p:sp>
      </p:grpSp>
      <p:sp>
        <p:nvSpPr>
          <p:cNvPr id="17" name="Rectangle 16">
            <a:extLst>
              <a:ext uri="{FF2B5EF4-FFF2-40B4-BE49-F238E27FC236}">
                <a16:creationId xmlns="" xmlns:a16="http://schemas.microsoft.com/office/drawing/2014/main" id="{1D65F148-9134-4114-819E-C16C759B92C4}"/>
              </a:ext>
            </a:extLst>
          </p:cNvPr>
          <p:cNvSpPr/>
          <p:nvPr/>
        </p:nvSpPr>
        <p:spPr>
          <a:xfrm>
            <a:off x="-1" y="-2"/>
            <a:ext cx="764587" cy="6858001"/>
          </a:xfrm>
          <a:prstGeom prst="rect">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 xmlns:a16="http://schemas.microsoft.com/office/drawing/2014/main" id="{55272B59-FF5B-40D3-9865-AA590120F629}"/>
              </a:ext>
            </a:extLst>
          </p:cNvPr>
          <p:cNvSpPr txBox="1"/>
          <p:nvPr/>
        </p:nvSpPr>
        <p:spPr>
          <a:xfrm>
            <a:off x="764586" y="196785"/>
            <a:ext cx="6498006" cy="769441"/>
          </a:xfrm>
          <a:prstGeom prst="rect">
            <a:avLst/>
          </a:prstGeom>
          <a:noFill/>
        </p:spPr>
        <p:txBody>
          <a:bodyPr wrap="square" rtlCol="0" anchor="ctr">
            <a:spAutoFit/>
          </a:bodyPr>
          <a:lstStyle/>
          <a:p>
            <a:r>
              <a:rPr lang="en-US" sz="4400" b="1" dirty="0"/>
              <a:t>Research </a:t>
            </a:r>
            <a:r>
              <a:rPr lang="en-US" sz="4400" b="1" dirty="0" smtClean="0"/>
              <a:t>Methodology</a:t>
            </a:r>
            <a:endParaRPr lang="ko-KR" altLang="en-US" sz="4400" spc="-300" dirty="0">
              <a:cs typeface="Arial" pitchFamily="34" charset="0"/>
            </a:endParaRPr>
          </a:p>
        </p:txBody>
      </p:sp>
      <p:sp>
        <p:nvSpPr>
          <p:cNvPr id="22" name="TextBox 21">
            <a:extLst>
              <a:ext uri="{FF2B5EF4-FFF2-40B4-BE49-F238E27FC236}">
                <a16:creationId xmlns="" xmlns:a16="http://schemas.microsoft.com/office/drawing/2014/main" id="{9F5BCCDB-DD41-47BF-B2F8-996F1879A850}"/>
              </a:ext>
            </a:extLst>
          </p:cNvPr>
          <p:cNvSpPr txBox="1"/>
          <p:nvPr/>
        </p:nvSpPr>
        <p:spPr>
          <a:xfrm>
            <a:off x="889103" y="1251047"/>
            <a:ext cx="1814491" cy="307777"/>
          </a:xfrm>
          <a:prstGeom prst="rect">
            <a:avLst/>
          </a:prstGeom>
          <a:noFill/>
        </p:spPr>
        <p:txBody>
          <a:bodyPr wrap="square" lIns="0" rtlCol="0" anchor="ctr">
            <a:spAutoFit/>
          </a:bodyPr>
          <a:lstStyle/>
          <a:p>
            <a:r>
              <a:rPr lang="en-US" altLang="ko-KR" sz="1400" b="1" dirty="0" smtClean="0">
                <a:cs typeface="Arial" pitchFamily="34" charset="0"/>
              </a:rPr>
              <a:t>Method Used</a:t>
            </a:r>
            <a:endParaRPr lang="ko-KR" altLang="en-US" sz="1400" b="1" dirty="0">
              <a:cs typeface="Arial" pitchFamily="34" charset="0"/>
            </a:endParaRPr>
          </a:p>
        </p:txBody>
      </p:sp>
      <p:sp>
        <p:nvSpPr>
          <p:cNvPr id="25" name="TextBox 24">
            <a:extLst>
              <a:ext uri="{FF2B5EF4-FFF2-40B4-BE49-F238E27FC236}">
                <a16:creationId xmlns="" xmlns:a16="http://schemas.microsoft.com/office/drawing/2014/main" id="{C312B2E5-0A02-47EA-BCE9-E5379F63D496}"/>
              </a:ext>
            </a:extLst>
          </p:cNvPr>
          <p:cNvSpPr txBox="1"/>
          <p:nvPr/>
        </p:nvSpPr>
        <p:spPr>
          <a:xfrm>
            <a:off x="851713" y="2998111"/>
            <a:ext cx="4886842" cy="861774"/>
          </a:xfrm>
          <a:prstGeom prst="rect">
            <a:avLst/>
          </a:prstGeom>
          <a:noFill/>
        </p:spPr>
        <p:txBody>
          <a:bodyPr wrap="square" lIns="0" rtlCol="0" anchor="ctr">
            <a:spAutoFit/>
          </a:bodyPr>
          <a:lstStyle/>
          <a:p>
            <a:r>
              <a:rPr lang="en-IN" sz="1200" dirty="0"/>
              <a:t>The population in this study were millennial </a:t>
            </a:r>
            <a:r>
              <a:rPr lang="en-IN" sz="1200" dirty="0" err="1"/>
              <a:t>Gojek</a:t>
            </a:r>
            <a:r>
              <a:rPr lang="en-IN" sz="1200" dirty="0"/>
              <a:t> drivers aged 18-30 years, at least 2 years of </a:t>
            </a:r>
            <a:r>
              <a:rPr lang="en-IN" sz="1200" dirty="0" smtClean="0"/>
              <a:t>This study uses </a:t>
            </a:r>
            <a:r>
              <a:rPr lang="en-IN" sz="1200" dirty="0"/>
              <a:t>20 question indicators, so the minimum sample size in this study is 20 x 5 = 100 samples. </a:t>
            </a:r>
            <a:endParaRPr lang="en-US" sz="1200" dirty="0"/>
          </a:p>
          <a:p>
            <a:pPr algn="r"/>
            <a:r>
              <a:rPr lang="en-IN" sz="1400" dirty="0" smtClean="0"/>
              <a:t> </a:t>
            </a:r>
            <a:endParaRPr lang="ko-KR" altLang="en-US" sz="1400" b="1" dirty="0">
              <a:cs typeface="Arial" pitchFamily="34" charset="0"/>
            </a:endParaRPr>
          </a:p>
        </p:txBody>
      </p:sp>
      <p:sp>
        <p:nvSpPr>
          <p:cNvPr id="28" name="TextBox 27">
            <a:extLst>
              <a:ext uri="{FF2B5EF4-FFF2-40B4-BE49-F238E27FC236}">
                <a16:creationId xmlns="" xmlns:a16="http://schemas.microsoft.com/office/drawing/2014/main" id="{932470A6-E17E-48D7-8723-05A62E4BD047}"/>
              </a:ext>
            </a:extLst>
          </p:cNvPr>
          <p:cNvSpPr txBox="1"/>
          <p:nvPr/>
        </p:nvSpPr>
        <p:spPr>
          <a:xfrm>
            <a:off x="846647" y="4196629"/>
            <a:ext cx="4891908" cy="461665"/>
          </a:xfrm>
          <a:prstGeom prst="rect">
            <a:avLst/>
          </a:prstGeom>
          <a:noFill/>
        </p:spPr>
        <p:txBody>
          <a:bodyPr wrap="square" lIns="0" rtlCol="0" anchor="ctr">
            <a:spAutoFit/>
          </a:bodyPr>
          <a:lstStyle/>
          <a:p>
            <a:r>
              <a:rPr lang="en-IN" sz="1200" dirty="0" smtClean="0"/>
              <a:t>The </a:t>
            </a:r>
            <a:r>
              <a:rPr lang="en-IN" sz="1200" dirty="0"/>
              <a:t>research location is in Medan City with a period of 8 months starting from April to November 2020</a:t>
            </a:r>
            <a:endParaRPr lang="ko-KR" altLang="en-US" sz="1200" b="1" dirty="0">
              <a:cs typeface="Arial" pitchFamily="34" charset="0"/>
            </a:endParaRPr>
          </a:p>
        </p:txBody>
      </p:sp>
      <p:sp>
        <p:nvSpPr>
          <p:cNvPr id="30" name="Rectangle 7">
            <a:extLst>
              <a:ext uri="{FF2B5EF4-FFF2-40B4-BE49-F238E27FC236}">
                <a16:creationId xmlns="" xmlns:a16="http://schemas.microsoft.com/office/drawing/2014/main" id="{84693C49-05C6-4CD0-A900-4B843CF3016D}"/>
              </a:ext>
            </a:extLst>
          </p:cNvPr>
          <p:cNvSpPr/>
          <p:nvPr/>
        </p:nvSpPr>
        <p:spPr>
          <a:xfrm rot="18555040">
            <a:off x="6876072" y="1854164"/>
            <a:ext cx="899945" cy="1888061"/>
          </a:xfrm>
          <a:custGeom>
            <a:avLst/>
            <a:gdLst/>
            <a:ahLst/>
            <a:cxnLst/>
            <a:rect l="l" t="t" r="r" b="b"/>
            <a:pathLst>
              <a:path w="154109" h="343323">
                <a:moveTo>
                  <a:pt x="102909" y="313772"/>
                </a:moveTo>
                <a:lnTo>
                  <a:pt x="102909" y="328547"/>
                </a:lnTo>
                <a:cubicBezTo>
                  <a:pt x="102909" y="336708"/>
                  <a:pt x="96294" y="343322"/>
                  <a:pt x="88133" y="343323"/>
                </a:cubicBezTo>
                <a:lnTo>
                  <a:pt x="65975" y="343322"/>
                </a:lnTo>
                <a:cubicBezTo>
                  <a:pt x="57814" y="343322"/>
                  <a:pt x="51199" y="336708"/>
                  <a:pt x="51199" y="328547"/>
                </a:cubicBezTo>
                <a:cubicBezTo>
                  <a:pt x="51199" y="323622"/>
                  <a:pt x="51200" y="318696"/>
                  <a:pt x="51200" y="313771"/>
                </a:cubicBezTo>
                <a:close/>
                <a:moveTo>
                  <a:pt x="123327" y="15459"/>
                </a:moveTo>
                <a:cubicBezTo>
                  <a:pt x="141678" y="29245"/>
                  <a:pt x="152926" y="50497"/>
                  <a:pt x="154008" y="73425"/>
                </a:cubicBezTo>
                <a:cubicBezTo>
                  <a:pt x="155089" y="96353"/>
                  <a:pt x="145890" y="118568"/>
                  <a:pt x="128916" y="134021"/>
                </a:cubicBezTo>
                <a:lnTo>
                  <a:pt x="119294" y="123450"/>
                </a:lnTo>
                <a:cubicBezTo>
                  <a:pt x="133118" y="110865"/>
                  <a:pt x="140611" y="92772"/>
                  <a:pt x="139730" y="74098"/>
                </a:cubicBezTo>
                <a:cubicBezTo>
                  <a:pt x="138850" y="55424"/>
                  <a:pt x="129689" y="38115"/>
                  <a:pt x="114743" y="26887"/>
                </a:cubicBezTo>
                <a:close/>
                <a:moveTo>
                  <a:pt x="136698" y="17411"/>
                </a:moveTo>
                <a:cubicBezTo>
                  <a:pt x="103758" y="-15529"/>
                  <a:pt x="50351" y="-15529"/>
                  <a:pt x="17412" y="17411"/>
                </a:cubicBezTo>
                <a:cubicBezTo>
                  <a:pt x="-15528" y="50351"/>
                  <a:pt x="-15528" y="103757"/>
                  <a:pt x="17412" y="136697"/>
                </a:cubicBezTo>
                <a:cubicBezTo>
                  <a:pt x="50351" y="169637"/>
                  <a:pt x="103758" y="169637"/>
                  <a:pt x="136698" y="136697"/>
                </a:cubicBezTo>
                <a:cubicBezTo>
                  <a:pt x="169637" y="103757"/>
                  <a:pt x="169637" y="50351"/>
                  <a:pt x="136698" y="17411"/>
                </a:cubicBezTo>
                <a:close/>
                <a:moveTo>
                  <a:pt x="154109" y="0"/>
                </a:moveTo>
                <a:cubicBezTo>
                  <a:pt x="196665" y="42556"/>
                  <a:pt x="196665" y="111552"/>
                  <a:pt x="154109" y="154108"/>
                </a:cubicBezTo>
                <a:cubicBezTo>
                  <a:pt x="139576" y="168641"/>
                  <a:pt x="121959" y="178211"/>
                  <a:pt x="102912" y="180994"/>
                </a:cubicBezTo>
                <a:lnTo>
                  <a:pt x="102912" y="308310"/>
                </a:lnTo>
                <a:lnTo>
                  <a:pt x="51197" y="308310"/>
                </a:lnTo>
                <a:lnTo>
                  <a:pt x="51197" y="180994"/>
                </a:lnTo>
                <a:cubicBezTo>
                  <a:pt x="32150" y="178211"/>
                  <a:pt x="14534" y="168641"/>
                  <a:pt x="0" y="154108"/>
                </a:cubicBezTo>
                <a:cubicBezTo>
                  <a:pt x="-42555" y="111552"/>
                  <a:pt x="-42555" y="42556"/>
                  <a:pt x="0" y="0"/>
                </a:cubicBezTo>
                <a:cubicBezTo>
                  <a:pt x="42556" y="-42556"/>
                  <a:pt x="111553" y="-42556"/>
                  <a:pt x="154109"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2" name="Rectangle 1"/>
          <p:cNvSpPr/>
          <p:nvPr/>
        </p:nvSpPr>
        <p:spPr>
          <a:xfrm>
            <a:off x="764586" y="1597315"/>
            <a:ext cx="4973969" cy="830997"/>
          </a:xfrm>
          <a:prstGeom prst="rect">
            <a:avLst/>
          </a:prstGeom>
        </p:spPr>
        <p:txBody>
          <a:bodyPr wrap="square">
            <a:spAutoFit/>
          </a:bodyPr>
          <a:lstStyle/>
          <a:p>
            <a:r>
              <a:rPr lang="en-IN" sz="1200" dirty="0"/>
              <a:t>The approach used in this research is a quantitative approach. </a:t>
            </a:r>
            <a:r>
              <a:rPr lang="id-ID" sz="1200" dirty="0"/>
              <a:t>It</a:t>
            </a:r>
            <a:r>
              <a:rPr lang="en-IN" sz="1200" dirty="0"/>
              <a:t> is an approach that uses data in the form of numbers in statistical analysis. Based on data collection, this research is a survey research, because it takes a sample using a questionnaire as a data collection tool.</a:t>
            </a:r>
            <a:endParaRPr lang="en-US" sz="1200" dirty="0"/>
          </a:p>
        </p:txBody>
      </p:sp>
      <p:sp>
        <p:nvSpPr>
          <p:cNvPr id="31" name="Rectangle 30"/>
          <p:cNvSpPr/>
          <p:nvPr/>
        </p:nvSpPr>
        <p:spPr>
          <a:xfrm>
            <a:off x="705971" y="2524430"/>
            <a:ext cx="2226892" cy="369332"/>
          </a:xfrm>
          <a:prstGeom prst="rect">
            <a:avLst/>
          </a:prstGeom>
        </p:spPr>
        <p:txBody>
          <a:bodyPr wrap="none">
            <a:spAutoFit/>
          </a:bodyPr>
          <a:lstStyle/>
          <a:p>
            <a:r>
              <a:rPr lang="en-IN" b="1" dirty="0"/>
              <a:t> </a:t>
            </a:r>
            <a:r>
              <a:rPr lang="en-IN" sz="1400" b="1" dirty="0"/>
              <a:t>Population and Sample</a:t>
            </a:r>
            <a:endParaRPr lang="en-US" sz="1400" dirty="0"/>
          </a:p>
        </p:txBody>
      </p:sp>
      <p:sp>
        <p:nvSpPr>
          <p:cNvPr id="32" name="Rectangle 31"/>
          <p:cNvSpPr/>
          <p:nvPr/>
        </p:nvSpPr>
        <p:spPr>
          <a:xfrm>
            <a:off x="764585" y="3866781"/>
            <a:ext cx="2616357" cy="307777"/>
          </a:xfrm>
          <a:prstGeom prst="rect">
            <a:avLst/>
          </a:prstGeom>
        </p:spPr>
        <p:txBody>
          <a:bodyPr wrap="none">
            <a:spAutoFit/>
          </a:bodyPr>
          <a:lstStyle/>
          <a:p>
            <a:r>
              <a:rPr lang="en-IN" sz="1400" b="1" dirty="0"/>
              <a:t>Research Location and Time</a:t>
            </a:r>
            <a:endParaRPr lang="en-US" sz="1400" dirty="0"/>
          </a:p>
        </p:txBody>
      </p:sp>
      <p:sp>
        <p:nvSpPr>
          <p:cNvPr id="33" name="Rectangle 32"/>
          <p:cNvSpPr/>
          <p:nvPr/>
        </p:nvSpPr>
        <p:spPr>
          <a:xfrm>
            <a:off x="804032" y="4845583"/>
            <a:ext cx="2616357" cy="307777"/>
          </a:xfrm>
          <a:prstGeom prst="rect">
            <a:avLst/>
          </a:prstGeom>
        </p:spPr>
        <p:txBody>
          <a:bodyPr wrap="none">
            <a:spAutoFit/>
          </a:bodyPr>
          <a:lstStyle/>
          <a:p>
            <a:r>
              <a:rPr lang="en-IN" sz="1400" b="1" dirty="0"/>
              <a:t>Research Location and Time</a:t>
            </a:r>
            <a:endParaRPr lang="en-US" sz="1400" dirty="0"/>
          </a:p>
        </p:txBody>
      </p:sp>
      <p:sp>
        <p:nvSpPr>
          <p:cNvPr id="34" name="TextBox 33">
            <a:extLst>
              <a:ext uri="{FF2B5EF4-FFF2-40B4-BE49-F238E27FC236}">
                <a16:creationId xmlns="" xmlns:a16="http://schemas.microsoft.com/office/drawing/2014/main" id="{932470A6-E17E-48D7-8723-05A62E4BD047}"/>
              </a:ext>
            </a:extLst>
          </p:cNvPr>
          <p:cNvSpPr txBox="1"/>
          <p:nvPr/>
        </p:nvSpPr>
        <p:spPr>
          <a:xfrm>
            <a:off x="874369" y="5257445"/>
            <a:ext cx="4864185" cy="1015663"/>
          </a:xfrm>
          <a:prstGeom prst="rect">
            <a:avLst/>
          </a:prstGeom>
          <a:noFill/>
        </p:spPr>
        <p:txBody>
          <a:bodyPr wrap="square" lIns="0" rtlCol="0" anchor="ctr">
            <a:spAutoFit/>
          </a:bodyPr>
          <a:lstStyle/>
          <a:p>
            <a:r>
              <a:rPr lang="en-IN" sz="1200" dirty="0" smtClean="0"/>
              <a:t>In </a:t>
            </a:r>
            <a:r>
              <a:rPr lang="en-IN" sz="1200" dirty="0"/>
              <a:t>developing an organization, a good synergy between the company and its human resources is needed. Job satisfaction is one of the most important things employees have in order to motivate employees to work better. Work life balance and financial compensation are two factors that can affect job satisfaction. </a:t>
            </a:r>
            <a:endParaRPr lang="ko-KR" altLang="en-US" sz="1200" b="1" dirty="0">
              <a:cs typeface="Arial" pitchFamily="34" charset="0"/>
            </a:endParaRPr>
          </a:p>
        </p:txBody>
      </p:sp>
    </p:spTree>
    <p:extLst>
      <p:ext uri="{BB962C8B-B14F-4D97-AF65-F5344CB8AC3E}">
        <p14:creationId xmlns:p14="http://schemas.microsoft.com/office/powerpoint/2010/main" xmlns="" val="6715771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206381AD-4C2B-4745-99B1-0BBCE6131A71}"/>
              </a:ext>
            </a:extLst>
          </p:cNvPr>
          <p:cNvSpPr>
            <a:spLocks noGrp="1"/>
          </p:cNvSpPr>
          <p:nvPr>
            <p:ph type="body" sz="quarter" idx="10"/>
          </p:nvPr>
        </p:nvSpPr>
        <p:spPr>
          <a:prstGeom prst="rect">
            <a:avLst/>
          </a:prstGeom>
        </p:spPr>
        <p:txBody>
          <a:bodyPr/>
          <a:lstStyle/>
          <a:p>
            <a:r>
              <a:rPr lang="en-IN" b="1" dirty="0"/>
              <a:t>Research Methods and Design</a:t>
            </a:r>
            <a:endParaRPr lang="en-US" dirty="0"/>
          </a:p>
        </p:txBody>
      </p:sp>
      <p:grpSp>
        <p:nvGrpSpPr>
          <p:cNvPr id="5" name="그룹 6">
            <a:extLst>
              <a:ext uri="{FF2B5EF4-FFF2-40B4-BE49-F238E27FC236}">
                <a16:creationId xmlns="" xmlns:a16="http://schemas.microsoft.com/office/drawing/2014/main" id="{706A0FE6-2B20-4579-B905-7D6DEA83594B}"/>
              </a:ext>
            </a:extLst>
          </p:cNvPr>
          <p:cNvGrpSpPr/>
          <p:nvPr/>
        </p:nvGrpSpPr>
        <p:grpSpPr>
          <a:xfrm>
            <a:off x="9006337" y="3968549"/>
            <a:ext cx="1807116" cy="1241212"/>
            <a:chOff x="467543" y="1720822"/>
            <a:chExt cx="2360724" cy="1241212"/>
          </a:xfrm>
        </p:grpSpPr>
        <p:sp>
          <p:nvSpPr>
            <p:cNvPr id="6" name="TextBox 5">
              <a:extLst>
                <a:ext uri="{FF2B5EF4-FFF2-40B4-BE49-F238E27FC236}">
                  <a16:creationId xmlns="" xmlns:a16="http://schemas.microsoft.com/office/drawing/2014/main" id="{809E98FC-6438-4DB5-9523-B758EA3918CD}"/>
                </a:ext>
              </a:extLst>
            </p:cNvPr>
            <p:cNvSpPr txBox="1"/>
            <p:nvPr/>
          </p:nvSpPr>
          <p:spPr>
            <a:xfrm>
              <a:off x="467543" y="1720822"/>
              <a:ext cx="2360723" cy="307777"/>
            </a:xfrm>
            <a:prstGeom prst="rect">
              <a:avLst/>
            </a:prstGeom>
            <a:noFill/>
          </p:spPr>
          <p:txBody>
            <a:bodyPr wrap="square" rtlCol="0" anchor="ctr">
              <a:spAutoFit/>
            </a:bodyPr>
            <a:lstStyle/>
            <a:p>
              <a:r>
                <a:rPr lang="en-US" altLang="ko-KR" sz="1400" b="1" dirty="0">
                  <a:solidFill>
                    <a:schemeClr val="bg1"/>
                  </a:solidFill>
                </a:rPr>
                <a:t>Content  Here</a:t>
              </a:r>
              <a:endParaRPr lang="ko-KR" altLang="en-US" sz="1400" b="1" dirty="0">
                <a:solidFill>
                  <a:schemeClr val="bg1"/>
                </a:solidFill>
              </a:endParaRPr>
            </a:p>
          </p:txBody>
        </p:sp>
        <p:sp>
          <p:nvSpPr>
            <p:cNvPr id="7" name="TextBox 6">
              <a:extLst>
                <a:ext uri="{FF2B5EF4-FFF2-40B4-BE49-F238E27FC236}">
                  <a16:creationId xmlns="" xmlns:a16="http://schemas.microsoft.com/office/drawing/2014/main" id="{A4993C90-E225-49EA-A661-8A52F2E6A54B}"/>
                </a:ext>
              </a:extLst>
            </p:cNvPr>
            <p:cNvSpPr txBox="1"/>
            <p:nvPr/>
          </p:nvSpPr>
          <p:spPr>
            <a:xfrm>
              <a:off x="477068" y="1946371"/>
              <a:ext cx="2351199" cy="1015663"/>
            </a:xfrm>
            <a:prstGeom prst="rect">
              <a:avLst/>
            </a:prstGeom>
            <a:noFill/>
          </p:spPr>
          <p:txBody>
            <a:bodyPr wrap="square" rtlCol="0">
              <a:spAutoFit/>
            </a:bodyPr>
            <a:lstStyle/>
            <a:p>
              <a:r>
                <a:rPr lang="en-US" altLang="ko-KR" sz="1200" dirty="0">
                  <a:solidFill>
                    <a:schemeClr val="bg1"/>
                  </a:solidFill>
                  <a:cs typeface="Arial" pitchFamily="34" charset="0"/>
                </a:rPr>
                <a:t>You can simply impress your audience and add a unique zing and appeal to your Presentations.   </a:t>
              </a:r>
              <a:endParaRPr lang="ko-KR" altLang="en-US" sz="1200" b="1" dirty="0">
                <a:solidFill>
                  <a:schemeClr val="bg1"/>
                </a:solidFill>
              </a:endParaRPr>
            </a:p>
          </p:txBody>
        </p:sp>
      </p:grpSp>
      <p:sp>
        <p:nvSpPr>
          <p:cNvPr id="21" name="TextBox 20">
            <a:extLst>
              <a:ext uri="{FF2B5EF4-FFF2-40B4-BE49-F238E27FC236}">
                <a16:creationId xmlns="" xmlns:a16="http://schemas.microsoft.com/office/drawing/2014/main" id="{0A50BCF9-4716-4C79-84D4-8FE7C5AAA906}"/>
              </a:ext>
            </a:extLst>
          </p:cNvPr>
          <p:cNvSpPr txBox="1"/>
          <p:nvPr/>
        </p:nvSpPr>
        <p:spPr>
          <a:xfrm>
            <a:off x="5243316" y="2022970"/>
            <a:ext cx="6491484" cy="3970318"/>
          </a:xfrm>
          <a:prstGeom prst="rect">
            <a:avLst/>
          </a:prstGeom>
          <a:noFill/>
        </p:spPr>
        <p:txBody>
          <a:bodyPr wrap="square" rtlCol="0">
            <a:spAutoFit/>
          </a:bodyPr>
          <a:lstStyle/>
          <a:p>
            <a:pPr algn="just"/>
            <a:r>
              <a:rPr lang="en-IN" sz="1400" dirty="0"/>
              <a:t>There are six problems in this research. The data analysis method will be explained based on the problem. To find out how Life Balance and Compensation work and satisfaction with motorbike taxi drivers in the city of Medan and the social activities carried out by the people of Medan City, a questionnaire will be compiled by conducting interviews with the </a:t>
            </a:r>
            <a:r>
              <a:rPr lang="en-IN" sz="1400" dirty="0" err="1"/>
              <a:t>gojek</a:t>
            </a:r>
            <a:r>
              <a:rPr lang="en-IN" sz="1400" dirty="0"/>
              <a:t> drivers, distributing questionnaires and in-depth interviews then carrying out descriptive analysis and making decisions with logical consistency inductive reason.</a:t>
            </a:r>
            <a:endParaRPr lang="en-US" sz="1400" dirty="0"/>
          </a:p>
          <a:p>
            <a:pPr algn="just"/>
            <a:r>
              <a:rPr lang="en-IN" sz="1400" dirty="0"/>
              <a:t>The research design was formulated with the aim of having a clear direction and targets to be achieved in the research. The research design to be carried out </a:t>
            </a:r>
            <a:r>
              <a:rPr lang="id-ID" sz="1400" dirty="0"/>
              <a:t>about The variables detemination</a:t>
            </a:r>
            <a:r>
              <a:rPr lang="en-IN" sz="1400" dirty="0"/>
              <a:t> to be studied in accordance with the theory and concept with the problems contained in the research phenomenon</a:t>
            </a:r>
            <a:r>
              <a:rPr lang="id-ID" sz="1400" dirty="0"/>
              <a:t>. </a:t>
            </a:r>
            <a:r>
              <a:rPr lang="en-IN" sz="1400" dirty="0"/>
              <a:t>After determining the variables, the researcher makes the research questionnaire according to the questions to test whether it is valid or not, the researcher conducts the validity test, the questions that are declared valid are said to be eligible to be tested</a:t>
            </a:r>
            <a:r>
              <a:rPr lang="id-ID" sz="1400" dirty="0"/>
              <a:t>. </a:t>
            </a:r>
            <a:r>
              <a:rPr lang="en-IN" sz="1400" dirty="0"/>
              <a:t>Conducting field observations to obtain documentation data related to research</a:t>
            </a:r>
            <a:r>
              <a:rPr lang="id-ID" sz="1400" dirty="0"/>
              <a:t>. </a:t>
            </a:r>
            <a:r>
              <a:rPr lang="en-IN" sz="1400" dirty="0"/>
              <a:t>Enumerators Are Ready To Survey To Get Down The Field</a:t>
            </a:r>
            <a:r>
              <a:rPr lang="id-ID" sz="1400" dirty="0"/>
              <a:t>. </a:t>
            </a:r>
            <a:r>
              <a:rPr lang="en-IN" sz="1400" dirty="0"/>
              <a:t>Conducting FGDs to obtain information from "key Respondents" related to the research title</a:t>
            </a:r>
            <a:r>
              <a:rPr lang="id-ID" sz="1400" dirty="0"/>
              <a:t>. </a:t>
            </a:r>
            <a:endParaRPr lang="en-US" sz="1400" dirty="0"/>
          </a:p>
        </p:txBody>
      </p:sp>
      <p:sp>
        <p:nvSpPr>
          <p:cNvPr id="22" name="TextBox 21">
            <a:extLst>
              <a:ext uri="{FF2B5EF4-FFF2-40B4-BE49-F238E27FC236}">
                <a16:creationId xmlns="" xmlns:a16="http://schemas.microsoft.com/office/drawing/2014/main" id="{6FB50DDD-063C-4C22-B6CD-D7B28C705753}"/>
              </a:ext>
            </a:extLst>
          </p:cNvPr>
          <p:cNvSpPr txBox="1"/>
          <p:nvPr/>
        </p:nvSpPr>
        <p:spPr>
          <a:xfrm>
            <a:off x="5243315" y="1411417"/>
            <a:ext cx="4247063" cy="369332"/>
          </a:xfrm>
          <a:prstGeom prst="rect">
            <a:avLst/>
          </a:prstGeom>
          <a:noFill/>
        </p:spPr>
        <p:txBody>
          <a:bodyPr wrap="square" rtlCol="0">
            <a:spAutoFit/>
          </a:bodyPr>
          <a:lstStyle/>
          <a:p>
            <a:r>
              <a:rPr lang="en-IN" b="1" dirty="0"/>
              <a:t>Data Analysis Method</a:t>
            </a:r>
            <a:endParaRPr lang="ko-KR" altLang="en-US" b="1" dirty="0">
              <a:solidFill>
                <a:schemeClr val="tx1">
                  <a:lumMod val="65000"/>
                  <a:lumOff val="35000"/>
                </a:schemeClr>
              </a:solidFill>
              <a:cs typeface="Arial" pitchFamily="34" charset="0"/>
            </a:endParaRPr>
          </a:p>
        </p:txBody>
      </p:sp>
      <p:grpSp>
        <p:nvGrpSpPr>
          <p:cNvPr id="32" name="Group 31">
            <a:extLst>
              <a:ext uri="{FF2B5EF4-FFF2-40B4-BE49-F238E27FC236}">
                <a16:creationId xmlns="" xmlns:a16="http://schemas.microsoft.com/office/drawing/2014/main" id="{95046156-D143-4D76-980B-2EC2D112D7B2}"/>
              </a:ext>
            </a:extLst>
          </p:cNvPr>
          <p:cNvGrpSpPr/>
          <p:nvPr/>
        </p:nvGrpSpPr>
        <p:grpSpPr>
          <a:xfrm>
            <a:off x="-31215" y="1207151"/>
            <a:ext cx="5083400" cy="5662912"/>
            <a:chOff x="-19492" y="3254561"/>
            <a:chExt cx="3245511" cy="3615502"/>
          </a:xfrm>
        </p:grpSpPr>
        <p:grpSp>
          <p:nvGrpSpPr>
            <p:cNvPr id="23" name="Group 22">
              <a:extLst>
                <a:ext uri="{FF2B5EF4-FFF2-40B4-BE49-F238E27FC236}">
                  <a16:creationId xmlns="" xmlns:a16="http://schemas.microsoft.com/office/drawing/2014/main" id="{FCD7B056-10FC-4FA7-9E4F-F79F6248389B}"/>
                </a:ext>
              </a:extLst>
            </p:cNvPr>
            <p:cNvGrpSpPr/>
            <p:nvPr/>
          </p:nvGrpSpPr>
          <p:grpSpPr>
            <a:xfrm>
              <a:off x="616124" y="3254561"/>
              <a:ext cx="2012707" cy="2532200"/>
              <a:chOff x="5277160" y="1523490"/>
              <a:chExt cx="2012707" cy="2532200"/>
            </a:xfrm>
          </p:grpSpPr>
          <p:sp>
            <p:nvSpPr>
              <p:cNvPr id="24" name="Arrow: Up 61">
                <a:extLst>
                  <a:ext uri="{FF2B5EF4-FFF2-40B4-BE49-F238E27FC236}">
                    <a16:creationId xmlns="" xmlns:a16="http://schemas.microsoft.com/office/drawing/2014/main" id="{8D59F8BB-D76E-457B-BEA6-318DACC5A340}"/>
                  </a:ext>
                </a:extLst>
              </p:cNvPr>
              <p:cNvSpPr/>
              <p:nvPr/>
            </p:nvSpPr>
            <p:spPr>
              <a:xfrm rot="2141881">
                <a:off x="7009982" y="1523490"/>
                <a:ext cx="279885" cy="1922357"/>
              </a:xfrm>
              <a:custGeom>
                <a:avLst/>
                <a:gdLst>
                  <a:gd name="connsiteX0" fmla="*/ 0 w 268141"/>
                  <a:gd name="connsiteY0" fmla="*/ 291531 h 1886717"/>
                  <a:gd name="connsiteX1" fmla="*/ 134071 w 268141"/>
                  <a:gd name="connsiteY1" fmla="*/ 0 h 1886717"/>
                  <a:gd name="connsiteX2" fmla="*/ 268141 w 268141"/>
                  <a:gd name="connsiteY2" fmla="*/ 291531 h 1886717"/>
                  <a:gd name="connsiteX3" fmla="*/ 185487 w 268141"/>
                  <a:gd name="connsiteY3" fmla="*/ 291531 h 1886717"/>
                  <a:gd name="connsiteX4" fmla="*/ 185487 w 268141"/>
                  <a:gd name="connsiteY4" fmla="*/ 1886717 h 1886717"/>
                  <a:gd name="connsiteX5" fmla="*/ 82654 w 268141"/>
                  <a:gd name="connsiteY5" fmla="*/ 1886717 h 1886717"/>
                  <a:gd name="connsiteX6" fmla="*/ 82654 w 268141"/>
                  <a:gd name="connsiteY6" fmla="*/ 291531 h 1886717"/>
                  <a:gd name="connsiteX7" fmla="*/ 0 w 268141"/>
                  <a:gd name="connsiteY7" fmla="*/ 291531 h 1886717"/>
                  <a:gd name="connsiteX0" fmla="*/ 0 w 268141"/>
                  <a:gd name="connsiteY0" fmla="*/ 291531 h 1886717"/>
                  <a:gd name="connsiteX1" fmla="*/ 134071 w 268141"/>
                  <a:gd name="connsiteY1" fmla="*/ 0 h 1886717"/>
                  <a:gd name="connsiteX2" fmla="*/ 268141 w 268141"/>
                  <a:gd name="connsiteY2" fmla="*/ 291531 h 1886717"/>
                  <a:gd name="connsiteX3" fmla="*/ 185487 w 268141"/>
                  <a:gd name="connsiteY3" fmla="*/ 291531 h 1886717"/>
                  <a:gd name="connsiteX4" fmla="*/ 185487 w 268141"/>
                  <a:gd name="connsiteY4" fmla="*/ 1886717 h 1886717"/>
                  <a:gd name="connsiteX5" fmla="*/ 82654 w 268141"/>
                  <a:gd name="connsiteY5" fmla="*/ 1886717 h 1886717"/>
                  <a:gd name="connsiteX6" fmla="*/ 89774 w 268141"/>
                  <a:gd name="connsiteY6" fmla="*/ 272599 h 1886717"/>
                  <a:gd name="connsiteX7" fmla="*/ 0 w 268141"/>
                  <a:gd name="connsiteY7" fmla="*/ 291531 h 1886717"/>
                  <a:gd name="connsiteX0" fmla="*/ 0 w 269777"/>
                  <a:gd name="connsiteY0" fmla="*/ 289253 h 1886717"/>
                  <a:gd name="connsiteX1" fmla="*/ 135707 w 269777"/>
                  <a:gd name="connsiteY1" fmla="*/ 0 h 1886717"/>
                  <a:gd name="connsiteX2" fmla="*/ 269777 w 269777"/>
                  <a:gd name="connsiteY2" fmla="*/ 291531 h 1886717"/>
                  <a:gd name="connsiteX3" fmla="*/ 187123 w 269777"/>
                  <a:gd name="connsiteY3" fmla="*/ 291531 h 1886717"/>
                  <a:gd name="connsiteX4" fmla="*/ 187123 w 269777"/>
                  <a:gd name="connsiteY4" fmla="*/ 1886717 h 1886717"/>
                  <a:gd name="connsiteX5" fmla="*/ 84290 w 269777"/>
                  <a:gd name="connsiteY5" fmla="*/ 1886717 h 1886717"/>
                  <a:gd name="connsiteX6" fmla="*/ 91410 w 269777"/>
                  <a:gd name="connsiteY6" fmla="*/ 272599 h 1886717"/>
                  <a:gd name="connsiteX7" fmla="*/ 0 w 269777"/>
                  <a:gd name="connsiteY7" fmla="*/ 289253 h 1886717"/>
                  <a:gd name="connsiteX0" fmla="*/ 0 w 279885"/>
                  <a:gd name="connsiteY0" fmla="*/ 289253 h 1886717"/>
                  <a:gd name="connsiteX1" fmla="*/ 135707 w 279885"/>
                  <a:gd name="connsiteY1" fmla="*/ 0 h 1886717"/>
                  <a:gd name="connsiteX2" fmla="*/ 279885 w 279885"/>
                  <a:gd name="connsiteY2" fmla="*/ 291177 h 1886717"/>
                  <a:gd name="connsiteX3" fmla="*/ 187123 w 279885"/>
                  <a:gd name="connsiteY3" fmla="*/ 291531 h 1886717"/>
                  <a:gd name="connsiteX4" fmla="*/ 187123 w 279885"/>
                  <a:gd name="connsiteY4" fmla="*/ 1886717 h 1886717"/>
                  <a:gd name="connsiteX5" fmla="*/ 84290 w 279885"/>
                  <a:gd name="connsiteY5" fmla="*/ 1886717 h 1886717"/>
                  <a:gd name="connsiteX6" fmla="*/ 91410 w 279885"/>
                  <a:gd name="connsiteY6" fmla="*/ 272599 h 1886717"/>
                  <a:gd name="connsiteX7" fmla="*/ 0 w 279885"/>
                  <a:gd name="connsiteY7" fmla="*/ 289253 h 1886717"/>
                  <a:gd name="connsiteX0" fmla="*/ 0 w 279885"/>
                  <a:gd name="connsiteY0" fmla="*/ 289253 h 1886717"/>
                  <a:gd name="connsiteX1" fmla="*/ 135707 w 279885"/>
                  <a:gd name="connsiteY1" fmla="*/ 0 h 1886717"/>
                  <a:gd name="connsiteX2" fmla="*/ 279885 w 279885"/>
                  <a:gd name="connsiteY2" fmla="*/ 291177 h 1886717"/>
                  <a:gd name="connsiteX3" fmla="*/ 185774 w 279885"/>
                  <a:gd name="connsiteY3" fmla="*/ 275232 h 1886717"/>
                  <a:gd name="connsiteX4" fmla="*/ 187123 w 279885"/>
                  <a:gd name="connsiteY4" fmla="*/ 1886717 h 1886717"/>
                  <a:gd name="connsiteX5" fmla="*/ 84290 w 279885"/>
                  <a:gd name="connsiteY5" fmla="*/ 1886717 h 1886717"/>
                  <a:gd name="connsiteX6" fmla="*/ 91410 w 279885"/>
                  <a:gd name="connsiteY6" fmla="*/ 272599 h 1886717"/>
                  <a:gd name="connsiteX7" fmla="*/ 0 w 279885"/>
                  <a:gd name="connsiteY7" fmla="*/ 289253 h 1886717"/>
                  <a:gd name="connsiteX0" fmla="*/ 0 w 279885"/>
                  <a:gd name="connsiteY0" fmla="*/ 289253 h 1886717"/>
                  <a:gd name="connsiteX1" fmla="*/ 135707 w 279885"/>
                  <a:gd name="connsiteY1" fmla="*/ 0 h 1886717"/>
                  <a:gd name="connsiteX2" fmla="*/ 279885 w 279885"/>
                  <a:gd name="connsiteY2" fmla="*/ 291177 h 1886717"/>
                  <a:gd name="connsiteX3" fmla="*/ 185774 w 279885"/>
                  <a:gd name="connsiteY3" fmla="*/ 275232 h 1886717"/>
                  <a:gd name="connsiteX4" fmla="*/ 187123 w 279885"/>
                  <a:gd name="connsiteY4" fmla="*/ 1886717 h 1886717"/>
                  <a:gd name="connsiteX5" fmla="*/ 94905 w 279885"/>
                  <a:gd name="connsiteY5" fmla="*/ 1834190 h 1886717"/>
                  <a:gd name="connsiteX6" fmla="*/ 91410 w 279885"/>
                  <a:gd name="connsiteY6" fmla="*/ 272599 h 1886717"/>
                  <a:gd name="connsiteX7" fmla="*/ 0 w 279885"/>
                  <a:gd name="connsiteY7" fmla="*/ 289253 h 1886717"/>
                  <a:gd name="connsiteX0" fmla="*/ 0 w 279885"/>
                  <a:gd name="connsiteY0" fmla="*/ 289253 h 1886717"/>
                  <a:gd name="connsiteX1" fmla="*/ 135707 w 279885"/>
                  <a:gd name="connsiteY1" fmla="*/ 0 h 1886717"/>
                  <a:gd name="connsiteX2" fmla="*/ 279885 w 279885"/>
                  <a:gd name="connsiteY2" fmla="*/ 291177 h 1886717"/>
                  <a:gd name="connsiteX3" fmla="*/ 185774 w 279885"/>
                  <a:gd name="connsiteY3" fmla="*/ 275232 h 1886717"/>
                  <a:gd name="connsiteX4" fmla="*/ 187123 w 279885"/>
                  <a:gd name="connsiteY4" fmla="*/ 1886717 h 1886717"/>
                  <a:gd name="connsiteX5" fmla="*/ 90485 w 279885"/>
                  <a:gd name="connsiteY5" fmla="*/ 1885721 h 1886717"/>
                  <a:gd name="connsiteX6" fmla="*/ 91410 w 279885"/>
                  <a:gd name="connsiteY6" fmla="*/ 272599 h 1886717"/>
                  <a:gd name="connsiteX7" fmla="*/ 0 w 279885"/>
                  <a:gd name="connsiteY7" fmla="*/ 289253 h 1886717"/>
                  <a:gd name="connsiteX0" fmla="*/ 0 w 279885"/>
                  <a:gd name="connsiteY0" fmla="*/ 289253 h 1902443"/>
                  <a:gd name="connsiteX1" fmla="*/ 135707 w 279885"/>
                  <a:gd name="connsiteY1" fmla="*/ 0 h 1902443"/>
                  <a:gd name="connsiteX2" fmla="*/ 279885 w 279885"/>
                  <a:gd name="connsiteY2" fmla="*/ 291177 h 1902443"/>
                  <a:gd name="connsiteX3" fmla="*/ 185774 w 279885"/>
                  <a:gd name="connsiteY3" fmla="*/ 275232 h 1902443"/>
                  <a:gd name="connsiteX4" fmla="*/ 160430 w 279885"/>
                  <a:gd name="connsiteY4" fmla="*/ 1902443 h 1902443"/>
                  <a:gd name="connsiteX5" fmla="*/ 90485 w 279885"/>
                  <a:gd name="connsiteY5" fmla="*/ 1885721 h 1902443"/>
                  <a:gd name="connsiteX6" fmla="*/ 91410 w 279885"/>
                  <a:gd name="connsiteY6" fmla="*/ 272599 h 1902443"/>
                  <a:gd name="connsiteX7" fmla="*/ 0 w 279885"/>
                  <a:gd name="connsiteY7" fmla="*/ 289253 h 1902443"/>
                  <a:gd name="connsiteX0" fmla="*/ 0 w 279885"/>
                  <a:gd name="connsiteY0" fmla="*/ 289253 h 1902443"/>
                  <a:gd name="connsiteX1" fmla="*/ 135707 w 279885"/>
                  <a:gd name="connsiteY1" fmla="*/ 0 h 1902443"/>
                  <a:gd name="connsiteX2" fmla="*/ 279885 w 279885"/>
                  <a:gd name="connsiteY2" fmla="*/ 291177 h 1902443"/>
                  <a:gd name="connsiteX3" fmla="*/ 181860 w 279885"/>
                  <a:gd name="connsiteY3" fmla="*/ 274591 h 1902443"/>
                  <a:gd name="connsiteX4" fmla="*/ 160430 w 279885"/>
                  <a:gd name="connsiteY4" fmla="*/ 1902443 h 1902443"/>
                  <a:gd name="connsiteX5" fmla="*/ 90485 w 279885"/>
                  <a:gd name="connsiteY5" fmla="*/ 1885721 h 1902443"/>
                  <a:gd name="connsiteX6" fmla="*/ 91410 w 279885"/>
                  <a:gd name="connsiteY6" fmla="*/ 272599 h 1902443"/>
                  <a:gd name="connsiteX7" fmla="*/ 0 w 279885"/>
                  <a:gd name="connsiteY7" fmla="*/ 289253 h 1902443"/>
                  <a:gd name="connsiteX0" fmla="*/ 0 w 279885"/>
                  <a:gd name="connsiteY0" fmla="*/ 289253 h 1902443"/>
                  <a:gd name="connsiteX1" fmla="*/ 135707 w 279885"/>
                  <a:gd name="connsiteY1" fmla="*/ 0 h 1902443"/>
                  <a:gd name="connsiteX2" fmla="*/ 279885 w 279885"/>
                  <a:gd name="connsiteY2" fmla="*/ 291177 h 1902443"/>
                  <a:gd name="connsiteX3" fmla="*/ 181860 w 279885"/>
                  <a:gd name="connsiteY3" fmla="*/ 274591 h 1902443"/>
                  <a:gd name="connsiteX4" fmla="*/ 160430 w 279885"/>
                  <a:gd name="connsiteY4" fmla="*/ 1902443 h 1902443"/>
                  <a:gd name="connsiteX5" fmla="*/ 90485 w 279885"/>
                  <a:gd name="connsiteY5" fmla="*/ 1885721 h 1902443"/>
                  <a:gd name="connsiteX6" fmla="*/ 91410 w 279885"/>
                  <a:gd name="connsiteY6" fmla="*/ 272599 h 1902443"/>
                  <a:gd name="connsiteX7" fmla="*/ 0 w 279885"/>
                  <a:gd name="connsiteY7" fmla="*/ 289253 h 1902443"/>
                  <a:gd name="connsiteX0" fmla="*/ 0 w 279885"/>
                  <a:gd name="connsiteY0" fmla="*/ 277509 h 1890699"/>
                  <a:gd name="connsiteX1" fmla="*/ 133783 w 279885"/>
                  <a:gd name="connsiteY1" fmla="*/ 0 h 1890699"/>
                  <a:gd name="connsiteX2" fmla="*/ 279885 w 279885"/>
                  <a:gd name="connsiteY2" fmla="*/ 279433 h 1890699"/>
                  <a:gd name="connsiteX3" fmla="*/ 181860 w 279885"/>
                  <a:gd name="connsiteY3" fmla="*/ 262847 h 1890699"/>
                  <a:gd name="connsiteX4" fmla="*/ 160430 w 279885"/>
                  <a:gd name="connsiteY4" fmla="*/ 1890699 h 1890699"/>
                  <a:gd name="connsiteX5" fmla="*/ 90485 w 279885"/>
                  <a:gd name="connsiteY5" fmla="*/ 1873977 h 1890699"/>
                  <a:gd name="connsiteX6" fmla="*/ 91410 w 279885"/>
                  <a:gd name="connsiteY6" fmla="*/ 260855 h 1890699"/>
                  <a:gd name="connsiteX7" fmla="*/ 0 w 279885"/>
                  <a:gd name="connsiteY7" fmla="*/ 277509 h 1890699"/>
                  <a:gd name="connsiteX0" fmla="*/ 0 w 279885"/>
                  <a:gd name="connsiteY0" fmla="*/ 277509 h 1890699"/>
                  <a:gd name="connsiteX1" fmla="*/ 133783 w 279885"/>
                  <a:gd name="connsiteY1" fmla="*/ 0 h 1890699"/>
                  <a:gd name="connsiteX2" fmla="*/ 154830 w 279885"/>
                  <a:gd name="connsiteY2" fmla="*/ 41628 h 1890699"/>
                  <a:gd name="connsiteX3" fmla="*/ 279885 w 279885"/>
                  <a:gd name="connsiteY3" fmla="*/ 279433 h 1890699"/>
                  <a:gd name="connsiteX4" fmla="*/ 181860 w 279885"/>
                  <a:gd name="connsiteY4" fmla="*/ 262847 h 1890699"/>
                  <a:gd name="connsiteX5" fmla="*/ 160430 w 279885"/>
                  <a:gd name="connsiteY5" fmla="*/ 1890699 h 1890699"/>
                  <a:gd name="connsiteX6" fmla="*/ 90485 w 279885"/>
                  <a:gd name="connsiteY6" fmla="*/ 1873977 h 1890699"/>
                  <a:gd name="connsiteX7" fmla="*/ 91410 w 279885"/>
                  <a:gd name="connsiteY7" fmla="*/ 260855 h 1890699"/>
                  <a:gd name="connsiteX8" fmla="*/ 0 w 279885"/>
                  <a:gd name="connsiteY8" fmla="*/ 277509 h 1890699"/>
                  <a:gd name="connsiteX0" fmla="*/ 0 w 279885"/>
                  <a:gd name="connsiteY0" fmla="*/ 277509 h 1890699"/>
                  <a:gd name="connsiteX1" fmla="*/ 133783 w 279885"/>
                  <a:gd name="connsiteY1" fmla="*/ 0 h 1890699"/>
                  <a:gd name="connsiteX2" fmla="*/ 157682 w 279885"/>
                  <a:gd name="connsiteY2" fmla="*/ 11948 h 1890699"/>
                  <a:gd name="connsiteX3" fmla="*/ 279885 w 279885"/>
                  <a:gd name="connsiteY3" fmla="*/ 279433 h 1890699"/>
                  <a:gd name="connsiteX4" fmla="*/ 181860 w 279885"/>
                  <a:gd name="connsiteY4" fmla="*/ 262847 h 1890699"/>
                  <a:gd name="connsiteX5" fmla="*/ 160430 w 279885"/>
                  <a:gd name="connsiteY5" fmla="*/ 1890699 h 1890699"/>
                  <a:gd name="connsiteX6" fmla="*/ 90485 w 279885"/>
                  <a:gd name="connsiteY6" fmla="*/ 1873977 h 1890699"/>
                  <a:gd name="connsiteX7" fmla="*/ 91410 w 279885"/>
                  <a:gd name="connsiteY7" fmla="*/ 260855 h 1890699"/>
                  <a:gd name="connsiteX8" fmla="*/ 0 w 279885"/>
                  <a:gd name="connsiteY8" fmla="*/ 277509 h 1890699"/>
                  <a:gd name="connsiteX0" fmla="*/ 0 w 279885"/>
                  <a:gd name="connsiteY0" fmla="*/ 277509 h 1890699"/>
                  <a:gd name="connsiteX1" fmla="*/ 133783 w 279885"/>
                  <a:gd name="connsiteY1" fmla="*/ 0 h 1890699"/>
                  <a:gd name="connsiteX2" fmla="*/ 158964 w 279885"/>
                  <a:gd name="connsiteY2" fmla="*/ 4119 h 1890699"/>
                  <a:gd name="connsiteX3" fmla="*/ 279885 w 279885"/>
                  <a:gd name="connsiteY3" fmla="*/ 279433 h 1890699"/>
                  <a:gd name="connsiteX4" fmla="*/ 181860 w 279885"/>
                  <a:gd name="connsiteY4" fmla="*/ 262847 h 1890699"/>
                  <a:gd name="connsiteX5" fmla="*/ 160430 w 279885"/>
                  <a:gd name="connsiteY5" fmla="*/ 1890699 h 1890699"/>
                  <a:gd name="connsiteX6" fmla="*/ 90485 w 279885"/>
                  <a:gd name="connsiteY6" fmla="*/ 1873977 h 1890699"/>
                  <a:gd name="connsiteX7" fmla="*/ 91410 w 279885"/>
                  <a:gd name="connsiteY7" fmla="*/ 260855 h 1890699"/>
                  <a:gd name="connsiteX8" fmla="*/ 0 w 279885"/>
                  <a:gd name="connsiteY8" fmla="*/ 277509 h 1890699"/>
                  <a:gd name="connsiteX0" fmla="*/ 0 w 286373"/>
                  <a:gd name="connsiteY0" fmla="*/ 302766 h 1915956"/>
                  <a:gd name="connsiteX1" fmla="*/ 133783 w 286373"/>
                  <a:gd name="connsiteY1" fmla="*/ 25257 h 1915956"/>
                  <a:gd name="connsiteX2" fmla="*/ 286373 w 286373"/>
                  <a:gd name="connsiteY2" fmla="*/ 0 h 1915956"/>
                  <a:gd name="connsiteX3" fmla="*/ 279885 w 286373"/>
                  <a:gd name="connsiteY3" fmla="*/ 304690 h 1915956"/>
                  <a:gd name="connsiteX4" fmla="*/ 181860 w 286373"/>
                  <a:gd name="connsiteY4" fmla="*/ 288104 h 1915956"/>
                  <a:gd name="connsiteX5" fmla="*/ 160430 w 286373"/>
                  <a:gd name="connsiteY5" fmla="*/ 1915956 h 1915956"/>
                  <a:gd name="connsiteX6" fmla="*/ 90485 w 286373"/>
                  <a:gd name="connsiteY6" fmla="*/ 1899234 h 1915956"/>
                  <a:gd name="connsiteX7" fmla="*/ 91410 w 286373"/>
                  <a:gd name="connsiteY7" fmla="*/ 286112 h 1915956"/>
                  <a:gd name="connsiteX8" fmla="*/ 0 w 286373"/>
                  <a:gd name="connsiteY8" fmla="*/ 302766 h 1915956"/>
                  <a:gd name="connsiteX0" fmla="*/ 0 w 286396"/>
                  <a:gd name="connsiteY0" fmla="*/ 318267 h 1931457"/>
                  <a:gd name="connsiteX1" fmla="*/ 133783 w 286396"/>
                  <a:gd name="connsiteY1" fmla="*/ 40758 h 1931457"/>
                  <a:gd name="connsiteX2" fmla="*/ 286373 w 286396"/>
                  <a:gd name="connsiteY2" fmla="*/ 15501 h 1931457"/>
                  <a:gd name="connsiteX3" fmla="*/ 279885 w 286396"/>
                  <a:gd name="connsiteY3" fmla="*/ 320191 h 1931457"/>
                  <a:gd name="connsiteX4" fmla="*/ 181860 w 286396"/>
                  <a:gd name="connsiteY4" fmla="*/ 303605 h 1931457"/>
                  <a:gd name="connsiteX5" fmla="*/ 160430 w 286396"/>
                  <a:gd name="connsiteY5" fmla="*/ 1931457 h 1931457"/>
                  <a:gd name="connsiteX6" fmla="*/ 90485 w 286396"/>
                  <a:gd name="connsiteY6" fmla="*/ 1914735 h 1931457"/>
                  <a:gd name="connsiteX7" fmla="*/ 91410 w 286396"/>
                  <a:gd name="connsiteY7" fmla="*/ 301613 h 1931457"/>
                  <a:gd name="connsiteX8" fmla="*/ 0 w 286396"/>
                  <a:gd name="connsiteY8" fmla="*/ 318267 h 1931457"/>
                  <a:gd name="connsiteX0" fmla="*/ 0 w 286391"/>
                  <a:gd name="connsiteY0" fmla="*/ 325779 h 1938969"/>
                  <a:gd name="connsiteX1" fmla="*/ 133783 w 286391"/>
                  <a:gd name="connsiteY1" fmla="*/ 48270 h 1938969"/>
                  <a:gd name="connsiteX2" fmla="*/ 286373 w 286391"/>
                  <a:gd name="connsiteY2" fmla="*/ 23013 h 1938969"/>
                  <a:gd name="connsiteX3" fmla="*/ 279885 w 286391"/>
                  <a:gd name="connsiteY3" fmla="*/ 327703 h 1938969"/>
                  <a:gd name="connsiteX4" fmla="*/ 181860 w 286391"/>
                  <a:gd name="connsiteY4" fmla="*/ 311117 h 1938969"/>
                  <a:gd name="connsiteX5" fmla="*/ 160430 w 286391"/>
                  <a:gd name="connsiteY5" fmla="*/ 1938969 h 1938969"/>
                  <a:gd name="connsiteX6" fmla="*/ 90485 w 286391"/>
                  <a:gd name="connsiteY6" fmla="*/ 1922247 h 1938969"/>
                  <a:gd name="connsiteX7" fmla="*/ 91410 w 286391"/>
                  <a:gd name="connsiteY7" fmla="*/ 309125 h 1938969"/>
                  <a:gd name="connsiteX8" fmla="*/ 0 w 286391"/>
                  <a:gd name="connsiteY8" fmla="*/ 325779 h 1938969"/>
                  <a:gd name="connsiteX0" fmla="*/ 0 w 279885"/>
                  <a:gd name="connsiteY0" fmla="*/ 310247 h 1923437"/>
                  <a:gd name="connsiteX1" fmla="*/ 133783 w 279885"/>
                  <a:gd name="connsiteY1" fmla="*/ 32738 h 1923437"/>
                  <a:gd name="connsiteX2" fmla="*/ 177541 w 279885"/>
                  <a:gd name="connsiteY2" fmla="*/ 33870 h 1923437"/>
                  <a:gd name="connsiteX3" fmla="*/ 279885 w 279885"/>
                  <a:gd name="connsiteY3" fmla="*/ 312171 h 1923437"/>
                  <a:gd name="connsiteX4" fmla="*/ 181860 w 279885"/>
                  <a:gd name="connsiteY4" fmla="*/ 295585 h 1923437"/>
                  <a:gd name="connsiteX5" fmla="*/ 160430 w 279885"/>
                  <a:gd name="connsiteY5" fmla="*/ 1923437 h 1923437"/>
                  <a:gd name="connsiteX6" fmla="*/ 90485 w 279885"/>
                  <a:gd name="connsiteY6" fmla="*/ 1906715 h 1923437"/>
                  <a:gd name="connsiteX7" fmla="*/ 91410 w 279885"/>
                  <a:gd name="connsiteY7" fmla="*/ 293593 h 1923437"/>
                  <a:gd name="connsiteX8" fmla="*/ 0 w 279885"/>
                  <a:gd name="connsiteY8" fmla="*/ 310247 h 1923437"/>
                  <a:gd name="connsiteX0" fmla="*/ 0 w 279885"/>
                  <a:gd name="connsiteY0" fmla="*/ 309167 h 1922357"/>
                  <a:gd name="connsiteX1" fmla="*/ 133783 w 279885"/>
                  <a:gd name="connsiteY1" fmla="*/ 31658 h 1922357"/>
                  <a:gd name="connsiteX2" fmla="*/ 177541 w 279885"/>
                  <a:gd name="connsiteY2" fmla="*/ 32790 h 1922357"/>
                  <a:gd name="connsiteX3" fmla="*/ 279885 w 279885"/>
                  <a:gd name="connsiteY3" fmla="*/ 311091 h 1922357"/>
                  <a:gd name="connsiteX4" fmla="*/ 181860 w 279885"/>
                  <a:gd name="connsiteY4" fmla="*/ 294505 h 1922357"/>
                  <a:gd name="connsiteX5" fmla="*/ 160430 w 279885"/>
                  <a:gd name="connsiteY5" fmla="*/ 1922357 h 1922357"/>
                  <a:gd name="connsiteX6" fmla="*/ 90485 w 279885"/>
                  <a:gd name="connsiteY6" fmla="*/ 1905635 h 1922357"/>
                  <a:gd name="connsiteX7" fmla="*/ 91410 w 279885"/>
                  <a:gd name="connsiteY7" fmla="*/ 292513 h 1922357"/>
                  <a:gd name="connsiteX8" fmla="*/ 0 w 279885"/>
                  <a:gd name="connsiteY8" fmla="*/ 309167 h 19223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9885" h="1922357">
                    <a:moveTo>
                      <a:pt x="0" y="309167"/>
                    </a:moveTo>
                    <a:cubicBezTo>
                      <a:pt x="39685" y="209830"/>
                      <a:pt x="88547" y="128076"/>
                      <a:pt x="133783" y="31658"/>
                    </a:cubicBezTo>
                    <a:cubicBezTo>
                      <a:pt x="154544" y="-13848"/>
                      <a:pt x="160780" y="-7470"/>
                      <a:pt x="177541" y="32790"/>
                    </a:cubicBezTo>
                    <a:lnTo>
                      <a:pt x="279885" y="311091"/>
                    </a:lnTo>
                    <a:lnTo>
                      <a:pt x="181860" y="294505"/>
                    </a:lnTo>
                    <a:cubicBezTo>
                      <a:pt x="182310" y="831667"/>
                      <a:pt x="159980" y="1385195"/>
                      <a:pt x="160430" y="1922357"/>
                    </a:cubicBezTo>
                    <a:lnTo>
                      <a:pt x="90485" y="1905635"/>
                    </a:lnTo>
                    <a:cubicBezTo>
                      <a:pt x="92858" y="1367596"/>
                      <a:pt x="89037" y="830552"/>
                      <a:pt x="91410" y="292513"/>
                    </a:cubicBezTo>
                    <a:lnTo>
                      <a:pt x="0" y="309167"/>
                    </a:lnTo>
                    <a:close/>
                  </a:path>
                </a:pathLst>
              </a:cu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rapezoid 24">
                <a:extLst>
                  <a:ext uri="{FF2B5EF4-FFF2-40B4-BE49-F238E27FC236}">
                    <a16:creationId xmlns="" xmlns:a16="http://schemas.microsoft.com/office/drawing/2014/main" id="{D92E7421-BE01-4BAB-A714-D441A9EB7BC0}"/>
                  </a:ext>
                </a:extLst>
              </p:cNvPr>
              <p:cNvSpPr/>
              <p:nvPr/>
            </p:nvSpPr>
            <p:spPr>
              <a:xfrm rot="16365077">
                <a:off x="6288860" y="2951309"/>
                <a:ext cx="60413" cy="572993"/>
              </a:xfrm>
              <a:prstGeom prst="trapezoid">
                <a:avLst>
                  <a:gd name="adj" fmla="val 9488"/>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rapezoid 25">
                <a:extLst>
                  <a:ext uri="{FF2B5EF4-FFF2-40B4-BE49-F238E27FC236}">
                    <a16:creationId xmlns="" xmlns:a16="http://schemas.microsoft.com/office/drawing/2014/main" id="{2403FB9B-05BE-402E-AAB0-AE67120342F9}"/>
                  </a:ext>
                </a:extLst>
              </p:cNvPr>
              <p:cNvSpPr/>
              <p:nvPr/>
            </p:nvSpPr>
            <p:spPr>
              <a:xfrm rot="12169466">
                <a:off x="5861680" y="3179713"/>
                <a:ext cx="60413" cy="875977"/>
              </a:xfrm>
              <a:prstGeom prst="trapezoid">
                <a:avLst>
                  <a:gd name="adj" fmla="val 9488"/>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rapezoid 26">
                <a:extLst>
                  <a:ext uri="{FF2B5EF4-FFF2-40B4-BE49-F238E27FC236}">
                    <a16:creationId xmlns="" xmlns:a16="http://schemas.microsoft.com/office/drawing/2014/main" id="{10193E32-B1A1-43B2-A86F-5115C5482D63}"/>
                  </a:ext>
                </a:extLst>
              </p:cNvPr>
              <p:cNvSpPr/>
              <p:nvPr/>
            </p:nvSpPr>
            <p:spPr>
              <a:xfrm rot="17376167">
                <a:off x="5508346" y="3697502"/>
                <a:ext cx="45719" cy="470877"/>
              </a:xfrm>
              <a:prstGeom prst="trapezoid">
                <a:avLst>
                  <a:gd name="adj" fmla="val 9488"/>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rapezoid 27">
                <a:extLst>
                  <a:ext uri="{FF2B5EF4-FFF2-40B4-BE49-F238E27FC236}">
                    <a16:creationId xmlns="" xmlns:a16="http://schemas.microsoft.com/office/drawing/2014/main" id="{39B8C398-3526-4AE2-BBEB-8E37858908F9}"/>
                  </a:ext>
                </a:extLst>
              </p:cNvPr>
              <p:cNvSpPr/>
              <p:nvPr/>
            </p:nvSpPr>
            <p:spPr>
              <a:xfrm rot="12369361">
                <a:off x="5277160" y="3834964"/>
                <a:ext cx="49164" cy="116592"/>
              </a:xfrm>
              <a:prstGeom prst="trapezoid">
                <a:avLst>
                  <a:gd name="adj" fmla="val 9488"/>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9" name="Graphic 51">
              <a:extLst>
                <a:ext uri="{FF2B5EF4-FFF2-40B4-BE49-F238E27FC236}">
                  <a16:creationId xmlns="" xmlns:a16="http://schemas.microsoft.com/office/drawing/2014/main" id="{0E04AFB5-FE64-4CE6-91FC-24333A1E93F3}"/>
                </a:ext>
              </a:extLst>
            </p:cNvPr>
            <p:cNvGrpSpPr/>
            <p:nvPr/>
          </p:nvGrpSpPr>
          <p:grpSpPr>
            <a:xfrm>
              <a:off x="-19492" y="3690932"/>
              <a:ext cx="3245511" cy="3179131"/>
              <a:chOff x="4814437" y="3432705"/>
              <a:chExt cx="3245511" cy="3179131"/>
            </a:xfrm>
          </p:grpSpPr>
          <p:sp>
            <p:nvSpPr>
              <p:cNvPr id="30" name="Freeform: Shape 29">
                <a:extLst>
                  <a:ext uri="{FF2B5EF4-FFF2-40B4-BE49-F238E27FC236}">
                    <a16:creationId xmlns="" xmlns:a16="http://schemas.microsoft.com/office/drawing/2014/main" id="{1F1FC5A6-9C23-466E-B8A1-A5387CDA6652}"/>
                  </a:ext>
                </a:extLst>
              </p:cNvPr>
              <p:cNvSpPr/>
              <p:nvPr/>
            </p:nvSpPr>
            <p:spPr>
              <a:xfrm>
                <a:off x="4814437" y="4774994"/>
                <a:ext cx="3111947" cy="1836842"/>
              </a:xfrm>
              <a:custGeom>
                <a:avLst/>
                <a:gdLst>
                  <a:gd name="connsiteX0" fmla="*/ 2517670 w 3111946"/>
                  <a:gd name="connsiteY0" fmla="*/ 1502795 h 1836841"/>
                  <a:gd name="connsiteX1" fmla="*/ 2403600 w 3111946"/>
                  <a:gd name="connsiteY1" fmla="*/ 1713704 h 1836841"/>
                  <a:gd name="connsiteX2" fmla="*/ 2329506 w 3111946"/>
                  <a:gd name="connsiteY2" fmla="*/ 1819504 h 1836841"/>
                  <a:gd name="connsiteX3" fmla="*/ 2211990 w 3111946"/>
                  <a:gd name="connsiteY3" fmla="*/ 1836735 h 1836841"/>
                  <a:gd name="connsiteX4" fmla="*/ 1638881 w 3111946"/>
                  <a:gd name="connsiteY4" fmla="*/ 1836735 h 1836841"/>
                  <a:gd name="connsiteX5" fmla="*/ 492320 w 3111946"/>
                  <a:gd name="connsiteY5" fmla="*/ 1836735 h 1836841"/>
                  <a:gd name="connsiteX6" fmla="*/ 22254 w 3111946"/>
                  <a:gd name="connsiteY6" fmla="*/ 1836735 h 1836841"/>
                  <a:gd name="connsiteX7" fmla="*/ 8469 w 3111946"/>
                  <a:gd name="connsiteY7" fmla="*/ 1822950 h 1836841"/>
                  <a:gd name="connsiteX8" fmla="*/ 9158 w 3111946"/>
                  <a:gd name="connsiteY8" fmla="*/ 689484 h 1836841"/>
                  <a:gd name="connsiteX9" fmla="*/ 7091 w 3111946"/>
                  <a:gd name="connsiteY9" fmla="*/ 455485 h 1836841"/>
                  <a:gd name="connsiteX10" fmla="*/ 5368 w 3111946"/>
                  <a:gd name="connsiteY10" fmla="*/ 335556 h 1836841"/>
                  <a:gd name="connsiteX11" fmla="*/ 3644 w 3111946"/>
                  <a:gd name="connsiteY11" fmla="*/ 225621 h 1836841"/>
                  <a:gd name="connsiteX12" fmla="*/ 107031 w 3111946"/>
                  <a:gd name="connsiteY12" fmla="*/ 212181 h 1836841"/>
                  <a:gd name="connsiteX13" fmla="*/ 183882 w 3111946"/>
                  <a:gd name="connsiteY13" fmla="*/ 200119 h 1836841"/>
                  <a:gd name="connsiteX14" fmla="*/ 331726 w 3111946"/>
                  <a:gd name="connsiteY14" fmla="*/ 279727 h 1836841"/>
                  <a:gd name="connsiteX15" fmla="*/ 382041 w 3111946"/>
                  <a:gd name="connsiteY15" fmla="*/ 340381 h 1836841"/>
                  <a:gd name="connsiteX16" fmla="*/ 494732 w 3111946"/>
                  <a:gd name="connsiteY16" fmla="*/ 477541 h 1836841"/>
                  <a:gd name="connsiteX17" fmla="*/ 511619 w 3111946"/>
                  <a:gd name="connsiteY17" fmla="*/ 548878 h 1836841"/>
                  <a:gd name="connsiteX18" fmla="*/ 569860 w 3111946"/>
                  <a:gd name="connsiteY18" fmla="*/ 583340 h 1836841"/>
                  <a:gd name="connsiteX19" fmla="*/ 668078 w 3111946"/>
                  <a:gd name="connsiteY19" fmla="*/ 640203 h 1836841"/>
                  <a:gd name="connsiteX20" fmla="*/ 1070253 w 3111946"/>
                  <a:gd name="connsiteY20" fmla="*/ 834915 h 1836841"/>
                  <a:gd name="connsiteX21" fmla="*/ 1417289 w 3111946"/>
                  <a:gd name="connsiteY21" fmla="*/ 916591 h 1836841"/>
                  <a:gd name="connsiteX22" fmla="*/ 1762946 w 3111946"/>
                  <a:gd name="connsiteY22" fmla="*/ 954499 h 1836841"/>
                  <a:gd name="connsiteX23" fmla="*/ 1855649 w 3111946"/>
                  <a:gd name="connsiteY23" fmla="*/ 917969 h 1836841"/>
                  <a:gd name="connsiteX24" fmla="*/ 1997634 w 3111946"/>
                  <a:gd name="connsiteY24" fmla="*/ 733940 h 1836841"/>
                  <a:gd name="connsiteX25" fmla="*/ 2127212 w 3111946"/>
                  <a:gd name="connsiteY25" fmla="*/ 504421 h 1836841"/>
                  <a:gd name="connsiteX26" fmla="*/ 2345359 w 3111946"/>
                  <a:gd name="connsiteY26" fmla="*/ 47451 h 1836841"/>
                  <a:gd name="connsiteX27" fmla="*/ 2593143 w 3111946"/>
                  <a:gd name="connsiteY27" fmla="*/ 48829 h 1836841"/>
                  <a:gd name="connsiteX28" fmla="*/ 2813702 w 3111946"/>
                  <a:gd name="connsiteY28" fmla="*/ 191159 h 1836841"/>
                  <a:gd name="connsiteX29" fmla="*/ 2979465 w 3111946"/>
                  <a:gd name="connsiteY29" fmla="*/ 373120 h 1836841"/>
                  <a:gd name="connsiteX30" fmla="*/ 3052525 w 3111946"/>
                  <a:gd name="connsiteY30" fmla="*/ 472716 h 1836841"/>
                  <a:gd name="connsiteX31" fmla="*/ 3111111 w 3111946"/>
                  <a:gd name="connsiteY31" fmla="*/ 568866 h 1836841"/>
                  <a:gd name="connsiteX32" fmla="*/ 3033571 w 3111946"/>
                  <a:gd name="connsiteY32" fmla="*/ 678456 h 1836841"/>
                  <a:gd name="connsiteX33" fmla="*/ 2942246 w 3111946"/>
                  <a:gd name="connsiteY33" fmla="*/ 809068 h 1836841"/>
                  <a:gd name="connsiteX34" fmla="*/ 2733060 w 3111946"/>
                  <a:gd name="connsiteY34" fmla="*/ 1117506 h 1836841"/>
                  <a:gd name="connsiteX35" fmla="*/ 2522495 w 3111946"/>
                  <a:gd name="connsiteY35" fmla="*/ 1490044 h 1836841"/>
                  <a:gd name="connsiteX36" fmla="*/ 2517670 w 3111946"/>
                  <a:gd name="connsiteY36" fmla="*/ 1502795 h 183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111946" h="1836841">
                    <a:moveTo>
                      <a:pt x="2517670" y="1502795"/>
                    </a:moveTo>
                    <a:cubicBezTo>
                      <a:pt x="2484931" y="1575855"/>
                      <a:pt x="2446678" y="1646503"/>
                      <a:pt x="2403600" y="1713704"/>
                    </a:cubicBezTo>
                    <a:cubicBezTo>
                      <a:pt x="2380510" y="1749545"/>
                      <a:pt x="2357076" y="1787109"/>
                      <a:pt x="2329506" y="1819504"/>
                    </a:cubicBezTo>
                    <a:cubicBezTo>
                      <a:pt x="2303659" y="1850175"/>
                      <a:pt x="2250587" y="1836735"/>
                      <a:pt x="2211990" y="1836735"/>
                    </a:cubicBezTo>
                    <a:cubicBezTo>
                      <a:pt x="2021068" y="1836735"/>
                      <a:pt x="1829803" y="1836735"/>
                      <a:pt x="1638881" y="1836735"/>
                    </a:cubicBezTo>
                    <a:cubicBezTo>
                      <a:pt x="1256694" y="1836735"/>
                      <a:pt x="874507" y="1836735"/>
                      <a:pt x="492320" y="1836735"/>
                    </a:cubicBezTo>
                    <a:cubicBezTo>
                      <a:pt x="335517" y="1836735"/>
                      <a:pt x="179058" y="1836735"/>
                      <a:pt x="22254" y="1836735"/>
                    </a:cubicBezTo>
                    <a:cubicBezTo>
                      <a:pt x="10881" y="1836735"/>
                      <a:pt x="8469" y="1834322"/>
                      <a:pt x="8469" y="1822950"/>
                    </a:cubicBezTo>
                    <a:cubicBezTo>
                      <a:pt x="8814" y="1445243"/>
                      <a:pt x="10881" y="1067191"/>
                      <a:pt x="9158" y="689484"/>
                    </a:cubicBezTo>
                    <a:cubicBezTo>
                      <a:pt x="8814" y="611599"/>
                      <a:pt x="8125" y="533714"/>
                      <a:pt x="7091" y="455485"/>
                    </a:cubicBezTo>
                    <a:cubicBezTo>
                      <a:pt x="6746" y="415508"/>
                      <a:pt x="6057" y="375532"/>
                      <a:pt x="5368" y="335556"/>
                    </a:cubicBezTo>
                    <a:cubicBezTo>
                      <a:pt x="5023" y="300060"/>
                      <a:pt x="-5316" y="260428"/>
                      <a:pt x="3644" y="225621"/>
                    </a:cubicBezTo>
                    <a:cubicBezTo>
                      <a:pt x="15017" y="181854"/>
                      <a:pt x="72914" y="210802"/>
                      <a:pt x="107031" y="212181"/>
                    </a:cubicBezTo>
                    <a:cubicBezTo>
                      <a:pt x="133567" y="213215"/>
                      <a:pt x="159069" y="200119"/>
                      <a:pt x="183882" y="200119"/>
                    </a:cubicBezTo>
                    <a:cubicBezTo>
                      <a:pt x="247638" y="176340"/>
                      <a:pt x="296229" y="236994"/>
                      <a:pt x="331726" y="279727"/>
                    </a:cubicBezTo>
                    <a:cubicBezTo>
                      <a:pt x="348612" y="300060"/>
                      <a:pt x="365154" y="320048"/>
                      <a:pt x="382041" y="340381"/>
                    </a:cubicBezTo>
                    <a:cubicBezTo>
                      <a:pt x="423051" y="381391"/>
                      <a:pt x="458892" y="431706"/>
                      <a:pt x="494732" y="477541"/>
                    </a:cubicBezTo>
                    <a:cubicBezTo>
                      <a:pt x="511274" y="498563"/>
                      <a:pt x="497489" y="528890"/>
                      <a:pt x="511619" y="548878"/>
                    </a:cubicBezTo>
                    <a:cubicBezTo>
                      <a:pt x="523681" y="565420"/>
                      <a:pt x="552629" y="573346"/>
                      <a:pt x="569860" y="583340"/>
                    </a:cubicBezTo>
                    <a:cubicBezTo>
                      <a:pt x="602599" y="602294"/>
                      <a:pt x="635339" y="621249"/>
                      <a:pt x="668078" y="640203"/>
                    </a:cubicBezTo>
                    <a:cubicBezTo>
                      <a:pt x="799035" y="716365"/>
                      <a:pt x="926890" y="784600"/>
                      <a:pt x="1070253" y="834915"/>
                    </a:cubicBezTo>
                    <a:cubicBezTo>
                      <a:pt x="1182600" y="874202"/>
                      <a:pt x="1299428" y="899015"/>
                      <a:pt x="1417289" y="916591"/>
                    </a:cubicBezTo>
                    <a:cubicBezTo>
                      <a:pt x="1531014" y="933477"/>
                      <a:pt x="1651288" y="930376"/>
                      <a:pt x="1762946" y="954499"/>
                    </a:cubicBezTo>
                    <a:cubicBezTo>
                      <a:pt x="1801888" y="962770"/>
                      <a:pt x="1828424" y="937957"/>
                      <a:pt x="1855649" y="917969"/>
                    </a:cubicBezTo>
                    <a:cubicBezTo>
                      <a:pt x="1921472" y="869722"/>
                      <a:pt x="1956624" y="802865"/>
                      <a:pt x="1997634" y="733940"/>
                    </a:cubicBezTo>
                    <a:cubicBezTo>
                      <a:pt x="2042780" y="658468"/>
                      <a:pt x="2085857" y="581961"/>
                      <a:pt x="2127212" y="504421"/>
                    </a:cubicBezTo>
                    <a:cubicBezTo>
                      <a:pt x="2207165" y="355199"/>
                      <a:pt x="2270576" y="199085"/>
                      <a:pt x="2345359" y="47451"/>
                    </a:cubicBezTo>
                    <a:cubicBezTo>
                      <a:pt x="2390160" y="-43874"/>
                      <a:pt x="2523184" y="19536"/>
                      <a:pt x="2593143" y="48829"/>
                    </a:cubicBezTo>
                    <a:cubicBezTo>
                      <a:pt x="2674474" y="82602"/>
                      <a:pt x="2748568" y="132573"/>
                      <a:pt x="2813702" y="191159"/>
                    </a:cubicBezTo>
                    <a:cubicBezTo>
                      <a:pt x="2875045" y="245954"/>
                      <a:pt x="2929150" y="308331"/>
                      <a:pt x="2979465" y="373120"/>
                    </a:cubicBezTo>
                    <a:cubicBezTo>
                      <a:pt x="3004623" y="405859"/>
                      <a:pt x="3028747" y="439288"/>
                      <a:pt x="3052525" y="472716"/>
                    </a:cubicBezTo>
                    <a:cubicBezTo>
                      <a:pt x="3064932" y="489947"/>
                      <a:pt x="3119382" y="547499"/>
                      <a:pt x="3111111" y="568866"/>
                    </a:cubicBezTo>
                    <a:cubicBezTo>
                      <a:pt x="3095259" y="610565"/>
                      <a:pt x="3058729" y="642271"/>
                      <a:pt x="3033571" y="678456"/>
                    </a:cubicBezTo>
                    <a:cubicBezTo>
                      <a:pt x="3003244" y="721879"/>
                      <a:pt x="2972573" y="765646"/>
                      <a:pt x="2942246" y="809068"/>
                    </a:cubicBezTo>
                    <a:cubicBezTo>
                      <a:pt x="2873321" y="912455"/>
                      <a:pt x="2799227" y="1012396"/>
                      <a:pt x="2733060" y="1117506"/>
                    </a:cubicBezTo>
                    <a:cubicBezTo>
                      <a:pt x="2657587" y="1237779"/>
                      <a:pt x="2579358" y="1360121"/>
                      <a:pt x="2522495" y="1490044"/>
                    </a:cubicBezTo>
                    <a:cubicBezTo>
                      <a:pt x="2521461" y="1494868"/>
                      <a:pt x="2519393" y="1499004"/>
                      <a:pt x="2517670" y="1502795"/>
                    </a:cubicBezTo>
                    <a:close/>
                  </a:path>
                </a:pathLst>
              </a:custGeom>
              <a:solidFill>
                <a:srgbClr val="000000"/>
              </a:solidFill>
              <a:ln w="3438" cap="flat">
                <a:noFill/>
                <a:prstDash val="solid"/>
                <a:miter/>
              </a:ln>
            </p:spPr>
            <p:txBody>
              <a:bodyPr rtlCol="0" anchor="ctr"/>
              <a:lstStyle/>
              <a:p>
                <a:endParaRPr lang="en-US"/>
              </a:p>
            </p:txBody>
          </p:sp>
          <p:sp>
            <p:nvSpPr>
              <p:cNvPr id="31" name="Freeform: Shape 30">
                <a:extLst>
                  <a:ext uri="{FF2B5EF4-FFF2-40B4-BE49-F238E27FC236}">
                    <a16:creationId xmlns="" xmlns:a16="http://schemas.microsoft.com/office/drawing/2014/main" id="{2C896616-C7FC-4A0A-ADD2-6CD0BF7EE5FC}"/>
                  </a:ext>
                </a:extLst>
              </p:cNvPr>
              <p:cNvSpPr/>
              <p:nvPr/>
            </p:nvSpPr>
            <p:spPr>
              <a:xfrm>
                <a:off x="7129466" y="3432705"/>
                <a:ext cx="930482" cy="1464649"/>
              </a:xfrm>
              <a:custGeom>
                <a:avLst/>
                <a:gdLst>
                  <a:gd name="connsiteX0" fmla="*/ 897402 w 930482"/>
                  <a:gd name="connsiteY0" fmla="*/ 873838 h 1464648"/>
                  <a:gd name="connsiteX1" fmla="*/ 793671 w 930482"/>
                  <a:gd name="connsiteY1" fmla="*/ 1069240 h 1464648"/>
                  <a:gd name="connsiteX2" fmla="*/ 603439 w 930482"/>
                  <a:gd name="connsiteY2" fmla="*/ 1334255 h 1464648"/>
                  <a:gd name="connsiteX3" fmla="*/ 568632 w 930482"/>
                  <a:gd name="connsiteY3" fmla="*/ 1464867 h 1464648"/>
                  <a:gd name="connsiteX4" fmla="*/ 547954 w 930482"/>
                  <a:gd name="connsiteY4" fmla="*/ 1460043 h 1464648"/>
                  <a:gd name="connsiteX5" fmla="*/ 387015 w 930482"/>
                  <a:gd name="connsiteY5" fmla="*/ 1371130 h 1464648"/>
                  <a:gd name="connsiteX6" fmla="*/ 238827 w 930482"/>
                  <a:gd name="connsiteY6" fmla="*/ 1317369 h 1464648"/>
                  <a:gd name="connsiteX7" fmla="*/ 126136 w 930482"/>
                  <a:gd name="connsiteY7" fmla="*/ 1308753 h 1464648"/>
                  <a:gd name="connsiteX8" fmla="*/ 54109 w 930482"/>
                  <a:gd name="connsiteY8" fmla="*/ 1173661 h 1464648"/>
                  <a:gd name="connsiteX9" fmla="*/ 4 w 930482"/>
                  <a:gd name="connsiteY9" fmla="*/ 913815 h 1464648"/>
                  <a:gd name="connsiteX10" fmla="*/ 23438 w 930482"/>
                  <a:gd name="connsiteY10" fmla="*/ 783892 h 1464648"/>
                  <a:gd name="connsiteX11" fmla="*/ 51697 w 930482"/>
                  <a:gd name="connsiteY11" fmla="*/ 406185 h 1464648"/>
                  <a:gd name="connsiteX12" fmla="*/ 54454 w 930482"/>
                  <a:gd name="connsiteY12" fmla="*/ 396191 h 1464648"/>
                  <a:gd name="connsiteX13" fmla="*/ 99255 w 930482"/>
                  <a:gd name="connsiteY13" fmla="*/ 389987 h 1464648"/>
                  <a:gd name="connsiteX14" fmla="*/ 160943 w 930482"/>
                  <a:gd name="connsiteY14" fmla="*/ 415145 h 1464648"/>
                  <a:gd name="connsiteX15" fmla="*/ 191269 w 930482"/>
                  <a:gd name="connsiteY15" fmla="*/ 492685 h 1464648"/>
                  <a:gd name="connsiteX16" fmla="*/ 206433 w 930482"/>
                  <a:gd name="connsiteY16" fmla="*/ 640873 h 1464648"/>
                  <a:gd name="connsiteX17" fmla="*/ 207122 w 930482"/>
                  <a:gd name="connsiteY17" fmla="*/ 710832 h 1464648"/>
                  <a:gd name="connsiteX18" fmla="*/ 207811 w 930482"/>
                  <a:gd name="connsiteY18" fmla="*/ 774242 h 1464648"/>
                  <a:gd name="connsiteX19" fmla="*/ 246065 w 930482"/>
                  <a:gd name="connsiteY19" fmla="*/ 673612 h 1464648"/>
                  <a:gd name="connsiteX20" fmla="*/ 361513 w 930482"/>
                  <a:gd name="connsiteY20" fmla="*/ 376547 h 1464648"/>
                  <a:gd name="connsiteX21" fmla="*/ 472482 w 930482"/>
                  <a:gd name="connsiteY21" fmla="*/ 93611 h 1464648"/>
                  <a:gd name="connsiteX22" fmla="*/ 522452 w 930482"/>
                  <a:gd name="connsiteY22" fmla="*/ 20207 h 1464648"/>
                  <a:gd name="connsiteX23" fmla="*/ 573457 w 930482"/>
                  <a:gd name="connsiteY23" fmla="*/ 1252 h 1464648"/>
                  <a:gd name="connsiteX24" fmla="*/ 606540 w 930482"/>
                  <a:gd name="connsiteY24" fmla="*/ 119458 h 1464648"/>
                  <a:gd name="connsiteX25" fmla="*/ 578970 w 930482"/>
                  <a:gd name="connsiteY25" fmla="*/ 237319 h 1464648"/>
                  <a:gd name="connsiteX26" fmla="*/ 528656 w 930482"/>
                  <a:gd name="connsiteY26" fmla="*/ 414800 h 1464648"/>
                  <a:gd name="connsiteX27" fmla="*/ 506600 w 930482"/>
                  <a:gd name="connsiteY27" fmla="*/ 586423 h 1464648"/>
                  <a:gd name="connsiteX28" fmla="*/ 518317 w 930482"/>
                  <a:gd name="connsiteY28" fmla="*/ 602275 h 1464648"/>
                  <a:gd name="connsiteX29" fmla="*/ 532102 w 930482"/>
                  <a:gd name="connsiteY29" fmla="*/ 589869 h 1464648"/>
                  <a:gd name="connsiteX30" fmla="*/ 626528 w 930482"/>
                  <a:gd name="connsiteY30" fmla="*/ 480279 h 1464648"/>
                  <a:gd name="connsiteX31" fmla="*/ 718888 w 930482"/>
                  <a:gd name="connsiteY31" fmla="*/ 415145 h 1464648"/>
                  <a:gd name="connsiteX32" fmla="*/ 778852 w 930482"/>
                  <a:gd name="connsiteY32" fmla="*/ 453398 h 1464648"/>
                  <a:gd name="connsiteX33" fmla="*/ 781954 w 930482"/>
                  <a:gd name="connsiteY33" fmla="*/ 508193 h 1464648"/>
                  <a:gd name="connsiteX34" fmla="*/ 761276 w 930482"/>
                  <a:gd name="connsiteY34" fmla="*/ 559887 h 1464648"/>
                  <a:gd name="connsiteX35" fmla="*/ 839850 w 930482"/>
                  <a:gd name="connsiteY35" fmla="*/ 538520 h 1464648"/>
                  <a:gd name="connsiteX36" fmla="*/ 887753 w 930482"/>
                  <a:gd name="connsiteY36" fmla="*/ 610202 h 1464648"/>
                  <a:gd name="connsiteX37" fmla="*/ 870866 w 930482"/>
                  <a:gd name="connsiteY37" fmla="*/ 697736 h 1464648"/>
                  <a:gd name="connsiteX38" fmla="*/ 931520 w 930482"/>
                  <a:gd name="connsiteY38" fmla="*/ 770451 h 1464648"/>
                  <a:gd name="connsiteX39" fmla="*/ 897402 w 930482"/>
                  <a:gd name="connsiteY39" fmla="*/ 873838 h 1464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930482" h="1464648">
                    <a:moveTo>
                      <a:pt x="897402" y="873838"/>
                    </a:moveTo>
                    <a:cubicBezTo>
                      <a:pt x="862595" y="938283"/>
                      <a:pt x="832613" y="1006518"/>
                      <a:pt x="793671" y="1069240"/>
                    </a:cubicBezTo>
                    <a:cubicBezTo>
                      <a:pt x="736119" y="1162633"/>
                      <a:pt x="668572" y="1247065"/>
                      <a:pt x="603439" y="1334255"/>
                    </a:cubicBezTo>
                    <a:cubicBezTo>
                      <a:pt x="584140" y="1360102"/>
                      <a:pt x="595168" y="1453150"/>
                      <a:pt x="568632" y="1464867"/>
                    </a:cubicBezTo>
                    <a:cubicBezTo>
                      <a:pt x="560361" y="1468314"/>
                      <a:pt x="554502" y="1463833"/>
                      <a:pt x="547954" y="1460043"/>
                    </a:cubicBezTo>
                    <a:cubicBezTo>
                      <a:pt x="494538" y="1429716"/>
                      <a:pt x="442155" y="1398355"/>
                      <a:pt x="387015" y="1371130"/>
                    </a:cubicBezTo>
                    <a:cubicBezTo>
                      <a:pt x="339802" y="1347695"/>
                      <a:pt x="291210" y="1326329"/>
                      <a:pt x="238827" y="1317369"/>
                    </a:cubicBezTo>
                    <a:cubicBezTo>
                      <a:pt x="201608" y="1311165"/>
                      <a:pt x="164044" y="1304962"/>
                      <a:pt x="126136" y="1308753"/>
                    </a:cubicBezTo>
                    <a:cubicBezTo>
                      <a:pt x="92707" y="1312199"/>
                      <a:pt x="63759" y="1200197"/>
                      <a:pt x="54109" y="1173661"/>
                    </a:cubicBezTo>
                    <a:cubicBezTo>
                      <a:pt x="24472" y="1090262"/>
                      <a:pt x="-341" y="1003072"/>
                      <a:pt x="4" y="913815"/>
                    </a:cubicBezTo>
                    <a:cubicBezTo>
                      <a:pt x="4" y="869358"/>
                      <a:pt x="15167" y="827314"/>
                      <a:pt x="23438" y="783892"/>
                    </a:cubicBezTo>
                    <a:cubicBezTo>
                      <a:pt x="47217" y="659827"/>
                      <a:pt x="47561" y="532317"/>
                      <a:pt x="51697" y="406185"/>
                    </a:cubicBezTo>
                    <a:cubicBezTo>
                      <a:pt x="51697" y="402739"/>
                      <a:pt x="53076" y="399292"/>
                      <a:pt x="54454" y="396191"/>
                    </a:cubicBezTo>
                    <a:cubicBezTo>
                      <a:pt x="58934" y="386886"/>
                      <a:pt x="90295" y="389987"/>
                      <a:pt x="99255" y="389987"/>
                    </a:cubicBezTo>
                    <a:cubicBezTo>
                      <a:pt x="123723" y="390332"/>
                      <a:pt x="144401" y="395157"/>
                      <a:pt x="160943" y="415145"/>
                    </a:cubicBezTo>
                    <a:cubicBezTo>
                      <a:pt x="179208" y="436512"/>
                      <a:pt x="186100" y="465115"/>
                      <a:pt x="191269" y="492685"/>
                    </a:cubicBezTo>
                    <a:cubicBezTo>
                      <a:pt x="200574" y="541622"/>
                      <a:pt x="205744" y="591247"/>
                      <a:pt x="206433" y="640873"/>
                    </a:cubicBezTo>
                    <a:cubicBezTo>
                      <a:pt x="206777" y="664308"/>
                      <a:pt x="205744" y="687742"/>
                      <a:pt x="207122" y="710832"/>
                    </a:cubicBezTo>
                    <a:cubicBezTo>
                      <a:pt x="207811" y="729441"/>
                      <a:pt x="214015" y="756322"/>
                      <a:pt x="207811" y="774242"/>
                    </a:cubicBezTo>
                    <a:cubicBezTo>
                      <a:pt x="218495" y="744260"/>
                      <a:pt x="232280" y="708764"/>
                      <a:pt x="246065" y="673612"/>
                    </a:cubicBezTo>
                    <a:cubicBezTo>
                      <a:pt x="284662" y="574705"/>
                      <a:pt x="322915" y="475454"/>
                      <a:pt x="361513" y="376547"/>
                    </a:cubicBezTo>
                    <a:cubicBezTo>
                      <a:pt x="398388" y="282465"/>
                      <a:pt x="429404" y="184937"/>
                      <a:pt x="472482" y="93611"/>
                    </a:cubicBezTo>
                    <a:cubicBezTo>
                      <a:pt x="485233" y="66731"/>
                      <a:pt x="499707" y="40539"/>
                      <a:pt x="522452" y="20207"/>
                    </a:cubicBezTo>
                    <a:cubicBezTo>
                      <a:pt x="536237" y="7800"/>
                      <a:pt x="553813" y="-3917"/>
                      <a:pt x="573457" y="1252"/>
                    </a:cubicBezTo>
                    <a:cubicBezTo>
                      <a:pt x="620325" y="13659"/>
                      <a:pt x="611710" y="84307"/>
                      <a:pt x="606540" y="119458"/>
                    </a:cubicBezTo>
                    <a:cubicBezTo>
                      <a:pt x="600682" y="159434"/>
                      <a:pt x="591377" y="198722"/>
                      <a:pt x="578970" y="237319"/>
                    </a:cubicBezTo>
                    <a:cubicBezTo>
                      <a:pt x="560705" y="294182"/>
                      <a:pt x="543819" y="355525"/>
                      <a:pt x="528656" y="414800"/>
                    </a:cubicBezTo>
                    <a:cubicBezTo>
                      <a:pt x="516249" y="463048"/>
                      <a:pt x="484199" y="536797"/>
                      <a:pt x="506600" y="586423"/>
                    </a:cubicBezTo>
                    <a:cubicBezTo>
                      <a:pt x="509357" y="592626"/>
                      <a:pt x="511080" y="601241"/>
                      <a:pt x="518317" y="602275"/>
                    </a:cubicBezTo>
                    <a:cubicBezTo>
                      <a:pt x="524865" y="603309"/>
                      <a:pt x="527966" y="595038"/>
                      <a:pt x="532102" y="589869"/>
                    </a:cubicBezTo>
                    <a:cubicBezTo>
                      <a:pt x="561739" y="551960"/>
                      <a:pt x="592411" y="514741"/>
                      <a:pt x="626528" y="480279"/>
                    </a:cubicBezTo>
                    <a:cubicBezTo>
                      <a:pt x="650652" y="456155"/>
                      <a:pt x="682702" y="415834"/>
                      <a:pt x="718888" y="415145"/>
                    </a:cubicBezTo>
                    <a:cubicBezTo>
                      <a:pt x="744045" y="414800"/>
                      <a:pt x="768513" y="430308"/>
                      <a:pt x="778852" y="453398"/>
                    </a:cubicBezTo>
                    <a:cubicBezTo>
                      <a:pt x="786434" y="470285"/>
                      <a:pt x="786089" y="489928"/>
                      <a:pt x="781954" y="508193"/>
                    </a:cubicBezTo>
                    <a:cubicBezTo>
                      <a:pt x="777818" y="526114"/>
                      <a:pt x="769547" y="543000"/>
                      <a:pt x="761276" y="559887"/>
                    </a:cubicBezTo>
                    <a:cubicBezTo>
                      <a:pt x="774027" y="533351"/>
                      <a:pt x="816071" y="527492"/>
                      <a:pt x="839850" y="538520"/>
                    </a:cubicBezTo>
                    <a:cubicBezTo>
                      <a:pt x="867076" y="550927"/>
                      <a:pt x="884307" y="580219"/>
                      <a:pt x="887753" y="610202"/>
                    </a:cubicBezTo>
                    <a:cubicBezTo>
                      <a:pt x="891199" y="640184"/>
                      <a:pt x="882928" y="670166"/>
                      <a:pt x="870866" y="697736"/>
                    </a:cubicBezTo>
                    <a:cubicBezTo>
                      <a:pt x="915323" y="697391"/>
                      <a:pt x="927729" y="728407"/>
                      <a:pt x="931520" y="770451"/>
                    </a:cubicBezTo>
                    <a:cubicBezTo>
                      <a:pt x="934622" y="810428"/>
                      <a:pt x="915667" y="839721"/>
                      <a:pt x="897402" y="873838"/>
                    </a:cubicBezTo>
                    <a:close/>
                  </a:path>
                </a:pathLst>
              </a:custGeom>
              <a:solidFill>
                <a:srgbClr val="FDB98A"/>
              </a:solidFill>
              <a:ln w="3438" cap="flat">
                <a:noFill/>
                <a:prstDash val="solid"/>
                <a:miter/>
              </a:ln>
            </p:spPr>
            <p:txBody>
              <a:bodyPr rtlCol="0" anchor="ctr"/>
              <a:lstStyle/>
              <a:p>
                <a:endParaRPr lang="en-US"/>
              </a:p>
            </p:txBody>
          </p:sp>
        </p:grpSp>
      </p:grpSp>
      <p:grpSp>
        <p:nvGrpSpPr>
          <p:cNvPr id="33" name="Group 32">
            <a:extLst>
              <a:ext uri="{FF2B5EF4-FFF2-40B4-BE49-F238E27FC236}">
                <a16:creationId xmlns="" xmlns:a16="http://schemas.microsoft.com/office/drawing/2014/main" id="{5ADCB32B-A147-4E79-8463-B2D3EDE3376A}"/>
              </a:ext>
            </a:extLst>
          </p:cNvPr>
          <p:cNvGrpSpPr/>
          <p:nvPr/>
        </p:nvGrpSpPr>
        <p:grpSpPr>
          <a:xfrm>
            <a:off x="9231664" y="5431552"/>
            <a:ext cx="1125385" cy="1107996"/>
            <a:chOff x="557349" y="2210492"/>
            <a:chExt cx="3538819" cy="3484138"/>
          </a:xfrm>
          <a:solidFill>
            <a:schemeClr val="bg1"/>
          </a:solidFill>
        </p:grpSpPr>
        <p:sp>
          <p:nvSpPr>
            <p:cNvPr id="34" name="Freeform: Shape 33">
              <a:extLst>
                <a:ext uri="{FF2B5EF4-FFF2-40B4-BE49-F238E27FC236}">
                  <a16:creationId xmlns="" xmlns:a16="http://schemas.microsoft.com/office/drawing/2014/main" id="{914404C8-0E28-4B72-A4B1-FB8DC49E0A62}"/>
                </a:ext>
              </a:extLst>
            </p:cNvPr>
            <p:cNvSpPr/>
            <p:nvPr/>
          </p:nvSpPr>
          <p:spPr>
            <a:xfrm>
              <a:off x="557349" y="3701867"/>
              <a:ext cx="3538819" cy="572588"/>
            </a:xfrm>
            <a:custGeom>
              <a:avLst/>
              <a:gdLst>
                <a:gd name="connsiteX0" fmla="*/ 2644515 w 3538819"/>
                <a:gd name="connsiteY0" fmla="*/ 0 h 572588"/>
                <a:gd name="connsiteX1" fmla="*/ 3538819 w 3538819"/>
                <a:gd name="connsiteY1" fmla="*/ 286294 h 572588"/>
                <a:gd name="connsiteX2" fmla="*/ 2644515 w 3538819"/>
                <a:gd name="connsiteY2" fmla="*/ 572588 h 572588"/>
                <a:gd name="connsiteX3" fmla="*/ 2644515 w 3538819"/>
                <a:gd name="connsiteY3" fmla="*/ 325302 h 572588"/>
                <a:gd name="connsiteX4" fmla="*/ 573564 w 3538819"/>
                <a:gd name="connsiteY4" fmla="*/ 325302 h 572588"/>
                <a:gd name="connsiteX5" fmla="*/ 573564 w 3538819"/>
                <a:gd name="connsiteY5" fmla="*/ 332644 h 572588"/>
                <a:gd name="connsiteX6" fmla="*/ 557204 w 3538819"/>
                <a:gd name="connsiteY6" fmla="*/ 332841 h 572588"/>
                <a:gd name="connsiteX7" fmla="*/ 545699 w 3538819"/>
                <a:gd name="connsiteY7" fmla="*/ 341470 h 572588"/>
                <a:gd name="connsiteX8" fmla="*/ 394715 w 3538819"/>
                <a:gd name="connsiteY8" fmla="*/ 500362 h 572588"/>
                <a:gd name="connsiteX9" fmla="*/ 378180 w 3538819"/>
                <a:gd name="connsiteY9" fmla="*/ 508271 h 572588"/>
                <a:gd name="connsiteX10" fmla="*/ 7909 w 3538819"/>
                <a:gd name="connsiteY10" fmla="*/ 502518 h 572588"/>
                <a:gd name="connsiteX11" fmla="*/ 0 w 3538819"/>
                <a:gd name="connsiteY11" fmla="*/ 501800 h 572588"/>
                <a:gd name="connsiteX12" fmla="*/ 257391 w 3538819"/>
                <a:gd name="connsiteY12" fmla="*/ 277480 h 572588"/>
                <a:gd name="connsiteX13" fmla="*/ 30917 w 3538819"/>
                <a:gd name="connsiteY13" fmla="*/ 51004 h 572588"/>
                <a:gd name="connsiteX14" fmla="*/ 73335 w 3538819"/>
                <a:gd name="connsiteY14" fmla="*/ 53162 h 572588"/>
                <a:gd name="connsiteX15" fmla="*/ 402624 w 3538819"/>
                <a:gd name="connsiteY15" fmla="*/ 73292 h 572588"/>
                <a:gd name="connsiteX16" fmla="*/ 422036 w 3538819"/>
                <a:gd name="connsiteY16" fmla="*/ 84077 h 572588"/>
                <a:gd name="connsiteX17" fmla="*/ 543383 w 3538819"/>
                <a:gd name="connsiteY17" fmla="*/ 233975 h 572588"/>
                <a:gd name="connsiteX18" fmla="*/ 2644515 w 3538819"/>
                <a:gd name="connsiteY18" fmla="*/ 233975 h 572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538819" h="572588">
                  <a:moveTo>
                    <a:pt x="2644515" y="0"/>
                  </a:moveTo>
                  <a:lnTo>
                    <a:pt x="3538819" y="286294"/>
                  </a:lnTo>
                  <a:lnTo>
                    <a:pt x="2644515" y="572588"/>
                  </a:lnTo>
                  <a:lnTo>
                    <a:pt x="2644515" y="325302"/>
                  </a:lnTo>
                  <a:lnTo>
                    <a:pt x="573564" y="325302"/>
                  </a:lnTo>
                  <a:lnTo>
                    <a:pt x="573564" y="332644"/>
                  </a:lnTo>
                  <a:lnTo>
                    <a:pt x="557204" y="332841"/>
                  </a:lnTo>
                  <a:cubicBezTo>
                    <a:pt x="552889" y="332841"/>
                    <a:pt x="548575" y="337873"/>
                    <a:pt x="545699" y="341470"/>
                  </a:cubicBezTo>
                  <a:cubicBezTo>
                    <a:pt x="495372" y="394672"/>
                    <a:pt x="445044" y="447877"/>
                    <a:pt x="394715" y="500362"/>
                  </a:cubicBezTo>
                  <a:cubicBezTo>
                    <a:pt x="391121" y="504676"/>
                    <a:pt x="383930" y="508271"/>
                    <a:pt x="378180" y="508271"/>
                  </a:cubicBezTo>
                  <a:cubicBezTo>
                    <a:pt x="254517" y="506832"/>
                    <a:pt x="130854" y="504676"/>
                    <a:pt x="7909" y="502518"/>
                  </a:cubicBezTo>
                  <a:cubicBezTo>
                    <a:pt x="6471" y="502518"/>
                    <a:pt x="4314" y="502518"/>
                    <a:pt x="0" y="501800"/>
                  </a:cubicBezTo>
                  <a:cubicBezTo>
                    <a:pt x="86996" y="426307"/>
                    <a:pt x="171833" y="352253"/>
                    <a:pt x="257391" y="277480"/>
                  </a:cubicBezTo>
                  <a:cubicBezTo>
                    <a:pt x="181900" y="201989"/>
                    <a:pt x="107128" y="127214"/>
                    <a:pt x="30917" y="51004"/>
                  </a:cubicBezTo>
                  <a:cubicBezTo>
                    <a:pt x="46014" y="51724"/>
                    <a:pt x="59675" y="52442"/>
                    <a:pt x="73335" y="53162"/>
                  </a:cubicBezTo>
                  <a:cubicBezTo>
                    <a:pt x="183338" y="59632"/>
                    <a:pt x="292622" y="66103"/>
                    <a:pt x="402624" y="73292"/>
                  </a:cubicBezTo>
                  <a:cubicBezTo>
                    <a:pt x="409095" y="74012"/>
                    <a:pt x="417723" y="78326"/>
                    <a:pt x="422036" y="84077"/>
                  </a:cubicBezTo>
                  <a:lnTo>
                    <a:pt x="543383" y="233975"/>
                  </a:lnTo>
                  <a:lnTo>
                    <a:pt x="2644515" y="233975"/>
                  </a:lnTo>
                  <a:close/>
                </a:path>
              </a:pathLst>
            </a:custGeom>
            <a:grpFill/>
            <a:ln w="3737" cap="flat">
              <a:noFill/>
              <a:prstDash val="solid"/>
              <a:miter/>
            </a:ln>
          </p:spPr>
          <p:txBody>
            <a:bodyPr wrap="square" rtlCol="0" anchor="ctr">
              <a:noAutofit/>
            </a:bodyPr>
            <a:lstStyle/>
            <a:p>
              <a:endParaRPr lang="en-US" dirty="0"/>
            </a:p>
          </p:txBody>
        </p:sp>
        <p:sp>
          <p:nvSpPr>
            <p:cNvPr id="35" name="Freeform: Shape 34">
              <a:extLst>
                <a:ext uri="{FF2B5EF4-FFF2-40B4-BE49-F238E27FC236}">
                  <a16:creationId xmlns="" xmlns:a16="http://schemas.microsoft.com/office/drawing/2014/main" id="{7180061E-22AA-4F86-90BA-D3FC6A070774}"/>
                </a:ext>
              </a:extLst>
            </p:cNvPr>
            <p:cNvSpPr/>
            <p:nvPr/>
          </p:nvSpPr>
          <p:spPr>
            <a:xfrm>
              <a:off x="1370890" y="2210492"/>
              <a:ext cx="1540016" cy="3484138"/>
            </a:xfrm>
            <a:custGeom>
              <a:avLst/>
              <a:gdLst>
                <a:gd name="connsiteX0" fmla="*/ 868498 w 1688569"/>
                <a:gd name="connsiteY0" fmla="*/ 574460 h 3484138"/>
                <a:gd name="connsiteX1" fmla="*/ 149528 w 1688569"/>
                <a:gd name="connsiteY1" fmla="*/ 1723377 h 3484138"/>
                <a:gd name="connsiteX2" fmla="*/ 257294 w 1688569"/>
                <a:gd name="connsiteY2" fmla="*/ 1726080 h 3484138"/>
                <a:gd name="connsiteX3" fmla="*/ 257294 w 1688569"/>
                <a:gd name="connsiteY3" fmla="*/ 1808934 h 3484138"/>
                <a:gd name="connsiteX4" fmla="*/ 162469 w 1688569"/>
                <a:gd name="connsiteY4" fmla="*/ 1808934 h 3484138"/>
                <a:gd name="connsiteX5" fmla="*/ 808824 w 1688569"/>
                <a:gd name="connsiteY5" fmla="*/ 2910399 h 3484138"/>
                <a:gd name="connsiteX6" fmla="*/ 897976 w 1688569"/>
                <a:gd name="connsiteY6" fmla="*/ 2798959 h 3484138"/>
                <a:gd name="connsiteX7" fmla="*/ 1118700 w 1688569"/>
                <a:gd name="connsiteY7" fmla="*/ 2519998 h 3484138"/>
                <a:gd name="connsiteX8" fmla="*/ 1250992 w 1688569"/>
                <a:gd name="connsiteY8" fmla="*/ 2194303 h 3484138"/>
                <a:gd name="connsiteX9" fmla="*/ 1221513 w 1688569"/>
                <a:gd name="connsiteY9" fmla="*/ 2005214 h 3484138"/>
                <a:gd name="connsiteX10" fmla="*/ 1199225 w 1688569"/>
                <a:gd name="connsiteY10" fmla="*/ 1987238 h 3484138"/>
                <a:gd name="connsiteX11" fmla="*/ 1046084 w 1688569"/>
                <a:gd name="connsiteY11" fmla="*/ 1841287 h 3484138"/>
                <a:gd name="connsiteX12" fmla="*/ 1028830 w 1688569"/>
                <a:gd name="connsiteY12" fmla="*/ 1828346 h 3484138"/>
                <a:gd name="connsiteX13" fmla="*/ 941471 w 1688569"/>
                <a:gd name="connsiteY13" fmla="*/ 1826141 h 3484138"/>
                <a:gd name="connsiteX14" fmla="*/ 941471 w 1688569"/>
                <a:gd name="connsiteY14" fmla="*/ 1743239 h 3484138"/>
                <a:gd name="connsiteX15" fmla="*/ 1038175 w 1688569"/>
                <a:gd name="connsiteY15" fmla="*/ 1745665 h 3484138"/>
                <a:gd name="connsiteX16" fmla="*/ 1203539 w 1688569"/>
                <a:gd name="connsiteY16" fmla="*/ 1574549 h 3484138"/>
                <a:gd name="connsiteX17" fmla="*/ 1211448 w 1688569"/>
                <a:gd name="connsiteY17" fmla="*/ 1553699 h 3484138"/>
                <a:gd name="connsiteX18" fmla="*/ 1271842 w 1688569"/>
                <a:gd name="connsiteY18" fmla="*/ 1373237 h 3484138"/>
                <a:gd name="connsiteX19" fmla="*/ 1242363 w 1688569"/>
                <a:gd name="connsiteY19" fmla="*/ 1174081 h 3484138"/>
                <a:gd name="connsiteX20" fmla="*/ 1068373 w 1688569"/>
                <a:gd name="connsiteY20" fmla="*/ 868518 h 3484138"/>
                <a:gd name="connsiteX21" fmla="*/ 1008698 w 1688569"/>
                <a:gd name="connsiteY21" fmla="*/ 796622 h 3484138"/>
                <a:gd name="connsiteX22" fmla="*/ 880721 w 1688569"/>
                <a:gd name="connsiteY22" fmla="*/ 594589 h 3484138"/>
                <a:gd name="connsiteX23" fmla="*/ 868498 w 1688569"/>
                <a:gd name="connsiteY23" fmla="*/ 574460 h 3484138"/>
                <a:gd name="connsiteX24" fmla="*/ 979220 w 1688569"/>
                <a:gd name="connsiteY24" fmla="*/ 0 h 3484138"/>
                <a:gd name="connsiteX25" fmla="*/ 1018045 w 1688569"/>
                <a:gd name="connsiteY25" fmla="*/ 0 h 3484138"/>
                <a:gd name="connsiteX26" fmla="*/ 1206416 w 1688569"/>
                <a:gd name="connsiteY26" fmla="*/ 189089 h 3484138"/>
                <a:gd name="connsiteX27" fmla="*/ 1146022 w 1688569"/>
                <a:gd name="connsiteY27" fmla="*/ 378898 h 3484138"/>
                <a:gd name="connsiteX28" fmla="*/ 1036019 w 1688569"/>
                <a:gd name="connsiteY28" fmla="*/ 405500 h 3484138"/>
                <a:gd name="connsiteX29" fmla="*/ 998633 w 1688569"/>
                <a:gd name="connsiteY29" fmla="*/ 405500 h 3484138"/>
                <a:gd name="connsiteX30" fmla="*/ 1011574 w 1688569"/>
                <a:gd name="connsiteY30" fmla="*/ 468770 h 3484138"/>
                <a:gd name="connsiteX31" fmla="*/ 1123014 w 1688569"/>
                <a:gd name="connsiteY31" fmla="*/ 631257 h 3484138"/>
                <a:gd name="connsiteX32" fmla="*/ 1237331 w 1688569"/>
                <a:gd name="connsiteY32" fmla="*/ 741979 h 3484138"/>
                <a:gd name="connsiteX33" fmla="*/ 1432172 w 1688569"/>
                <a:gd name="connsiteY33" fmla="*/ 972051 h 3484138"/>
                <a:gd name="connsiteX34" fmla="*/ 1477468 w 1688569"/>
                <a:gd name="connsiteY34" fmla="*/ 1023098 h 3484138"/>
                <a:gd name="connsiteX35" fmla="*/ 1554397 w 1688569"/>
                <a:gd name="connsiteY35" fmla="*/ 1244542 h 3484138"/>
                <a:gd name="connsiteX36" fmla="*/ 1491127 w 1688569"/>
                <a:gd name="connsiteY36" fmla="*/ 1440101 h 3484138"/>
                <a:gd name="connsiteX37" fmla="*/ 1359555 w 1688569"/>
                <a:gd name="connsiteY37" fmla="*/ 1600432 h 3484138"/>
                <a:gd name="connsiteX38" fmla="*/ 1460212 w 1688569"/>
                <a:gd name="connsiteY38" fmla="*/ 1755730 h 3484138"/>
                <a:gd name="connsiteX39" fmla="*/ 1688569 w 1688569"/>
                <a:gd name="connsiteY39" fmla="*/ 1761392 h 3484138"/>
                <a:gd name="connsiteX40" fmla="*/ 1688569 w 1688569"/>
                <a:gd name="connsiteY40" fmla="*/ 1845005 h 3484138"/>
                <a:gd name="connsiteX41" fmla="*/ 1626295 w 1688569"/>
                <a:gd name="connsiteY41" fmla="*/ 1843445 h 3484138"/>
                <a:gd name="connsiteX42" fmla="*/ 1465963 w 1688569"/>
                <a:gd name="connsiteY42" fmla="*/ 1839131 h 3484138"/>
                <a:gd name="connsiteX43" fmla="*/ 1450145 w 1688569"/>
                <a:gd name="connsiteY43" fmla="*/ 1849196 h 3484138"/>
                <a:gd name="connsiteX44" fmla="*/ 1378249 w 1688569"/>
                <a:gd name="connsiteY44" fmla="*/ 1949853 h 3484138"/>
                <a:gd name="connsiteX45" fmla="*/ 1390472 w 1688569"/>
                <a:gd name="connsiteY45" fmla="*/ 1962794 h 3484138"/>
                <a:gd name="connsiteX46" fmla="*/ 1506945 w 1688569"/>
                <a:gd name="connsiteY46" fmla="*/ 2166982 h 3484138"/>
                <a:gd name="connsiteX47" fmla="*/ 1442957 w 1688569"/>
                <a:gd name="connsiteY47" fmla="*/ 2467513 h 3484138"/>
                <a:gd name="connsiteX48" fmla="*/ 1360275 w 1688569"/>
                <a:gd name="connsiteY48" fmla="*/ 2552351 h 3484138"/>
                <a:gd name="connsiteX49" fmla="*/ 985690 w 1688569"/>
                <a:gd name="connsiteY49" fmla="*/ 2969354 h 3484138"/>
                <a:gd name="connsiteX50" fmla="*/ 875688 w 1688569"/>
                <a:gd name="connsiteY50" fmla="*/ 3118902 h 3484138"/>
                <a:gd name="connsiteX51" fmla="*/ 868498 w 1688569"/>
                <a:gd name="connsiteY51" fmla="*/ 3130405 h 3484138"/>
                <a:gd name="connsiteX52" fmla="*/ 920264 w 1688569"/>
                <a:gd name="connsiteY52" fmla="*/ 3108835 h 3484138"/>
                <a:gd name="connsiteX53" fmla="*/ 1006540 w 1688569"/>
                <a:gd name="connsiteY53" fmla="*/ 3093017 h 3484138"/>
                <a:gd name="connsiteX54" fmla="*/ 1103603 w 1688569"/>
                <a:gd name="connsiteY54" fmla="*/ 3154849 h 3484138"/>
                <a:gd name="connsiteX55" fmla="*/ 1109353 w 1688569"/>
                <a:gd name="connsiteY55" fmla="*/ 3348972 h 3484138"/>
                <a:gd name="connsiteX56" fmla="*/ 954775 w 1688569"/>
                <a:gd name="connsiteY56" fmla="*/ 3474074 h 3484138"/>
                <a:gd name="connsiteX57" fmla="*/ 918108 w 1688569"/>
                <a:gd name="connsiteY57" fmla="*/ 3482700 h 3484138"/>
                <a:gd name="connsiteX58" fmla="*/ 877845 w 1688569"/>
                <a:gd name="connsiteY58" fmla="*/ 3484138 h 3484138"/>
                <a:gd name="connsiteX59" fmla="*/ 804510 w 1688569"/>
                <a:gd name="connsiteY59" fmla="*/ 3458974 h 3484138"/>
                <a:gd name="connsiteX60" fmla="*/ 704573 w 1688569"/>
                <a:gd name="connsiteY60" fmla="*/ 3316617 h 3484138"/>
                <a:gd name="connsiteX61" fmla="*/ 739084 w 1688569"/>
                <a:gd name="connsiteY61" fmla="*/ 3041971 h 3484138"/>
                <a:gd name="connsiteX62" fmla="*/ 737646 w 1688569"/>
                <a:gd name="connsiteY62" fmla="*/ 3011774 h 3484138"/>
                <a:gd name="connsiteX63" fmla="*/ 43118 w 1688569"/>
                <a:gd name="connsiteY63" fmla="*/ 1831222 h 3484138"/>
                <a:gd name="connsiteX64" fmla="*/ 30177 w 1688569"/>
                <a:gd name="connsiteY64" fmla="*/ 1802464 h 3484138"/>
                <a:gd name="connsiteX65" fmla="*/ 0 w 1688569"/>
                <a:gd name="connsiteY65" fmla="*/ 1802827 h 3484138"/>
                <a:gd name="connsiteX66" fmla="*/ 0 w 1688569"/>
                <a:gd name="connsiteY66" fmla="*/ 1719062 h 3484138"/>
                <a:gd name="connsiteX67" fmla="*/ 36648 w 1688569"/>
                <a:gd name="connsiteY67" fmla="*/ 1719062 h 3484138"/>
                <a:gd name="connsiteX68" fmla="*/ 38086 w 1688569"/>
                <a:gd name="connsiteY68" fmla="*/ 1716186 h 3484138"/>
                <a:gd name="connsiteX69" fmla="*/ 61812 w 1688569"/>
                <a:gd name="connsiteY69" fmla="*/ 1651478 h 3484138"/>
                <a:gd name="connsiteX70" fmla="*/ 801634 w 1688569"/>
                <a:gd name="connsiteY70" fmla="*/ 468770 h 3484138"/>
                <a:gd name="connsiteX71" fmla="*/ 803792 w 1688569"/>
                <a:gd name="connsiteY71" fmla="*/ 445044 h 3484138"/>
                <a:gd name="connsiteX72" fmla="*/ 772157 w 1688569"/>
                <a:gd name="connsiteY72" fmla="*/ 170397 h 3484138"/>
                <a:gd name="connsiteX73" fmla="*/ 915232 w 1688569"/>
                <a:gd name="connsiteY73" fmla="*/ 19412 h 3484138"/>
                <a:gd name="connsiteX74" fmla="*/ 979220 w 1688569"/>
                <a:gd name="connsiteY74" fmla="*/ 0 h 3484138"/>
                <a:gd name="connsiteX0" fmla="*/ 868498 w 1688569"/>
                <a:gd name="connsiteY0" fmla="*/ 574460 h 3484138"/>
                <a:gd name="connsiteX1" fmla="*/ 149528 w 1688569"/>
                <a:gd name="connsiteY1" fmla="*/ 1723377 h 3484138"/>
                <a:gd name="connsiteX2" fmla="*/ 257294 w 1688569"/>
                <a:gd name="connsiteY2" fmla="*/ 1726080 h 3484138"/>
                <a:gd name="connsiteX3" fmla="*/ 257294 w 1688569"/>
                <a:gd name="connsiteY3" fmla="*/ 1808934 h 3484138"/>
                <a:gd name="connsiteX4" fmla="*/ 162469 w 1688569"/>
                <a:gd name="connsiteY4" fmla="*/ 1808934 h 3484138"/>
                <a:gd name="connsiteX5" fmla="*/ 808824 w 1688569"/>
                <a:gd name="connsiteY5" fmla="*/ 2910399 h 3484138"/>
                <a:gd name="connsiteX6" fmla="*/ 897976 w 1688569"/>
                <a:gd name="connsiteY6" fmla="*/ 2798959 h 3484138"/>
                <a:gd name="connsiteX7" fmla="*/ 1118700 w 1688569"/>
                <a:gd name="connsiteY7" fmla="*/ 2519998 h 3484138"/>
                <a:gd name="connsiteX8" fmla="*/ 1250992 w 1688569"/>
                <a:gd name="connsiteY8" fmla="*/ 2194303 h 3484138"/>
                <a:gd name="connsiteX9" fmla="*/ 1221513 w 1688569"/>
                <a:gd name="connsiteY9" fmla="*/ 2005214 h 3484138"/>
                <a:gd name="connsiteX10" fmla="*/ 1199225 w 1688569"/>
                <a:gd name="connsiteY10" fmla="*/ 1987238 h 3484138"/>
                <a:gd name="connsiteX11" fmla="*/ 1046084 w 1688569"/>
                <a:gd name="connsiteY11" fmla="*/ 1841287 h 3484138"/>
                <a:gd name="connsiteX12" fmla="*/ 1028830 w 1688569"/>
                <a:gd name="connsiteY12" fmla="*/ 1828346 h 3484138"/>
                <a:gd name="connsiteX13" fmla="*/ 941471 w 1688569"/>
                <a:gd name="connsiteY13" fmla="*/ 1826141 h 3484138"/>
                <a:gd name="connsiteX14" fmla="*/ 941471 w 1688569"/>
                <a:gd name="connsiteY14" fmla="*/ 1743239 h 3484138"/>
                <a:gd name="connsiteX15" fmla="*/ 1038175 w 1688569"/>
                <a:gd name="connsiteY15" fmla="*/ 1745665 h 3484138"/>
                <a:gd name="connsiteX16" fmla="*/ 1203539 w 1688569"/>
                <a:gd name="connsiteY16" fmla="*/ 1574549 h 3484138"/>
                <a:gd name="connsiteX17" fmla="*/ 1211448 w 1688569"/>
                <a:gd name="connsiteY17" fmla="*/ 1553699 h 3484138"/>
                <a:gd name="connsiteX18" fmla="*/ 1271842 w 1688569"/>
                <a:gd name="connsiteY18" fmla="*/ 1373237 h 3484138"/>
                <a:gd name="connsiteX19" fmla="*/ 1242363 w 1688569"/>
                <a:gd name="connsiteY19" fmla="*/ 1174081 h 3484138"/>
                <a:gd name="connsiteX20" fmla="*/ 1068373 w 1688569"/>
                <a:gd name="connsiteY20" fmla="*/ 868518 h 3484138"/>
                <a:gd name="connsiteX21" fmla="*/ 1008698 w 1688569"/>
                <a:gd name="connsiteY21" fmla="*/ 796622 h 3484138"/>
                <a:gd name="connsiteX22" fmla="*/ 880721 w 1688569"/>
                <a:gd name="connsiteY22" fmla="*/ 594589 h 3484138"/>
                <a:gd name="connsiteX23" fmla="*/ 868498 w 1688569"/>
                <a:gd name="connsiteY23" fmla="*/ 574460 h 3484138"/>
                <a:gd name="connsiteX24" fmla="*/ 979220 w 1688569"/>
                <a:gd name="connsiteY24" fmla="*/ 0 h 3484138"/>
                <a:gd name="connsiteX25" fmla="*/ 1018045 w 1688569"/>
                <a:gd name="connsiteY25" fmla="*/ 0 h 3484138"/>
                <a:gd name="connsiteX26" fmla="*/ 1206416 w 1688569"/>
                <a:gd name="connsiteY26" fmla="*/ 189089 h 3484138"/>
                <a:gd name="connsiteX27" fmla="*/ 1146022 w 1688569"/>
                <a:gd name="connsiteY27" fmla="*/ 378898 h 3484138"/>
                <a:gd name="connsiteX28" fmla="*/ 1036019 w 1688569"/>
                <a:gd name="connsiteY28" fmla="*/ 405500 h 3484138"/>
                <a:gd name="connsiteX29" fmla="*/ 998633 w 1688569"/>
                <a:gd name="connsiteY29" fmla="*/ 405500 h 3484138"/>
                <a:gd name="connsiteX30" fmla="*/ 1011574 w 1688569"/>
                <a:gd name="connsiteY30" fmla="*/ 468770 h 3484138"/>
                <a:gd name="connsiteX31" fmla="*/ 1123014 w 1688569"/>
                <a:gd name="connsiteY31" fmla="*/ 631257 h 3484138"/>
                <a:gd name="connsiteX32" fmla="*/ 1237331 w 1688569"/>
                <a:gd name="connsiteY32" fmla="*/ 741979 h 3484138"/>
                <a:gd name="connsiteX33" fmla="*/ 1432172 w 1688569"/>
                <a:gd name="connsiteY33" fmla="*/ 972051 h 3484138"/>
                <a:gd name="connsiteX34" fmla="*/ 1477468 w 1688569"/>
                <a:gd name="connsiteY34" fmla="*/ 1023098 h 3484138"/>
                <a:gd name="connsiteX35" fmla="*/ 1554397 w 1688569"/>
                <a:gd name="connsiteY35" fmla="*/ 1244542 h 3484138"/>
                <a:gd name="connsiteX36" fmla="*/ 1491127 w 1688569"/>
                <a:gd name="connsiteY36" fmla="*/ 1440101 h 3484138"/>
                <a:gd name="connsiteX37" fmla="*/ 1359555 w 1688569"/>
                <a:gd name="connsiteY37" fmla="*/ 1600432 h 3484138"/>
                <a:gd name="connsiteX38" fmla="*/ 1460212 w 1688569"/>
                <a:gd name="connsiteY38" fmla="*/ 1755730 h 3484138"/>
                <a:gd name="connsiteX39" fmla="*/ 1688569 w 1688569"/>
                <a:gd name="connsiteY39" fmla="*/ 1761392 h 3484138"/>
                <a:gd name="connsiteX40" fmla="*/ 1626295 w 1688569"/>
                <a:gd name="connsiteY40" fmla="*/ 1843445 h 3484138"/>
                <a:gd name="connsiteX41" fmla="*/ 1465963 w 1688569"/>
                <a:gd name="connsiteY41" fmla="*/ 1839131 h 3484138"/>
                <a:gd name="connsiteX42" fmla="*/ 1450145 w 1688569"/>
                <a:gd name="connsiteY42" fmla="*/ 1849196 h 3484138"/>
                <a:gd name="connsiteX43" fmla="*/ 1378249 w 1688569"/>
                <a:gd name="connsiteY43" fmla="*/ 1949853 h 3484138"/>
                <a:gd name="connsiteX44" fmla="*/ 1390472 w 1688569"/>
                <a:gd name="connsiteY44" fmla="*/ 1962794 h 3484138"/>
                <a:gd name="connsiteX45" fmla="*/ 1506945 w 1688569"/>
                <a:gd name="connsiteY45" fmla="*/ 2166982 h 3484138"/>
                <a:gd name="connsiteX46" fmla="*/ 1442957 w 1688569"/>
                <a:gd name="connsiteY46" fmla="*/ 2467513 h 3484138"/>
                <a:gd name="connsiteX47" fmla="*/ 1360275 w 1688569"/>
                <a:gd name="connsiteY47" fmla="*/ 2552351 h 3484138"/>
                <a:gd name="connsiteX48" fmla="*/ 985690 w 1688569"/>
                <a:gd name="connsiteY48" fmla="*/ 2969354 h 3484138"/>
                <a:gd name="connsiteX49" fmla="*/ 875688 w 1688569"/>
                <a:gd name="connsiteY49" fmla="*/ 3118902 h 3484138"/>
                <a:gd name="connsiteX50" fmla="*/ 868498 w 1688569"/>
                <a:gd name="connsiteY50" fmla="*/ 3130405 h 3484138"/>
                <a:gd name="connsiteX51" fmla="*/ 920264 w 1688569"/>
                <a:gd name="connsiteY51" fmla="*/ 3108835 h 3484138"/>
                <a:gd name="connsiteX52" fmla="*/ 1006540 w 1688569"/>
                <a:gd name="connsiteY52" fmla="*/ 3093017 h 3484138"/>
                <a:gd name="connsiteX53" fmla="*/ 1103603 w 1688569"/>
                <a:gd name="connsiteY53" fmla="*/ 3154849 h 3484138"/>
                <a:gd name="connsiteX54" fmla="*/ 1109353 w 1688569"/>
                <a:gd name="connsiteY54" fmla="*/ 3348972 h 3484138"/>
                <a:gd name="connsiteX55" fmla="*/ 954775 w 1688569"/>
                <a:gd name="connsiteY55" fmla="*/ 3474074 h 3484138"/>
                <a:gd name="connsiteX56" fmla="*/ 918108 w 1688569"/>
                <a:gd name="connsiteY56" fmla="*/ 3482700 h 3484138"/>
                <a:gd name="connsiteX57" fmla="*/ 877845 w 1688569"/>
                <a:gd name="connsiteY57" fmla="*/ 3484138 h 3484138"/>
                <a:gd name="connsiteX58" fmla="*/ 804510 w 1688569"/>
                <a:gd name="connsiteY58" fmla="*/ 3458974 h 3484138"/>
                <a:gd name="connsiteX59" fmla="*/ 704573 w 1688569"/>
                <a:gd name="connsiteY59" fmla="*/ 3316617 h 3484138"/>
                <a:gd name="connsiteX60" fmla="*/ 739084 w 1688569"/>
                <a:gd name="connsiteY60" fmla="*/ 3041971 h 3484138"/>
                <a:gd name="connsiteX61" fmla="*/ 737646 w 1688569"/>
                <a:gd name="connsiteY61" fmla="*/ 3011774 h 3484138"/>
                <a:gd name="connsiteX62" fmla="*/ 43118 w 1688569"/>
                <a:gd name="connsiteY62" fmla="*/ 1831222 h 3484138"/>
                <a:gd name="connsiteX63" fmla="*/ 30177 w 1688569"/>
                <a:gd name="connsiteY63" fmla="*/ 1802464 h 3484138"/>
                <a:gd name="connsiteX64" fmla="*/ 0 w 1688569"/>
                <a:gd name="connsiteY64" fmla="*/ 1802827 h 3484138"/>
                <a:gd name="connsiteX65" fmla="*/ 0 w 1688569"/>
                <a:gd name="connsiteY65" fmla="*/ 1719062 h 3484138"/>
                <a:gd name="connsiteX66" fmla="*/ 36648 w 1688569"/>
                <a:gd name="connsiteY66" fmla="*/ 1719062 h 3484138"/>
                <a:gd name="connsiteX67" fmla="*/ 38086 w 1688569"/>
                <a:gd name="connsiteY67" fmla="*/ 1716186 h 3484138"/>
                <a:gd name="connsiteX68" fmla="*/ 61812 w 1688569"/>
                <a:gd name="connsiteY68" fmla="*/ 1651478 h 3484138"/>
                <a:gd name="connsiteX69" fmla="*/ 801634 w 1688569"/>
                <a:gd name="connsiteY69" fmla="*/ 468770 h 3484138"/>
                <a:gd name="connsiteX70" fmla="*/ 803792 w 1688569"/>
                <a:gd name="connsiteY70" fmla="*/ 445044 h 3484138"/>
                <a:gd name="connsiteX71" fmla="*/ 772157 w 1688569"/>
                <a:gd name="connsiteY71" fmla="*/ 170397 h 3484138"/>
                <a:gd name="connsiteX72" fmla="*/ 915232 w 1688569"/>
                <a:gd name="connsiteY72" fmla="*/ 19412 h 3484138"/>
                <a:gd name="connsiteX73" fmla="*/ 979220 w 1688569"/>
                <a:gd name="connsiteY73" fmla="*/ 0 h 3484138"/>
                <a:gd name="connsiteX0" fmla="*/ 868498 w 1626295"/>
                <a:gd name="connsiteY0" fmla="*/ 574460 h 3484138"/>
                <a:gd name="connsiteX1" fmla="*/ 149528 w 1626295"/>
                <a:gd name="connsiteY1" fmla="*/ 1723377 h 3484138"/>
                <a:gd name="connsiteX2" fmla="*/ 257294 w 1626295"/>
                <a:gd name="connsiteY2" fmla="*/ 1726080 h 3484138"/>
                <a:gd name="connsiteX3" fmla="*/ 257294 w 1626295"/>
                <a:gd name="connsiteY3" fmla="*/ 1808934 h 3484138"/>
                <a:gd name="connsiteX4" fmla="*/ 162469 w 1626295"/>
                <a:gd name="connsiteY4" fmla="*/ 1808934 h 3484138"/>
                <a:gd name="connsiteX5" fmla="*/ 808824 w 1626295"/>
                <a:gd name="connsiteY5" fmla="*/ 2910399 h 3484138"/>
                <a:gd name="connsiteX6" fmla="*/ 897976 w 1626295"/>
                <a:gd name="connsiteY6" fmla="*/ 2798959 h 3484138"/>
                <a:gd name="connsiteX7" fmla="*/ 1118700 w 1626295"/>
                <a:gd name="connsiteY7" fmla="*/ 2519998 h 3484138"/>
                <a:gd name="connsiteX8" fmla="*/ 1250992 w 1626295"/>
                <a:gd name="connsiteY8" fmla="*/ 2194303 h 3484138"/>
                <a:gd name="connsiteX9" fmla="*/ 1221513 w 1626295"/>
                <a:gd name="connsiteY9" fmla="*/ 2005214 h 3484138"/>
                <a:gd name="connsiteX10" fmla="*/ 1199225 w 1626295"/>
                <a:gd name="connsiteY10" fmla="*/ 1987238 h 3484138"/>
                <a:gd name="connsiteX11" fmla="*/ 1046084 w 1626295"/>
                <a:gd name="connsiteY11" fmla="*/ 1841287 h 3484138"/>
                <a:gd name="connsiteX12" fmla="*/ 1028830 w 1626295"/>
                <a:gd name="connsiteY12" fmla="*/ 1828346 h 3484138"/>
                <a:gd name="connsiteX13" fmla="*/ 941471 w 1626295"/>
                <a:gd name="connsiteY13" fmla="*/ 1826141 h 3484138"/>
                <a:gd name="connsiteX14" fmla="*/ 941471 w 1626295"/>
                <a:gd name="connsiteY14" fmla="*/ 1743239 h 3484138"/>
                <a:gd name="connsiteX15" fmla="*/ 1038175 w 1626295"/>
                <a:gd name="connsiteY15" fmla="*/ 1745665 h 3484138"/>
                <a:gd name="connsiteX16" fmla="*/ 1203539 w 1626295"/>
                <a:gd name="connsiteY16" fmla="*/ 1574549 h 3484138"/>
                <a:gd name="connsiteX17" fmla="*/ 1211448 w 1626295"/>
                <a:gd name="connsiteY17" fmla="*/ 1553699 h 3484138"/>
                <a:gd name="connsiteX18" fmla="*/ 1271842 w 1626295"/>
                <a:gd name="connsiteY18" fmla="*/ 1373237 h 3484138"/>
                <a:gd name="connsiteX19" fmla="*/ 1242363 w 1626295"/>
                <a:gd name="connsiteY19" fmla="*/ 1174081 h 3484138"/>
                <a:gd name="connsiteX20" fmla="*/ 1068373 w 1626295"/>
                <a:gd name="connsiteY20" fmla="*/ 868518 h 3484138"/>
                <a:gd name="connsiteX21" fmla="*/ 1008698 w 1626295"/>
                <a:gd name="connsiteY21" fmla="*/ 796622 h 3484138"/>
                <a:gd name="connsiteX22" fmla="*/ 880721 w 1626295"/>
                <a:gd name="connsiteY22" fmla="*/ 594589 h 3484138"/>
                <a:gd name="connsiteX23" fmla="*/ 868498 w 1626295"/>
                <a:gd name="connsiteY23" fmla="*/ 574460 h 3484138"/>
                <a:gd name="connsiteX24" fmla="*/ 979220 w 1626295"/>
                <a:gd name="connsiteY24" fmla="*/ 0 h 3484138"/>
                <a:gd name="connsiteX25" fmla="*/ 1018045 w 1626295"/>
                <a:gd name="connsiteY25" fmla="*/ 0 h 3484138"/>
                <a:gd name="connsiteX26" fmla="*/ 1206416 w 1626295"/>
                <a:gd name="connsiteY26" fmla="*/ 189089 h 3484138"/>
                <a:gd name="connsiteX27" fmla="*/ 1146022 w 1626295"/>
                <a:gd name="connsiteY27" fmla="*/ 378898 h 3484138"/>
                <a:gd name="connsiteX28" fmla="*/ 1036019 w 1626295"/>
                <a:gd name="connsiteY28" fmla="*/ 405500 h 3484138"/>
                <a:gd name="connsiteX29" fmla="*/ 998633 w 1626295"/>
                <a:gd name="connsiteY29" fmla="*/ 405500 h 3484138"/>
                <a:gd name="connsiteX30" fmla="*/ 1011574 w 1626295"/>
                <a:gd name="connsiteY30" fmla="*/ 468770 h 3484138"/>
                <a:gd name="connsiteX31" fmla="*/ 1123014 w 1626295"/>
                <a:gd name="connsiteY31" fmla="*/ 631257 h 3484138"/>
                <a:gd name="connsiteX32" fmla="*/ 1237331 w 1626295"/>
                <a:gd name="connsiteY32" fmla="*/ 741979 h 3484138"/>
                <a:gd name="connsiteX33" fmla="*/ 1432172 w 1626295"/>
                <a:gd name="connsiteY33" fmla="*/ 972051 h 3484138"/>
                <a:gd name="connsiteX34" fmla="*/ 1477468 w 1626295"/>
                <a:gd name="connsiteY34" fmla="*/ 1023098 h 3484138"/>
                <a:gd name="connsiteX35" fmla="*/ 1554397 w 1626295"/>
                <a:gd name="connsiteY35" fmla="*/ 1244542 h 3484138"/>
                <a:gd name="connsiteX36" fmla="*/ 1491127 w 1626295"/>
                <a:gd name="connsiteY36" fmla="*/ 1440101 h 3484138"/>
                <a:gd name="connsiteX37" fmla="*/ 1359555 w 1626295"/>
                <a:gd name="connsiteY37" fmla="*/ 1600432 h 3484138"/>
                <a:gd name="connsiteX38" fmla="*/ 1460212 w 1626295"/>
                <a:gd name="connsiteY38" fmla="*/ 1755730 h 3484138"/>
                <a:gd name="connsiteX39" fmla="*/ 1626295 w 1626295"/>
                <a:gd name="connsiteY39" fmla="*/ 1843445 h 3484138"/>
                <a:gd name="connsiteX40" fmla="*/ 1465963 w 1626295"/>
                <a:gd name="connsiteY40" fmla="*/ 1839131 h 3484138"/>
                <a:gd name="connsiteX41" fmla="*/ 1450145 w 1626295"/>
                <a:gd name="connsiteY41" fmla="*/ 1849196 h 3484138"/>
                <a:gd name="connsiteX42" fmla="*/ 1378249 w 1626295"/>
                <a:gd name="connsiteY42" fmla="*/ 1949853 h 3484138"/>
                <a:gd name="connsiteX43" fmla="*/ 1390472 w 1626295"/>
                <a:gd name="connsiteY43" fmla="*/ 1962794 h 3484138"/>
                <a:gd name="connsiteX44" fmla="*/ 1506945 w 1626295"/>
                <a:gd name="connsiteY44" fmla="*/ 2166982 h 3484138"/>
                <a:gd name="connsiteX45" fmla="*/ 1442957 w 1626295"/>
                <a:gd name="connsiteY45" fmla="*/ 2467513 h 3484138"/>
                <a:gd name="connsiteX46" fmla="*/ 1360275 w 1626295"/>
                <a:gd name="connsiteY46" fmla="*/ 2552351 h 3484138"/>
                <a:gd name="connsiteX47" fmla="*/ 985690 w 1626295"/>
                <a:gd name="connsiteY47" fmla="*/ 2969354 h 3484138"/>
                <a:gd name="connsiteX48" fmla="*/ 875688 w 1626295"/>
                <a:gd name="connsiteY48" fmla="*/ 3118902 h 3484138"/>
                <a:gd name="connsiteX49" fmla="*/ 868498 w 1626295"/>
                <a:gd name="connsiteY49" fmla="*/ 3130405 h 3484138"/>
                <a:gd name="connsiteX50" fmla="*/ 920264 w 1626295"/>
                <a:gd name="connsiteY50" fmla="*/ 3108835 h 3484138"/>
                <a:gd name="connsiteX51" fmla="*/ 1006540 w 1626295"/>
                <a:gd name="connsiteY51" fmla="*/ 3093017 h 3484138"/>
                <a:gd name="connsiteX52" fmla="*/ 1103603 w 1626295"/>
                <a:gd name="connsiteY52" fmla="*/ 3154849 h 3484138"/>
                <a:gd name="connsiteX53" fmla="*/ 1109353 w 1626295"/>
                <a:gd name="connsiteY53" fmla="*/ 3348972 h 3484138"/>
                <a:gd name="connsiteX54" fmla="*/ 954775 w 1626295"/>
                <a:gd name="connsiteY54" fmla="*/ 3474074 h 3484138"/>
                <a:gd name="connsiteX55" fmla="*/ 918108 w 1626295"/>
                <a:gd name="connsiteY55" fmla="*/ 3482700 h 3484138"/>
                <a:gd name="connsiteX56" fmla="*/ 877845 w 1626295"/>
                <a:gd name="connsiteY56" fmla="*/ 3484138 h 3484138"/>
                <a:gd name="connsiteX57" fmla="*/ 804510 w 1626295"/>
                <a:gd name="connsiteY57" fmla="*/ 3458974 h 3484138"/>
                <a:gd name="connsiteX58" fmla="*/ 704573 w 1626295"/>
                <a:gd name="connsiteY58" fmla="*/ 3316617 h 3484138"/>
                <a:gd name="connsiteX59" fmla="*/ 739084 w 1626295"/>
                <a:gd name="connsiteY59" fmla="*/ 3041971 h 3484138"/>
                <a:gd name="connsiteX60" fmla="*/ 737646 w 1626295"/>
                <a:gd name="connsiteY60" fmla="*/ 3011774 h 3484138"/>
                <a:gd name="connsiteX61" fmla="*/ 43118 w 1626295"/>
                <a:gd name="connsiteY61" fmla="*/ 1831222 h 3484138"/>
                <a:gd name="connsiteX62" fmla="*/ 30177 w 1626295"/>
                <a:gd name="connsiteY62" fmla="*/ 1802464 h 3484138"/>
                <a:gd name="connsiteX63" fmla="*/ 0 w 1626295"/>
                <a:gd name="connsiteY63" fmla="*/ 1802827 h 3484138"/>
                <a:gd name="connsiteX64" fmla="*/ 0 w 1626295"/>
                <a:gd name="connsiteY64" fmla="*/ 1719062 h 3484138"/>
                <a:gd name="connsiteX65" fmla="*/ 36648 w 1626295"/>
                <a:gd name="connsiteY65" fmla="*/ 1719062 h 3484138"/>
                <a:gd name="connsiteX66" fmla="*/ 38086 w 1626295"/>
                <a:gd name="connsiteY66" fmla="*/ 1716186 h 3484138"/>
                <a:gd name="connsiteX67" fmla="*/ 61812 w 1626295"/>
                <a:gd name="connsiteY67" fmla="*/ 1651478 h 3484138"/>
                <a:gd name="connsiteX68" fmla="*/ 801634 w 1626295"/>
                <a:gd name="connsiteY68" fmla="*/ 468770 h 3484138"/>
                <a:gd name="connsiteX69" fmla="*/ 803792 w 1626295"/>
                <a:gd name="connsiteY69" fmla="*/ 445044 h 3484138"/>
                <a:gd name="connsiteX70" fmla="*/ 772157 w 1626295"/>
                <a:gd name="connsiteY70" fmla="*/ 170397 h 3484138"/>
                <a:gd name="connsiteX71" fmla="*/ 915232 w 1626295"/>
                <a:gd name="connsiteY71" fmla="*/ 19412 h 3484138"/>
                <a:gd name="connsiteX72" fmla="*/ 979220 w 1626295"/>
                <a:gd name="connsiteY72" fmla="*/ 0 h 3484138"/>
                <a:gd name="connsiteX0" fmla="*/ 868498 w 1554821"/>
                <a:gd name="connsiteY0" fmla="*/ 574460 h 3484138"/>
                <a:gd name="connsiteX1" fmla="*/ 149528 w 1554821"/>
                <a:gd name="connsiteY1" fmla="*/ 1723377 h 3484138"/>
                <a:gd name="connsiteX2" fmla="*/ 257294 w 1554821"/>
                <a:gd name="connsiteY2" fmla="*/ 1726080 h 3484138"/>
                <a:gd name="connsiteX3" fmla="*/ 257294 w 1554821"/>
                <a:gd name="connsiteY3" fmla="*/ 1808934 h 3484138"/>
                <a:gd name="connsiteX4" fmla="*/ 162469 w 1554821"/>
                <a:gd name="connsiteY4" fmla="*/ 1808934 h 3484138"/>
                <a:gd name="connsiteX5" fmla="*/ 808824 w 1554821"/>
                <a:gd name="connsiteY5" fmla="*/ 2910399 h 3484138"/>
                <a:gd name="connsiteX6" fmla="*/ 897976 w 1554821"/>
                <a:gd name="connsiteY6" fmla="*/ 2798959 h 3484138"/>
                <a:gd name="connsiteX7" fmla="*/ 1118700 w 1554821"/>
                <a:gd name="connsiteY7" fmla="*/ 2519998 h 3484138"/>
                <a:gd name="connsiteX8" fmla="*/ 1250992 w 1554821"/>
                <a:gd name="connsiteY8" fmla="*/ 2194303 h 3484138"/>
                <a:gd name="connsiteX9" fmla="*/ 1221513 w 1554821"/>
                <a:gd name="connsiteY9" fmla="*/ 2005214 h 3484138"/>
                <a:gd name="connsiteX10" fmla="*/ 1199225 w 1554821"/>
                <a:gd name="connsiteY10" fmla="*/ 1987238 h 3484138"/>
                <a:gd name="connsiteX11" fmla="*/ 1046084 w 1554821"/>
                <a:gd name="connsiteY11" fmla="*/ 1841287 h 3484138"/>
                <a:gd name="connsiteX12" fmla="*/ 1028830 w 1554821"/>
                <a:gd name="connsiteY12" fmla="*/ 1828346 h 3484138"/>
                <a:gd name="connsiteX13" fmla="*/ 941471 w 1554821"/>
                <a:gd name="connsiteY13" fmla="*/ 1826141 h 3484138"/>
                <a:gd name="connsiteX14" fmla="*/ 941471 w 1554821"/>
                <a:gd name="connsiteY14" fmla="*/ 1743239 h 3484138"/>
                <a:gd name="connsiteX15" fmla="*/ 1038175 w 1554821"/>
                <a:gd name="connsiteY15" fmla="*/ 1745665 h 3484138"/>
                <a:gd name="connsiteX16" fmla="*/ 1203539 w 1554821"/>
                <a:gd name="connsiteY16" fmla="*/ 1574549 h 3484138"/>
                <a:gd name="connsiteX17" fmla="*/ 1211448 w 1554821"/>
                <a:gd name="connsiteY17" fmla="*/ 1553699 h 3484138"/>
                <a:gd name="connsiteX18" fmla="*/ 1271842 w 1554821"/>
                <a:gd name="connsiteY18" fmla="*/ 1373237 h 3484138"/>
                <a:gd name="connsiteX19" fmla="*/ 1242363 w 1554821"/>
                <a:gd name="connsiteY19" fmla="*/ 1174081 h 3484138"/>
                <a:gd name="connsiteX20" fmla="*/ 1068373 w 1554821"/>
                <a:gd name="connsiteY20" fmla="*/ 868518 h 3484138"/>
                <a:gd name="connsiteX21" fmla="*/ 1008698 w 1554821"/>
                <a:gd name="connsiteY21" fmla="*/ 796622 h 3484138"/>
                <a:gd name="connsiteX22" fmla="*/ 880721 w 1554821"/>
                <a:gd name="connsiteY22" fmla="*/ 594589 h 3484138"/>
                <a:gd name="connsiteX23" fmla="*/ 868498 w 1554821"/>
                <a:gd name="connsiteY23" fmla="*/ 574460 h 3484138"/>
                <a:gd name="connsiteX24" fmla="*/ 979220 w 1554821"/>
                <a:gd name="connsiteY24" fmla="*/ 0 h 3484138"/>
                <a:gd name="connsiteX25" fmla="*/ 1018045 w 1554821"/>
                <a:gd name="connsiteY25" fmla="*/ 0 h 3484138"/>
                <a:gd name="connsiteX26" fmla="*/ 1206416 w 1554821"/>
                <a:gd name="connsiteY26" fmla="*/ 189089 h 3484138"/>
                <a:gd name="connsiteX27" fmla="*/ 1146022 w 1554821"/>
                <a:gd name="connsiteY27" fmla="*/ 378898 h 3484138"/>
                <a:gd name="connsiteX28" fmla="*/ 1036019 w 1554821"/>
                <a:gd name="connsiteY28" fmla="*/ 405500 h 3484138"/>
                <a:gd name="connsiteX29" fmla="*/ 998633 w 1554821"/>
                <a:gd name="connsiteY29" fmla="*/ 405500 h 3484138"/>
                <a:gd name="connsiteX30" fmla="*/ 1011574 w 1554821"/>
                <a:gd name="connsiteY30" fmla="*/ 468770 h 3484138"/>
                <a:gd name="connsiteX31" fmla="*/ 1123014 w 1554821"/>
                <a:gd name="connsiteY31" fmla="*/ 631257 h 3484138"/>
                <a:gd name="connsiteX32" fmla="*/ 1237331 w 1554821"/>
                <a:gd name="connsiteY32" fmla="*/ 741979 h 3484138"/>
                <a:gd name="connsiteX33" fmla="*/ 1432172 w 1554821"/>
                <a:gd name="connsiteY33" fmla="*/ 972051 h 3484138"/>
                <a:gd name="connsiteX34" fmla="*/ 1477468 w 1554821"/>
                <a:gd name="connsiteY34" fmla="*/ 1023098 h 3484138"/>
                <a:gd name="connsiteX35" fmla="*/ 1554397 w 1554821"/>
                <a:gd name="connsiteY35" fmla="*/ 1244542 h 3484138"/>
                <a:gd name="connsiteX36" fmla="*/ 1491127 w 1554821"/>
                <a:gd name="connsiteY36" fmla="*/ 1440101 h 3484138"/>
                <a:gd name="connsiteX37" fmla="*/ 1359555 w 1554821"/>
                <a:gd name="connsiteY37" fmla="*/ 1600432 h 3484138"/>
                <a:gd name="connsiteX38" fmla="*/ 1460212 w 1554821"/>
                <a:gd name="connsiteY38" fmla="*/ 1755730 h 3484138"/>
                <a:gd name="connsiteX39" fmla="*/ 1465963 w 1554821"/>
                <a:gd name="connsiteY39" fmla="*/ 1839131 h 3484138"/>
                <a:gd name="connsiteX40" fmla="*/ 1450145 w 1554821"/>
                <a:gd name="connsiteY40" fmla="*/ 1849196 h 3484138"/>
                <a:gd name="connsiteX41" fmla="*/ 1378249 w 1554821"/>
                <a:gd name="connsiteY41" fmla="*/ 1949853 h 3484138"/>
                <a:gd name="connsiteX42" fmla="*/ 1390472 w 1554821"/>
                <a:gd name="connsiteY42" fmla="*/ 1962794 h 3484138"/>
                <a:gd name="connsiteX43" fmla="*/ 1506945 w 1554821"/>
                <a:gd name="connsiteY43" fmla="*/ 2166982 h 3484138"/>
                <a:gd name="connsiteX44" fmla="*/ 1442957 w 1554821"/>
                <a:gd name="connsiteY44" fmla="*/ 2467513 h 3484138"/>
                <a:gd name="connsiteX45" fmla="*/ 1360275 w 1554821"/>
                <a:gd name="connsiteY45" fmla="*/ 2552351 h 3484138"/>
                <a:gd name="connsiteX46" fmla="*/ 985690 w 1554821"/>
                <a:gd name="connsiteY46" fmla="*/ 2969354 h 3484138"/>
                <a:gd name="connsiteX47" fmla="*/ 875688 w 1554821"/>
                <a:gd name="connsiteY47" fmla="*/ 3118902 h 3484138"/>
                <a:gd name="connsiteX48" fmla="*/ 868498 w 1554821"/>
                <a:gd name="connsiteY48" fmla="*/ 3130405 h 3484138"/>
                <a:gd name="connsiteX49" fmla="*/ 920264 w 1554821"/>
                <a:gd name="connsiteY49" fmla="*/ 3108835 h 3484138"/>
                <a:gd name="connsiteX50" fmla="*/ 1006540 w 1554821"/>
                <a:gd name="connsiteY50" fmla="*/ 3093017 h 3484138"/>
                <a:gd name="connsiteX51" fmla="*/ 1103603 w 1554821"/>
                <a:gd name="connsiteY51" fmla="*/ 3154849 h 3484138"/>
                <a:gd name="connsiteX52" fmla="*/ 1109353 w 1554821"/>
                <a:gd name="connsiteY52" fmla="*/ 3348972 h 3484138"/>
                <a:gd name="connsiteX53" fmla="*/ 954775 w 1554821"/>
                <a:gd name="connsiteY53" fmla="*/ 3474074 h 3484138"/>
                <a:gd name="connsiteX54" fmla="*/ 918108 w 1554821"/>
                <a:gd name="connsiteY54" fmla="*/ 3482700 h 3484138"/>
                <a:gd name="connsiteX55" fmla="*/ 877845 w 1554821"/>
                <a:gd name="connsiteY55" fmla="*/ 3484138 h 3484138"/>
                <a:gd name="connsiteX56" fmla="*/ 804510 w 1554821"/>
                <a:gd name="connsiteY56" fmla="*/ 3458974 h 3484138"/>
                <a:gd name="connsiteX57" fmla="*/ 704573 w 1554821"/>
                <a:gd name="connsiteY57" fmla="*/ 3316617 h 3484138"/>
                <a:gd name="connsiteX58" fmla="*/ 739084 w 1554821"/>
                <a:gd name="connsiteY58" fmla="*/ 3041971 h 3484138"/>
                <a:gd name="connsiteX59" fmla="*/ 737646 w 1554821"/>
                <a:gd name="connsiteY59" fmla="*/ 3011774 h 3484138"/>
                <a:gd name="connsiteX60" fmla="*/ 43118 w 1554821"/>
                <a:gd name="connsiteY60" fmla="*/ 1831222 h 3484138"/>
                <a:gd name="connsiteX61" fmla="*/ 30177 w 1554821"/>
                <a:gd name="connsiteY61" fmla="*/ 1802464 h 3484138"/>
                <a:gd name="connsiteX62" fmla="*/ 0 w 1554821"/>
                <a:gd name="connsiteY62" fmla="*/ 1802827 h 3484138"/>
                <a:gd name="connsiteX63" fmla="*/ 0 w 1554821"/>
                <a:gd name="connsiteY63" fmla="*/ 1719062 h 3484138"/>
                <a:gd name="connsiteX64" fmla="*/ 36648 w 1554821"/>
                <a:gd name="connsiteY64" fmla="*/ 1719062 h 3484138"/>
                <a:gd name="connsiteX65" fmla="*/ 38086 w 1554821"/>
                <a:gd name="connsiteY65" fmla="*/ 1716186 h 3484138"/>
                <a:gd name="connsiteX66" fmla="*/ 61812 w 1554821"/>
                <a:gd name="connsiteY66" fmla="*/ 1651478 h 3484138"/>
                <a:gd name="connsiteX67" fmla="*/ 801634 w 1554821"/>
                <a:gd name="connsiteY67" fmla="*/ 468770 h 3484138"/>
                <a:gd name="connsiteX68" fmla="*/ 803792 w 1554821"/>
                <a:gd name="connsiteY68" fmla="*/ 445044 h 3484138"/>
                <a:gd name="connsiteX69" fmla="*/ 772157 w 1554821"/>
                <a:gd name="connsiteY69" fmla="*/ 170397 h 3484138"/>
                <a:gd name="connsiteX70" fmla="*/ 915232 w 1554821"/>
                <a:gd name="connsiteY70" fmla="*/ 19412 h 3484138"/>
                <a:gd name="connsiteX71" fmla="*/ 979220 w 1554821"/>
                <a:gd name="connsiteY71" fmla="*/ 0 h 3484138"/>
                <a:gd name="connsiteX0" fmla="*/ 868498 w 1554821"/>
                <a:gd name="connsiteY0" fmla="*/ 574460 h 3484138"/>
                <a:gd name="connsiteX1" fmla="*/ 149528 w 1554821"/>
                <a:gd name="connsiteY1" fmla="*/ 1723377 h 3484138"/>
                <a:gd name="connsiteX2" fmla="*/ 257294 w 1554821"/>
                <a:gd name="connsiteY2" fmla="*/ 1726080 h 3484138"/>
                <a:gd name="connsiteX3" fmla="*/ 257294 w 1554821"/>
                <a:gd name="connsiteY3" fmla="*/ 1808934 h 3484138"/>
                <a:gd name="connsiteX4" fmla="*/ 162469 w 1554821"/>
                <a:gd name="connsiteY4" fmla="*/ 1808934 h 3484138"/>
                <a:gd name="connsiteX5" fmla="*/ 808824 w 1554821"/>
                <a:gd name="connsiteY5" fmla="*/ 2910399 h 3484138"/>
                <a:gd name="connsiteX6" fmla="*/ 897976 w 1554821"/>
                <a:gd name="connsiteY6" fmla="*/ 2798959 h 3484138"/>
                <a:gd name="connsiteX7" fmla="*/ 1118700 w 1554821"/>
                <a:gd name="connsiteY7" fmla="*/ 2519998 h 3484138"/>
                <a:gd name="connsiteX8" fmla="*/ 1250992 w 1554821"/>
                <a:gd name="connsiteY8" fmla="*/ 2194303 h 3484138"/>
                <a:gd name="connsiteX9" fmla="*/ 1221513 w 1554821"/>
                <a:gd name="connsiteY9" fmla="*/ 2005214 h 3484138"/>
                <a:gd name="connsiteX10" fmla="*/ 1199225 w 1554821"/>
                <a:gd name="connsiteY10" fmla="*/ 1987238 h 3484138"/>
                <a:gd name="connsiteX11" fmla="*/ 1046084 w 1554821"/>
                <a:gd name="connsiteY11" fmla="*/ 1841287 h 3484138"/>
                <a:gd name="connsiteX12" fmla="*/ 1028830 w 1554821"/>
                <a:gd name="connsiteY12" fmla="*/ 1828346 h 3484138"/>
                <a:gd name="connsiteX13" fmla="*/ 941471 w 1554821"/>
                <a:gd name="connsiteY13" fmla="*/ 1826141 h 3484138"/>
                <a:gd name="connsiteX14" fmla="*/ 941471 w 1554821"/>
                <a:gd name="connsiteY14" fmla="*/ 1743239 h 3484138"/>
                <a:gd name="connsiteX15" fmla="*/ 1038175 w 1554821"/>
                <a:gd name="connsiteY15" fmla="*/ 1745665 h 3484138"/>
                <a:gd name="connsiteX16" fmla="*/ 1203539 w 1554821"/>
                <a:gd name="connsiteY16" fmla="*/ 1574549 h 3484138"/>
                <a:gd name="connsiteX17" fmla="*/ 1211448 w 1554821"/>
                <a:gd name="connsiteY17" fmla="*/ 1553699 h 3484138"/>
                <a:gd name="connsiteX18" fmla="*/ 1271842 w 1554821"/>
                <a:gd name="connsiteY18" fmla="*/ 1373237 h 3484138"/>
                <a:gd name="connsiteX19" fmla="*/ 1242363 w 1554821"/>
                <a:gd name="connsiteY19" fmla="*/ 1174081 h 3484138"/>
                <a:gd name="connsiteX20" fmla="*/ 1068373 w 1554821"/>
                <a:gd name="connsiteY20" fmla="*/ 868518 h 3484138"/>
                <a:gd name="connsiteX21" fmla="*/ 1008698 w 1554821"/>
                <a:gd name="connsiteY21" fmla="*/ 796622 h 3484138"/>
                <a:gd name="connsiteX22" fmla="*/ 880721 w 1554821"/>
                <a:gd name="connsiteY22" fmla="*/ 594589 h 3484138"/>
                <a:gd name="connsiteX23" fmla="*/ 868498 w 1554821"/>
                <a:gd name="connsiteY23" fmla="*/ 574460 h 3484138"/>
                <a:gd name="connsiteX24" fmla="*/ 979220 w 1554821"/>
                <a:gd name="connsiteY24" fmla="*/ 0 h 3484138"/>
                <a:gd name="connsiteX25" fmla="*/ 1018045 w 1554821"/>
                <a:gd name="connsiteY25" fmla="*/ 0 h 3484138"/>
                <a:gd name="connsiteX26" fmla="*/ 1206416 w 1554821"/>
                <a:gd name="connsiteY26" fmla="*/ 189089 h 3484138"/>
                <a:gd name="connsiteX27" fmla="*/ 1146022 w 1554821"/>
                <a:gd name="connsiteY27" fmla="*/ 378898 h 3484138"/>
                <a:gd name="connsiteX28" fmla="*/ 1036019 w 1554821"/>
                <a:gd name="connsiteY28" fmla="*/ 405500 h 3484138"/>
                <a:gd name="connsiteX29" fmla="*/ 998633 w 1554821"/>
                <a:gd name="connsiteY29" fmla="*/ 405500 h 3484138"/>
                <a:gd name="connsiteX30" fmla="*/ 1011574 w 1554821"/>
                <a:gd name="connsiteY30" fmla="*/ 468770 h 3484138"/>
                <a:gd name="connsiteX31" fmla="*/ 1123014 w 1554821"/>
                <a:gd name="connsiteY31" fmla="*/ 631257 h 3484138"/>
                <a:gd name="connsiteX32" fmla="*/ 1237331 w 1554821"/>
                <a:gd name="connsiteY32" fmla="*/ 741979 h 3484138"/>
                <a:gd name="connsiteX33" fmla="*/ 1432172 w 1554821"/>
                <a:gd name="connsiteY33" fmla="*/ 972051 h 3484138"/>
                <a:gd name="connsiteX34" fmla="*/ 1477468 w 1554821"/>
                <a:gd name="connsiteY34" fmla="*/ 1023098 h 3484138"/>
                <a:gd name="connsiteX35" fmla="*/ 1554397 w 1554821"/>
                <a:gd name="connsiteY35" fmla="*/ 1244542 h 3484138"/>
                <a:gd name="connsiteX36" fmla="*/ 1491127 w 1554821"/>
                <a:gd name="connsiteY36" fmla="*/ 1440101 h 3484138"/>
                <a:gd name="connsiteX37" fmla="*/ 1359555 w 1554821"/>
                <a:gd name="connsiteY37" fmla="*/ 1600432 h 3484138"/>
                <a:gd name="connsiteX38" fmla="*/ 1460212 w 1554821"/>
                <a:gd name="connsiteY38" fmla="*/ 1755730 h 3484138"/>
                <a:gd name="connsiteX39" fmla="*/ 1450145 w 1554821"/>
                <a:gd name="connsiteY39" fmla="*/ 1849196 h 3484138"/>
                <a:gd name="connsiteX40" fmla="*/ 1378249 w 1554821"/>
                <a:gd name="connsiteY40" fmla="*/ 1949853 h 3484138"/>
                <a:gd name="connsiteX41" fmla="*/ 1390472 w 1554821"/>
                <a:gd name="connsiteY41" fmla="*/ 1962794 h 3484138"/>
                <a:gd name="connsiteX42" fmla="*/ 1506945 w 1554821"/>
                <a:gd name="connsiteY42" fmla="*/ 2166982 h 3484138"/>
                <a:gd name="connsiteX43" fmla="*/ 1442957 w 1554821"/>
                <a:gd name="connsiteY43" fmla="*/ 2467513 h 3484138"/>
                <a:gd name="connsiteX44" fmla="*/ 1360275 w 1554821"/>
                <a:gd name="connsiteY44" fmla="*/ 2552351 h 3484138"/>
                <a:gd name="connsiteX45" fmla="*/ 985690 w 1554821"/>
                <a:gd name="connsiteY45" fmla="*/ 2969354 h 3484138"/>
                <a:gd name="connsiteX46" fmla="*/ 875688 w 1554821"/>
                <a:gd name="connsiteY46" fmla="*/ 3118902 h 3484138"/>
                <a:gd name="connsiteX47" fmla="*/ 868498 w 1554821"/>
                <a:gd name="connsiteY47" fmla="*/ 3130405 h 3484138"/>
                <a:gd name="connsiteX48" fmla="*/ 920264 w 1554821"/>
                <a:gd name="connsiteY48" fmla="*/ 3108835 h 3484138"/>
                <a:gd name="connsiteX49" fmla="*/ 1006540 w 1554821"/>
                <a:gd name="connsiteY49" fmla="*/ 3093017 h 3484138"/>
                <a:gd name="connsiteX50" fmla="*/ 1103603 w 1554821"/>
                <a:gd name="connsiteY50" fmla="*/ 3154849 h 3484138"/>
                <a:gd name="connsiteX51" fmla="*/ 1109353 w 1554821"/>
                <a:gd name="connsiteY51" fmla="*/ 3348972 h 3484138"/>
                <a:gd name="connsiteX52" fmla="*/ 954775 w 1554821"/>
                <a:gd name="connsiteY52" fmla="*/ 3474074 h 3484138"/>
                <a:gd name="connsiteX53" fmla="*/ 918108 w 1554821"/>
                <a:gd name="connsiteY53" fmla="*/ 3482700 h 3484138"/>
                <a:gd name="connsiteX54" fmla="*/ 877845 w 1554821"/>
                <a:gd name="connsiteY54" fmla="*/ 3484138 h 3484138"/>
                <a:gd name="connsiteX55" fmla="*/ 804510 w 1554821"/>
                <a:gd name="connsiteY55" fmla="*/ 3458974 h 3484138"/>
                <a:gd name="connsiteX56" fmla="*/ 704573 w 1554821"/>
                <a:gd name="connsiteY56" fmla="*/ 3316617 h 3484138"/>
                <a:gd name="connsiteX57" fmla="*/ 739084 w 1554821"/>
                <a:gd name="connsiteY57" fmla="*/ 3041971 h 3484138"/>
                <a:gd name="connsiteX58" fmla="*/ 737646 w 1554821"/>
                <a:gd name="connsiteY58" fmla="*/ 3011774 h 3484138"/>
                <a:gd name="connsiteX59" fmla="*/ 43118 w 1554821"/>
                <a:gd name="connsiteY59" fmla="*/ 1831222 h 3484138"/>
                <a:gd name="connsiteX60" fmla="*/ 30177 w 1554821"/>
                <a:gd name="connsiteY60" fmla="*/ 1802464 h 3484138"/>
                <a:gd name="connsiteX61" fmla="*/ 0 w 1554821"/>
                <a:gd name="connsiteY61" fmla="*/ 1802827 h 3484138"/>
                <a:gd name="connsiteX62" fmla="*/ 0 w 1554821"/>
                <a:gd name="connsiteY62" fmla="*/ 1719062 h 3484138"/>
                <a:gd name="connsiteX63" fmla="*/ 36648 w 1554821"/>
                <a:gd name="connsiteY63" fmla="*/ 1719062 h 3484138"/>
                <a:gd name="connsiteX64" fmla="*/ 38086 w 1554821"/>
                <a:gd name="connsiteY64" fmla="*/ 1716186 h 3484138"/>
                <a:gd name="connsiteX65" fmla="*/ 61812 w 1554821"/>
                <a:gd name="connsiteY65" fmla="*/ 1651478 h 3484138"/>
                <a:gd name="connsiteX66" fmla="*/ 801634 w 1554821"/>
                <a:gd name="connsiteY66" fmla="*/ 468770 h 3484138"/>
                <a:gd name="connsiteX67" fmla="*/ 803792 w 1554821"/>
                <a:gd name="connsiteY67" fmla="*/ 445044 h 3484138"/>
                <a:gd name="connsiteX68" fmla="*/ 772157 w 1554821"/>
                <a:gd name="connsiteY68" fmla="*/ 170397 h 3484138"/>
                <a:gd name="connsiteX69" fmla="*/ 915232 w 1554821"/>
                <a:gd name="connsiteY69" fmla="*/ 19412 h 3484138"/>
                <a:gd name="connsiteX70" fmla="*/ 979220 w 1554821"/>
                <a:gd name="connsiteY70" fmla="*/ 0 h 3484138"/>
                <a:gd name="connsiteX0" fmla="*/ 868498 w 1554821"/>
                <a:gd name="connsiteY0" fmla="*/ 574460 h 3484138"/>
                <a:gd name="connsiteX1" fmla="*/ 149528 w 1554821"/>
                <a:gd name="connsiteY1" fmla="*/ 1723377 h 3484138"/>
                <a:gd name="connsiteX2" fmla="*/ 257294 w 1554821"/>
                <a:gd name="connsiteY2" fmla="*/ 1726080 h 3484138"/>
                <a:gd name="connsiteX3" fmla="*/ 257294 w 1554821"/>
                <a:gd name="connsiteY3" fmla="*/ 1808934 h 3484138"/>
                <a:gd name="connsiteX4" fmla="*/ 162469 w 1554821"/>
                <a:gd name="connsiteY4" fmla="*/ 1808934 h 3484138"/>
                <a:gd name="connsiteX5" fmla="*/ 808824 w 1554821"/>
                <a:gd name="connsiteY5" fmla="*/ 2910399 h 3484138"/>
                <a:gd name="connsiteX6" fmla="*/ 897976 w 1554821"/>
                <a:gd name="connsiteY6" fmla="*/ 2798959 h 3484138"/>
                <a:gd name="connsiteX7" fmla="*/ 1118700 w 1554821"/>
                <a:gd name="connsiteY7" fmla="*/ 2519998 h 3484138"/>
                <a:gd name="connsiteX8" fmla="*/ 1250992 w 1554821"/>
                <a:gd name="connsiteY8" fmla="*/ 2194303 h 3484138"/>
                <a:gd name="connsiteX9" fmla="*/ 1221513 w 1554821"/>
                <a:gd name="connsiteY9" fmla="*/ 2005214 h 3484138"/>
                <a:gd name="connsiteX10" fmla="*/ 1199225 w 1554821"/>
                <a:gd name="connsiteY10" fmla="*/ 1987238 h 3484138"/>
                <a:gd name="connsiteX11" fmla="*/ 1046084 w 1554821"/>
                <a:gd name="connsiteY11" fmla="*/ 1841287 h 3484138"/>
                <a:gd name="connsiteX12" fmla="*/ 1028830 w 1554821"/>
                <a:gd name="connsiteY12" fmla="*/ 1828346 h 3484138"/>
                <a:gd name="connsiteX13" fmla="*/ 941471 w 1554821"/>
                <a:gd name="connsiteY13" fmla="*/ 1826141 h 3484138"/>
                <a:gd name="connsiteX14" fmla="*/ 941471 w 1554821"/>
                <a:gd name="connsiteY14" fmla="*/ 1743239 h 3484138"/>
                <a:gd name="connsiteX15" fmla="*/ 1038175 w 1554821"/>
                <a:gd name="connsiteY15" fmla="*/ 1745665 h 3484138"/>
                <a:gd name="connsiteX16" fmla="*/ 1203539 w 1554821"/>
                <a:gd name="connsiteY16" fmla="*/ 1574549 h 3484138"/>
                <a:gd name="connsiteX17" fmla="*/ 1211448 w 1554821"/>
                <a:gd name="connsiteY17" fmla="*/ 1553699 h 3484138"/>
                <a:gd name="connsiteX18" fmla="*/ 1271842 w 1554821"/>
                <a:gd name="connsiteY18" fmla="*/ 1373237 h 3484138"/>
                <a:gd name="connsiteX19" fmla="*/ 1242363 w 1554821"/>
                <a:gd name="connsiteY19" fmla="*/ 1174081 h 3484138"/>
                <a:gd name="connsiteX20" fmla="*/ 1068373 w 1554821"/>
                <a:gd name="connsiteY20" fmla="*/ 868518 h 3484138"/>
                <a:gd name="connsiteX21" fmla="*/ 1008698 w 1554821"/>
                <a:gd name="connsiteY21" fmla="*/ 796622 h 3484138"/>
                <a:gd name="connsiteX22" fmla="*/ 880721 w 1554821"/>
                <a:gd name="connsiteY22" fmla="*/ 594589 h 3484138"/>
                <a:gd name="connsiteX23" fmla="*/ 868498 w 1554821"/>
                <a:gd name="connsiteY23" fmla="*/ 574460 h 3484138"/>
                <a:gd name="connsiteX24" fmla="*/ 979220 w 1554821"/>
                <a:gd name="connsiteY24" fmla="*/ 0 h 3484138"/>
                <a:gd name="connsiteX25" fmla="*/ 1018045 w 1554821"/>
                <a:gd name="connsiteY25" fmla="*/ 0 h 3484138"/>
                <a:gd name="connsiteX26" fmla="*/ 1206416 w 1554821"/>
                <a:gd name="connsiteY26" fmla="*/ 189089 h 3484138"/>
                <a:gd name="connsiteX27" fmla="*/ 1146022 w 1554821"/>
                <a:gd name="connsiteY27" fmla="*/ 378898 h 3484138"/>
                <a:gd name="connsiteX28" fmla="*/ 1036019 w 1554821"/>
                <a:gd name="connsiteY28" fmla="*/ 405500 h 3484138"/>
                <a:gd name="connsiteX29" fmla="*/ 998633 w 1554821"/>
                <a:gd name="connsiteY29" fmla="*/ 405500 h 3484138"/>
                <a:gd name="connsiteX30" fmla="*/ 1011574 w 1554821"/>
                <a:gd name="connsiteY30" fmla="*/ 468770 h 3484138"/>
                <a:gd name="connsiteX31" fmla="*/ 1123014 w 1554821"/>
                <a:gd name="connsiteY31" fmla="*/ 631257 h 3484138"/>
                <a:gd name="connsiteX32" fmla="*/ 1237331 w 1554821"/>
                <a:gd name="connsiteY32" fmla="*/ 741979 h 3484138"/>
                <a:gd name="connsiteX33" fmla="*/ 1432172 w 1554821"/>
                <a:gd name="connsiteY33" fmla="*/ 972051 h 3484138"/>
                <a:gd name="connsiteX34" fmla="*/ 1477468 w 1554821"/>
                <a:gd name="connsiteY34" fmla="*/ 1023098 h 3484138"/>
                <a:gd name="connsiteX35" fmla="*/ 1554397 w 1554821"/>
                <a:gd name="connsiteY35" fmla="*/ 1244542 h 3484138"/>
                <a:gd name="connsiteX36" fmla="*/ 1491127 w 1554821"/>
                <a:gd name="connsiteY36" fmla="*/ 1440101 h 3484138"/>
                <a:gd name="connsiteX37" fmla="*/ 1359555 w 1554821"/>
                <a:gd name="connsiteY37" fmla="*/ 1600432 h 3484138"/>
                <a:gd name="connsiteX38" fmla="*/ 1460212 w 1554821"/>
                <a:gd name="connsiteY38" fmla="*/ 1755730 h 3484138"/>
                <a:gd name="connsiteX39" fmla="*/ 1450145 w 1554821"/>
                <a:gd name="connsiteY39" fmla="*/ 1849196 h 3484138"/>
                <a:gd name="connsiteX40" fmla="*/ 1378249 w 1554821"/>
                <a:gd name="connsiteY40" fmla="*/ 1949853 h 3484138"/>
                <a:gd name="connsiteX41" fmla="*/ 1390472 w 1554821"/>
                <a:gd name="connsiteY41" fmla="*/ 1962794 h 3484138"/>
                <a:gd name="connsiteX42" fmla="*/ 1506945 w 1554821"/>
                <a:gd name="connsiteY42" fmla="*/ 2166982 h 3484138"/>
                <a:gd name="connsiteX43" fmla="*/ 1442957 w 1554821"/>
                <a:gd name="connsiteY43" fmla="*/ 2467513 h 3484138"/>
                <a:gd name="connsiteX44" fmla="*/ 1360275 w 1554821"/>
                <a:gd name="connsiteY44" fmla="*/ 2552351 h 3484138"/>
                <a:gd name="connsiteX45" fmla="*/ 985690 w 1554821"/>
                <a:gd name="connsiteY45" fmla="*/ 2969354 h 3484138"/>
                <a:gd name="connsiteX46" fmla="*/ 875688 w 1554821"/>
                <a:gd name="connsiteY46" fmla="*/ 3118902 h 3484138"/>
                <a:gd name="connsiteX47" fmla="*/ 868498 w 1554821"/>
                <a:gd name="connsiteY47" fmla="*/ 3130405 h 3484138"/>
                <a:gd name="connsiteX48" fmla="*/ 920264 w 1554821"/>
                <a:gd name="connsiteY48" fmla="*/ 3108835 h 3484138"/>
                <a:gd name="connsiteX49" fmla="*/ 1006540 w 1554821"/>
                <a:gd name="connsiteY49" fmla="*/ 3093017 h 3484138"/>
                <a:gd name="connsiteX50" fmla="*/ 1103603 w 1554821"/>
                <a:gd name="connsiteY50" fmla="*/ 3154849 h 3484138"/>
                <a:gd name="connsiteX51" fmla="*/ 1109353 w 1554821"/>
                <a:gd name="connsiteY51" fmla="*/ 3348972 h 3484138"/>
                <a:gd name="connsiteX52" fmla="*/ 954775 w 1554821"/>
                <a:gd name="connsiteY52" fmla="*/ 3474074 h 3484138"/>
                <a:gd name="connsiteX53" fmla="*/ 918108 w 1554821"/>
                <a:gd name="connsiteY53" fmla="*/ 3482700 h 3484138"/>
                <a:gd name="connsiteX54" fmla="*/ 877845 w 1554821"/>
                <a:gd name="connsiteY54" fmla="*/ 3484138 h 3484138"/>
                <a:gd name="connsiteX55" fmla="*/ 804510 w 1554821"/>
                <a:gd name="connsiteY55" fmla="*/ 3458974 h 3484138"/>
                <a:gd name="connsiteX56" fmla="*/ 704573 w 1554821"/>
                <a:gd name="connsiteY56" fmla="*/ 3316617 h 3484138"/>
                <a:gd name="connsiteX57" fmla="*/ 739084 w 1554821"/>
                <a:gd name="connsiteY57" fmla="*/ 3041971 h 3484138"/>
                <a:gd name="connsiteX58" fmla="*/ 737646 w 1554821"/>
                <a:gd name="connsiteY58" fmla="*/ 3011774 h 3484138"/>
                <a:gd name="connsiteX59" fmla="*/ 43118 w 1554821"/>
                <a:gd name="connsiteY59" fmla="*/ 1831222 h 3484138"/>
                <a:gd name="connsiteX60" fmla="*/ 30177 w 1554821"/>
                <a:gd name="connsiteY60" fmla="*/ 1802464 h 3484138"/>
                <a:gd name="connsiteX61" fmla="*/ 0 w 1554821"/>
                <a:gd name="connsiteY61" fmla="*/ 1802827 h 3484138"/>
                <a:gd name="connsiteX62" fmla="*/ 0 w 1554821"/>
                <a:gd name="connsiteY62" fmla="*/ 1719062 h 3484138"/>
                <a:gd name="connsiteX63" fmla="*/ 36648 w 1554821"/>
                <a:gd name="connsiteY63" fmla="*/ 1719062 h 3484138"/>
                <a:gd name="connsiteX64" fmla="*/ 38086 w 1554821"/>
                <a:gd name="connsiteY64" fmla="*/ 1716186 h 3484138"/>
                <a:gd name="connsiteX65" fmla="*/ 61812 w 1554821"/>
                <a:gd name="connsiteY65" fmla="*/ 1651478 h 3484138"/>
                <a:gd name="connsiteX66" fmla="*/ 801634 w 1554821"/>
                <a:gd name="connsiteY66" fmla="*/ 468770 h 3484138"/>
                <a:gd name="connsiteX67" fmla="*/ 803792 w 1554821"/>
                <a:gd name="connsiteY67" fmla="*/ 445044 h 3484138"/>
                <a:gd name="connsiteX68" fmla="*/ 772157 w 1554821"/>
                <a:gd name="connsiteY68" fmla="*/ 170397 h 3484138"/>
                <a:gd name="connsiteX69" fmla="*/ 915232 w 1554821"/>
                <a:gd name="connsiteY69" fmla="*/ 19412 h 3484138"/>
                <a:gd name="connsiteX70" fmla="*/ 979220 w 1554821"/>
                <a:gd name="connsiteY70" fmla="*/ 0 h 3484138"/>
                <a:gd name="connsiteX0" fmla="*/ 868498 w 1554821"/>
                <a:gd name="connsiteY0" fmla="*/ 574460 h 3484138"/>
                <a:gd name="connsiteX1" fmla="*/ 149528 w 1554821"/>
                <a:gd name="connsiteY1" fmla="*/ 1723377 h 3484138"/>
                <a:gd name="connsiteX2" fmla="*/ 257294 w 1554821"/>
                <a:gd name="connsiteY2" fmla="*/ 1726080 h 3484138"/>
                <a:gd name="connsiteX3" fmla="*/ 257294 w 1554821"/>
                <a:gd name="connsiteY3" fmla="*/ 1808934 h 3484138"/>
                <a:gd name="connsiteX4" fmla="*/ 162469 w 1554821"/>
                <a:gd name="connsiteY4" fmla="*/ 1808934 h 3484138"/>
                <a:gd name="connsiteX5" fmla="*/ 808824 w 1554821"/>
                <a:gd name="connsiteY5" fmla="*/ 2910399 h 3484138"/>
                <a:gd name="connsiteX6" fmla="*/ 897976 w 1554821"/>
                <a:gd name="connsiteY6" fmla="*/ 2798959 h 3484138"/>
                <a:gd name="connsiteX7" fmla="*/ 1118700 w 1554821"/>
                <a:gd name="connsiteY7" fmla="*/ 2519998 h 3484138"/>
                <a:gd name="connsiteX8" fmla="*/ 1250992 w 1554821"/>
                <a:gd name="connsiteY8" fmla="*/ 2194303 h 3484138"/>
                <a:gd name="connsiteX9" fmla="*/ 1221513 w 1554821"/>
                <a:gd name="connsiteY9" fmla="*/ 2005214 h 3484138"/>
                <a:gd name="connsiteX10" fmla="*/ 1199225 w 1554821"/>
                <a:gd name="connsiteY10" fmla="*/ 1987238 h 3484138"/>
                <a:gd name="connsiteX11" fmla="*/ 1046084 w 1554821"/>
                <a:gd name="connsiteY11" fmla="*/ 1841287 h 3484138"/>
                <a:gd name="connsiteX12" fmla="*/ 1028830 w 1554821"/>
                <a:gd name="connsiteY12" fmla="*/ 1828346 h 3484138"/>
                <a:gd name="connsiteX13" fmla="*/ 941471 w 1554821"/>
                <a:gd name="connsiteY13" fmla="*/ 1826141 h 3484138"/>
                <a:gd name="connsiteX14" fmla="*/ 941471 w 1554821"/>
                <a:gd name="connsiteY14" fmla="*/ 1743239 h 3484138"/>
                <a:gd name="connsiteX15" fmla="*/ 1038175 w 1554821"/>
                <a:gd name="connsiteY15" fmla="*/ 1745665 h 3484138"/>
                <a:gd name="connsiteX16" fmla="*/ 1203539 w 1554821"/>
                <a:gd name="connsiteY16" fmla="*/ 1574549 h 3484138"/>
                <a:gd name="connsiteX17" fmla="*/ 1211448 w 1554821"/>
                <a:gd name="connsiteY17" fmla="*/ 1553699 h 3484138"/>
                <a:gd name="connsiteX18" fmla="*/ 1271842 w 1554821"/>
                <a:gd name="connsiteY18" fmla="*/ 1373237 h 3484138"/>
                <a:gd name="connsiteX19" fmla="*/ 1242363 w 1554821"/>
                <a:gd name="connsiteY19" fmla="*/ 1174081 h 3484138"/>
                <a:gd name="connsiteX20" fmla="*/ 1068373 w 1554821"/>
                <a:gd name="connsiteY20" fmla="*/ 868518 h 3484138"/>
                <a:gd name="connsiteX21" fmla="*/ 1008698 w 1554821"/>
                <a:gd name="connsiteY21" fmla="*/ 796622 h 3484138"/>
                <a:gd name="connsiteX22" fmla="*/ 880721 w 1554821"/>
                <a:gd name="connsiteY22" fmla="*/ 594589 h 3484138"/>
                <a:gd name="connsiteX23" fmla="*/ 868498 w 1554821"/>
                <a:gd name="connsiteY23" fmla="*/ 574460 h 3484138"/>
                <a:gd name="connsiteX24" fmla="*/ 979220 w 1554821"/>
                <a:gd name="connsiteY24" fmla="*/ 0 h 3484138"/>
                <a:gd name="connsiteX25" fmla="*/ 1018045 w 1554821"/>
                <a:gd name="connsiteY25" fmla="*/ 0 h 3484138"/>
                <a:gd name="connsiteX26" fmla="*/ 1206416 w 1554821"/>
                <a:gd name="connsiteY26" fmla="*/ 189089 h 3484138"/>
                <a:gd name="connsiteX27" fmla="*/ 1146022 w 1554821"/>
                <a:gd name="connsiteY27" fmla="*/ 378898 h 3484138"/>
                <a:gd name="connsiteX28" fmla="*/ 1036019 w 1554821"/>
                <a:gd name="connsiteY28" fmla="*/ 405500 h 3484138"/>
                <a:gd name="connsiteX29" fmla="*/ 998633 w 1554821"/>
                <a:gd name="connsiteY29" fmla="*/ 405500 h 3484138"/>
                <a:gd name="connsiteX30" fmla="*/ 1011574 w 1554821"/>
                <a:gd name="connsiteY30" fmla="*/ 468770 h 3484138"/>
                <a:gd name="connsiteX31" fmla="*/ 1123014 w 1554821"/>
                <a:gd name="connsiteY31" fmla="*/ 631257 h 3484138"/>
                <a:gd name="connsiteX32" fmla="*/ 1237331 w 1554821"/>
                <a:gd name="connsiteY32" fmla="*/ 741979 h 3484138"/>
                <a:gd name="connsiteX33" fmla="*/ 1432172 w 1554821"/>
                <a:gd name="connsiteY33" fmla="*/ 972051 h 3484138"/>
                <a:gd name="connsiteX34" fmla="*/ 1477468 w 1554821"/>
                <a:gd name="connsiteY34" fmla="*/ 1023098 h 3484138"/>
                <a:gd name="connsiteX35" fmla="*/ 1554397 w 1554821"/>
                <a:gd name="connsiteY35" fmla="*/ 1244542 h 3484138"/>
                <a:gd name="connsiteX36" fmla="*/ 1491127 w 1554821"/>
                <a:gd name="connsiteY36" fmla="*/ 1440101 h 3484138"/>
                <a:gd name="connsiteX37" fmla="*/ 1359555 w 1554821"/>
                <a:gd name="connsiteY37" fmla="*/ 1600432 h 3484138"/>
                <a:gd name="connsiteX38" fmla="*/ 1460212 w 1554821"/>
                <a:gd name="connsiteY38" fmla="*/ 1755730 h 3484138"/>
                <a:gd name="connsiteX39" fmla="*/ 1450145 w 1554821"/>
                <a:gd name="connsiteY39" fmla="*/ 1849196 h 3484138"/>
                <a:gd name="connsiteX40" fmla="*/ 1378249 w 1554821"/>
                <a:gd name="connsiteY40" fmla="*/ 1949853 h 3484138"/>
                <a:gd name="connsiteX41" fmla="*/ 1390472 w 1554821"/>
                <a:gd name="connsiteY41" fmla="*/ 1962794 h 3484138"/>
                <a:gd name="connsiteX42" fmla="*/ 1506945 w 1554821"/>
                <a:gd name="connsiteY42" fmla="*/ 2166982 h 3484138"/>
                <a:gd name="connsiteX43" fmla="*/ 1442957 w 1554821"/>
                <a:gd name="connsiteY43" fmla="*/ 2467513 h 3484138"/>
                <a:gd name="connsiteX44" fmla="*/ 1360275 w 1554821"/>
                <a:gd name="connsiteY44" fmla="*/ 2552351 h 3484138"/>
                <a:gd name="connsiteX45" fmla="*/ 985690 w 1554821"/>
                <a:gd name="connsiteY45" fmla="*/ 2969354 h 3484138"/>
                <a:gd name="connsiteX46" fmla="*/ 875688 w 1554821"/>
                <a:gd name="connsiteY46" fmla="*/ 3118902 h 3484138"/>
                <a:gd name="connsiteX47" fmla="*/ 868498 w 1554821"/>
                <a:gd name="connsiteY47" fmla="*/ 3130405 h 3484138"/>
                <a:gd name="connsiteX48" fmla="*/ 920264 w 1554821"/>
                <a:gd name="connsiteY48" fmla="*/ 3108835 h 3484138"/>
                <a:gd name="connsiteX49" fmla="*/ 1006540 w 1554821"/>
                <a:gd name="connsiteY49" fmla="*/ 3093017 h 3484138"/>
                <a:gd name="connsiteX50" fmla="*/ 1103603 w 1554821"/>
                <a:gd name="connsiteY50" fmla="*/ 3154849 h 3484138"/>
                <a:gd name="connsiteX51" fmla="*/ 1109353 w 1554821"/>
                <a:gd name="connsiteY51" fmla="*/ 3348972 h 3484138"/>
                <a:gd name="connsiteX52" fmla="*/ 954775 w 1554821"/>
                <a:gd name="connsiteY52" fmla="*/ 3474074 h 3484138"/>
                <a:gd name="connsiteX53" fmla="*/ 918108 w 1554821"/>
                <a:gd name="connsiteY53" fmla="*/ 3482700 h 3484138"/>
                <a:gd name="connsiteX54" fmla="*/ 877845 w 1554821"/>
                <a:gd name="connsiteY54" fmla="*/ 3484138 h 3484138"/>
                <a:gd name="connsiteX55" fmla="*/ 804510 w 1554821"/>
                <a:gd name="connsiteY55" fmla="*/ 3458974 h 3484138"/>
                <a:gd name="connsiteX56" fmla="*/ 704573 w 1554821"/>
                <a:gd name="connsiteY56" fmla="*/ 3316617 h 3484138"/>
                <a:gd name="connsiteX57" fmla="*/ 739084 w 1554821"/>
                <a:gd name="connsiteY57" fmla="*/ 3041971 h 3484138"/>
                <a:gd name="connsiteX58" fmla="*/ 737646 w 1554821"/>
                <a:gd name="connsiteY58" fmla="*/ 3011774 h 3484138"/>
                <a:gd name="connsiteX59" fmla="*/ 43118 w 1554821"/>
                <a:gd name="connsiteY59" fmla="*/ 1831222 h 3484138"/>
                <a:gd name="connsiteX60" fmla="*/ 30177 w 1554821"/>
                <a:gd name="connsiteY60" fmla="*/ 1802464 h 3484138"/>
                <a:gd name="connsiteX61" fmla="*/ 0 w 1554821"/>
                <a:gd name="connsiteY61" fmla="*/ 1802827 h 3484138"/>
                <a:gd name="connsiteX62" fmla="*/ 0 w 1554821"/>
                <a:gd name="connsiteY62" fmla="*/ 1719062 h 3484138"/>
                <a:gd name="connsiteX63" fmla="*/ 36648 w 1554821"/>
                <a:gd name="connsiteY63" fmla="*/ 1719062 h 3484138"/>
                <a:gd name="connsiteX64" fmla="*/ 38086 w 1554821"/>
                <a:gd name="connsiteY64" fmla="*/ 1716186 h 3484138"/>
                <a:gd name="connsiteX65" fmla="*/ 61812 w 1554821"/>
                <a:gd name="connsiteY65" fmla="*/ 1651478 h 3484138"/>
                <a:gd name="connsiteX66" fmla="*/ 801634 w 1554821"/>
                <a:gd name="connsiteY66" fmla="*/ 468770 h 3484138"/>
                <a:gd name="connsiteX67" fmla="*/ 803792 w 1554821"/>
                <a:gd name="connsiteY67" fmla="*/ 445044 h 3484138"/>
                <a:gd name="connsiteX68" fmla="*/ 772157 w 1554821"/>
                <a:gd name="connsiteY68" fmla="*/ 170397 h 3484138"/>
                <a:gd name="connsiteX69" fmla="*/ 915232 w 1554821"/>
                <a:gd name="connsiteY69" fmla="*/ 19412 h 3484138"/>
                <a:gd name="connsiteX70" fmla="*/ 979220 w 1554821"/>
                <a:gd name="connsiteY70" fmla="*/ 0 h 3484138"/>
                <a:gd name="connsiteX0" fmla="*/ 868498 w 1554821"/>
                <a:gd name="connsiteY0" fmla="*/ 574460 h 3484138"/>
                <a:gd name="connsiteX1" fmla="*/ 149528 w 1554821"/>
                <a:gd name="connsiteY1" fmla="*/ 1723377 h 3484138"/>
                <a:gd name="connsiteX2" fmla="*/ 257294 w 1554821"/>
                <a:gd name="connsiteY2" fmla="*/ 1726080 h 3484138"/>
                <a:gd name="connsiteX3" fmla="*/ 257294 w 1554821"/>
                <a:gd name="connsiteY3" fmla="*/ 1808934 h 3484138"/>
                <a:gd name="connsiteX4" fmla="*/ 162469 w 1554821"/>
                <a:gd name="connsiteY4" fmla="*/ 1808934 h 3484138"/>
                <a:gd name="connsiteX5" fmla="*/ 808824 w 1554821"/>
                <a:gd name="connsiteY5" fmla="*/ 2910399 h 3484138"/>
                <a:gd name="connsiteX6" fmla="*/ 897976 w 1554821"/>
                <a:gd name="connsiteY6" fmla="*/ 2798959 h 3484138"/>
                <a:gd name="connsiteX7" fmla="*/ 1118700 w 1554821"/>
                <a:gd name="connsiteY7" fmla="*/ 2519998 h 3484138"/>
                <a:gd name="connsiteX8" fmla="*/ 1250992 w 1554821"/>
                <a:gd name="connsiteY8" fmla="*/ 2194303 h 3484138"/>
                <a:gd name="connsiteX9" fmla="*/ 1221513 w 1554821"/>
                <a:gd name="connsiteY9" fmla="*/ 2005214 h 3484138"/>
                <a:gd name="connsiteX10" fmla="*/ 1199225 w 1554821"/>
                <a:gd name="connsiteY10" fmla="*/ 1987238 h 3484138"/>
                <a:gd name="connsiteX11" fmla="*/ 1046084 w 1554821"/>
                <a:gd name="connsiteY11" fmla="*/ 1841287 h 3484138"/>
                <a:gd name="connsiteX12" fmla="*/ 1028830 w 1554821"/>
                <a:gd name="connsiteY12" fmla="*/ 1828346 h 3484138"/>
                <a:gd name="connsiteX13" fmla="*/ 941471 w 1554821"/>
                <a:gd name="connsiteY13" fmla="*/ 1743239 h 3484138"/>
                <a:gd name="connsiteX14" fmla="*/ 1038175 w 1554821"/>
                <a:gd name="connsiteY14" fmla="*/ 1745665 h 3484138"/>
                <a:gd name="connsiteX15" fmla="*/ 1203539 w 1554821"/>
                <a:gd name="connsiteY15" fmla="*/ 1574549 h 3484138"/>
                <a:gd name="connsiteX16" fmla="*/ 1211448 w 1554821"/>
                <a:gd name="connsiteY16" fmla="*/ 1553699 h 3484138"/>
                <a:gd name="connsiteX17" fmla="*/ 1271842 w 1554821"/>
                <a:gd name="connsiteY17" fmla="*/ 1373237 h 3484138"/>
                <a:gd name="connsiteX18" fmla="*/ 1242363 w 1554821"/>
                <a:gd name="connsiteY18" fmla="*/ 1174081 h 3484138"/>
                <a:gd name="connsiteX19" fmla="*/ 1068373 w 1554821"/>
                <a:gd name="connsiteY19" fmla="*/ 868518 h 3484138"/>
                <a:gd name="connsiteX20" fmla="*/ 1008698 w 1554821"/>
                <a:gd name="connsiteY20" fmla="*/ 796622 h 3484138"/>
                <a:gd name="connsiteX21" fmla="*/ 880721 w 1554821"/>
                <a:gd name="connsiteY21" fmla="*/ 594589 h 3484138"/>
                <a:gd name="connsiteX22" fmla="*/ 868498 w 1554821"/>
                <a:gd name="connsiteY22" fmla="*/ 574460 h 3484138"/>
                <a:gd name="connsiteX23" fmla="*/ 979220 w 1554821"/>
                <a:gd name="connsiteY23" fmla="*/ 0 h 3484138"/>
                <a:gd name="connsiteX24" fmla="*/ 1018045 w 1554821"/>
                <a:gd name="connsiteY24" fmla="*/ 0 h 3484138"/>
                <a:gd name="connsiteX25" fmla="*/ 1206416 w 1554821"/>
                <a:gd name="connsiteY25" fmla="*/ 189089 h 3484138"/>
                <a:gd name="connsiteX26" fmla="*/ 1146022 w 1554821"/>
                <a:gd name="connsiteY26" fmla="*/ 378898 h 3484138"/>
                <a:gd name="connsiteX27" fmla="*/ 1036019 w 1554821"/>
                <a:gd name="connsiteY27" fmla="*/ 405500 h 3484138"/>
                <a:gd name="connsiteX28" fmla="*/ 998633 w 1554821"/>
                <a:gd name="connsiteY28" fmla="*/ 405500 h 3484138"/>
                <a:gd name="connsiteX29" fmla="*/ 1011574 w 1554821"/>
                <a:gd name="connsiteY29" fmla="*/ 468770 h 3484138"/>
                <a:gd name="connsiteX30" fmla="*/ 1123014 w 1554821"/>
                <a:gd name="connsiteY30" fmla="*/ 631257 h 3484138"/>
                <a:gd name="connsiteX31" fmla="*/ 1237331 w 1554821"/>
                <a:gd name="connsiteY31" fmla="*/ 741979 h 3484138"/>
                <a:gd name="connsiteX32" fmla="*/ 1432172 w 1554821"/>
                <a:gd name="connsiteY32" fmla="*/ 972051 h 3484138"/>
                <a:gd name="connsiteX33" fmla="*/ 1477468 w 1554821"/>
                <a:gd name="connsiteY33" fmla="*/ 1023098 h 3484138"/>
                <a:gd name="connsiteX34" fmla="*/ 1554397 w 1554821"/>
                <a:gd name="connsiteY34" fmla="*/ 1244542 h 3484138"/>
                <a:gd name="connsiteX35" fmla="*/ 1491127 w 1554821"/>
                <a:gd name="connsiteY35" fmla="*/ 1440101 h 3484138"/>
                <a:gd name="connsiteX36" fmla="*/ 1359555 w 1554821"/>
                <a:gd name="connsiteY36" fmla="*/ 1600432 h 3484138"/>
                <a:gd name="connsiteX37" fmla="*/ 1460212 w 1554821"/>
                <a:gd name="connsiteY37" fmla="*/ 1755730 h 3484138"/>
                <a:gd name="connsiteX38" fmla="*/ 1450145 w 1554821"/>
                <a:gd name="connsiteY38" fmla="*/ 1849196 h 3484138"/>
                <a:gd name="connsiteX39" fmla="*/ 1378249 w 1554821"/>
                <a:gd name="connsiteY39" fmla="*/ 1949853 h 3484138"/>
                <a:gd name="connsiteX40" fmla="*/ 1390472 w 1554821"/>
                <a:gd name="connsiteY40" fmla="*/ 1962794 h 3484138"/>
                <a:gd name="connsiteX41" fmla="*/ 1506945 w 1554821"/>
                <a:gd name="connsiteY41" fmla="*/ 2166982 h 3484138"/>
                <a:gd name="connsiteX42" fmla="*/ 1442957 w 1554821"/>
                <a:gd name="connsiteY42" fmla="*/ 2467513 h 3484138"/>
                <a:gd name="connsiteX43" fmla="*/ 1360275 w 1554821"/>
                <a:gd name="connsiteY43" fmla="*/ 2552351 h 3484138"/>
                <a:gd name="connsiteX44" fmla="*/ 985690 w 1554821"/>
                <a:gd name="connsiteY44" fmla="*/ 2969354 h 3484138"/>
                <a:gd name="connsiteX45" fmla="*/ 875688 w 1554821"/>
                <a:gd name="connsiteY45" fmla="*/ 3118902 h 3484138"/>
                <a:gd name="connsiteX46" fmla="*/ 868498 w 1554821"/>
                <a:gd name="connsiteY46" fmla="*/ 3130405 h 3484138"/>
                <a:gd name="connsiteX47" fmla="*/ 920264 w 1554821"/>
                <a:gd name="connsiteY47" fmla="*/ 3108835 h 3484138"/>
                <a:gd name="connsiteX48" fmla="*/ 1006540 w 1554821"/>
                <a:gd name="connsiteY48" fmla="*/ 3093017 h 3484138"/>
                <a:gd name="connsiteX49" fmla="*/ 1103603 w 1554821"/>
                <a:gd name="connsiteY49" fmla="*/ 3154849 h 3484138"/>
                <a:gd name="connsiteX50" fmla="*/ 1109353 w 1554821"/>
                <a:gd name="connsiteY50" fmla="*/ 3348972 h 3484138"/>
                <a:gd name="connsiteX51" fmla="*/ 954775 w 1554821"/>
                <a:gd name="connsiteY51" fmla="*/ 3474074 h 3484138"/>
                <a:gd name="connsiteX52" fmla="*/ 918108 w 1554821"/>
                <a:gd name="connsiteY52" fmla="*/ 3482700 h 3484138"/>
                <a:gd name="connsiteX53" fmla="*/ 877845 w 1554821"/>
                <a:gd name="connsiteY53" fmla="*/ 3484138 h 3484138"/>
                <a:gd name="connsiteX54" fmla="*/ 804510 w 1554821"/>
                <a:gd name="connsiteY54" fmla="*/ 3458974 h 3484138"/>
                <a:gd name="connsiteX55" fmla="*/ 704573 w 1554821"/>
                <a:gd name="connsiteY55" fmla="*/ 3316617 h 3484138"/>
                <a:gd name="connsiteX56" fmla="*/ 739084 w 1554821"/>
                <a:gd name="connsiteY56" fmla="*/ 3041971 h 3484138"/>
                <a:gd name="connsiteX57" fmla="*/ 737646 w 1554821"/>
                <a:gd name="connsiteY57" fmla="*/ 3011774 h 3484138"/>
                <a:gd name="connsiteX58" fmla="*/ 43118 w 1554821"/>
                <a:gd name="connsiteY58" fmla="*/ 1831222 h 3484138"/>
                <a:gd name="connsiteX59" fmla="*/ 30177 w 1554821"/>
                <a:gd name="connsiteY59" fmla="*/ 1802464 h 3484138"/>
                <a:gd name="connsiteX60" fmla="*/ 0 w 1554821"/>
                <a:gd name="connsiteY60" fmla="*/ 1802827 h 3484138"/>
                <a:gd name="connsiteX61" fmla="*/ 0 w 1554821"/>
                <a:gd name="connsiteY61" fmla="*/ 1719062 h 3484138"/>
                <a:gd name="connsiteX62" fmla="*/ 36648 w 1554821"/>
                <a:gd name="connsiteY62" fmla="*/ 1719062 h 3484138"/>
                <a:gd name="connsiteX63" fmla="*/ 38086 w 1554821"/>
                <a:gd name="connsiteY63" fmla="*/ 1716186 h 3484138"/>
                <a:gd name="connsiteX64" fmla="*/ 61812 w 1554821"/>
                <a:gd name="connsiteY64" fmla="*/ 1651478 h 3484138"/>
                <a:gd name="connsiteX65" fmla="*/ 801634 w 1554821"/>
                <a:gd name="connsiteY65" fmla="*/ 468770 h 3484138"/>
                <a:gd name="connsiteX66" fmla="*/ 803792 w 1554821"/>
                <a:gd name="connsiteY66" fmla="*/ 445044 h 3484138"/>
                <a:gd name="connsiteX67" fmla="*/ 772157 w 1554821"/>
                <a:gd name="connsiteY67" fmla="*/ 170397 h 3484138"/>
                <a:gd name="connsiteX68" fmla="*/ 915232 w 1554821"/>
                <a:gd name="connsiteY68" fmla="*/ 19412 h 3484138"/>
                <a:gd name="connsiteX69" fmla="*/ 979220 w 1554821"/>
                <a:gd name="connsiteY69" fmla="*/ 0 h 3484138"/>
                <a:gd name="connsiteX0" fmla="*/ 868498 w 1554821"/>
                <a:gd name="connsiteY0" fmla="*/ 574460 h 3484138"/>
                <a:gd name="connsiteX1" fmla="*/ 149528 w 1554821"/>
                <a:gd name="connsiteY1" fmla="*/ 1723377 h 3484138"/>
                <a:gd name="connsiteX2" fmla="*/ 257294 w 1554821"/>
                <a:gd name="connsiteY2" fmla="*/ 1726080 h 3484138"/>
                <a:gd name="connsiteX3" fmla="*/ 257294 w 1554821"/>
                <a:gd name="connsiteY3" fmla="*/ 1808934 h 3484138"/>
                <a:gd name="connsiteX4" fmla="*/ 162469 w 1554821"/>
                <a:gd name="connsiteY4" fmla="*/ 1808934 h 3484138"/>
                <a:gd name="connsiteX5" fmla="*/ 808824 w 1554821"/>
                <a:gd name="connsiteY5" fmla="*/ 2910399 h 3484138"/>
                <a:gd name="connsiteX6" fmla="*/ 897976 w 1554821"/>
                <a:gd name="connsiteY6" fmla="*/ 2798959 h 3484138"/>
                <a:gd name="connsiteX7" fmla="*/ 1118700 w 1554821"/>
                <a:gd name="connsiteY7" fmla="*/ 2519998 h 3484138"/>
                <a:gd name="connsiteX8" fmla="*/ 1250992 w 1554821"/>
                <a:gd name="connsiteY8" fmla="*/ 2194303 h 3484138"/>
                <a:gd name="connsiteX9" fmla="*/ 1221513 w 1554821"/>
                <a:gd name="connsiteY9" fmla="*/ 2005214 h 3484138"/>
                <a:gd name="connsiteX10" fmla="*/ 1199225 w 1554821"/>
                <a:gd name="connsiteY10" fmla="*/ 1987238 h 3484138"/>
                <a:gd name="connsiteX11" fmla="*/ 1046084 w 1554821"/>
                <a:gd name="connsiteY11" fmla="*/ 1841287 h 3484138"/>
                <a:gd name="connsiteX12" fmla="*/ 1028830 w 1554821"/>
                <a:gd name="connsiteY12" fmla="*/ 1828346 h 3484138"/>
                <a:gd name="connsiteX13" fmla="*/ 1038175 w 1554821"/>
                <a:gd name="connsiteY13" fmla="*/ 1745665 h 3484138"/>
                <a:gd name="connsiteX14" fmla="*/ 1203539 w 1554821"/>
                <a:gd name="connsiteY14" fmla="*/ 1574549 h 3484138"/>
                <a:gd name="connsiteX15" fmla="*/ 1211448 w 1554821"/>
                <a:gd name="connsiteY15" fmla="*/ 1553699 h 3484138"/>
                <a:gd name="connsiteX16" fmla="*/ 1271842 w 1554821"/>
                <a:gd name="connsiteY16" fmla="*/ 1373237 h 3484138"/>
                <a:gd name="connsiteX17" fmla="*/ 1242363 w 1554821"/>
                <a:gd name="connsiteY17" fmla="*/ 1174081 h 3484138"/>
                <a:gd name="connsiteX18" fmla="*/ 1068373 w 1554821"/>
                <a:gd name="connsiteY18" fmla="*/ 868518 h 3484138"/>
                <a:gd name="connsiteX19" fmla="*/ 1008698 w 1554821"/>
                <a:gd name="connsiteY19" fmla="*/ 796622 h 3484138"/>
                <a:gd name="connsiteX20" fmla="*/ 880721 w 1554821"/>
                <a:gd name="connsiteY20" fmla="*/ 594589 h 3484138"/>
                <a:gd name="connsiteX21" fmla="*/ 868498 w 1554821"/>
                <a:gd name="connsiteY21" fmla="*/ 574460 h 3484138"/>
                <a:gd name="connsiteX22" fmla="*/ 979220 w 1554821"/>
                <a:gd name="connsiteY22" fmla="*/ 0 h 3484138"/>
                <a:gd name="connsiteX23" fmla="*/ 1018045 w 1554821"/>
                <a:gd name="connsiteY23" fmla="*/ 0 h 3484138"/>
                <a:gd name="connsiteX24" fmla="*/ 1206416 w 1554821"/>
                <a:gd name="connsiteY24" fmla="*/ 189089 h 3484138"/>
                <a:gd name="connsiteX25" fmla="*/ 1146022 w 1554821"/>
                <a:gd name="connsiteY25" fmla="*/ 378898 h 3484138"/>
                <a:gd name="connsiteX26" fmla="*/ 1036019 w 1554821"/>
                <a:gd name="connsiteY26" fmla="*/ 405500 h 3484138"/>
                <a:gd name="connsiteX27" fmla="*/ 998633 w 1554821"/>
                <a:gd name="connsiteY27" fmla="*/ 405500 h 3484138"/>
                <a:gd name="connsiteX28" fmla="*/ 1011574 w 1554821"/>
                <a:gd name="connsiteY28" fmla="*/ 468770 h 3484138"/>
                <a:gd name="connsiteX29" fmla="*/ 1123014 w 1554821"/>
                <a:gd name="connsiteY29" fmla="*/ 631257 h 3484138"/>
                <a:gd name="connsiteX30" fmla="*/ 1237331 w 1554821"/>
                <a:gd name="connsiteY30" fmla="*/ 741979 h 3484138"/>
                <a:gd name="connsiteX31" fmla="*/ 1432172 w 1554821"/>
                <a:gd name="connsiteY31" fmla="*/ 972051 h 3484138"/>
                <a:gd name="connsiteX32" fmla="*/ 1477468 w 1554821"/>
                <a:gd name="connsiteY32" fmla="*/ 1023098 h 3484138"/>
                <a:gd name="connsiteX33" fmla="*/ 1554397 w 1554821"/>
                <a:gd name="connsiteY33" fmla="*/ 1244542 h 3484138"/>
                <a:gd name="connsiteX34" fmla="*/ 1491127 w 1554821"/>
                <a:gd name="connsiteY34" fmla="*/ 1440101 h 3484138"/>
                <a:gd name="connsiteX35" fmla="*/ 1359555 w 1554821"/>
                <a:gd name="connsiteY35" fmla="*/ 1600432 h 3484138"/>
                <a:gd name="connsiteX36" fmla="*/ 1460212 w 1554821"/>
                <a:gd name="connsiteY36" fmla="*/ 1755730 h 3484138"/>
                <a:gd name="connsiteX37" fmla="*/ 1450145 w 1554821"/>
                <a:gd name="connsiteY37" fmla="*/ 1849196 h 3484138"/>
                <a:gd name="connsiteX38" fmla="*/ 1378249 w 1554821"/>
                <a:gd name="connsiteY38" fmla="*/ 1949853 h 3484138"/>
                <a:gd name="connsiteX39" fmla="*/ 1390472 w 1554821"/>
                <a:gd name="connsiteY39" fmla="*/ 1962794 h 3484138"/>
                <a:gd name="connsiteX40" fmla="*/ 1506945 w 1554821"/>
                <a:gd name="connsiteY40" fmla="*/ 2166982 h 3484138"/>
                <a:gd name="connsiteX41" fmla="*/ 1442957 w 1554821"/>
                <a:gd name="connsiteY41" fmla="*/ 2467513 h 3484138"/>
                <a:gd name="connsiteX42" fmla="*/ 1360275 w 1554821"/>
                <a:gd name="connsiteY42" fmla="*/ 2552351 h 3484138"/>
                <a:gd name="connsiteX43" fmla="*/ 985690 w 1554821"/>
                <a:gd name="connsiteY43" fmla="*/ 2969354 h 3484138"/>
                <a:gd name="connsiteX44" fmla="*/ 875688 w 1554821"/>
                <a:gd name="connsiteY44" fmla="*/ 3118902 h 3484138"/>
                <a:gd name="connsiteX45" fmla="*/ 868498 w 1554821"/>
                <a:gd name="connsiteY45" fmla="*/ 3130405 h 3484138"/>
                <a:gd name="connsiteX46" fmla="*/ 920264 w 1554821"/>
                <a:gd name="connsiteY46" fmla="*/ 3108835 h 3484138"/>
                <a:gd name="connsiteX47" fmla="*/ 1006540 w 1554821"/>
                <a:gd name="connsiteY47" fmla="*/ 3093017 h 3484138"/>
                <a:gd name="connsiteX48" fmla="*/ 1103603 w 1554821"/>
                <a:gd name="connsiteY48" fmla="*/ 3154849 h 3484138"/>
                <a:gd name="connsiteX49" fmla="*/ 1109353 w 1554821"/>
                <a:gd name="connsiteY49" fmla="*/ 3348972 h 3484138"/>
                <a:gd name="connsiteX50" fmla="*/ 954775 w 1554821"/>
                <a:gd name="connsiteY50" fmla="*/ 3474074 h 3484138"/>
                <a:gd name="connsiteX51" fmla="*/ 918108 w 1554821"/>
                <a:gd name="connsiteY51" fmla="*/ 3482700 h 3484138"/>
                <a:gd name="connsiteX52" fmla="*/ 877845 w 1554821"/>
                <a:gd name="connsiteY52" fmla="*/ 3484138 h 3484138"/>
                <a:gd name="connsiteX53" fmla="*/ 804510 w 1554821"/>
                <a:gd name="connsiteY53" fmla="*/ 3458974 h 3484138"/>
                <a:gd name="connsiteX54" fmla="*/ 704573 w 1554821"/>
                <a:gd name="connsiteY54" fmla="*/ 3316617 h 3484138"/>
                <a:gd name="connsiteX55" fmla="*/ 739084 w 1554821"/>
                <a:gd name="connsiteY55" fmla="*/ 3041971 h 3484138"/>
                <a:gd name="connsiteX56" fmla="*/ 737646 w 1554821"/>
                <a:gd name="connsiteY56" fmla="*/ 3011774 h 3484138"/>
                <a:gd name="connsiteX57" fmla="*/ 43118 w 1554821"/>
                <a:gd name="connsiteY57" fmla="*/ 1831222 h 3484138"/>
                <a:gd name="connsiteX58" fmla="*/ 30177 w 1554821"/>
                <a:gd name="connsiteY58" fmla="*/ 1802464 h 3484138"/>
                <a:gd name="connsiteX59" fmla="*/ 0 w 1554821"/>
                <a:gd name="connsiteY59" fmla="*/ 1802827 h 3484138"/>
                <a:gd name="connsiteX60" fmla="*/ 0 w 1554821"/>
                <a:gd name="connsiteY60" fmla="*/ 1719062 h 3484138"/>
                <a:gd name="connsiteX61" fmla="*/ 36648 w 1554821"/>
                <a:gd name="connsiteY61" fmla="*/ 1719062 h 3484138"/>
                <a:gd name="connsiteX62" fmla="*/ 38086 w 1554821"/>
                <a:gd name="connsiteY62" fmla="*/ 1716186 h 3484138"/>
                <a:gd name="connsiteX63" fmla="*/ 61812 w 1554821"/>
                <a:gd name="connsiteY63" fmla="*/ 1651478 h 3484138"/>
                <a:gd name="connsiteX64" fmla="*/ 801634 w 1554821"/>
                <a:gd name="connsiteY64" fmla="*/ 468770 h 3484138"/>
                <a:gd name="connsiteX65" fmla="*/ 803792 w 1554821"/>
                <a:gd name="connsiteY65" fmla="*/ 445044 h 3484138"/>
                <a:gd name="connsiteX66" fmla="*/ 772157 w 1554821"/>
                <a:gd name="connsiteY66" fmla="*/ 170397 h 3484138"/>
                <a:gd name="connsiteX67" fmla="*/ 915232 w 1554821"/>
                <a:gd name="connsiteY67" fmla="*/ 19412 h 3484138"/>
                <a:gd name="connsiteX68" fmla="*/ 979220 w 1554821"/>
                <a:gd name="connsiteY68" fmla="*/ 0 h 3484138"/>
                <a:gd name="connsiteX0" fmla="*/ 868498 w 1554821"/>
                <a:gd name="connsiteY0" fmla="*/ 574460 h 3484138"/>
                <a:gd name="connsiteX1" fmla="*/ 149528 w 1554821"/>
                <a:gd name="connsiteY1" fmla="*/ 1723377 h 3484138"/>
                <a:gd name="connsiteX2" fmla="*/ 257294 w 1554821"/>
                <a:gd name="connsiteY2" fmla="*/ 1726080 h 3484138"/>
                <a:gd name="connsiteX3" fmla="*/ 257294 w 1554821"/>
                <a:gd name="connsiteY3" fmla="*/ 1808934 h 3484138"/>
                <a:gd name="connsiteX4" fmla="*/ 162469 w 1554821"/>
                <a:gd name="connsiteY4" fmla="*/ 1808934 h 3484138"/>
                <a:gd name="connsiteX5" fmla="*/ 808824 w 1554821"/>
                <a:gd name="connsiteY5" fmla="*/ 2910399 h 3484138"/>
                <a:gd name="connsiteX6" fmla="*/ 897976 w 1554821"/>
                <a:gd name="connsiteY6" fmla="*/ 2798959 h 3484138"/>
                <a:gd name="connsiteX7" fmla="*/ 1118700 w 1554821"/>
                <a:gd name="connsiteY7" fmla="*/ 2519998 h 3484138"/>
                <a:gd name="connsiteX8" fmla="*/ 1250992 w 1554821"/>
                <a:gd name="connsiteY8" fmla="*/ 2194303 h 3484138"/>
                <a:gd name="connsiteX9" fmla="*/ 1221513 w 1554821"/>
                <a:gd name="connsiteY9" fmla="*/ 2005214 h 3484138"/>
                <a:gd name="connsiteX10" fmla="*/ 1199225 w 1554821"/>
                <a:gd name="connsiteY10" fmla="*/ 1987238 h 3484138"/>
                <a:gd name="connsiteX11" fmla="*/ 1046084 w 1554821"/>
                <a:gd name="connsiteY11" fmla="*/ 1841287 h 3484138"/>
                <a:gd name="connsiteX12" fmla="*/ 1038175 w 1554821"/>
                <a:gd name="connsiteY12" fmla="*/ 1745665 h 3484138"/>
                <a:gd name="connsiteX13" fmla="*/ 1203539 w 1554821"/>
                <a:gd name="connsiteY13" fmla="*/ 1574549 h 3484138"/>
                <a:gd name="connsiteX14" fmla="*/ 1211448 w 1554821"/>
                <a:gd name="connsiteY14" fmla="*/ 1553699 h 3484138"/>
                <a:gd name="connsiteX15" fmla="*/ 1271842 w 1554821"/>
                <a:gd name="connsiteY15" fmla="*/ 1373237 h 3484138"/>
                <a:gd name="connsiteX16" fmla="*/ 1242363 w 1554821"/>
                <a:gd name="connsiteY16" fmla="*/ 1174081 h 3484138"/>
                <a:gd name="connsiteX17" fmla="*/ 1068373 w 1554821"/>
                <a:gd name="connsiteY17" fmla="*/ 868518 h 3484138"/>
                <a:gd name="connsiteX18" fmla="*/ 1008698 w 1554821"/>
                <a:gd name="connsiteY18" fmla="*/ 796622 h 3484138"/>
                <a:gd name="connsiteX19" fmla="*/ 880721 w 1554821"/>
                <a:gd name="connsiteY19" fmla="*/ 594589 h 3484138"/>
                <a:gd name="connsiteX20" fmla="*/ 868498 w 1554821"/>
                <a:gd name="connsiteY20" fmla="*/ 574460 h 3484138"/>
                <a:gd name="connsiteX21" fmla="*/ 979220 w 1554821"/>
                <a:gd name="connsiteY21" fmla="*/ 0 h 3484138"/>
                <a:gd name="connsiteX22" fmla="*/ 1018045 w 1554821"/>
                <a:gd name="connsiteY22" fmla="*/ 0 h 3484138"/>
                <a:gd name="connsiteX23" fmla="*/ 1206416 w 1554821"/>
                <a:gd name="connsiteY23" fmla="*/ 189089 h 3484138"/>
                <a:gd name="connsiteX24" fmla="*/ 1146022 w 1554821"/>
                <a:gd name="connsiteY24" fmla="*/ 378898 h 3484138"/>
                <a:gd name="connsiteX25" fmla="*/ 1036019 w 1554821"/>
                <a:gd name="connsiteY25" fmla="*/ 405500 h 3484138"/>
                <a:gd name="connsiteX26" fmla="*/ 998633 w 1554821"/>
                <a:gd name="connsiteY26" fmla="*/ 405500 h 3484138"/>
                <a:gd name="connsiteX27" fmla="*/ 1011574 w 1554821"/>
                <a:gd name="connsiteY27" fmla="*/ 468770 h 3484138"/>
                <a:gd name="connsiteX28" fmla="*/ 1123014 w 1554821"/>
                <a:gd name="connsiteY28" fmla="*/ 631257 h 3484138"/>
                <a:gd name="connsiteX29" fmla="*/ 1237331 w 1554821"/>
                <a:gd name="connsiteY29" fmla="*/ 741979 h 3484138"/>
                <a:gd name="connsiteX30" fmla="*/ 1432172 w 1554821"/>
                <a:gd name="connsiteY30" fmla="*/ 972051 h 3484138"/>
                <a:gd name="connsiteX31" fmla="*/ 1477468 w 1554821"/>
                <a:gd name="connsiteY31" fmla="*/ 1023098 h 3484138"/>
                <a:gd name="connsiteX32" fmla="*/ 1554397 w 1554821"/>
                <a:gd name="connsiteY32" fmla="*/ 1244542 h 3484138"/>
                <a:gd name="connsiteX33" fmla="*/ 1491127 w 1554821"/>
                <a:gd name="connsiteY33" fmla="*/ 1440101 h 3484138"/>
                <a:gd name="connsiteX34" fmla="*/ 1359555 w 1554821"/>
                <a:gd name="connsiteY34" fmla="*/ 1600432 h 3484138"/>
                <a:gd name="connsiteX35" fmla="*/ 1460212 w 1554821"/>
                <a:gd name="connsiteY35" fmla="*/ 1755730 h 3484138"/>
                <a:gd name="connsiteX36" fmla="*/ 1450145 w 1554821"/>
                <a:gd name="connsiteY36" fmla="*/ 1849196 h 3484138"/>
                <a:gd name="connsiteX37" fmla="*/ 1378249 w 1554821"/>
                <a:gd name="connsiteY37" fmla="*/ 1949853 h 3484138"/>
                <a:gd name="connsiteX38" fmla="*/ 1390472 w 1554821"/>
                <a:gd name="connsiteY38" fmla="*/ 1962794 h 3484138"/>
                <a:gd name="connsiteX39" fmla="*/ 1506945 w 1554821"/>
                <a:gd name="connsiteY39" fmla="*/ 2166982 h 3484138"/>
                <a:gd name="connsiteX40" fmla="*/ 1442957 w 1554821"/>
                <a:gd name="connsiteY40" fmla="*/ 2467513 h 3484138"/>
                <a:gd name="connsiteX41" fmla="*/ 1360275 w 1554821"/>
                <a:gd name="connsiteY41" fmla="*/ 2552351 h 3484138"/>
                <a:gd name="connsiteX42" fmla="*/ 985690 w 1554821"/>
                <a:gd name="connsiteY42" fmla="*/ 2969354 h 3484138"/>
                <a:gd name="connsiteX43" fmla="*/ 875688 w 1554821"/>
                <a:gd name="connsiteY43" fmla="*/ 3118902 h 3484138"/>
                <a:gd name="connsiteX44" fmla="*/ 868498 w 1554821"/>
                <a:gd name="connsiteY44" fmla="*/ 3130405 h 3484138"/>
                <a:gd name="connsiteX45" fmla="*/ 920264 w 1554821"/>
                <a:gd name="connsiteY45" fmla="*/ 3108835 h 3484138"/>
                <a:gd name="connsiteX46" fmla="*/ 1006540 w 1554821"/>
                <a:gd name="connsiteY46" fmla="*/ 3093017 h 3484138"/>
                <a:gd name="connsiteX47" fmla="*/ 1103603 w 1554821"/>
                <a:gd name="connsiteY47" fmla="*/ 3154849 h 3484138"/>
                <a:gd name="connsiteX48" fmla="*/ 1109353 w 1554821"/>
                <a:gd name="connsiteY48" fmla="*/ 3348972 h 3484138"/>
                <a:gd name="connsiteX49" fmla="*/ 954775 w 1554821"/>
                <a:gd name="connsiteY49" fmla="*/ 3474074 h 3484138"/>
                <a:gd name="connsiteX50" fmla="*/ 918108 w 1554821"/>
                <a:gd name="connsiteY50" fmla="*/ 3482700 h 3484138"/>
                <a:gd name="connsiteX51" fmla="*/ 877845 w 1554821"/>
                <a:gd name="connsiteY51" fmla="*/ 3484138 h 3484138"/>
                <a:gd name="connsiteX52" fmla="*/ 804510 w 1554821"/>
                <a:gd name="connsiteY52" fmla="*/ 3458974 h 3484138"/>
                <a:gd name="connsiteX53" fmla="*/ 704573 w 1554821"/>
                <a:gd name="connsiteY53" fmla="*/ 3316617 h 3484138"/>
                <a:gd name="connsiteX54" fmla="*/ 739084 w 1554821"/>
                <a:gd name="connsiteY54" fmla="*/ 3041971 h 3484138"/>
                <a:gd name="connsiteX55" fmla="*/ 737646 w 1554821"/>
                <a:gd name="connsiteY55" fmla="*/ 3011774 h 3484138"/>
                <a:gd name="connsiteX56" fmla="*/ 43118 w 1554821"/>
                <a:gd name="connsiteY56" fmla="*/ 1831222 h 3484138"/>
                <a:gd name="connsiteX57" fmla="*/ 30177 w 1554821"/>
                <a:gd name="connsiteY57" fmla="*/ 1802464 h 3484138"/>
                <a:gd name="connsiteX58" fmla="*/ 0 w 1554821"/>
                <a:gd name="connsiteY58" fmla="*/ 1802827 h 3484138"/>
                <a:gd name="connsiteX59" fmla="*/ 0 w 1554821"/>
                <a:gd name="connsiteY59" fmla="*/ 1719062 h 3484138"/>
                <a:gd name="connsiteX60" fmla="*/ 36648 w 1554821"/>
                <a:gd name="connsiteY60" fmla="*/ 1719062 h 3484138"/>
                <a:gd name="connsiteX61" fmla="*/ 38086 w 1554821"/>
                <a:gd name="connsiteY61" fmla="*/ 1716186 h 3484138"/>
                <a:gd name="connsiteX62" fmla="*/ 61812 w 1554821"/>
                <a:gd name="connsiteY62" fmla="*/ 1651478 h 3484138"/>
                <a:gd name="connsiteX63" fmla="*/ 801634 w 1554821"/>
                <a:gd name="connsiteY63" fmla="*/ 468770 h 3484138"/>
                <a:gd name="connsiteX64" fmla="*/ 803792 w 1554821"/>
                <a:gd name="connsiteY64" fmla="*/ 445044 h 3484138"/>
                <a:gd name="connsiteX65" fmla="*/ 772157 w 1554821"/>
                <a:gd name="connsiteY65" fmla="*/ 170397 h 3484138"/>
                <a:gd name="connsiteX66" fmla="*/ 915232 w 1554821"/>
                <a:gd name="connsiteY66" fmla="*/ 19412 h 3484138"/>
                <a:gd name="connsiteX67" fmla="*/ 979220 w 1554821"/>
                <a:gd name="connsiteY67" fmla="*/ 0 h 3484138"/>
                <a:gd name="connsiteX0" fmla="*/ 868498 w 1554821"/>
                <a:gd name="connsiteY0" fmla="*/ 574460 h 3484138"/>
                <a:gd name="connsiteX1" fmla="*/ 149528 w 1554821"/>
                <a:gd name="connsiteY1" fmla="*/ 1723377 h 3484138"/>
                <a:gd name="connsiteX2" fmla="*/ 257294 w 1554821"/>
                <a:gd name="connsiteY2" fmla="*/ 1726080 h 3484138"/>
                <a:gd name="connsiteX3" fmla="*/ 257294 w 1554821"/>
                <a:gd name="connsiteY3" fmla="*/ 1808934 h 3484138"/>
                <a:gd name="connsiteX4" fmla="*/ 162469 w 1554821"/>
                <a:gd name="connsiteY4" fmla="*/ 1808934 h 3484138"/>
                <a:gd name="connsiteX5" fmla="*/ 808824 w 1554821"/>
                <a:gd name="connsiteY5" fmla="*/ 2910399 h 3484138"/>
                <a:gd name="connsiteX6" fmla="*/ 897976 w 1554821"/>
                <a:gd name="connsiteY6" fmla="*/ 2798959 h 3484138"/>
                <a:gd name="connsiteX7" fmla="*/ 1118700 w 1554821"/>
                <a:gd name="connsiteY7" fmla="*/ 2519998 h 3484138"/>
                <a:gd name="connsiteX8" fmla="*/ 1250992 w 1554821"/>
                <a:gd name="connsiteY8" fmla="*/ 2194303 h 3484138"/>
                <a:gd name="connsiteX9" fmla="*/ 1221513 w 1554821"/>
                <a:gd name="connsiteY9" fmla="*/ 2005214 h 3484138"/>
                <a:gd name="connsiteX10" fmla="*/ 1199225 w 1554821"/>
                <a:gd name="connsiteY10" fmla="*/ 1987238 h 3484138"/>
                <a:gd name="connsiteX11" fmla="*/ 1046084 w 1554821"/>
                <a:gd name="connsiteY11" fmla="*/ 1841287 h 3484138"/>
                <a:gd name="connsiteX12" fmla="*/ 1038175 w 1554821"/>
                <a:gd name="connsiteY12" fmla="*/ 1745665 h 3484138"/>
                <a:gd name="connsiteX13" fmla="*/ 1203539 w 1554821"/>
                <a:gd name="connsiteY13" fmla="*/ 1574549 h 3484138"/>
                <a:gd name="connsiteX14" fmla="*/ 1211448 w 1554821"/>
                <a:gd name="connsiteY14" fmla="*/ 1553699 h 3484138"/>
                <a:gd name="connsiteX15" fmla="*/ 1271842 w 1554821"/>
                <a:gd name="connsiteY15" fmla="*/ 1373237 h 3484138"/>
                <a:gd name="connsiteX16" fmla="*/ 1242363 w 1554821"/>
                <a:gd name="connsiteY16" fmla="*/ 1174081 h 3484138"/>
                <a:gd name="connsiteX17" fmla="*/ 1068373 w 1554821"/>
                <a:gd name="connsiteY17" fmla="*/ 868518 h 3484138"/>
                <a:gd name="connsiteX18" fmla="*/ 1008698 w 1554821"/>
                <a:gd name="connsiteY18" fmla="*/ 796622 h 3484138"/>
                <a:gd name="connsiteX19" fmla="*/ 880721 w 1554821"/>
                <a:gd name="connsiteY19" fmla="*/ 594589 h 3484138"/>
                <a:gd name="connsiteX20" fmla="*/ 868498 w 1554821"/>
                <a:gd name="connsiteY20" fmla="*/ 574460 h 3484138"/>
                <a:gd name="connsiteX21" fmla="*/ 979220 w 1554821"/>
                <a:gd name="connsiteY21" fmla="*/ 0 h 3484138"/>
                <a:gd name="connsiteX22" fmla="*/ 1018045 w 1554821"/>
                <a:gd name="connsiteY22" fmla="*/ 0 h 3484138"/>
                <a:gd name="connsiteX23" fmla="*/ 1206416 w 1554821"/>
                <a:gd name="connsiteY23" fmla="*/ 189089 h 3484138"/>
                <a:gd name="connsiteX24" fmla="*/ 1146022 w 1554821"/>
                <a:gd name="connsiteY24" fmla="*/ 378898 h 3484138"/>
                <a:gd name="connsiteX25" fmla="*/ 1036019 w 1554821"/>
                <a:gd name="connsiteY25" fmla="*/ 405500 h 3484138"/>
                <a:gd name="connsiteX26" fmla="*/ 998633 w 1554821"/>
                <a:gd name="connsiteY26" fmla="*/ 405500 h 3484138"/>
                <a:gd name="connsiteX27" fmla="*/ 1011574 w 1554821"/>
                <a:gd name="connsiteY27" fmla="*/ 468770 h 3484138"/>
                <a:gd name="connsiteX28" fmla="*/ 1123014 w 1554821"/>
                <a:gd name="connsiteY28" fmla="*/ 631257 h 3484138"/>
                <a:gd name="connsiteX29" fmla="*/ 1237331 w 1554821"/>
                <a:gd name="connsiteY29" fmla="*/ 741979 h 3484138"/>
                <a:gd name="connsiteX30" fmla="*/ 1432172 w 1554821"/>
                <a:gd name="connsiteY30" fmla="*/ 972051 h 3484138"/>
                <a:gd name="connsiteX31" fmla="*/ 1477468 w 1554821"/>
                <a:gd name="connsiteY31" fmla="*/ 1023098 h 3484138"/>
                <a:gd name="connsiteX32" fmla="*/ 1554397 w 1554821"/>
                <a:gd name="connsiteY32" fmla="*/ 1244542 h 3484138"/>
                <a:gd name="connsiteX33" fmla="*/ 1491127 w 1554821"/>
                <a:gd name="connsiteY33" fmla="*/ 1440101 h 3484138"/>
                <a:gd name="connsiteX34" fmla="*/ 1359555 w 1554821"/>
                <a:gd name="connsiteY34" fmla="*/ 1600432 h 3484138"/>
                <a:gd name="connsiteX35" fmla="*/ 1460212 w 1554821"/>
                <a:gd name="connsiteY35" fmla="*/ 1755730 h 3484138"/>
                <a:gd name="connsiteX36" fmla="*/ 1450145 w 1554821"/>
                <a:gd name="connsiteY36" fmla="*/ 1849196 h 3484138"/>
                <a:gd name="connsiteX37" fmla="*/ 1378249 w 1554821"/>
                <a:gd name="connsiteY37" fmla="*/ 1949853 h 3484138"/>
                <a:gd name="connsiteX38" fmla="*/ 1390472 w 1554821"/>
                <a:gd name="connsiteY38" fmla="*/ 1962794 h 3484138"/>
                <a:gd name="connsiteX39" fmla="*/ 1506945 w 1554821"/>
                <a:gd name="connsiteY39" fmla="*/ 2166982 h 3484138"/>
                <a:gd name="connsiteX40" fmla="*/ 1442957 w 1554821"/>
                <a:gd name="connsiteY40" fmla="*/ 2467513 h 3484138"/>
                <a:gd name="connsiteX41" fmla="*/ 1360275 w 1554821"/>
                <a:gd name="connsiteY41" fmla="*/ 2552351 h 3484138"/>
                <a:gd name="connsiteX42" fmla="*/ 985690 w 1554821"/>
                <a:gd name="connsiteY42" fmla="*/ 2969354 h 3484138"/>
                <a:gd name="connsiteX43" fmla="*/ 875688 w 1554821"/>
                <a:gd name="connsiteY43" fmla="*/ 3118902 h 3484138"/>
                <a:gd name="connsiteX44" fmla="*/ 868498 w 1554821"/>
                <a:gd name="connsiteY44" fmla="*/ 3130405 h 3484138"/>
                <a:gd name="connsiteX45" fmla="*/ 920264 w 1554821"/>
                <a:gd name="connsiteY45" fmla="*/ 3108835 h 3484138"/>
                <a:gd name="connsiteX46" fmla="*/ 1006540 w 1554821"/>
                <a:gd name="connsiteY46" fmla="*/ 3093017 h 3484138"/>
                <a:gd name="connsiteX47" fmla="*/ 1103603 w 1554821"/>
                <a:gd name="connsiteY47" fmla="*/ 3154849 h 3484138"/>
                <a:gd name="connsiteX48" fmla="*/ 1109353 w 1554821"/>
                <a:gd name="connsiteY48" fmla="*/ 3348972 h 3484138"/>
                <a:gd name="connsiteX49" fmla="*/ 954775 w 1554821"/>
                <a:gd name="connsiteY49" fmla="*/ 3474074 h 3484138"/>
                <a:gd name="connsiteX50" fmla="*/ 918108 w 1554821"/>
                <a:gd name="connsiteY50" fmla="*/ 3482700 h 3484138"/>
                <a:gd name="connsiteX51" fmla="*/ 877845 w 1554821"/>
                <a:gd name="connsiteY51" fmla="*/ 3484138 h 3484138"/>
                <a:gd name="connsiteX52" fmla="*/ 804510 w 1554821"/>
                <a:gd name="connsiteY52" fmla="*/ 3458974 h 3484138"/>
                <a:gd name="connsiteX53" fmla="*/ 704573 w 1554821"/>
                <a:gd name="connsiteY53" fmla="*/ 3316617 h 3484138"/>
                <a:gd name="connsiteX54" fmla="*/ 739084 w 1554821"/>
                <a:gd name="connsiteY54" fmla="*/ 3041971 h 3484138"/>
                <a:gd name="connsiteX55" fmla="*/ 737646 w 1554821"/>
                <a:gd name="connsiteY55" fmla="*/ 3011774 h 3484138"/>
                <a:gd name="connsiteX56" fmla="*/ 43118 w 1554821"/>
                <a:gd name="connsiteY56" fmla="*/ 1831222 h 3484138"/>
                <a:gd name="connsiteX57" fmla="*/ 30177 w 1554821"/>
                <a:gd name="connsiteY57" fmla="*/ 1802464 h 3484138"/>
                <a:gd name="connsiteX58" fmla="*/ 0 w 1554821"/>
                <a:gd name="connsiteY58" fmla="*/ 1802827 h 3484138"/>
                <a:gd name="connsiteX59" fmla="*/ 0 w 1554821"/>
                <a:gd name="connsiteY59" fmla="*/ 1719062 h 3484138"/>
                <a:gd name="connsiteX60" fmla="*/ 36648 w 1554821"/>
                <a:gd name="connsiteY60" fmla="*/ 1719062 h 3484138"/>
                <a:gd name="connsiteX61" fmla="*/ 38086 w 1554821"/>
                <a:gd name="connsiteY61" fmla="*/ 1716186 h 3484138"/>
                <a:gd name="connsiteX62" fmla="*/ 61812 w 1554821"/>
                <a:gd name="connsiteY62" fmla="*/ 1651478 h 3484138"/>
                <a:gd name="connsiteX63" fmla="*/ 801634 w 1554821"/>
                <a:gd name="connsiteY63" fmla="*/ 468770 h 3484138"/>
                <a:gd name="connsiteX64" fmla="*/ 803792 w 1554821"/>
                <a:gd name="connsiteY64" fmla="*/ 445044 h 3484138"/>
                <a:gd name="connsiteX65" fmla="*/ 772157 w 1554821"/>
                <a:gd name="connsiteY65" fmla="*/ 170397 h 3484138"/>
                <a:gd name="connsiteX66" fmla="*/ 915232 w 1554821"/>
                <a:gd name="connsiteY66" fmla="*/ 19412 h 3484138"/>
                <a:gd name="connsiteX67" fmla="*/ 979220 w 1554821"/>
                <a:gd name="connsiteY67" fmla="*/ 0 h 3484138"/>
                <a:gd name="connsiteX0" fmla="*/ 868498 w 1554821"/>
                <a:gd name="connsiteY0" fmla="*/ 574460 h 3484138"/>
                <a:gd name="connsiteX1" fmla="*/ 149528 w 1554821"/>
                <a:gd name="connsiteY1" fmla="*/ 1723377 h 3484138"/>
                <a:gd name="connsiteX2" fmla="*/ 257294 w 1554821"/>
                <a:gd name="connsiteY2" fmla="*/ 1726080 h 3484138"/>
                <a:gd name="connsiteX3" fmla="*/ 257294 w 1554821"/>
                <a:gd name="connsiteY3" fmla="*/ 1808934 h 3484138"/>
                <a:gd name="connsiteX4" fmla="*/ 162469 w 1554821"/>
                <a:gd name="connsiteY4" fmla="*/ 1808934 h 3484138"/>
                <a:gd name="connsiteX5" fmla="*/ 808824 w 1554821"/>
                <a:gd name="connsiteY5" fmla="*/ 2910399 h 3484138"/>
                <a:gd name="connsiteX6" fmla="*/ 897976 w 1554821"/>
                <a:gd name="connsiteY6" fmla="*/ 2798959 h 3484138"/>
                <a:gd name="connsiteX7" fmla="*/ 1118700 w 1554821"/>
                <a:gd name="connsiteY7" fmla="*/ 2519998 h 3484138"/>
                <a:gd name="connsiteX8" fmla="*/ 1250992 w 1554821"/>
                <a:gd name="connsiteY8" fmla="*/ 2194303 h 3484138"/>
                <a:gd name="connsiteX9" fmla="*/ 1221513 w 1554821"/>
                <a:gd name="connsiteY9" fmla="*/ 2005214 h 3484138"/>
                <a:gd name="connsiteX10" fmla="*/ 1199225 w 1554821"/>
                <a:gd name="connsiteY10" fmla="*/ 1987238 h 3484138"/>
                <a:gd name="connsiteX11" fmla="*/ 1046084 w 1554821"/>
                <a:gd name="connsiteY11" fmla="*/ 1841287 h 3484138"/>
                <a:gd name="connsiteX12" fmla="*/ 1038175 w 1554821"/>
                <a:gd name="connsiteY12" fmla="*/ 1745665 h 3484138"/>
                <a:gd name="connsiteX13" fmla="*/ 1203539 w 1554821"/>
                <a:gd name="connsiteY13" fmla="*/ 1574549 h 3484138"/>
                <a:gd name="connsiteX14" fmla="*/ 1211448 w 1554821"/>
                <a:gd name="connsiteY14" fmla="*/ 1553699 h 3484138"/>
                <a:gd name="connsiteX15" fmla="*/ 1271842 w 1554821"/>
                <a:gd name="connsiteY15" fmla="*/ 1373237 h 3484138"/>
                <a:gd name="connsiteX16" fmla="*/ 1242363 w 1554821"/>
                <a:gd name="connsiteY16" fmla="*/ 1174081 h 3484138"/>
                <a:gd name="connsiteX17" fmla="*/ 1068373 w 1554821"/>
                <a:gd name="connsiteY17" fmla="*/ 868518 h 3484138"/>
                <a:gd name="connsiteX18" fmla="*/ 1008698 w 1554821"/>
                <a:gd name="connsiteY18" fmla="*/ 796622 h 3484138"/>
                <a:gd name="connsiteX19" fmla="*/ 880721 w 1554821"/>
                <a:gd name="connsiteY19" fmla="*/ 594589 h 3484138"/>
                <a:gd name="connsiteX20" fmla="*/ 868498 w 1554821"/>
                <a:gd name="connsiteY20" fmla="*/ 574460 h 3484138"/>
                <a:gd name="connsiteX21" fmla="*/ 979220 w 1554821"/>
                <a:gd name="connsiteY21" fmla="*/ 0 h 3484138"/>
                <a:gd name="connsiteX22" fmla="*/ 1018045 w 1554821"/>
                <a:gd name="connsiteY22" fmla="*/ 0 h 3484138"/>
                <a:gd name="connsiteX23" fmla="*/ 1206416 w 1554821"/>
                <a:gd name="connsiteY23" fmla="*/ 189089 h 3484138"/>
                <a:gd name="connsiteX24" fmla="*/ 1146022 w 1554821"/>
                <a:gd name="connsiteY24" fmla="*/ 378898 h 3484138"/>
                <a:gd name="connsiteX25" fmla="*/ 1036019 w 1554821"/>
                <a:gd name="connsiteY25" fmla="*/ 405500 h 3484138"/>
                <a:gd name="connsiteX26" fmla="*/ 998633 w 1554821"/>
                <a:gd name="connsiteY26" fmla="*/ 405500 h 3484138"/>
                <a:gd name="connsiteX27" fmla="*/ 1011574 w 1554821"/>
                <a:gd name="connsiteY27" fmla="*/ 468770 h 3484138"/>
                <a:gd name="connsiteX28" fmla="*/ 1123014 w 1554821"/>
                <a:gd name="connsiteY28" fmla="*/ 631257 h 3484138"/>
                <a:gd name="connsiteX29" fmla="*/ 1237331 w 1554821"/>
                <a:gd name="connsiteY29" fmla="*/ 741979 h 3484138"/>
                <a:gd name="connsiteX30" fmla="*/ 1432172 w 1554821"/>
                <a:gd name="connsiteY30" fmla="*/ 972051 h 3484138"/>
                <a:gd name="connsiteX31" fmla="*/ 1477468 w 1554821"/>
                <a:gd name="connsiteY31" fmla="*/ 1023098 h 3484138"/>
                <a:gd name="connsiteX32" fmla="*/ 1554397 w 1554821"/>
                <a:gd name="connsiteY32" fmla="*/ 1244542 h 3484138"/>
                <a:gd name="connsiteX33" fmla="*/ 1491127 w 1554821"/>
                <a:gd name="connsiteY33" fmla="*/ 1440101 h 3484138"/>
                <a:gd name="connsiteX34" fmla="*/ 1359555 w 1554821"/>
                <a:gd name="connsiteY34" fmla="*/ 1600432 h 3484138"/>
                <a:gd name="connsiteX35" fmla="*/ 1460212 w 1554821"/>
                <a:gd name="connsiteY35" fmla="*/ 1755730 h 3484138"/>
                <a:gd name="connsiteX36" fmla="*/ 1450145 w 1554821"/>
                <a:gd name="connsiteY36" fmla="*/ 1849196 h 3484138"/>
                <a:gd name="connsiteX37" fmla="*/ 1378249 w 1554821"/>
                <a:gd name="connsiteY37" fmla="*/ 1949853 h 3484138"/>
                <a:gd name="connsiteX38" fmla="*/ 1390472 w 1554821"/>
                <a:gd name="connsiteY38" fmla="*/ 1962794 h 3484138"/>
                <a:gd name="connsiteX39" fmla="*/ 1506945 w 1554821"/>
                <a:gd name="connsiteY39" fmla="*/ 2166982 h 3484138"/>
                <a:gd name="connsiteX40" fmla="*/ 1442957 w 1554821"/>
                <a:gd name="connsiteY40" fmla="*/ 2467513 h 3484138"/>
                <a:gd name="connsiteX41" fmla="*/ 1360275 w 1554821"/>
                <a:gd name="connsiteY41" fmla="*/ 2552351 h 3484138"/>
                <a:gd name="connsiteX42" fmla="*/ 985690 w 1554821"/>
                <a:gd name="connsiteY42" fmla="*/ 2969354 h 3484138"/>
                <a:gd name="connsiteX43" fmla="*/ 875688 w 1554821"/>
                <a:gd name="connsiteY43" fmla="*/ 3118902 h 3484138"/>
                <a:gd name="connsiteX44" fmla="*/ 868498 w 1554821"/>
                <a:gd name="connsiteY44" fmla="*/ 3130405 h 3484138"/>
                <a:gd name="connsiteX45" fmla="*/ 920264 w 1554821"/>
                <a:gd name="connsiteY45" fmla="*/ 3108835 h 3484138"/>
                <a:gd name="connsiteX46" fmla="*/ 1006540 w 1554821"/>
                <a:gd name="connsiteY46" fmla="*/ 3093017 h 3484138"/>
                <a:gd name="connsiteX47" fmla="*/ 1103603 w 1554821"/>
                <a:gd name="connsiteY47" fmla="*/ 3154849 h 3484138"/>
                <a:gd name="connsiteX48" fmla="*/ 1109353 w 1554821"/>
                <a:gd name="connsiteY48" fmla="*/ 3348972 h 3484138"/>
                <a:gd name="connsiteX49" fmla="*/ 954775 w 1554821"/>
                <a:gd name="connsiteY49" fmla="*/ 3474074 h 3484138"/>
                <a:gd name="connsiteX50" fmla="*/ 918108 w 1554821"/>
                <a:gd name="connsiteY50" fmla="*/ 3482700 h 3484138"/>
                <a:gd name="connsiteX51" fmla="*/ 877845 w 1554821"/>
                <a:gd name="connsiteY51" fmla="*/ 3484138 h 3484138"/>
                <a:gd name="connsiteX52" fmla="*/ 804510 w 1554821"/>
                <a:gd name="connsiteY52" fmla="*/ 3458974 h 3484138"/>
                <a:gd name="connsiteX53" fmla="*/ 704573 w 1554821"/>
                <a:gd name="connsiteY53" fmla="*/ 3316617 h 3484138"/>
                <a:gd name="connsiteX54" fmla="*/ 739084 w 1554821"/>
                <a:gd name="connsiteY54" fmla="*/ 3041971 h 3484138"/>
                <a:gd name="connsiteX55" fmla="*/ 737646 w 1554821"/>
                <a:gd name="connsiteY55" fmla="*/ 3011774 h 3484138"/>
                <a:gd name="connsiteX56" fmla="*/ 43118 w 1554821"/>
                <a:gd name="connsiteY56" fmla="*/ 1831222 h 3484138"/>
                <a:gd name="connsiteX57" fmla="*/ 30177 w 1554821"/>
                <a:gd name="connsiteY57" fmla="*/ 1802464 h 3484138"/>
                <a:gd name="connsiteX58" fmla="*/ 0 w 1554821"/>
                <a:gd name="connsiteY58" fmla="*/ 1802827 h 3484138"/>
                <a:gd name="connsiteX59" fmla="*/ 0 w 1554821"/>
                <a:gd name="connsiteY59" fmla="*/ 1719062 h 3484138"/>
                <a:gd name="connsiteX60" fmla="*/ 36648 w 1554821"/>
                <a:gd name="connsiteY60" fmla="*/ 1719062 h 3484138"/>
                <a:gd name="connsiteX61" fmla="*/ 38086 w 1554821"/>
                <a:gd name="connsiteY61" fmla="*/ 1716186 h 3484138"/>
                <a:gd name="connsiteX62" fmla="*/ 61812 w 1554821"/>
                <a:gd name="connsiteY62" fmla="*/ 1651478 h 3484138"/>
                <a:gd name="connsiteX63" fmla="*/ 801634 w 1554821"/>
                <a:gd name="connsiteY63" fmla="*/ 468770 h 3484138"/>
                <a:gd name="connsiteX64" fmla="*/ 803792 w 1554821"/>
                <a:gd name="connsiteY64" fmla="*/ 445044 h 3484138"/>
                <a:gd name="connsiteX65" fmla="*/ 772157 w 1554821"/>
                <a:gd name="connsiteY65" fmla="*/ 170397 h 3484138"/>
                <a:gd name="connsiteX66" fmla="*/ 915232 w 1554821"/>
                <a:gd name="connsiteY66" fmla="*/ 19412 h 3484138"/>
                <a:gd name="connsiteX67" fmla="*/ 979220 w 1554821"/>
                <a:gd name="connsiteY67" fmla="*/ 0 h 3484138"/>
                <a:gd name="connsiteX0" fmla="*/ 868498 w 1554821"/>
                <a:gd name="connsiteY0" fmla="*/ 574460 h 3484138"/>
                <a:gd name="connsiteX1" fmla="*/ 149528 w 1554821"/>
                <a:gd name="connsiteY1" fmla="*/ 1723377 h 3484138"/>
                <a:gd name="connsiteX2" fmla="*/ 257294 w 1554821"/>
                <a:gd name="connsiteY2" fmla="*/ 1726080 h 3484138"/>
                <a:gd name="connsiteX3" fmla="*/ 257294 w 1554821"/>
                <a:gd name="connsiteY3" fmla="*/ 1808934 h 3484138"/>
                <a:gd name="connsiteX4" fmla="*/ 162469 w 1554821"/>
                <a:gd name="connsiteY4" fmla="*/ 1808934 h 3484138"/>
                <a:gd name="connsiteX5" fmla="*/ 808824 w 1554821"/>
                <a:gd name="connsiteY5" fmla="*/ 2910399 h 3484138"/>
                <a:gd name="connsiteX6" fmla="*/ 897976 w 1554821"/>
                <a:gd name="connsiteY6" fmla="*/ 2798959 h 3484138"/>
                <a:gd name="connsiteX7" fmla="*/ 1118700 w 1554821"/>
                <a:gd name="connsiteY7" fmla="*/ 2519998 h 3484138"/>
                <a:gd name="connsiteX8" fmla="*/ 1250992 w 1554821"/>
                <a:gd name="connsiteY8" fmla="*/ 2194303 h 3484138"/>
                <a:gd name="connsiteX9" fmla="*/ 1221513 w 1554821"/>
                <a:gd name="connsiteY9" fmla="*/ 2005214 h 3484138"/>
                <a:gd name="connsiteX10" fmla="*/ 1199225 w 1554821"/>
                <a:gd name="connsiteY10" fmla="*/ 1987238 h 3484138"/>
                <a:gd name="connsiteX11" fmla="*/ 1046084 w 1554821"/>
                <a:gd name="connsiteY11" fmla="*/ 1841287 h 3484138"/>
                <a:gd name="connsiteX12" fmla="*/ 1038175 w 1554821"/>
                <a:gd name="connsiteY12" fmla="*/ 1745665 h 3484138"/>
                <a:gd name="connsiteX13" fmla="*/ 1203539 w 1554821"/>
                <a:gd name="connsiteY13" fmla="*/ 1574549 h 3484138"/>
                <a:gd name="connsiteX14" fmla="*/ 1211448 w 1554821"/>
                <a:gd name="connsiteY14" fmla="*/ 1553699 h 3484138"/>
                <a:gd name="connsiteX15" fmla="*/ 1271842 w 1554821"/>
                <a:gd name="connsiteY15" fmla="*/ 1373237 h 3484138"/>
                <a:gd name="connsiteX16" fmla="*/ 1242363 w 1554821"/>
                <a:gd name="connsiteY16" fmla="*/ 1174081 h 3484138"/>
                <a:gd name="connsiteX17" fmla="*/ 1068373 w 1554821"/>
                <a:gd name="connsiteY17" fmla="*/ 868518 h 3484138"/>
                <a:gd name="connsiteX18" fmla="*/ 1008698 w 1554821"/>
                <a:gd name="connsiteY18" fmla="*/ 796622 h 3484138"/>
                <a:gd name="connsiteX19" fmla="*/ 880721 w 1554821"/>
                <a:gd name="connsiteY19" fmla="*/ 594589 h 3484138"/>
                <a:gd name="connsiteX20" fmla="*/ 868498 w 1554821"/>
                <a:gd name="connsiteY20" fmla="*/ 574460 h 3484138"/>
                <a:gd name="connsiteX21" fmla="*/ 979220 w 1554821"/>
                <a:gd name="connsiteY21" fmla="*/ 0 h 3484138"/>
                <a:gd name="connsiteX22" fmla="*/ 1018045 w 1554821"/>
                <a:gd name="connsiteY22" fmla="*/ 0 h 3484138"/>
                <a:gd name="connsiteX23" fmla="*/ 1206416 w 1554821"/>
                <a:gd name="connsiteY23" fmla="*/ 189089 h 3484138"/>
                <a:gd name="connsiteX24" fmla="*/ 1146022 w 1554821"/>
                <a:gd name="connsiteY24" fmla="*/ 378898 h 3484138"/>
                <a:gd name="connsiteX25" fmla="*/ 1036019 w 1554821"/>
                <a:gd name="connsiteY25" fmla="*/ 405500 h 3484138"/>
                <a:gd name="connsiteX26" fmla="*/ 998633 w 1554821"/>
                <a:gd name="connsiteY26" fmla="*/ 405500 h 3484138"/>
                <a:gd name="connsiteX27" fmla="*/ 1011574 w 1554821"/>
                <a:gd name="connsiteY27" fmla="*/ 468770 h 3484138"/>
                <a:gd name="connsiteX28" fmla="*/ 1123014 w 1554821"/>
                <a:gd name="connsiteY28" fmla="*/ 631257 h 3484138"/>
                <a:gd name="connsiteX29" fmla="*/ 1237331 w 1554821"/>
                <a:gd name="connsiteY29" fmla="*/ 741979 h 3484138"/>
                <a:gd name="connsiteX30" fmla="*/ 1432172 w 1554821"/>
                <a:gd name="connsiteY30" fmla="*/ 972051 h 3484138"/>
                <a:gd name="connsiteX31" fmla="*/ 1477468 w 1554821"/>
                <a:gd name="connsiteY31" fmla="*/ 1023098 h 3484138"/>
                <a:gd name="connsiteX32" fmla="*/ 1554397 w 1554821"/>
                <a:gd name="connsiteY32" fmla="*/ 1244542 h 3484138"/>
                <a:gd name="connsiteX33" fmla="*/ 1491127 w 1554821"/>
                <a:gd name="connsiteY33" fmla="*/ 1440101 h 3484138"/>
                <a:gd name="connsiteX34" fmla="*/ 1359555 w 1554821"/>
                <a:gd name="connsiteY34" fmla="*/ 1600432 h 3484138"/>
                <a:gd name="connsiteX35" fmla="*/ 1460212 w 1554821"/>
                <a:gd name="connsiteY35" fmla="*/ 1755730 h 3484138"/>
                <a:gd name="connsiteX36" fmla="*/ 1450145 w 1554821"/>
                <a:gd name="connsiteY36" fmla="*/ 1849196 h 3484138"/>
                <a:gd name="connsiteX37" fmla="*/ 1378249 w 1554821"/>
                <a:gd name="connsiteY37" fmla="*/ 1949853 h 3484138"/>
                <a:gd name="connsiteX38" fmla="*/ 1390472 w 1554821"/>
                <a:gd name="connsiteY38" fmla="*/ 1962794 h 3484138"/>
                <a:gd name="connsiteX39" fmla="*/ 1506945 w 1554821"/>
                <a:gd name="connsiteY39" fmla="*/ 2166982 h 3484138"/>
                <a:gd name="connsiteX40" fmla="*/ 1442957 w 1554821"/>
                <a:gd name="connsiteY40" fmla="*/ 2467513 h 3484138"/>
                <a:gd name="connsiteX41" fmla="*/ 1360275 w 1554821"/>
                <a:gd name="connsiteY41" fmla="*/ 2552351 h 3484138"/>
                <a:gd name="connsiteX42" fmla="*/ 985690 w 1554821"/>
                <a:gd name="connsiteY42" fmla="*/ 2969354 h 3484138"/>
                <a:gd name="connsiteX43" fmla="*/ 875688 w 1554821"/>
                <a:gd name="connsiteY43" fmla="*/ 3118902 h 3484138"/>
                <a:gd name="connsiteX44" fmla="*/ 868498 w 1554821"/>
                <a:gd name="connsiteY44" fmla="*/ 3130405 h 3484138"/>
                <a:gd name="connsiteX45" fmla="*/ 920264 w 1554821"/>
                <a:gd name="connsiteY45" fmla="*/ 3108835 h 3484138"/>
                <a:gd name="connsiteX46" fmla="*/ 1006540 w 1554821"/>
                <a:gd name="connsiteY46" fmla="*/ 3093017 h 3484138"/>
                <a:gd name="connsiteX47" fmla="*/ 1103603 w 1554821"/>
                <a:gd name="connsiteY47" fmla="*/ 3154849 h 3484138"/>
                <a:gd name="connsiteX48" fmla="*/ 1109353 w 1554821"/>
                <a:gd name="connsiteY48" fmla="*/ 3348972 h 3484138"/>
                <a:gd name="connsiteX49" fmla="*/ 954775 w 1554821"/>
                <a:gd name="connsiteY49" fmla="*/ 3474074 h 3484138"/>
                <a:gd name="connsiteX50" fmla="*/ 918108 w 1554821"/>
                <a:gd name="connsiteY50" fmla="*/ 3482700 h 3484138"/>
                <a:gd name="connsiteX51" fmla="*/ 877845 w 1554821"/>
                <a:gd name="connsiteY51" fmla="*/ 3484138 h 3484138"/>
                <a:gd name="connsiteX52" fmla="*/ 804510 w 1554821"/>
                <a:gd name="connsiteY52" fmla="*/ 3458974 h 3484138"/>
                <a:gd name="connsiteX53" fmla="*/ 704573 w 1554821"/>
                <a:gd name="connsiteY53" fmla="*/ 3316617 h 3484138"/>
                <a:gd name="connsiteX54" fmla="*/ 739084 w 1554821"/>
                <a:gd name="connsiteY54" fmla="*/ 3041971 h 3484138"/>
                <a:gd name="connsiteX55" fmla="*/ 737646 w 1554821"/>
                <a:gd name="connsiteY55" fmla="*/ 3011774 h 3484138"/>
                <a:gd name="connsiteX56" fmla="*/ 43118 w 1554821"/>
                <a:gd name="connsiteY56" fmla="*/ 1831222 h 3484138"/>
                <a:gd name="connsiteX57" fmla="*/ 30177 w 1554821"/>
                <a:gd name="connsiteY57" fmla="*/ 1802464 h 3484138"/>
                <a:gd name="connsiteX58" fmla="*/ 0 w 1554821"/>
                <a:gd name="connsiteY58" fmla="*/ 1719062 h 3484138"/>
                <a:gd name="connsiteX59" fmla="*/ 36648 w 1554821"/>
                <a:gd name="connsiteY59" fmla="*/ 1719062 h 3484138"/>
                <a:gd name="connsiteX60" fmla="*/ 38086 w 1554821"/>
                <a:gd name="connsiteY60" fmla="*/ 1716186 h 3484138"/>
                <a:gd name="connsiteX61" fmla="*/ 61812 w 1554821"/>
                <a:gd name="connsiteY61" fmla="*/ 1651478 h 3484138"/>
                <a:gd name="connsiteX62" fmla="*/ 801634 w 1554821"/>
                <a:gd name="connsiteY62" fmla="*/ 468770 h 3484138"/>
                <a:gd name="connsiteX63" fmla="*/ 803792 w 1554821"/>
                <a:gd name="connsiteY63" fmla="*/ 445044 h 3484138"/>
                <a:gd name="connsiteX64" fmla="*/ 772157 w 1554821"/>
                <a:gd name="connsiteY64" fmla="*/ 170397 h 3484138"/>
                <a:gd name="connsiteX65" fmla="*/ 915232 w 1554821"/>
                <a:gd name="connsiteY65" fmla="*/ 19412 h 3484138"/>
                <a:gd name="connsiteX66" fmla="*/ 979220 w 1554821"/>
                <a:gd name="connsiteY66" fmla="*/ 0 h 3484138"/>
                <a:gd name="connsiteX0" fmla="*/ 868498 w 1554821"/>
                <a:gd name="connsiteY0" fmla="*/ 574460 h 3484138"/>
                <a:gd name="connsiteX1" fmla="*/ 149528 w 1554821"/>
                <a:gd name="connsiteY1" fmla="*/ 1723377 h 3484138"/>
                <a:gd name="connsiteX2" fmla="*/ 257294 w 1554821"/>
                <a:gd name="connsiteY2" fmla="*/ 1726080 h 3484138"/>
                <a:gd name="connsiteX3" fmla="*/ 257294 w 1554821"/>
                <a:gd name="connsiteY3" fmla="*/ 1808934 h 3484138"/>
                <a:gd name="connsiteX4" fmla="*/ 162469 w 1554821"/>
                <a:gd name="connsiteY4" fmla="*/ 1808934 h 3484138"/>
                <a:gd name="connsiteX5" fmla="*/ 808824 w 1554821"/>
                <a:gd name="connsiteY5" fmla="*/ 2910399 h 3484138"/>
                <a:gd name="connsiteX6" fmla="*/ 897976 w 1554821"/>
                <a:gd name="connsiteY6" fmla="*/ 2798959 h 3484138"/>
                <a:gd name="connsiteX7" fmla="*/ 1118700 w 1554821"/>
                <a:gd name="connsiteY7" fmla="*/ 2519998 h 3484138"/>
                <a:gd name="connsiteX8" fmla="*/ 1250992 w 1554821"/>
                <a:gd name="connsiteY8" fmla="*/ 2194303 h 3484138"/>
                <a:gd name="connsiteX9" fmla="*/ 1221513 w 1554821"/>
                <a:gd name="connsiteY9" fmla="*/ 2005214 h 3484138"/>
                <a:gd name="connsiteX10" fmla="*/ 1199225 w 1554821"/>
                <a:gd name="connsiteY10" fmla="*/ 1987238 h 3484138"/>
                <a:gd name="connsiteX11" fmla="*/ 1046084 w 1554821"/>
                <a:gd name="connsiteY11" fmla="*/ 1841287 h 3484138"/>
                <a:gd name="connsiteX12" fmla="*/ 1038175 w 1554821"/>
                <a:gd name="connsiteY12" fmla="*/ 1745665 h 3484138"/>
                <a:gd name="connsiteX13" fmla="*/ 1203539 w 1554821"/>
                <a:gd name="connsiteY13" fmla="*/ 1574549 h 3484138"/>
                <a:gd name="connsiteX14" fmla="*/ 1211448 w 1554821"/>
                <a:gd name="connsiteY14" fmla="*/ 1553699 h 3484138"/>
                <a:gd name="connsiteX15" fmla="*/ 1271842 w 1554821"/>
                <a:gd name="connsiteY15" fmla="*/ 1373237 h 3484138"/>
                <a:gd name="connsiteX16" fmla="*/ 1242363 w 1554821"/>
                <a:gd name="connsiteY16" fmla="*/ 1174081 h 3484138"/>
                <a:gd name="connsiteX17" fmla="*/ 1068373 w 1554821"/>
                <a:gd name="connsiteY17" fmla="*/ 868518 h 3484138"/>
                <a:gd name="connsiteX18" fmla="*/ 1008698 w 1554821"/>
                <a:gd name="connsiteY18" fmla="*/ 796622 h 3484138"/>
                <a:gd name="connsiteX19" fmla="*/ 880721 w 1554821"/>
                <a:gd name="connsiteY19" fmla="*/ 594589 h 3484138"/>
                <a:gd name="connsiteX20" fmla="*/ 868498 w 1554821"/>
                <a:gd name="connsiteY20" fmla="*/ 574460 h 3484138"/>
                <a:gd name="connsiteX21" fmla="*/ 979220 w 1554821"/>
                <a:gd name="connsiteY21" fmla="*/ 0 h 3484138"/>
                <a:gd name="connsiteX22" fmla="*/ 1018045 w 1554821"/>
                <a:gd name="connsiteY22" fmla="*/ 0 h 3484138"/>
                <a:gd name="connsiteX23" fmla="*/ 1206416 w 1554821"/>
                <a:gd name="connsiteY23" fmla="*/ 189089 h 3484138"/>
                <a:gd name="connsiteX24" fmla="*/ 1146022 w 1554821"/>
                <a:gd name="connsiteY24" fmla="*/ 378898 h 3484138"/>
                <a:gd name="connsiteX25" fmla="*/ 1036019 w 1554821"/>
                <a:gd name="connsiteY25" fmla="*/ 405500 h 3484138"/>
                <a:gd name="connsiteX26" fmla="*/ 998633 w 1554821"/>
                <a:gd name="connsiteY26" fmla="*/ 405500 h 3484138"/>
                <a:gd name="connsiteX27" fmla="*/ 1011574 w 1554821"/>
                <a:gd name="connsiteY27" fmla="*/ 468770 h 3484138"/>
                <a:gd name="connsiteX28" fmla="*/ 1123014 w 1554821"/>
                <a:gd name="connsiteY28" fmla="*/ 631257 h 3484138"/>
                <a:gd name="connsiteX29" fmla="*/ 1237331 w 1554821"/>
                <a:gd name="connsiteY29" fmla="*/ 741979 h 3484138"/>
                <a:gd name="connsiteX30" fmla="*/ 1432172 w 1554821"/>
                <a:gd name="connsiteY30" fmla="*/ 972051 h 3484138"/>
                <a:gd name="connsiteX31" fmla="*/ 1477468 w 1554821"/>
                <a:gd name="connsiteY31" fmla="*/ 1023098 h 3484138"/>
                <a:gd name="connsiteX32" fmla="*/ 1554397 w 1554821"/>
                <a:gd name="connsiteY32" fmla="*/ 1244542 h 3484138"/>
                <a:gd name="connsiteX33" fmla="*/ 1491127 w 1554821"/>
                <a:gd name="connsiteY33" fmla="*/ 1440101 h 3484138"/>
                <a:gd name="connsiteX34" fmla="*/ 1359555 w 1554821"/>
                <a:gd name="connsiteY34" fmla="*/ 1600432 h 3484138"/>
                <a:gd name="connsiteX35" fmla="*/ 1460212 w 1554821"/>
                <a:gd name="connsiteY35" fmla="*/ 1755730 h 3484138"/>
                <a:gd name="connsiteX36" fmla="*/ 1450145 w 1554821"/>
                <a:gd name="connsiteY36" fmla="*/ 1849196 h 3484138"/>
                <a:gd name="connsiteX37" fmla="*/ 1378249 w 1554821"/>
                <a:gd name="connsiteY37" fmla="*/ 1949853 h 3484138"/>
                <a:gd name="connsiteX38" fmla="*/ 1390472 w 1554821"/>
                <a:gd name="connsiteY38" fmla="*/ 1962794 h 3484138"/>
                <a:gd name="connsiteX39" fmla="*/ 1506945 w 1554821"/>
                <a:gd name="connsiteY39" fmla="*/ 2166982 h 3484138"/>
                <a:gd name="connsiteX40" fmla="*/ 1442957 w 1554821"/>
                <a:gd name="connsiteY40" fmla="*/ 2467513 h 3484138"/>
                <a:gd name="connsiteX41" fmla="*/ 1360275 w 1554821"/>
                <a:gd name="connsiteY41" fmla="*/ 2552351 h 3484138"/>
                <a:gd name="connsiteX42" fmla="*/ 985690 w 1554821"/>
                <a:gd name="connsiteY42" fmla="*/ 2969354 h 3484138"/>
                <a:gd name="connsiteX43" fmla="*/ 875688 w 1554821"/>
                <a:gd name="connsiteY43" fmla="*/ 3118902 h 3484138"/>
                <a:gd name="connsiteX44" fmla="*/ 868498 w 1554821"/>
                <a:gd name="connsiteY44" fmla="*/ 3130405 h 3484138"/>
                <a:gd name="connsiteX45" fmla="*/ 920264 w 1554821"/>
                <a:gd name="connsiteY45" fmla="*/ 3108835 h 3484138"/>
                <a:gd name="connsiteX46" fmla="*/ 1006540 w 1554821"/>
                <a:gd name="connsiteY46" fmla="*/ 3093017 h 3484138"/>
                <a:gd name="connsiteX47" fmla="*/ 1103603 w 1554821"/>
                <a:gd name="connsiteY47" fmla="*/ 3154849 h 3484138"/>
                <a:gd name="connsiteX48" fmla="*/ 1109353 w 1554821"/>
                <a:gd name="connsiteY48" fmla="*/ 3348972 h 3484138"/>
                <a:gd name="connsiteX49" fmla="*/ 954775 w 1554821"/>
                <a:gd name="connsiteY49" fmla="*/ 3474074 h 3484138"/>
                <a:gd name="connsiteX50" fmla="*/ 918108 w 1554821"/>
                <a:gd name="connsiteY50" fmla="*/ 3482700 h 3484138"/>
                <a:gd name="connsiteX51" fmla="*/ 877845 w 1554821"/>
                <a:gd name="connsiteY51" fmla="*/ 3484138 h 3484138"/>
                <a:gd name="connsiteX52" fmla="*/ 804510 w 1554821"/>
                <a:gd name="connsiteY52" fmla="*/ 3458974 h 3484138"/>
                <a:gd name="connsiteX53" fmla="*/ 704573 w 1554821"/>
                <a:gd name="connsiteY53" fmla="*/ 3316617 h 3484138"/>
                <a:gd name="connsiteX54" fmla="*/ 739084 w 1554821"/>
                <a:gd name="connsiteY54" fmla="*/ 3041971 h 3484138"/>
                <a:gd name="connsiteX55" fmla="*/ 737646 w 1554821"/>
                <a:gd name="connsiteY55" fmla="*/ 3011774 h 3484138"/>
                <a:gd name="connsiteX56" fmla="*/ 43118 w 1554821"/>
                <a:gd name="connsiteY56" fmla="*/ 1831222 h 3484138"/>
                <a:gd name="connsiteX57" fmla="*/ 30177 w 1554821"/>
                <a:gd name="connsiteY57" fmla="*/ 1802464 h 3484138"/>
                <a:gd name="connsiteX58" fmla="*/ 0 w 1554821"/>
                <a:gd name="connsiteY58" fmla="*/ 1719062 h 3484138"/>
                <a:gd name="connsiteX59" fmla="*/ 36648 w 1554821"/>
                <a:gd name="connsiteY59" fmla="*/ 1719062 h 3484138"/>
                <a:gd name="connsiteX60" fmla="*/ 61812 w 1554821"/>
                <a:gd name="connsiteY60" fmla="*/ 1651478 h 3484138"/>
                <a:gd name="connsiteX61" fmla="*/ 801634 w 1554821"/>
                <a:gd name="connsiteY61" fmla="*/ 468770 h 3484138"/>
                <a:gd name="connsiteX62" fmla="*/ 803792 w 1554821"/>
                <a:gd name="connsiteY62" fmla="*/ 445044 h 3484138"/>
                <a:gd name="connsiteX63" fmla="*/ 772157 w 1554821"/>
                <a:gd name="connsiteY63" fmla="*/ 170397 h 3484138"/>
                <a:gd name="connsiteX64" fmla="*/ 915232 w 1554821"/>
                <a:gd name="connsiteY64" fmla="*/ 19412 h 3484138"/>
                <a:gd name="connsiteX65" fmla="*/ 979220 w 1554821"/>
                <a:gd name="connsiteY65" fmla="*/ 0 h 3484138"/>
                <a:gd name="connsiteX0" fmla="*/ 867979 w 1554302"/>
                <a:gd name="connsiteY0" fmla="*/ 574460 h 3484138"/>
                <a:gd name="connsiteX1" fmla="*/ 149009 w 1554302"/>
                <a:gd name="connsiteY1" fmla="*/ 1723377 h 3484138"/>
                <a:gd name="connsiteX2" fmla="*/ 256775 w 1554302"/>
                <a:gd name="connsiteY2" fmla="*/ 1726080 h 3484138"/>
                <a:gd name="connsiteX3" fmla="*/ 256775 w 1554302"/>
                <a:gd name="connsiteY3" fmla="*/ 1808934 h 3484138"/>
                <a:gd name="connsiteX4" fmla="*/ 161950 w 1554302"/>
                <a:gd name="connsiteY4" fmla="*/ 1808934 h 3484138"/>
                <a:gd name="connsiteX5" fmla="*/ 808305 w 1554302"/>
                <a:gd name="connsiteY5" fmla="*/ 2910399 h 3484138"/>
                <a:gd name="connsiteX6" fmla="*/ 897457 w 1554302"/>
                <a:gd name="connsiteY6" fmla="*/ 2798959 h 3484138"/>
                <a:gd name="connsiteX7" fmla="*/ 1118181 w 1554302"/>
                <a:gd name="connsiteY7" fmla="*/ 2519998 h 3484138"/>
                <a:gd name="connsiteX8" fmla="*/ 1250473 w 1554302"/>
                <a:gd name="connsiteY8" fmla="*/ 2194303 h 3484138"/>
                <a:gd name="connsiteX9" fmla="*/ 1220994 w 1554302"/>
                <a:gd name="connsiteY9" fmla="*/ 2005214 h 3484138"/>
                <a:gd name="connsiteX10" fmla="*/ 1198706 w 1554302"/>
                <a:gd name="connsiteY10" fmla="*/ 1987238 h 3484138"/>
                <a:gd name="connsiteX11" fmla="*/ 1045565 w 1554302"/>
                <a:gd name="connsiteY11" fmla="*/ 1841287 h 3484138"/>
                <a:gd name="connsiteX12" fmla="*/ 1037656 w 1554302"/>
                <a:gd name="connsiteY12" fmla="*/ 1745665 h 3484138"/>
                <a:gd name="connsiteX13" fmla="*/ 1203020 w 1554302"/>
                <a:gd name="connsiteY13" fmla="*/ 1574549 h 3484138"/>
                <a:gd name="connsiteX14" fmla="*/ 1210929 w 1554302"/>
                <a:gd name="connsiteY14" fmla="*/ 1553699 h 3484138"/>
                <a:gd name="connsiteX15" fmla="*/ 1271323 w 1554302"/>
                <a:gd name="connsiteY15" fmla="*/ 1373237 h 3484138"/>
                <a:gd name="connsiteX16" fmla="*/ 1241844 w 1554302"/>
                <a:gd name="connsiteY16" fmla="*/ 1174081 h 3484138"/>
                <a:gd name="connsiteX17" fmla="*/ 1067854 w 1554302"/>
                <a:gd name="connsiteY17" fmla="*/ 868518 h 3484138"/>
                <a:gd name="connsiteX18" fmla="*/ 1008179 w 1554302"/>
                <a:gd name="connsiteY18" fmla="*/ 796622 h 3484138"/>
                <a:gd name="connsiteX19" fmla="*/ 880202 w 1554302"/>
                <a:gd name="connsiteY19" fmla="*/ 594589 h 3484138"/>
                <a:gd name="connsiteX20" fmla="*/ 867979 w 1554302"/>
                <a:gd name="connsiteY20" fmla="*/ 574460 h 3484138"/>
                <a:gd name="connsiteX21" fmla="*/ 978701 w 1554302"/>
                <a:gd name="connsiteY21" fmla="*/ 0 h 3484138"/>
                <a:gd name="connsiteX22" fmla="*/ 1017526 w 1554302"/>
                <a:gd name="connsiteY22" fmla="*/ 0 h 3484138"/>
                <a:gd name="connsiteX23" fmla="*/ 1205897 w 1554302"/>
                <a:gd name="connsiteY23" fmla="*/ 189089 h 3484138"/>
                <a:gd name="connsiteX24" fmla="*/ 1145503 w 1554302"/>
                <a:gd name="connsiteY24" fmla="*/ 378898 h 3484138"/>
                <a:gd name="connsiteX25" fmla="*/ 1035500 w 1554302"/>
                <a:gd name="connsiteY25" fmla="*/ 405500 h 3484138"/>
                <a:gd name="connsiteX26" fmla="*/ 998114 w 1554302"/>
                <a:gd name="connsiteY26" fmla="*/ 405500 h 3484138"/>
                <a:gd name="connsiteX27" fmla="*/ 1011055 w 1554302"/>
                <a:gd name="connsiteY27" fmla="*/ 468770 h 3484138"/>
                <a:gd name="connsiteX28" fmla="*/ 1122495 w 1554302"/>
                <a:gd name="connsiteY28" fmla="*/ 631257 h 3484138"/>
                <a:gd name="connsiteX29" fmla="*/ 1236812 w 1554302"/>
                <a:gd name="connsiteY29" fmla="*/ 741979 h 3484138"/>
                <a:gd name="connsiteX30" fmla="*/ 1431653 w 1554302"/>
                <a:gd name="connsiteY30" fmla="*/ 972051 h 3484138"/>
                <a:gd name="connsiteX31" fmla="*/ 1476949 w 1554302"/>
                <a:gd name="connsiteY31" fmla="*/ 1023098 h 3484138"/>
                <a:gd name="connsiteX32" fmla="*/ 1553878 w 1554302"/>
                <a:gd name="connsiteY32" fmla="*/ 1244542 h 3484138"/>
                <a:gd name="connsiteX33" fmla="*/ 1490608 w 1554302"/>
                <a:gd name="connsiteY33" fmla="*/ 1440101 h 3484138"/>
                <a:gd name="connsiteX34" fmla="*/ 1359036 w 1554302"/>
                <a:gd name="connsiteY34" fmla="*/ 1600432 h 3484138"/>
                <a:gd name="connsiteX35" fmla="*/ 1459693 w 1554302"/>
                <a:gd name="connsiteY35" fmla="*/ 1755730 h 3484138"/>
                <a:gd name="connsiteX36" fmla="*/ 1449626 w 1554302"/>
                <a:gd name="connsiteY36" fmla="*/ 1849196 h 3484138"/>
                <a:gd name="connsiteX37" fmla="*/ 1377730 w 1554302"/>
                <a:gd name="connsiteY37" fmla="*/ 1949853 h 3484138"/>
                <a:gd name="connsiteX38" fmla="*/ 1389953 w 1554302"/>
                <a:gd name="connsiteY38" fmla="*/ 1962794 h 3484138"/>
                <a:gd name="connsiteX39" fmla="*/ 1506426 w 1554302"/>
                <a:gd name="connsiteY39" fmla="*/ 2166982 h 3484138"/>
                <a:gd name="connsiteX40" fmla="*/ 1442438 w 1554302"/>
                <a:gd name="connsiteY40" fmla="*/ 2467513 h 3484138"/>
                <a:gd name="connsiteX41" fmla="*/ 1359756 w 1554302"/>
                <a:gd name="connsiteY41" fmla="*/ 2552351 h 3484138"/>
                <a:gd name="connsiteX42" fmla="*/ 985171 w 1554302"/>
                <a:gd name="connsiteY42" fmla="*/ 2969354 h 3484138"/>
                <a:gd name="connsiteX43" fmla="*/ 875169 w 1554302"/>
                <a:gd name="connsiteY43" fmla="*/ 3118902 h 3484138"/>
                <a:gd name="connsiteX44" fmla="*/ 867979 w 1554302"/>
                <a:gd name="connsiteY44" fmla="*/ 3130405 h 3484138"/>
                <a:gd name="connsiteX45" fmla="*/ 919745 w 1554302"/>
                <a:gd name="connsiteY45" fmla="*/ 3108835 h 3484138"/>
                <a:gd name="connsiteX46" fmla="*/ 1006021 w 1554302"/>
                <a:gd name="connsiteY46" fmla="*/ 3093017 h 3484138"/>
                <a:gd name="connsiteX47" fmla="*/ 1103084 w 1554302"/>
                <a:gd name="connsiteY47" fmla="*/ 3154849 h 3484138"/>
                <a:gd name="connsiteX48" fmla="*/ 1108834 w 1554302"/>
                <a:gd name="connsiteY48" fmla="*/ 3348972 h 3484138"/>
                <a:gd name="connsiteX49" fmla="*/ 954256 w 1554302"/>
                <a:gd name="connsiteY49" fmla="*/ 3474074 h 3484138"/>
                <a:gd name="connsiteX50" fmla="*/ 917589 w 1554302"/>
                <a:gd name="connsiteY50" fmla="*/ 3482700 h 3484138"/>
                <a:gd name="connsiteX51" fmla="*/ 877326 w 1554302"/>
                <a:gd name="connsiteY51" fmla="*/ 3484138 h 3484138"/>
                <a:gd name="connsiteX52" fmla="*/ 803991 w 1554302"/>
                <a:gd name="connsiteY52" fmla="*/ 3458974 h 3484138"/>
                <a:gd name="connsiteX53" fmla="*/ 704054 w 1554302"/>
                <a:gd name="connsiteY53" fmla="*/ 3316617 h 3484138"/>
                <a:gd name="connsiteX54" fmla="*/ 738565 w 1554302"/>
                <a:gd name="connsiteY54" fmla="*/ 3041971 h 3484138"/>
                <a:gd name="connsiteX55" fmla="*/ 737127 w 1554302"/>
                <a:gd name="connsiteY55" fmla="*/ 3011774 h 3484138"/>
                <a:gd name="connsiteX56" fmla="*/ 42599 w 1554302"/>
                <a:gd name="connsiteY56" fmla="*/ 1831222 h 3484138"/>
                <a:gd name="connsiteX57" fmla="*/ 29658 w 1554302"/>
                <a:gd name="connsiteY57" fmla="*/ 1802464 h 3484138"/>
                <a:gd name="connsiteX58" fmla="*/ 36129 w 1554302"/>
                <a:gd name="connsiteY58" fmla="*/ 1719062 h 3484138"/>
                <a:gd name="connsiteX59" fmla="*/ 61293 w 1554302"/>
                <a:gd name="connsiteY59" fmla="*/ 1651478 h 3484138"/>
                <a:gd name="connsiteX60" fmla="*/ 801115 w 1554302"/>
                <a:gd name="connsiteY60" fmla="*/ 468770 h 3484138"/>
                <a:gd name="connsiteX61" fmla="*/ 803273 w 1554302"/>
                <a:gd name="connsiteY61" fmla="*/ 445044 h 3484138"/>
                <a:gd name="connsiteX62" fmla="*/ 771638 w 1554302"/>
                <a:gd name="connsiteY62" fmla="*/ 170397 h 3484138"/>
                <a:gd name="connsiteX63" fmla="*/ 914713 w 1554302"/>
                <a:gd name="connsiteY63" fmla="*/ 19412 h 3484138"/>
                <a:gd name="connsiteX64" fmla="*/ 978701 w 1554302"/>
                <a:gd name="connsiteY64" fmla="*/ 0 h 3484138"/>
                <a:gd name="connsiteX0" fmla="*/ 838321 w 1524644"/>
                <a:gd name="connsiteY0" fmla="*/ 574460 h 3484138"/>
                <a:gd name="connsiteX1" fmla="*/ 119351 w 1524644"/>
                <a:gd name="connsiteY1" fmla="*/ 1723377 h 3484138"/>
                <a:gd name="connsiteX2" fmla="*/ 227117 w 1524644"/>
                <a:gd name="connsiteY2" fmla="*/ 1726080 h 3484138"/>
                <a:gd name="connsiteX3" fmla="*/ 227117 w 1524644"/>
                <a:gd name="connsiteY3" fmla="*/ 1808934 h 3484138"/>
                <a:gd name="connsiteX4" fmla="*/ 132292 w 1524644"/>
                <a:gd name="connsiteY4" fmla="*/ 1808934 h 3484138"/>
                <a:gd name="connsiteX5" fmla="*/ 778647 w 1524644"/>
                <a:gd name="connsiteY5" fmla="*/ 2910399 h 3484138"/>
                <a:gd name="connsiteX6" fmla="*/ 867799 w 1524644"/>
                <a:gd name="connsiteY6" fmla="*/ 2798959 h 3484138"/>
                <a:gd name="connsiteX7" fmla="*/ 1088523 w 1524644"/>
                <a:gd name="connsiteY7" fmla="*/ 2519998 h 3484138"/>
                <a:gd name="connsiteX8" fmla="*/ 1220815 w 1524644"/>
                <a:gd name="connsiteY8" fmla="*/ 2194303 h 3484138"/>
                <a:gd name="connsiteX9" fmla="*/ 1191336 w 1524644"/>
                <a:gd name="connsiteY9" fmla="*/ 2005214 h 3484138"/>
                <a:gd name="connsiteX10" fmla="*/ 1169048 w 1524644"/>
                <a:gd name="connsiteY10" fmla="*/ 1987238 h 3484138"/>
                <a:gd name="connsiteX11" fmla="*/ 1015907 w 1524644"/>
                <a:gd name="connsiteY11" fmla="*/ 1841287 h 3484138"/>
                <a:gd name="connsiteX12" fmla="*/ 1007998 w 1524644"/>
                <a:gd name="connsiteY12" fmla="*/ 1745665 h 3484138"/>
                <a:gd name="connsiteX13" fmla="*/ 1173362 w 1524644"/>
                <a:gd name="connsiteY13" fmla="*/ 1574549 h 3484138"/>
                <a:gd name="connsiteX14" fmla="*/ 1181271 w 1524644"/>
                <a:gd name="connsiteY14" fmla="*/ 1553699 h 3484138"/>
                <a:gd name="connsiteX15" fmla="*/ 1241665 w 1524644"/>
                <a:gd name="connsiteY15" fmla="*/ 1373237 h 3484138"/>
                <a:gd name="connsiteX16" fmla="*/ 1212186 w 1524644"/>
                <a:gd name="connsiteY16" fmla="*/ 1174081 h 3484138"/>
                <a:gd name="connsiteX17" fmla="*/ 1038196 w 1524644"/>
                <a:gd name="connsiteY17" fmla="*/ 868518 h 3484138"/>
                <a:gd name="connsiteX18" fmla="*/ 978521 w 1524644"/>
                <a:gd name="connsiteY18" fmla="*/ 796622 h 3484138"/>
                <a:gd name="connsiteX19" fmla="*/ 850544 w 1524644"/>
                <a:gd name="connsiteY19" fmla="*/ 594589 h 3484138"/>
                <a:gd name="connsiteX20" fmla="*/ 838321 w 1524644"/>
                <a:gd name="connsiteY20" fmla="*/ 574460 h 3484138"/>
                <a:gd name="connsiteX21" fmla="*/ 949043 w 1524644"/>
                <a:gd name="connsiteY21" fmla="*/ 0 h 3484138"/>
                <a:gd name="connsiteX22" fmla="*/ 987868 w 1524644"/>
                <a:gd name="connsiteY22" fmla="*/ 0 h 3484138"/>
                <a:gd name="connsiteX23" fmla="*/ 1176239 w 1524644"/>
                <a:gd name="connsiteY23" fmla="*/ 189089 h 3484138"/>
                <a:gd name="connsiteX24" fmla="*/ 1115845 w 1524644"/>
                <a:gd name="connsiteY24" fmla="*/ 378898 h 3484138"/>
                <a:gd name="connsiteX25" fmla="*/ 1005842 w 1524644"/>
                <a:gd name="connsiteY25" fmla="*/ 405500 h 3484138"/>
                <a:gd name="connsiteX26" fmla="*/ 968456 w 1524644"/>
                <a:gd name="connsiteY26" fmla="*/ 405500 h 3484138"/>
                <a:gd name="connsiteX27" fmla="*/ 981397 w 1524644"/>
                <a:gd name="connsiteY27" fmla="*/ 468770 h 3484138"/>
                <a:gd name="connsiteX28" fmla="*/ 1092837 w 1524644"/>
                <a:gd name="connsiteY28" fmla="*/ 631257 h 3484138"/>
                <a:gd name="connsiteX29" fmla="*/ 1207154 w 1524644"/>
                <a:gd name="connsiteY29" fmla="*/ 741979 h 3484138"/>
                <a:gd name="connsiteX30" fmla="*/ 1401995 w 1524644"/>
                <a:gd name="connsiteY30" fmla="*/ 972051 h 3484138"/>
                <a:gd name="connsiteX31" fmla="*/ 1447291 w 1524644"/>
                <a:gd name="connsiteY31" fmla="*/ 1023098 h 3484138"/>
                <a:gd name="connsiteX32" fmla="*/ 1524220 w 1524644"/>
                <a:gd name="connsiteY32" fmla="*/ 1244542 h 3484138"/>
                <a:gd name="connsiteX33" fmla="*/ 1460950 w 1524644"/>
                <a:gd name="connsiteY33" fmla="*/ 1440101 h 3484138"/>
                <a:gd name="connsiteX34" fmla="*/ 1329378 w 1524644"/>
                <a:gd name="connsiteY34" fmla="*/ 1600432 h 3484138"/>
                <a:gd name="connsiteX35" fmla="*/ 1430035 w 1524644"/>
                <a:gd name="connsiteY35" fmla="*/ 1755730 h 3484138"/>
                <a:gd name="connsiteX36" fmla="*/ 1419968 w 1524644"/>
                <a:gd name="connsiteY36" fmla="*/ 1849196 h 3484138"/>
                <a:gd name="connsiteX37" fmla="*/ 1348072 w 1524644"/>
                <a:gd name="connsiteY37" fmla="*/ 1949853 h 3484138"/>
                <a:gd name="connsiteX38" fmla="*/ 1360295 w 1524644"/>
                <a:gd name="connsiteY38" fmla="*/ 1962794 h 3484138"/>
                <a:gd name="connsiteX39" fmla="*/ 1476768 w 1524644"/>
                <a:gd name="connsiteY39" fmla="*/ 2166982 h 3484138"/>
                <a:gd name="connsiteX40" fmla="*/ 1412780 w 1524644"/>
                <a:gd name="connsiteY40" fmla="*/ 2467513 h 3484138"/>
                <a:gd name="connsiteX41" fmla="*/ 1330098 w 1524644"/>
                <a:gd name="connsiteY41" fmla="*/ 2552351 h 3484138"/>
                <a:gd name="connsiteX42" fmla="*/ 955513 w 1524644"/>
                <a:gd name="connsiteY42" fmla="*/ 2969354 h 3484138"/>
                <a:gd name="connsiteX43" fmla="*/ 845511 w 1524644"/>
                <a:gd name="connsiteY43" fmla="*/ 3118902 h 3484138"/>
                <a:gd name="connsiteX44" fmla="*/ 838321 w 1524644"/>
                <a:gd name="connsiteY44" fmla="*/ 3130405 h 3484138"/>
                <a:gd name="connsiteX45" fmla="*/ 890087 w 1524644"/>
                <a:gd name="connsiteY45" fmla="*/ 3108835 h 3484138"/>
                <a:gd name="connsiteX46" fmla="*/ 976363 w 1524644"/>
                <a:gd name="connsiteY46" fmla="*/ 3093017 h 3484138"/>
                <a:gd name="connsiteX47" fmla="*/ 1073426 w 1524644"/>
                <a:gd name="connsiteY47" fmla="*/ 3154849 h 3484138"/>
                <a:gd name="connsiteX48" fmla="*/ 1079176 w 1524644"/>
                <a:gd name="connsiteY48" fmla="*/ 3348972 h 3484138"/>
                <a:gd name="connsiteX49" fmla="*/ 924598 w 1524644"/>
                <a:gd name="connsiteY49" fmla="*/ 3474074 h 3484138"/>
                <a:gd name="connsiteX50" fmla="*/ 887931 w 1524644"/>
                <a:gd name="connsiteY50" fmla="*/ 3482700 h 3484138"/>
                <a:gd name="connsiteX51" fmla="*/ 847668 w 1524644"/>
                <a:gd name="connsiteY51" fmla="*/ 3484138 h 3484138"/>
                <a:gd name="connsiteX52" fmla="*/ 774333 w 1524644"/>
                <a:gd name="connsiteY52" fmla="*/ 3458974 h 3484138"/>
                <a:gd name="connsiteX53" fmla="*/ 674396 w 1524644"/>
                <a:gd name="connsiteY53" fmla="*/ 3316617 h 3484138"/>
                <a:gd name="connsiteX54" fmla="*/ 708907 w 1524644"/>
                <a:gd name="connsiteY54" fmla="*/ 3041971 h 3484138"/>
                <a:gd name="connsiteX55" fmla="*/ 707469 w 1524644"/>
                <a:gd name="connsiteY55" fmla="*/ 3011774 h 3484138"/>
                <a:gd name="connsiteX56" fmla="*/ 12941 w 1524644"/>
                <a:gd name="connsiteY56" fmla="*/ 1831222 h 3484138"/>
                <a:gd name="connsiteX57" fmla="*/ 0 w 1524644"/>
                <a:gd name="connsiteY57" fmla="*/ 1802464 h 3484138"/>
                <a:gd name="connsiteX58" fmla="*/ 31635 w 1524644"/>
                <a:gd name="connsiteY58" fmla="*/ 1651478 h 3484138"/>
                <a:gd name="connsiteX59" fmla="*/ 771457 w 1524644"/>
                <a:gd name="connsiteY59" fmla="*/ 468770 h 3484138"/>
                <a:gd name="connsiteX60" fmla="*/ 773615 w 1524644"/>
                <a:gd name="connsiteY60" fmla="*/ 445044 h 3484138"/>
                <a:gd name="connsiteX61" fmla="*/ 741980 w 1524644"/>
                <a:gd name="connsiteY61" fmla="*/ 170397 h 3484138"/>
                <a:gd name="connsiteX62" fmla="*/ 885055 w 1524644"/>
                <a:gd name="connsiteY62" fmla="*/ 19412 h 3484138"/>
                <a:gd name="connsiteX63" fmla="*/ 949043 w 1524644"/>
                <a:gd name="connsiteY63" fmla="*/ 0 h 3484138"/>
                <a:gd name="connsiteX0" fmla="*/ 905898 w 1592221"/>
                <a:gd name="connsiteY0" fmla="*/ 574460 h 3484138"/>
                <a:gd name="connsiteX1" fmla="*/ 186928 w 1592221"/>
                <a:gd name="connsiteY1" fmla="*/ 1723377 h 3484138"/>
                <a:gd name="connsiteX2" fmla="*/ 294694 w 1592221"/>
                <a:gd name="connsiteY2" fmla="*/ 1726080 h 3484138"/>
                <a:gd name="connsiteX3" fmla="*/ 294694 w 1592221"/>
                <a:gd name="connsiteY3" fmla="*/ 1808934 h 3484138"/>
                <a:gd name="connsiteX4" fmla="*/ 199869 w 1592221"/>
                <a:gd name="connsiteY4" fmla="*/ 1808934 h 3484138"/>
                <a:gd name="connsiteX5" fmla="*/ 846224 w 1592221"/>
                <a:gd name="connsiteY5" fmla="*/ 2910399 h 3484138"/>
                <a:gd name="connsiteX6" fmla="*/ 935376 w 1592221"/>
                <a:gd name="connsiteY6" fmla="*/ 2798959 h 3484138"/>
                <a:gd name="connsiteX7" fmla="*/ 1156100 w 1592221"/>
                <a:gd name="connsiteY7" fmla="*/ 2519998 h 3484138"/>
                <a:gd name="connsiteX8" fmla="*/ 1288392 w 1592221"/>
                <a:gd name="connsiteY8" fmla="*/ 2194303 h 3484138"/>
                <a:gd name="connsiteX9" fmla="*/ 1258913 w 1592221"/>
                <a:gd name="connsiteY9" fmla="*/ 2005214 h 3484138"/>
                <a:gd name="connsiteX10" fmla="*/ 1236625 w 1592221"/>
                <a:gd name="connsiteY10" fmla="*/ 1987238 h 3484138"/>
                <a:gd name="connsiteX11" fmla="*/ 1083484 w 1592221"/>
                <a:gd name="connsiteY11" fmla="*/ 1841287 h 3484138"/>
                <a:gd name="connsiteX12" fmla="*/ 1075575 w 1592221"/>
                <a:gd name="connsiteY12" fmla="*/ 1745665 h 3484138"/>
                <a:gd name="connsiteX13" fmla="*/ 1240939 w 1592221"/>
                <a:gd name="connsiteY13" fmla="*/ 1574549 h 3484138"/>
                <a:gd name="connsiteX14" fmla="*/ 1248848 w 1592221"/>
                <a:gd name="connsiteY14" fmla="*/ 1553699 h 3484138"/>
                <a:gd name="connsiteX15" fmla="*/ 1309242 w 1592221"/>
                <a:gd name="connsiteY15" fmla="*/ 1373237 h 3484138"/>
                <a:gd name="connsiteX16" fmla="*/ 1279763 w 1592221"/>
                <a:gd name="connsiteY16" fmla="*/ 1174081 h 3484138"/>
                <a:gd name="connsiteX17" fmla="*/ 1105773 w 1592221"/>
                <a:gd name="connsiteY17" fmla="*/ 868518 h 3484138"/>
                <a:gd name="connsiteX18" fmla="*/ 1046098 w 1592221"/>
                <a:gd name="connsiteY18" fmla="*/ 796622 h 3484138"/>
                <a:gd name="connsiteX19" fmla="*/ 918121 w 1592221"/>
                <a:gd name="connsiteY19" fmla="*/ 594589 h 3484138"/>
                <a:gd name="connsiteX20" fmla="*/ 905898 w 1592221"/>
                <a:gd name="connsiteY20" fmla="*/ 574460 h 3484138"/>
                <a:gd name="connsiteX21" fmla="*/ 1016620 w 1592221"/>
                <a:gd name="connsiteY21" fmla="*/ 0 h 3484138"/>
                <a:gd name="connsiteX22" fmla="*/ 1055445 w 1592221"/>
                <a:gd name="connsiteY22" fmla="*/ 0 h 3484138"/>
                <a:gd name="connsiteX23" fmla="*/ 1243816 w 1592221"/>
                <a:gd name="connsiteY23" fmla="*/ 189089 h 3484138"/>
                <a:gd name="connsiteX24" fmla="*/ 1183422 w 1592221"/>
                <a:gd name="connsiteY24" fmla="*/ 378898 h 3484138"/>
                <a:gd name="connsiteX25" fmla="*/ 1073419 w 1592221"/>
                <a:gd name="connsiteY25" fmla="*/ 405500 h 3484138"/>
                <a:gd name="connsiteX26" fmla="*/ 1036033 w 1592221"/>
                <a:gd name="connsiteY26" fmla="*/ 405500 h 3484138"/>
                <a:gd name="connsiteX27" fmla="*/ 1048974 w 1592221"/>
                <a:gd name="connsiteY27" fmla="*/ 468770 h 3484138"/>
                <a:gd name="connsiteX28" fmla="*/ 1160414 w 1592221"/>
                <a:gd name="connsiteY28" fmla="*/ 631257 h 3484138"/>
                <a:gd name="connsiteX29" fmla="*/ 1274731 w 1592221"/>
                <a:gd name="connsiteY29" fmla="*/ 741979 h 3484138"/>
                <a:gd name="connsiteX30" fmla="*/ 1469572 w 1592221"/>
                <a:gd name="connsiteY30" fmla="*/ 972051 h 3484138"/>
                <a:gd name="connsiteX31" fmla="*/ 1514868 w 1592221"/>
                <a:gd name="connsiteY31" fmla="*/ 1023098 h 3484138"/>
                <a:gd name="connsiteX32" fmla="*/ 1591797 w 1592221"/>
                <a:gd name="connsiteY32" fmla="*/ 1244542 h 3484138"/>
                <a:gd name="connsiteX33" fmla="*/ 1528527 w 1592221"/>
                <a:gd name="connsiteY33" fmla="*/ 1440101 h 3484138"/>
                <a:gd name="connsiteX34" fmla="*/ 1396955 w 1592221"/>
                <a:gd name="connsiteY34" fmla="*/ 1600432 h 3484138"/>
                <a:gd name="connsiteX35" fmla="*/ 1497612 w 1592221"/>
                <a:gd name="connsiteY35" fmla="*/ 1755730 h 3484138"/>
                <a:gd name="connsiteX36" fmla="*/ 1487545 w 1592221"/>
                <a:gd name="connsiteY36" fmla="*/ 1849196 h 3484138"/>
                <a:gd name="connsiteX37" fmla="*/ 1415649 w 1592221"/>
                <a:gd name="connsiteY37" fmla="*/ 1949853 h 3484138"/>
                <a:gd name="connsiteX38" fmla="*/ 1427872 w 1592221"/>
                <a:gd name="connsiteY38" fmla="*/ 1962794 h 3484138"/>
                <a:gd name="connsiteX39" fmla="*/ 1544345 w 1592221"/>
                <a:gd name="connsiteY39" fmla="*/ 2166982 h 3484138"/>
                <a:gd name="connsiteX40" fmla="*/ 1480357 w 1592221"/>
                <a:gd name="connsiteY40" fmla="*/ 2467513 h 3484138"/>
                <a:gd name="connsiteX41" fmla="*/ 1397675 w 1592221"/>
                <a:gd name="connsiteY41" fmla="*/ 2552351 h 3484138"/>
                <a:gd name="connsiteX42" fmla="*/ 1023090 w 1592221"/>
                <a:gd name="connsiteY42" fmla="*/ 2969354 h 3484138"/>
                <a:gd name="connsiteX43" fmla="*/ 913088 w 1592221"/>
                <a:gd name="connsiteY43" fmla="*/ 3118902 h 3484138"/>
                <a:gd name="connsiteX44" fmla="*/ 905898 w 1592221"/>
                <a:gd name="connsiteY44" fmla="*/ 3130405 h 3484138"/>
                <a:gd name="connsiteX45" fmla="*/ 957664 w 1592221"/>
                <a:gd name="connsiteY45" fmla="*/ 3108835 h 3484138"/>
                <a:gd name="connsiteX46" fmla="*/ 1043940 w 1592221"/>
                <a:gd name="connsiteY46" fmla="*/ 3093017 h 3484138"/>
                <a:gd name="connsiteX47" fmla="*/ 1141003 w 1592221"/>
                <a:gd name="connsiteY47" fmla="*/ 3154849 h 3484138"/>
                <a:gd name="connsiteX48" fmla="*/ 1146753 w 1592221"/>
                <a:gd name="connsiteY48" fmla="*/ 3348972 h 3484138"/>
                <a:gd name="connsiteX49" fmla="*/ 992175 w 1592221"/>
                <a:gd name="connsiteY49" fmla="*/ 3474074 h 3484138"/>
                <a:gd name="connsiteX50" fmla="*/ 955508 w 1592221"/>
                <a:gd name="connsiteY50" fmla="*/ 3482700 h 3484138"/>
                <a:gd name="connsiteX51" fmla="*/ 915245 w 1592221"/>
                <a:gd name="connsiteY51" fmla="*/ 3484138 h 3484138"/>
                <a:gd name="connsiteX52" fmla="*/ 841910 w 1592221"/>
                <a:gd name="connsiteY52" fmla="*/ 3458974 h 3484138"/>
                <a:gd name="connsiteX53" fmla="*/ 741973 w 1592221"/>
                <a:gd name="connsiteY53" fmla="*/ 3316617 h 3484138"/>
                <a:gd name="connsiteX54" fmla="*/ 776484 w 1592221"/>
                <a:gd name="connsiteY54" fmla="*/ 3041971 h 3484138"/>
                <a:gd name="connsiteX55" fmla="*/ 775046 w 1592221"/>
                <a:gd name="connsiteY55" fmla="*/ 3011774 h 3484138"/>
                <a:gd name="connsiteX56" fmla="*/ 80518 w 1592221"/>
                <a:gd name="connsiteY56" fmla="*/ 1831222 h 3484138"/>
                <a:gd name="connsiteX57" fmla="*/ 99212 w 1592221"/>
                <a:gd name="connsiteY57" fmla="*/ 1651478 h 3484138"/>
                <a:gd name="connsiteX58" fmla="*/ 839034 w 1592221"/>
                <a:gd name="connsiteY58" fmla="*/ 468770 h 3484138"/>
                <a:gd name="connsiteX59" fmla="*/ 841192 w 1592221"/>
                <a:gd name="connsiteY59" fmla="*/ 445044 h 3484138"/>
                <a:gd name="connsiteX60" fmla="*/ 809557 w 1592221"/>
                <a:gd name="connsiteY60" fmla="*/ 170397 h 3484138"/>
                <a:gd name="connsiteX61" fmla="*/ 952632 w 1592221"/>
                <a:gd name="connsiteY61" fmla="*/ 19412 h 3484138"/>
                <a:gd name="connsiteX62" fmla="*/ 1016620 w 1592221"/>
                <a:gd name="connsiteY62" fmla="*/ 0 h 3484138"/>
                <a:gd name="connsiteX0" fmla="*/ 883842 w 1570165"/>
                <a:gd name="connsiteY0" fmla="*/ 574460 h 3484138"/>
                <a:gd name="connsiteX1" fmla="*/ 164872 w 1570165"/>
                <a:gd name="connsiteY1" fmla="*/ 1723377 h 3484138"/>
                <a:gd name="connsiteX2" fmla="*/ 272638 w 1570165"/>
                <a:gd name="connsiteY2" fmla="*/ 1726080 h 3484138"/>
                <a:gd name="connsiteX3" fmla="*/ 272638 w 1570165"/>
                <a:gd name="connsiteY3" fmla="*/ 1808934 h 3484138"/>
                <a:gd name="connsiteX4" fmla="*/ 177813 w 1570165"/>
                <a:gd name="connsiteY4" fmla="*/ 1808934 h 3484138"/>
                <a:gd name="connsiteX5" fmla="*/ 824168 w 1570165"/>
                <a:gd name="connsiteY5" fmla="*/ 2910399 h 3484138"/>
                <a:gd name="connsiteX6" fmla="*/ 913320 w 1570165"/>
                <a:gd name="connsiteY6" fmla="*/ 2798959 h 3484138"/>
                <a:gd name="connsiteX7" fmla="*/ 1134044 w 1570165"/>
                <a:gd name="connsiteY7" fmla="*/ 2519998 h 3484138"/>
                <a:gd name="connsiteX8" fmla="*/ 1266336 w 1570165"/>
                <a:gd name="connsiteY8" fmla="*/ 2194303 h 3484138"/>
                <a:gd name="connsiteX9" fmla="*/ 1236857 w 1570165"/>
                <a:gd name="connsiteY9" fmla="*/ 2005214 h 3484138"/>
                <a:gd name="connsiteX10" fmla="*/ 1214569 w 1570165"/>
                <a:gd name="connsiteY10" fmla="*/ 1987238 h 3484138"/>
                <a:gd name="connsiteX11" fmla="*/ 1061428 w 1570165"/>
                <a:gd name="connsiteY11" fmla="*/ 1841287 h 3484138"/>
                <a:gd name="connsiteX12" fmla="*/ 1053519 w 1570165"/>
                <a:gd name="connsiteY12" fmla="*/ 1745665 h 3484138"/>
                <a:gd name="connsiteX13" fmla="*/ 1218883 w 1570165"/>
                <a:gd name="connsiteY13" fmla="*/ 1574549 h 3484138"/>
                <a:gd name="connsiteX14" fmla="*/ 1226792 w 1570165"/>
                <a:gd name="connsiteY14" fmla="*/ 1553699 h 3484138"/>
                <a:gd name="connsiteX15" fmla="*/ 1287186 w 1570165"/>
                <a:gd name="connsiteY15" fmla="*/ 1373237 h 3484138"/>
                <a:gd name="connsiteX16" fmla="*/ 1257707 w 1570165"/>
                <a:gd name="connsiteY16" fmla="*/ 1174081 h 3484138"/>
                <a:gd name="connsiteX17" fmla="*/ 1083717 w 1570165"/>
                <a:gd name="connsiteY17" fmla="*/ 868518 h 3484138"/>
                <a:gd name="connsiteX18" fmla="*/ 1024042 w 1570165"/>
                <a:gd name="connsiteY18" fmla="*/ 796622 h 3484138"/>
                <a:gd name="connsiteX19" fmla="*/ 896065 w 1570165"/>
                <a:gd name="connsiteY19" fmla="*/ 594589 h 3484138"/>
                <a:gd name="connsiteX20" fmla="*/ 883842 w 1570165"/>
                <a:gd name="connsiteY20" fmla="*/ 574460 h 3484138"/>
                <a:gd name="connsiteX21" fmla="*/ 994564 w 1570165"/>
                <a:gd name="connsiteY21" fmla="*/ 0 h 3484138"/>
                <a:gd name="connsiteX22" fmla="*/ 1033389 w 1570165"/>
                <a:gd name="connsiteY22" fmla="*/ 0 h 3484138"/>
                <a:gd name="connsiteX23" fmla="*/ 1221760 w 1570165"/>
                <a:gd name="connsiteY23" fmla="*/ 189089 h 3484138"/>
                <a:gd name="connsiteX24" fmla="*/ 1161366 w 1570165"/>
                <a:gd name="connsiteY24" fmla="*/ 378898 h 3484138"/>
                <a:gd name="connsiteX25" fmla="*/ 1051363 w 1570165"/>
                <a:gd name="connsiteY25" fmla="*/ 405500 h 3484138"/>
                <a:gd name="connsiteX26" fmla="*/ 1013977 w 1570165"/>
                <a:gd name="connsiteY26" fmla="*/ 405500 h 3484138"/>
                <a:gd name="connsiteX27" fmla="*/ 1026918 w 1570165"/>
                <a:gd name="connsiteY27" fmla="*/ 468770 h 3484138"/>
                <a:gd name="connsiteX28" fmla="*/ 1138358 w 1570165"/>
                <a:gd name="connsiteY28" fmla="*/ 631257 h 3484138"/>
                <a:gd name="connsiteX29" fmla="*/ 1252675 w 1570165"/>
                <a:gd name="connsiteY29" fmla="*/ 741979 h 3484138"/>
                <a:gd name="connsiteX30" fmla="*/ 1447516 w 1570165"/>
                <a:gd name="connsiteY30" fmla="*/ 972051 h 3484138"/>
                <a:gd name="connsiteX31" fmla="*/ 1492812 w 1570165"/>
                <a:gd name="connsiteY31" fmla="*/ 1023098 h 3484138"/>
                <a:gd name="connsiteX32" fmla="*/ 1569741 w 1570165"/>
                <a:gd name="connsiteY32" fmla="*/ 1244542 h 3484138"/>
                <a:gd name="connsiteX33" fmla="*/ 1506471 w 1570165"/>
                <a:gd name="connsiteY33" fmla="*/ 1440101 h 3484138"/>
                <a:gd name="connsiteX34" fmla="*/ 1374899 w 1570165"/>
                <a:gd name="connsiteY34" fmla="*/ 1600432 h 3484138"/>
                <a:gd name="connsiteX35" fmla="*/ 1475556 w 1570165"/>
                <a:gd name="connsiteY35" fmla="*/ 1755730 h 3484138"/>
                <a:gd name="connsiteX36" fmla="*/ 1465489 w 1570165"/>
                <a:gd name="connsiteY36" fmla="*/ 1849196 h 3484138"/>
                <a:gd name="connsiteX37" fmla="*/ 1393593 w 1570165"/>
                <a:gd name="connsiteY37" fmla="*/ 1949853 h 3484138"/>
                <a:gd name="connsiteX38" fmla="*/ 1405816 w 1570165"/>
                <a:gd name="connsiteY38" fmla="*/ 1962794 h 3484138"/>
                <a:gd name="connsiteX39" fmla="*/ 1522289 w 1570165"/>
                <a:gd name="connsiteY39" fmla="*/ 2166982 h 3484138"/>
                <a:gd name="connsiteX40" fmla="*/ 1458301 w 1570165"/>
                <a:gd name="connsiteY40" fmla="*/ 2467513 h 3484138"/>
                <a:gd name="connsiteX41" fmla="*/ 1375619 w 1570165"/>
                <a:gd name="connsiteY41" fmla="*/ 2552351 h 3484138"/>
                <a:gd name="connsiteX42" fmla="*/ 1001034 w 1570165"/>
                <a:gd name="connsiteY42" fmla="*/ 2969354 h 3484138"/>
                <a:gd name="connsiteX43" fmla="*/ 891032 w 1570165"/>
                <a:gd name="connsiteY43" fmla="*/ 3118902 h 3484138"/>
                <a:gd name="connsiteX44" fmla="*/ 883842 w 1570165"/>
                <a:gd name="connsiteY44" fmla="*/ 3130405 h 3484138"/>
                <a:gd name="connsiteX45" fmla="*/ 935608 w 1570165"/>
                <a:gd name="connsiteY45" fmla="*/ 3108835 h 3484138"/>
                <a:gd name="connsiteX46" fmla="*/ 1021884 w 1570165"/>
                <a:gd name="connsiteY46" fmla="*/ 3093017 h 3484138"/>
                <a:gd name="connsiteX47" fmla="*/ 1118947 w 1570165"/>
                <a:gd name="connsiteY47" fmla="*/ 3154849 h 3484138"/>
                <a:gd name="connsiteX48" fmla="*/ 1124697 w 1570165"/>
                <a:gd name="connsiteY48" fmla="*/ 3348972 h 3484138"/>
                <a:gd name="connsiteX49" fmla="*/ 970119 w 1570165"/>
                <a:gd name="connsiteY49" fmla="*/ 3474074 h 3484138"/>
                <a:gd name="connsiteX50" fmla="*/ 933452 w 1570165"/>
                <a:gd name="connsiteY50" fmla="*/ 3482700 h 3484138"/>
                <a:gd name="connsiteX51" fmla="*/ 893189 w 1570165"/>
                <a:gd name="connsiteY51" fmla="*/ 3484138 h 3484138"/>
                <a:gd name="connsiteX52" fmla="*/ 819854 w 1570165"/>
                <a:gd name="connsiteY52" fmla="*/ 3458974 h 3484138"/>
                <a:gd name="connsiteX53" fmla="*/ 719917 w 1570165"/>
                <a:gd name="connsiteY53" fmla="*/ 3316617 h 3484138"/>
                <a:gd name="connsiteX54" fmla="*/ 754428 w 1570165"/>
                <a:gd name="connsiteY54" fmla="*/ 3041971 h 3484138"/>
                <a:gd name="connsiteX55" fmla="*/ 752990 w 1570165"/>
                <a:gd name="connsiteY55" fmla="*/ 3011774 h 3484138"/>
                <a:gd name="connsiteX56" fmla="*/ 58462 w 1570165"/>
                <a:gd name="connsiteY56" fmla="*/ 1831222 h 3484138"/>
                <a:gd name="connsiteX57" fmla="*/ 77156 w 1570165"/>
                <a:gd name="connsiteY57" fmla="*/ 1651478 h 3484138"/>
                <a:gd name="connsiteX58" fmla="*/ 816978 w 1570165"/>
                <a:gd name="connsiteY58" fmla="*/ 468770 h 3484138"/>
                <a:gd name="connsiteX59" fmla="*/ 819136 w 1570165"/>
                <a:gd name="connsiteY59" fmla="*/ 445044 h 3484138"/>
                <a:gd name="connsiteX60" fmla="*/ 787501 w 1570165"/>
                <a:gd name="connsiteY60" fmla="*/ 170397 h 3484138"/>
                <a:gd name="connsiteX61" fmla="*/ 930576 w 1570165"/>
                <a:gd name="connsiteY61" fmla="*/ 19412 h 3484138"/>
                <a:gd name="connsiteX62" fmla="*/ 994564 w 1570165"/>
                <a:gd name="connsiteY62" fmla="*/ 0 h 3484138"/>
                <a:gd name="connsiteX0" fmla="*/ 853693 w 1540016"/>
                <a:gd name="connsiteY0" fmla="*/ 574460 h 3484138"/>
                <a:gd name="connsiteX1" fmla="*/ 134723 w 1540016"/>
                <a:gd name="connsiteY1" fmla="*/ 1723377 h 3484138"/>
                <a:gd name="connsiteX2" fmla="*/ 242489 w 1540016"/>
                <a:gd name="connsiteY2" fmla="*/ 1726080 h 3484138"/>
                <a:gd name="connsiteX3" fmla="*/ 242489 w 1540016"/>
                <a:gd name="connsiteY3" fmla="*/ 1808934 h 3484138"/>
                <a:gd name="connsiteX4" fmla="*/ 147664 w 1540016"/>
                <a:gd name="connsiteY4" fmla="*/ 1808934 h 3484138"/>
                <a:gd name="connsiteX5" fmla="*/ 794019 w 1540016"/>
                <a:gd name="connsiteY5" fmla="*/ 2910399 h 3484138"/>
                <a:gd name="connsiteX6" fmla="*/ 883171 w 1540016"/>
                <a:gd name="connsiteY6" fmla="*/ 2798959 h 3484138"/>
                <a:gd name="connsiteX7" fmla="*/ 1103895 w 1540016"/>
                <a:gd name="connsiteY7" fmla="*/ 2519998 h 3484138"/>
                <a:gd name="connsiteX8" fmla="*/ 1236187 w 1540016"/>
                <a:gd name="connsiteY8" fmla="*/ 2194303 h 3484138"/>
                <a:gd name="connsiteX9" fmla="*/ 1206708 w 1540016"/>
                <a:gd name="connsiteY9" fmla="*/ 2005214 h 3484138"/>
                <a:gd name="connsiteX10" fmla="*/ 1184420 w 1540016"/>
                <a:gd name="connsiteY10" fmla="*/ 1987238 h 3484138"/>
                <a:gd name="connsiteX11" fmla="*/ 1031279 w 1540016"/>
                <a:gd name="connsiteY11" fmla="*/ 1841287 h 3484138"/>
                <a:gd name="connsiteX12" fmla="*/ 1023370 w 1540016"/>
                <a:gd name="connsiteY12" fmla="*/ 1745665 h 3484138"/>
                <a:gd name="connsiteX13" fmla="*/ 1188734 w 1540016"/>
                <a:gd name="connsiteY13" fmla="*/ 1574549 h 3484138"/>
                <a:gd name="connsiteX14" fmla="*/ 1196643 w 1540016"/>
                <a:gd name="connsiteY14" fmla="*/ 1553699 h 3484138"/>
                <a:gd name="connsiteX15" fmla="*/ 1257037 w 1540016"/>
                <a:gd name="connsiteY15" fmla="*/ 1373237 h 3484138"/>
                <a:gd name="connsiteX16" fmla="*/ 1227558 w 1540016"/>
                <a:gd name="connsiteY16" fmla="*/ 1174081 h 3484138"/>
                <a:gd name="connsiteX17" fmla="*/ 1053568 w 1540016"/>
                <a:gd name="connsiteY17" fmla="*/ 868518 h 3484138"/>
                <a:gd name="connsiteX18" fmla="*/ 993893 w 1540016"/>
                <a:gd name="connsiteY18" fmla="*/ 796622 h 3484138"/>
                <a:gd name="connsiteX19" fmla="*/ 865916 w 1540016"/>
                <a:gd name="connsiteY19" fmla="*/ 594589 h 3484138"/>
                <a:gd name="connsiteX20" fmla="*/ 853693 w 1540016"/>
                <a:gd name="connsiteY20" fmla="*/ 574460 h 3484138"/>
                <a:gd name="connsiteX21" fmla="*/ 964415 w 1540016"/>
                <a:gd name="connsiteY21" fmla="*/ 0 h 3484138"/>
                <a:gd name="connsiteX22" fmla="*/ 1003240 w 1540016"/>
                <a:gd name="connsiteY22" fmla="*/ 0 h 3484138"/>
                <a:gd name="connsiteX23" fmla="*/ 1191611 w 1540016"/>
                <a:gd name="connsiteY23" fmla="*/ 189089 h 3484138"/>
                <a:gd name="connsiteX24" fmla="*/ 1131217 w 1540016"/>
                <a:gd name="connsiteY24" fmla="*/ 378898 h 3484138"/>
                <a:gd name="connsiteX25" fmla="*/ 1021214 w 1540016"/>
                <a:gd name="connsiteY25" fmla="*/ 405500 h 3484138"/>
                <a:gd name="connsiteX26" fmla="*/ 983828 w 1540016"/>
                <a:gd name="connsiteY26" fmla="*/ 405500 h 3484138"/>
                <a:gd name="connsiteX27" fmla="*/ 996769 w 1540016"/>
                <a:gd name="connsiteY27" fmla="*/ 468770 h 3484138"/>
                <a:gd name="connsiteX28" fmla="*/ 1108209 w 1540016"/>
                <a:gd name="connsiteY28" fmla="*/ 631257 h 3484138"/>
                <a:gd name="connsiteX29" fmla="*/ 1222526 w 1540016"/>
                <a:gd name="connsiteY29" fmla="*/ 741979 h 3484138"/>
                <a:gd name="connsiteX30" fmla="*/ 1417367 w 1540016"/>
                <a:gd name="connsiteY30" fmla="*/ 972051 h 3484138"/>
                <a:gd name="connsiteX31" fmla="*/ 1462663 w 1540016"/>
                <a:gd name="connsiteY31" fmla="*/ 1023098 h 3484138"/>
                <a:gd name="connsiteX32" fmla="*/ 1539592 w 1540016"/>
                <a:gd name="connsiteY32" fmla="*/ 1244542 h 3484138"/>
                <a:gd name="connsiteX33" fmla="*/ 1476322 w 1540016"/>
                <a:gd name="connsiteY33" fmla="*/ 1440101 h 3484138"/>
                <a:gd name="connsiteX34" fmla="*/ 1344750 w 1540016"/>
                <a:gd name="connsiteY34" fmla="*/ 1600432 h 3484138"/>
                <a:gd name="connsiteX35" fmla="*/ 1445407 w 1540016"/>
                <a:gd name="connsiteY35" fmla="*/ 1755730 h 3484138"/>
                <a:gd name="connsiteX36" fmla="*/ 1435340 w 1540016"/>
                <a:gd name="connsiteY36" fmla="*/ 1849196 h 3484138"/>
                <a:gd name="connsiteX37" fmla="*/ 1363444 w 1540016"/>
                <a:gd name="connsiteY37" fmla="*/ 1949853 h 3484138"/>
                <a:gd name="connsiteX38" fmla="*/ 1375667 w 1540016"/>
                <a:gd name="connsiteY38" fmla="*/ 1962794 h 3484138"/>
                <a:gd name="connsiteX39" fmla="*/ 1492140 w 1540016"/>
                <a:gd name="connsiteY39" fmla="*/ 2166982 h 3484138"/>
                <a:gd name="connsiteX40" fmla="*/ 1428152 w 1540016"/>
                <a:gd name="connsiteY40" fmla="*/ 2467513 h 3484138"/>
                <a:gd name="connsiteX41" fmla="*/ 1345470 w 1540016"/>
                <a:gd name="connsiteY41" fmla="*/ 2552351 h 3484138"/>
                <a:gd name="connsiteX42" fmla="*/ 970885 w 1540016"/>
                <a:gd name="connsiteY42" fmla="*/ 2969354 h 3484138"/>
                <a:gd name="connsiteX43" fmla="*/ 860883 w 1540016"/>
                <a:gd name="connsiteY43" fmla="*/ 3118902 h 3484138"/>
                <a:gd name="connsiteX44" fmla="*/ 853693 w 1540016"/>
                <a:gd name="connsiteY44" fmla="*/ 3130405 h 3484138"/>
                <a:gd name="connsiteX45" fmla="*/ 905459 w 1540016"/>
                <a:gd name="connsiteY45" fmla="*/ 3108835 h 3484138"/>
                <a:gd name="connsiteX46" fmla="*/ 991735 w 1540016"/>
                <a:gd name="connsiteY46" fmla="*/ 3093017 h 3484138"/>
                <a:gd name="connsiteX47" fmla="*/ 1088798 w 1540016"/>
                <a:gd name="connsiteY47" fmla="*/ 3154849 h 3484138"/>
                <a:gd name="connsiteX48" fmla="*/ 1094548 w 1540016"/>
                <a:gd name="connsiteY48" fmla="*/ 3348972 h 3484138"/>
                <a:gd name="connsiteX49" fmla="*/ 939970 w 1540016"/>
                <a:gd name="connsiteY49" fmla="*/ 3474074 h 3484138"/>
                <a:gd name="connsiteX50" fmla="*/ 903303 w 1540016"/>
                <a:gd name="connsiteY50" fmla="*/ 3482700 h 3484138"/>
                <a:gd name="connsiteX51" fmla="*/ 863040 w 1540016"/>
                <a:gd name="connsiteY51" fmla="*/ 3484138 h 3484138"/>
                <a:gd name="connsiteX52" fmla="*/ 789705 w 1540016"/>
                <a:gd name="connsiteY52" fmla="*/ 3458974 h 3484138"/>
                <a:gd name="connsiteX53" fmla="*/ 689768 w 1540016"/>
                <a:gd name="connsiteY53" fmla="*/ 3316617 h 3484138"/>
                <a:gd name="connsiteX54" fmla="*/ 724279 w 1540016"/>
                <a:gd name="connsiteY54" fmla="*/ 3041971 h 3484138"/>
                <a:gd name="connsiteX55" fmla="*/ 722841 w 1540016"/>
                <a:gd name="connsiteY55" fmla="*/ 3011774 h 3484138"/>
                <a:gd name="connsiteX56" fmla="*/ 28313 w 1540016"/>
                <a:gd name="connsiteY56" fmla="*/ 1831222 h 3484138"/>
                <a:gd name="connsiteX57" fmla="*/ 47007 w 1540016"/>
                <a:gd name="connsiteY57" fmla="*/ 1651478 h 3484138"/>
                <a:gd name="connsiteX58" fmla="*/ 786829 w 1540016"/>
                <a:gd name="connsiteY58" fmla="*/ 468770 h 3484138"/>
                <a:gd name="connsiteX59" fmla="*/ 788987 w 1540016"/>
                <a:gd name="connsiteY59" fmla="*/ 445044 h 3484138"/>
                <a:gd name="connsiteX60" fmla="*/ 757352 w 1540016"/>
                <a:gd name="connsiteY60" fmla="*/ 170397 h 3484138"/>
                <a:gd name="connsiteX61" fmla="*/ 900427 w 1540016"/>
                <a:gd name="connsiteY61" fmla="*/ 19412 h 3484138"/>
                <a:gd name="connsiteX62" fmla="*/ 964415 w 1540016"/>
                <a:gd name="connsiteY62" fmla="*/ 0 h 3484138"/>
                <a:gd name="connsiteX0" fmla="*/ 853693 w 1540016"/>
                <a:gd name="connsiteY0" fmla="*/ 574460 h 3484138"/>
                <a:gd name="connsiteX1" fmla="*/ 134723 w 1540016"/>
                <a:gd name="connsiteY1" fmla="*/ 1723377 h 3484138"/>
                <a:gd name="connsiteX2" fmla="*/ 242489 w 1540016"/>
                <a:gd name="connsiteY2" fmla="*/ 1808934 h 3484138"/>
                <a:gd name="connsiteX3" fmla="*/ 147664 w 1540016"/>
                <a:gd name="connsiteY3" fmla="*/ 1808934 h 3484138"/>
                <a:gd name="connsiteX4" fmla="*/ 794019 w 1540016"/>
                <a:gd name="connsiteY4" fmla="*/ 2910399 h 3484138"/>
                <a:gd name="connsiteX5" fmla="*/ 883171 w 1540016"/>
                <a:gd name="connsiteY5" fmla="*/ 2798959 h 3484138"/>
                <a:gd name="connsiteX6" fmla="*/ 1103895 w 1540016"/>
                <a:gd name="connsiteY6" fmla="*/ 2519998 h 3484138"/>
                <a:gd name="connsiteX7" fmla="*/ 1236187 w 1540016"/>
                <a:gd name="connsiteY7" fmla="*/ 2194303 h 3484138"/>
                <a:gd name="connsiteX8" fmla="*/ 1206708 w 1540016"/>
                <a:gd name="connsiteY8" fmla="*/ 2005214 h 3484138"/>
                <a:gd name="connsiteX9" fmla="*/ 1184420 w 1540016"/>
                <a:gd name="connsiteY9" fmla="*/ 1987238 h 3484138"/>
                <a:gd name="connsiteX10" fmla="*/ 1031279 w 1540016"/>
                <a:gd name="connsiteY10" fmla="*/ 1841287 h 3484138"/>
                <a:gd name="connsiteX11" fmla="*/ 1023370 w 1540016"/>
                <a:gd name="connsiteY11" fmla="*/ 1745665 h 3484138"/>
                <a:gd name="connsiteX12" fmla="*/ 1188734 w 1540016"/>
                <a:gd name="connsiteY12" fmla="*/ 1574549 h 3484138"/>
                <a:gd name="connsiteX13" fmla="*/ 1196643 w 1540016"/>
                <a:gd name="connsiteY13" fmla="*/ 1553699 h 3484138"/>
                <a:gd name="connsiteX14" fmla="*/ 1257037 w 1540016"/>
                <a:gd name="connsiteY14" fmla="*/ 1373237 h 3484138"/>
                <a:gd name="connsiteX15" fmla="*/ 1227558 w 1540016"/>
                <a:gd name="connsiteY15" fmla="*/ 1174081 h 3484138"/>
                <a:gd name="connsiteX16" fmla="*/ 1053568 w 1540016"/>
                <a:gd name="connsiteY16" fmla="*/ 868518 h 3484138"/>
                <a:gd name="connsiteX17" fmla="*/ 993893 w 1540016"/>
                <a:gd name="connsiteY17" fmla="*/ 796622 h 3484138"/>
                <a:gd name="connsiteX18" fmla="*/ 865916 w 1540016"/>
                <a:gd name="connsiteY18" fmla="*/ 594589 h 3484138"/>
                <a:gd name="connsiteX19" fmla="*/ 853693 w 1540016"/>
                <a:gd name="connsiteY19" fmla="*/ 574460 h 3484138"/>
                <a:gd name="connsiteX20" fmla="*/ 964415 w 1540016"/>
                <a:gd name="connsiteY20" fmla="*/ 0 h 3484138"/>
                <a:gd name="connsiteX21" fmla="*/ 1003240 w 1540016"/>
                <a:gd name="connsiteY21" fmla="*/ 0 h 3484138"/>
                <a:gd name="connsiteX22" fmla="*/ 1191611 w 1540016"/>
                <a:gd name="connsiteY22" fmla="*/ 189089 h 3484138"/>
                <a:gd name="connsiteX23" fmla="*/ 1131217 w 1540016"/>
                <a:gd name="connsiteY23" fmla="*/ 378898 h 3484138"/>
                <a:gd name="connsiteX24" fmla="*/ 1021214 w 1540016"/>
                <a:gd name="connsiteY24" fmla="*/ 405500 h 3484138"/>
                <a:gd name="connsiteX25" fmla="*/ 983828 w 1540016"/>
                <a:gd name="connsiteY25" fmla="*/ 405500 h 3484138"/>
                <a:gd name="connsiteX26" fmla="*/ 996769 w 1540016"/>
                <a:gd name="connsiteY26" fmla="*/ 468770 h 3484138"/>
                <a:gd name="connsiteX27" fmla="*/ 1108209 w 1540016"/>
                <a:gd name="connsiteY27" fmla="*/ 631257 h 3484138"/>
                <a:gd name="connsiteX28" fmla="*/ 1222526 w 1540016"/>
                <a:gd name="connsiteY28" fmla="*/ 741979 h 3484138"/>
                <a:gd name="connsiteX29" fmla="*/ 1417367 w 1540016"/>
                <a:gd name="connsiteY29" fmla="*/ 972051 h 3484138"/>
                <a:gd name="connsiteX30" fmla="*/ 1462663 w 1540016"/>
                <a:gd name="connsiteY30" fmla="*/ 1023098 h 3484138"/>
                <a:gd name="connsiteX31" fmla="*/ 1539592 w 1540016"/>
                <a:gd name="connsiteY31" fmla="*/ 1244542 h 3484138"/>
                <a:gd name="connsiteX32" fmla="*/ 1476322 w 1540016"/>
                <a:gd name="connsiteY32" fmla="*/ 1440101 h 3484138"/>
                <a:gd name="connsiteX33" fmla="*/ 1344750 w 1540016"/>
                <a:gd name="connsiteY33" fmla="*/ 1600432 h 3484138"/>
                <a:gd name="connsiteX34" fmla="*/ 1445407 w 1540016"/>
                <a:gd name="connsiteY34" fmla="*/ 1755730 h 3484138"/>
                <a:gd name="connsiteX35" fmla="*/ 1435340 w 1540016"/>
                <a:gd name="connsiteY35" fmla="*/ 1849196 h 3484138"/>
                <a:gd name="connsiteX36" fmla="*/ 1363444 w 1540016"/>
                <a:gd name="connsiteY36" fmla="*/ 1949853 h 3484138"/>
                <a:gd name="connsiteX37" fmla="*/ 1375667 w 1540016"/>
                <a:gd name="connsiteY37" fmla="*/ 1962794 h 3484138"/>
                <a:gd name="connsiteX38" fmla="*/ 1492140 w 1540016"/>
                <a:gd name="connsiteY38" fmla="*/ 2166982 h 3484138"/>
                <a:gd name="connsiteX39" fmla="*/ 1428152 w 1540016"/>
                <a:gd name="connsiteY39" fmla="*/ 2467513 h 3484138"/>
                <a:gd name="connsiteX40" fmla="*/ 1345470 w 1540016"/>
                <a:gd name="connsiteY40" fmla="*/ 2552351 h 3484138"/>
                <a:gd name="connsiteX41" fmla="*/ 970885 w 1540016"/>
                <a:gd name="connsiteY41" fmla="*/ 2969354 h 3484138"/>
                <a:gd name="connsiteX42" fmla="*/ 860883 w 1540016"/>
                <a:gd name="connsiteY42" fmla="*/ 3118902 h 3484138"/>
                <a:gd name="connsiteX43" fmla="*/ 853693 w 1540016"/>
                <a:gd name="connsiteY43" fmla="*/ 3130405 h 3484138"/>
                <a:gd name="connsiteX44" fmla="*/ 905459 w 1540016"/>
                <a:gd name="connsiteY44" fmla="*/ 3108835 h 3484138"/>
                <a:gd name="connsiteX45" fmla="*/ 991735 w 1540016"/>
                <a:gd name="connsiteY45" fmla="*/ 3093017 h 3484138"/>
                <a:gd name="connsiteX46" fmla="*/ 1088798 w 1540016"/>
                <a:gd name="connsiteY46" fmla="*/ 3154849 h 3484138"/>
                <a:gd name="connsiteX47" fmla="*/ 1094548 w 1540016"/>
                <a:gd name="connsiteY47" fmla="*/ 3348972 h 3484138"/>
                <a:gd name="connsiteX48" fmla="*/ 939970 w 1540016"/>
                <a:gd name="connsiteY48" fmla="*/ 3474074 h 3484138"/>
                <a:gd name="connsiteX49" fmla="*/ 903303 w 1540016"/>
                <a:gd name="connsiteY49" fmla="*/ 3482700 h 3484138"/>
                <a:gd name="connsiteX50" fmla="*/ 863040 w 1540016"/>
                <a:gd name="connsiteY50" fmla="*/ 3484138 h 3484138"/>
                <a:gd name="connsiteX51" fmla="*/ 789705 w 1540016"/>
                <a:gd name="connsiteY51" fmla="*/ 3458974 h 3484138"/>
                <a:gd name="connsiteX52" fmla="*/ 689768 w 1540016"/>
                <a:gd name="connsiteY52" fmla="*/ 3316617 h 3484138"/>
                <a:gd name="connsiteX53" fmla="*/ 724279 w 1540016"/>
                <a:gd name="connsiteY53" fmla="*/ 3041971 h 3484138"/>
                <a:gd name="connsiteX54" fmla="*/ 722841 w 1540016"/>
                <a:gd name="connsiteY54" fmla="*/ 3011774 h 3484138"/>
                <a:gd name="connsiteX55" fmla="*/ 28313 w 1540016"/>
                <a:gd name="connsiteY55" fmla="*/ 1831222 h 3484138"/>
                <a:gd name="connsiteX56" fmla="*/ 47007 w 1540016"/>
                <a:gd name="connsiteY56" fmla="*/ 1651478 h 3484138"/>
                <a:gd name="connsiteX57" fmla="*/ 786829 w 1540016"/>
                <a:gd name="connsiteY57" fmla="*/ 468770 h 3484138"/>
                <a:gd name="connsiteX58" fmla="*/ 788987 w 1540016"/>
                <a:gd name="connsiteY58" fmla="*/ 445044 h 3484138"/>
                <a:gd name="connsiteX59" fmla="*/ 757352 w 1540016"/>
                <a:gd name="connsiteY59" fmla="*/ 170397 h 3484138"/>
                <a:gd name="connsiteX60" fmla="*/ 900427 w 1540016"/>
                <a:gd name="connsiteY60" fmla="*/ 19412 h 3484138"/>
                <a:gd name="connsiteX61" fmla="*/ 964415 w 1540016"/>
                <a:gd name="connsiteY61" fmla="*/ 0 h 3484138"/>
                <a:gd name="connsiteX0" fmla="*/ 853693 w 1540016"/>
                <a:gd name="connsiteY0" fmla="*/ 574460 h 3484138"/>
                <a:gd name="connsiteX1" fmla="*/ 134723 w 1540016"/>
                <a:gd name="connsiteY1" fmla="*/ 1723377 h 3484138"/>
                <a:gd name="connsiteX2" fmla="*/ 147664 w 1540016"/>
                <a:gd name="connsiteY2" fmla="*/ 1808934 h 3484138"/>
                <a:gd name="connsiteX3" fmla="*/ 794019 w 1540016"/>
                <a:gd name="connsiteY3" fmla="*/ 2910399 h 3484138"/>
                <a:gd name="connsiteX4" fmla="*/ 883171 w 1540016"/>
                <a:gd name="connsiteY4" fmla="*/ 2798959 h 3484138"/>
                <a:gd name="connsiteX5" fmla="*/ 1103895 w 1540016"/>
                <a:gd name="connsiteY5" fmla="*/ 2519998 h 3484138"/>
                <a:gd name="connsiteX6" fmla="*/ 1236187 w 1540016"/>
                <a:gd name="connsiteY6" fmla="*/ 2194303 h 3484138"/>
                <a:gd name="connsiteX7" fmla="*/ 1206708 w 1540016"/>
                <a:gd name="connsiteY7" fmla="*/ 2005214 h 3484138"/>
                <a:gd name="connsiteX8" fmla="*/ 1184420 w 1540016"/>
                <a:gd name="connsiteY8" fmla="*/ 1987238 h 3484138"/>
                <a:gd name="connsiteX9" fmla="*/ 1031279 w 1540016"/>
                <a:gd name="connsiteY9" fmla="*/ 1841287 h 3484138"/>
                <a:gd name="connsiteX10" fmla="*/ 1023370 w 1540016"/>
                <a:gd name="connsiteY10" fmla="*/ 1745665 h 3484138"/>
                <a:gd name="connsiteX11" fmla="*/ 1188734 w 1540016"/>
                <a:gd name="connsiteY11" fmla="*/ 1574549 h 3484138"/>
                <a:gd name="connsiteX12" fmla="*/ 1196643 w 1540016"/>
                <a:gd name="connsiteY12" fmla="*/ 1553699 h 3484138"/>
                <a:gd name="connsiteX13" fmla="*/ 1257037 w 1540016"/>
                <a:gd name="connsiteY13" fmla="*/ 1373237 h 3484138"/>
                <a:gd name="connsiteX14" fmla="*/ 1227558 w 1540016"/>
                <a:gd name="connsiteY14" fmla="*/ 1174081 h 3484138"/>
                <a:gd name="connsiteX15" fmla="*/ 1053568 w 1540016"/>
                <a:gd name="connsiteY15" fmla="*/ 868518 h 3484138"/>
                <a:gd name="connsiteX16" fmla="*/ 993893 w 1540016"/>
                <a:gd name="connsiteY16" fmla="*/ 796622 h 3484138"/>
                <a:gd name="connsiteX17" fmla="*/ 865916 w 1540016"/>
                <a:gd name="connsiteY17" fmla="*/ 594589 h 3484138"/>
                <a:gd name="connsiteX18" fmla="*/ 853693 w 1540016"/>
                <a:gd name="connsiteY18" fmla="*/ 574460 h 3484138"/>
                <a:gd name="connsiteX19" fmla="*/ 964415 w 1540016"/>
                <a:gd name="connsiteY19" fmla="*/ 0 h 3484138"/>
                <a:gd name="connsiteX20" fmla="*/ 1003240 w 1540016"/>
                <a:gd name="connsiteY20" fmla="*/ 0 h 3484138"/>
                <a:gd name="connsiteX21" fmla="*/ 1191611 w 1540016"/>
                <a:gd name="connsiteY21" fmla="*/ 189089 h 3484138"/>
                <a:gd name="connsiteX22" fmla="*/ 1131217 w 1540016"/>
                <a:gd name="connsiteY22" fmla="*/ 378898 h 3484138"/>
                <a:gd name="connsiteX23" fmla="*/ 1021214 w 1540016"/>
                <a:gd name="connsiteY23" fmla="*/ 405500 h 3484138"/>
                <a:gd name="connsiteX24" fmla="*/ 983828 w 1540016"/>
                <a:gd name="connsiteY24" fmla="*/ 405500 h 3484138"/>
                <a:gd name="connsiteX25" fmla="*/ 996769 w 1540016"/>
                <a:gd name="connsiteY25" fmla="*/ 468770 h 3484138"/>
                <a:gd name="connsiteX26" fmla="*/ 1108209 w 1540016"/>
                <a:gd name="connsiteY26" fmla="*/ 631257 h 3484138"/>
                <a:gd name="connsiteX27" fmla="*/ 1222526 w 1540016"/>
                <a:gd name="connsiteY27" fmla="*/ 741979 h 3484138"/>
                <a:gd name="connsiteX28" fmla="*/ 1417367 w 1540016"/>
                <a:gd name="connsiteY28" fmla="*/ 972051 h 3484138"/>
                <a:gd name="connsiteX29" fmla="*/ 1462663 w 1540016"/>
                <a:gd name="connsiteY29" fmla="*/ 1023098 h 3484138"/>
                <a:gd name="connsiteX30" fmla="*/ 1539592 w 1540016"/>
                <a:gd name="connsiteY30" fmla="*/ 1244542 h 3484138"/>
                <a:gd name="connsiteX31" fmla="*/ 1476322 w 1540016"/>
                <a:gd name="connsiteY31" fmla="*/ 1440101 h 3484138"/>
                <a:gd name="connsiteX32" fmla="*/ 1344750 w 1540016"/>
                <a:gd name="connsiteY32" fmla="*/ 1600432 h 3484138"/>
                <a:gd name="connsiteX33" fmla="*/ 1445407 w 1540016"/>
                <a:gd name="connsiteY33" fmla="*/ 1755730 h 3484138"/>
                <a:gd name="connsiteX34" fmla="*/ 1435340 w 1540016"/>
                <a:gd name="connsiteY34" fmla="*/ 1849196 h 3484138"/>
                <a:gd name="connsiteX35" fmla="*/ 1363444 w 1540016"/>
                <a:gd name="connsiteY35" fmla="*/ 1949853 h 3484138"/>
                <a:gd name="connsiteX36" fmla="*/ 1375667 w 1540016"/>
                <a:gd name="connsiteY36" fmla="*/ 1962794 h 3484138"/>
                <a:gd name="connsiteX37" fmla="*/ 1492140 w 1540016"/>
                <a:gd name="connsiteY37" fmla="*/ 2166982 h 3484138"/>
                <a:gd name="connsiteX38" fmla="*/ 1428152 w 1540016"/>
                <a:gd name="connsiteY38" fmla="*/ 2467513 h 3484138"/>
                <a:gd name="connsiteX39" fmla="*/ 1345470 w 1540016"/>
                <a:gd name="connsiteY39" fmla="*/ 2552351 h 3484138"/>
                <a:gd name="connsiteX40" fmla="*/ 970885 w 1540016"/>
                <a:gd name="connsiteY40" fmla="*/ 2969354 h 3484138"/>
                <a:gd name="connsiteX41" fmla="*/ 860883 w 1540016"/>
                <a:gd name="connsiteY41" fmla="*/ 3118902 h 3484138"/>
                <a:gd name="connsiteX42" fmla="*/ 853693 w 1540016"/>
                <a:gd name="connsiteY42" fmla="*/ 3130405 h 3484138"/>
                <a:gd name="connsiteX43" fmla="*/ 905459 w 1540016"/>
                <a:gd name="connsiteY43" fmla="*/ 3108835 h 3484138"/>
                <a:gd name="connsiteX44" fmla="*/ 991735 w 1540016"/>
                <a:gd name="connsiteY44" fmla="*/ 3093017 h 3484138"/>
                <a:gd name="connsiteX45" fmla="*/ 1088798 w 1540016"/>
                <a:gd name="connsiteY45" fmla="*/ 3154849 h 3484138"/>
                <a:gd name="connsiteX46" fmla="*/ 1094548 w 1540016"/>
                <a:gd name="connsiteY46" fmla="*/ 3348972 h 3484138"/>
                <a:gd name="connsiteX47" fmla="*/ 939970 w 1540016"/>
                <a:gd name="connsiteY47" fmla="*/ 3474074 h 3484138"/>
                <a:gd name="connsiteX48" fmla="*/ 903303 w 1540016"/>
                <a:gd name="connsiteY48" fmla="*/ 3482700 h 3484138"/>
                <a:gd name="connsiteX49" fmla="*/ 863040 w 1540016"/>
                <a:gd name="connsiteY49" fmla="*/ 3484138 h 3484138"/>
                <a:gd name="connsiteX50" fmla="*/ 789705 w 1540016"/>
                <a:gd name="connsiteY50" fmla="*/ 3458974 h 3484138"/>
                <a:gd name="connsiteX51" fmla="*/ 689768 w 1540016"/>
                <a:gd name="connsiteY51" fmla="*/ 3316617 h 3484138"/>
                <a:gd name="connsiteX52" fmla="*/ 724279 w 1540016"/>
                <a:gd name="connsiteY52" fmla="*/ 3041971 h 3484138"/>
                <a:gd name="connsiteX53" fmla="*/ 722841 w 1540016"/>
                <a:gd name="connsiteY53" fmla="*/ 3011774 h 3484138"/>
                <a:gd name="connsiteX54" fmla="*/ 28313 w 1540016"/>
                <a:gd name="connsiteY54" fmla="*/ 1831222 h 3484138"/>
                <a:gd name="connsiteX55" fmla="*/ 47007 w 1540016"/>
                <a:gd name="connsiteY55" fmla="*/ 1651478 h 3484138"/>
                <a:gd name="connsiteX56" fmla="*/ 786829 w 1540016"/>
                <a:gd name="connsiteY56" fmla="*/ 468770 h 3484138"/>
                <a:gd name="connsiteX57" fmla="*/ 788987 w 1540016"/>
                <a:gd name="connsiteY57" fmla="*/ 445044 h 3484138"/>
                <a:gd name="connsiteX58" fmla="*/ 757352 w 1540016"/>
                <a:gd name="connsiteY58" fmla="*/ 170397 h 3484138"/>
                <a:gd name="connsiteX59" fmla="*/ 900427 w 1540016"/>
                <a:gd name="connsiteY59" fmla="*/ 19412 h 3484138"/>
                <a:gd name="connsiteX60" fmla="*/ 964415 w 1540016"/>
                <a:gd name="connsiteY60" fmla="*/ 0 h 3484138"/>
                <a:gd name="connsiteX0" fmla="*/ 853693 w 1540016"/>
                <a:gd name="connsiteY0" fmla="*/ 574460 h 3484138"/>
                <a:gd name="connsiteX1" fmla="*/ 134723 w 1540016"/>
                <a:gd name="connsiteY1" fmla="*/ 1723377 h 3484138"/>
                <a:gd name="connsiteX2" fmla="*/ 147664 w 1540016"/>
                <a:gd name="connsiteY2" fmla="*/ 1808934 h 3484138"/>
                <a:gd name="connsiteX3" fmla="*/ 794019 w 1540016"/>
                <a:gd name="connsiteY3" fmla="*/ 2910399 h 3484138"/>
                <a:gd name="connsiteX4" fmla="*/ 883171 w 1540016"/>
                <a:gd name="connsiteY4" fmla="*/ 2798959 h 3484138"/>
                <a:gd name="connsiteX5" fmla="*/ 1103895 w 1540016"/>
                <a:gd name="connsiteY5" fmla="*/ 2519998 h 3484138"/>
                <a:gd name="connsiteX6" fmla="*/ 1236187 w 1540016"/>
                <a:gd name="connsiteY6" fmla="*/ 2194303 h 3484138"/>
                <a:gd name="connsiteX7" fmla="*/ 1206708 w 1540016"/>
                <a:gd name="connsiteY7" fmla="*/ 2005214 h 3484138"/>
                <a:gd name="connsiteX8" fmla="*/ 1184420 w 1540016"/>
                <a:gd name="connsiteY8" fmla="*/ 1987238 h 3484138"/>
                <a:gd name="connsiteX9" fmla="*/ 1031279 w 1540016"/>
                <a:gd name="connsiteY9" fmla="*/ 1841287 h 3484138"/>
                <a:gd name="connsiteX10" fmla="*/ 1023370 w 1540016"/>
                <a:gd name="connsiteY10" fmla="*/ 1745665 h 3484138"/>
                <a:gd name="connsiteX11" fmla="*/ 1188734 w 1540016"/>
                <a:gd name="connsiteY11" fmla="*/ 1574549 h 3484138"/>
                <a:gd name="connsiteX12" fmla="*/ 1196643 w 1540016"/>
                <a:gd name="connsiteY12" fmla="*/ 1553699 h 3484138"/>
                <a:gd name="connsiteX13" fmla="*/ 1257037 w 1540016"/>
                <a:gd name="connsiteY13" fmla="*/ 1373237 h 3484138"/>
                <a:gd name="connsiteX14" fmla="*/ 1227558 w 1540016"/>
                <a:gd name="connsiteY14" fmla="*/ 1174081 h 3484138"/>
                <a:gd name="connsiteX15" fmla="*/ 1053568 w 1540016"/>
                <a:gd name="connsiteY15" fmla="*/ 868518 h 3484138"/>
                <a:gd name="connsiteX16" fmla="*/ 993893 w 1540016"/>
                <a:gd name="connsiteY16" fmla="*/ 796622 h 3484138"/>
                <a:gd name="connsiteX17" fmla="*/ 865916 w 1540016"/>
                <a:gd name="connsiteY17" fmla="*/ 594589 h 3484138"/>
                <a:gd name="connsiteX18" fmla="*/ 853693 w 1540016"/>
                <a:gd name="connsiteY18" fmla="*/ 574460 h 3484138"/>
                <a:gd name="connsiteX19" fmla="*/ 964415 w 1540016"/>
                <a:gd name="connsiteY19" fmla="*/ 0 h 3484138"/>
                <a:gd name="connsiteX20" fmla="*/ 1003240 w 1540016"/>
                <a:gd name="connsiteY20" fmla="*/ 0 h 3484138"/>
                <a:gd name="connsiteX21" fmla="*/ 1191611 w 1540016"/>
                <a:gd name="connsiteY21" fmla="*/ 189089 h 3484138"/>
                <a:gd name="connsiteX22" fmla="*/ 1131217 w 1540016"/>
                <a:gd name="connsiteY22" fmla="*/ 378898 h 3484138"/>
                <a:gd name="connsiteX23" fmla="*/ 1021214 w 1540016"/>
                <a:gd name="connsiteY23" fmla="*/ 405500 h 3484138"/>
                <a:gd name="connsiteX24" fmla="*/ 983828 w 1540016"/>
                <a:gd name="connsiteY24" fmla="*/ 405500 h 3484138"/>
                <a:gd name="connsiteX25" fmla="*/ 996769 w 1540016"/>
                <a:gd name="connsiteY25" fmla="*/ 468770 h 3484138"/>
                <a:gd name="connsiteX26" fmla="*/ 1108209 w 1540016"/>
                <a:gd name="connsiteY26" fmla="*/ 631257 h 3484138"/>
                <a:gd name="connsiteX27" fmla="*/ 1222526 w 1540016"/>
                <a:gd name="connsiteY27" fmla="*/ 741979 h 3484138"/>
                <a:gd name="connsiteX28" fmla="*/ 1417367 w 1540016"/>
                <a:gd name="connsiteY28" fmla="*/ 972051 h 3484138"/>
                <a:gd name="connsiteX29" fmla="*/ 1462663 w 1540016"/>
                <a:gd name="connsiteY29" fmla="*/ 1023098 h 3484138"/>
                <a:gd name="connsiteX30" fmla="*/ 1539592 w 1540016"/>
                <a:gd name="connsiteY30" fmla="*/ 1244542 h 3484138"/>
                <a:gd name="connsiteX31" fmla="*/ 1476322 w 1540016"/>
                <a:gd name="connsiteY31" fmla="*/ 1440101 h 3484138"/>
                <a:gd name="connsiteX32" fmla="*/ 1344750 w 1540016"/>
                <a:gd name="connsiteY32" fmla="*/ 1600432 h 3484138"/>
                <a:gd name="connsiteX33" fmla="*/ 1445407 w 1540016"/>
                <a:gd name="connsiteY33" fmla="*/ 1755730 h 3484138"/>
                <a:gd name="connsiteX34" fmla="*/ 1435340 w 1540016"/>
                <a:gd name="connsiteY34" fmla="*/ 1849196 h 3484138"/>
                <a:gd name="connsiteX35" fmla="*/ 1363444 w 1540016"/>
                <a:gd name="connsiteY35" fmla="*/ 1949853 h 3484138"/>
                <a:gd name="connsiteX36" fmla="*/ 1375667 w 1540016"/>
                <a:gd name="connsiteY36" fmla="*/ 1962794 h 3484138"/>
                <a:gd name="connsiteX37" fmla="*/ 1492140 w 1540016"/>
                <a:gd name="connsiteY37" fmla="*/ 2166982 h 3484138"/>
                <a:gd name="connsiteX38" fmla="*/ 1428152 w 1540016"/>
                <a:gd name="connsiteY38" fmla="*/ 2467513 h 3484138"/>
                <a:gd name="connsiteX39" fmla="*/ 1345470 w 1540016"/>
                <a:gd name="connsiteY39" fmla="*/ 2552351 h 3484138"/>
                <a:gd name="connsiteX40" fmla="*/ 970885 w 1540016"/>
                <a:gd name="connsiteY40" fmla="*/ 2969354 h 3484138"/>
                <a:gd name="connsiteX41" fmla="*/ 860883 w 1540016"/>
                <a:gd name="connsiteY41" fmla="*/ 3118902 h 3484138"/>
                <a:gd name="connsiteX42" fmla="*/ 853693 w 1540016"/>
                <a:gd name="connsiteY42" fmla="*/ 3130405 h 3484138"/>
                <a:gd name="connsiteX43" fmla="*/ 905459 w 1540016"/>
                <a:gd name="connsiteY43" fmla="*/ 3108835 h 3484138"/>
                <a:gd name="connsiteX44" fmla="*/ 991735 w 1540016"/>
                <a:gd name="connsiteY44" fmla="*/ 3093017 h 3484138"/>
                <a:gd name="connsiteX45" fmla="*/ 1088798 w 1540016"/>
                <a:gd name="connsiteY45" fmla="*/ 3154849 h 3484138"/>
                <a:gd name="connsiteX46" fmla="*/ 1094548 w 1540016"/>
                <a:gd name="connsiteY46" fmla="*/ 3348972 h 3484138"/>
                <a:gd name="connsiteX47" fmla="*/ 939970 w 1540016"/>
                <a:gd name="connsiteY47" fmla="*/ 3474074 h 3484138"/>
                <a:gd name="connsiteX48" fmla="*/ 903303 w 1540016"/>
                <a:gd name="connsiteY48" fmla="*/ 3482700 h 3484138"/>
                <a:gd name="connsiteX49" fmla="*/ 863040 w 1540016"/>
                <a:gd name="connsiteY49" fmla="*/ 3484138 h 3484138"/>
                <a:gd name="connsiteX50" fmla="*/ 789705 w 1540016"/>
                <a:gd name="connsiteY50" fmla="*/ 3458974 h 3484138"/>
                <a:gd name="connsiteX51" fmla="*/ 689768 w 1540016"/>
                <a:gd name="connsiteY51" fmla="*/ 3316617 h 3484138"/>
                <a:gd name="connsiteX52" fmla="*/ 724279 w 1540016"/>
                <a:gd name="connsiteY52" fmla="*/ 3041971 h 3484138"/>
                <a:gd name="connsiteX53" fmla="*/ 722841 w 1540016"/>
                <a:gd name="connsiteY53" fmla="*/ 3011774 h 3484138"/>
                <a:gd name="connsiteX54" fmla="*/ 28313 w 1540016"/>
                <a:gd name="connsiteY54" fmla="*/ 1831222 h 3484138"/>
                <a:gd name="connsiteX55" fmla="*/ 47007 w 1540016"/>
                <a:gd name="connsiteY55" fmla="*/ 1651478 h 3484138"/>
                <a:gd name="connsiteX56" fmla="*/ 786829 w 1540016"/>
                <a:gd name="connsiteY56" fmla="*/ 468770 h 3484138"/>
                <a:gd name="connsiteX57" fmla="*/ 788987 w 1540016"/>
                <a:gd name="connsiteY57" fmla="*/ 445044 h 3484138"/>
                <a:gd name="connsiteX58" fmla="*/ 757352 w 1540016"/>
                <a:gd name="connsiteY58" fmla="*/ 170397 h 3484138"/>
                <a:gd name="connsiteX59" fmla="*/ 900427 w 1540016"/>
                <a:gd name="connsiteY59" fmla="*/ 19412 h 3484138"/>
                <a:gd name="connsiteX60" fmla="*/ 964415 w 1540016"/>
                <a:gd name="connsiteY60" fmla="*/ 0 h 3484138"/>
                <a:gd name="connsiteX0" fmla="*/ 853693 w 1540016"/>
                <a:gd name="connsiteY0" fmla="*/ 574460 h 3484138"/>
                <a:gd name="connsiteX1" fmla="*/ 134723 w 1540016"/>
                <a:gd name="connsiteY1" fmla="*/ 1723377 h 3484138"/>
                <a:gd name="connsiteX2" fmla="*/ 147664 w 1540016"/>
                <a:gd name="connsiteY2" fmla="*/ 1808934 h 3484138"/>
                <a:gd name="connsiteX3" fmla="*/ 794019 w 1540016"/>
                <a:gd name="connsiteY3" fmla="*/ 2910399 h 3484138"/>
                <a:gd name="connsiteX4" fmla="*/ 883171 w 1540016"/>
                <a:gd name="connsiteY4" fmla="*/ 2798959 h 3484138"/>
                <a:gd name="connsiteX5" fmla="*/ 1103895 w 1540016"/>
                <a:gd name="connsiteY5" fmla="*/ 2519998 h 3484138"/>
                <a:gd name="connsiteX6" fmla="*/ 1236187 w 1540016"/>
                <a:gd name="connsiteY6" fmla="*/ 2194303 h 3484138"/>
                <a:gd name="connsiteX7" fmla="*/ 1206708 w 1540016"/>
                <a:gd name="connsiteY7" fmla="*/ 2005214 h 3484138"/>
                <a:gd name="connsiteX8" fmla="*/ 1184420 w 1540016"/>
                <a:gd name="connsiteY8" fmla="*/ 1987238 h 3484138"/>
                <a:gd name="connsiteX9" fmla="*/ 1031279 w 1540016"/>
                <a:gd name="connsiteY9" fmla="*/ 1841287 h 3484138"/>
                <a:gd name="connsiteX10" fmla="*/ 1023370 w 1540016"/>
                <a:gd name="connsiteY10" fmla="*/ 1745665 h 3484138"/>
                <a:gd name="connsiteX11" fmla="*/ 1188734 w 1540016"/>
                <a:gd name="connsiteY11" fmla="*/ 1574549 h 3484138"/>
                <a:gd name="connsiteX12" fmla="*/ 1196643 w 1540016"/>
                <a:gd name="connsiteY12" fmla="*/ 1553699 h 3484138"/>
                <a:gd name="connsiteX13" fmla="*/ 1257037 w 1540016"/>
                <a:gd name="connsiteY13" fmla="*/ 1373237 h 3484138"/>
                <a:gd name="connsiteX14" fmla="*/ 1227558 w 1540016"/>
                <a:gd name="connsiteY14" fmla="*/ 1174081 h 3484138"/>
                <a:gd name="connsiteX15" fmla="*/ 1053568 w 1540016"/>
                <a:gd name="connsiteY15" fmla="*/ 868518 h 3484138"/>
                <a:gd name="connsiteX16" fmla="*/ 993893 w 1540016"/>
                <a:gd name="connsiteY16" fmla="*/ 796622 h 3484138"/>
                <a:gd name="connsiteX17" fmla="*/ 865916 w 1540016"/>
                <a:gd name="connsiteY17" fmla="*/ 594589 h 3484138"/>
                <a:gd name="connsiteX18" fmla="*/ 853693 w 1540016"/>
                <a:gd name="connsiteY18" fmla="*/ 574460 h 3484138"/>
                <a:gd name="connsiteX19" fmla="*/ 964415 w 1540016"/>
                <a:gd name="connsiteY19" fmla="*/ 0 h 3484138"/>
                <a:gd name="connsiteX20" fmla="*/ 1003240 w 1540016"/>
                <a:gd name="connsiteY20" fmla="*/ 0 h 3484138"/>
                <a:gd name="connsiteX21" fmla="*/ 1191611 w 1540016"/>
                <a:gd name="connsiteY21" fmla="*/ 189089 h 3484138"/>
                <a:gd name="connsiteX22" fmla="*/ 1131217 w 1540016"/>
                <a:gd name="connsiteY22" fmla="*/ 378898 h 3484138"/>
                <a:gd name="connsiteX23" fmla="*/ 1021214 w 1540016"/>
                <a:gd name="connsiteY23" fmla="*/ 405500 h 3484138"/>
                <a:gd name="connsiteX24" fmla="*/ 983828 w 1540016"/>
                <a:gd name="connsiteY24" fmla="*/ 405500 h 3484138"/>
                <a:gd name="connsiteX25" fmla="*/ 996769 w 1540016"/>
                <a:gd name="connsiteY25" fmla="*/ 468770 h 3484138"/>
                <a:gd name="connsiteX26" fmla="*/ 1108209 w 1540016"/>
                <a:gd name="connsiteY26" fmla="*/ 631257 h 3484138"/>
                <a:gd name="connsiteX27" fmla="*/ 1222526 w 1540016"/>
                <a:gd name="connsiteY27" fmla="*/ 741979 h 3484138"/>
                <a:gd name="connsiteX28" fmla="*/ 1417367 w 1540016"/>
                <a:gd name="connsiteY28" fmla="*/ 972051 h 3484138"/>
                <a:gd name="connsiteX29" fmla="*/ 1462663 w 1540016"/>
                <a:gd name="connsiteY29" fmla="*/ 1023098 h 3484138"/>
                <a:gd name="connsiteX30" fmla="*/ 1539592 w 1540016"/>
                <a:gd name="connsiteY30" fmla="*/ 1244542 h 3484138"/>
                <a:gd name="connsiteX31" fmla="*/ 1476322 w 1540016"/>
                <a:gd name="connsiteY31" fmla="*/ 1440101 h 3484138"/>
                <a:gd name="connsiteX32" fmla="*/ 1344750 w 1540016"/>
                <a:gd name="connsiteY32" fmla="*/ 1600432 h 3484138"/>
                <a:gd name="connsiteX33" fmla="*/ 1445407 w 1540016"/>
                <a:gd name="connsiteY33" fmla="*/ 1755730 h 3484138"/>
                <a:gd name="connsiteX34" fmla="*/ 1435340 w 1540016"/>
                <a:gd name="connsiteY34" fmla="*/ 1849196 h 3484138"/>
                <a:gd name="connsiteX35" fmla="*/ 1363444 w 1540016"/>
                <a:gd name="connsiteY35" fmla="*/ 1949853 h 3484138"/>
                <a:gd name="connsiteX36" fmla="*/ 1375667 w 1540016"/>
                <a:gd name="connsiteY36" fmla="*/ 1962794 h 3484138"/>
                <a:gd name="connsiteX37" fmla="*/ 1492140 w 1540016"/>
                <a:gd name="connsiteY37" fmla="*/ 2166982 h 3484138"/>
                <a:gd name="connsiteX38" fmla="*/ 1428152 w 1540016"/>
                <a:gd name="connsiteY38" fmla="*/ 2467513 h 3484138"/>
                <a:gd name="connsiteX39" fmla="*/ 1345470 w 1540016"/>
                <a:gd name="connsiteY39" fmla="*/ 2552351 h 3484138"/>
                <a:gd name="connsiteX40" fmla="*/ 970885 w 1540016"/>
                <a:gd name="connsiteY40" fmla="*/ 2969354 h 3484138"/>
                <a:gd name="connsiteX41" fmla="*/ 860883 w 1540016"/>
                <a:gd name="connsiteY41" fmla="*/ 3118902 h 3484138"/>
                <a:gd name="connsiteX42" fmla="*/ 853693 w 1540016"/>
                <a:gd name="connsiteY42" fmla="*/ 3130405 h 3484138"/>
                <a:gd name="connsiteX43" fmla="*/ 905459 w 1540016"/>
                <a:gd name="connsiteY43" fmla="*/ 3108835 h 3484138"/>
                <a:gd name="connsiteX44" fmla="*/ 991735 w 1540016"/>
                <a:gd name="connsiteY44" fmla="*/ 3093017 h 3484138"/>
                <a:gd name="connsiteX45" fmla="*/ 1088798 w 1540016"/>
                <a:gd name="connsiteY45" fmla="*/ 3154849 h 3484138"/>
                <a:gd name="connsiteX46" fmla="*/ 1094548 w 1540016"/>
                <a:gd name="connsiteY46" fmla="*/ 3348972 h 3484138"/>
                <a:gd name="connsiteX47" fmla="*/ 939970 w 1540016"/>
                <a:gd name="connsiteY47" fmla="*/ 3474074 h 3484138"/>
                <a:gd name="connsiteX48" fmla="*/ 903303 w 1540016"/>
                <a:gd name="connsiteY48" fmla="*/ 3482700 h 3484138"/>
                <a:gd name="connsiteX49" fmla="*/ 863040 w 1540016"/>
                <a:gd name="connsiteY49" fmla="*/ 3484138 h 3484138"/>
                <a:gd name="connsiteX50" fmla="*/ 789705 w 1540016"/>
                <a:gd name="connsiteY50" fmla="*/ 3458974 h 3484138"/>
                <a:gd name="connsiteX51" fmla="*/ 689768 w 1540016"/>
                <a:gd name="connsiteY51" fmla="*/ 3316617 h 3484138"/>
                <a:gd name="connsiteX52" fmla="*/ 724279 w 1540016"/>
                <a:gd name="connsiteY52" fmla="*/ 3041971 h 3484138"/>
                <a:gd name="connsiteX53" fmla="*/ 722841 w 1540016"/>
                <a:gd name="connsiteY53" fmla="*/ 3011774 h 3484138"/>
                <a:gd name="connsiteX54" fmla="*/ 28313 w 1540016"/>
                <a:gd name="connsiteY54" fmla="*/ 1831222 h 3484138"/>
                <a:gd name="connsiteX55" fmla="*/ 47007 w 1540016"/>
                <a:gd name="connsiteY55" fmla="*/ 1651478 h 3484138"/>
                <a:gd name="connsiteX56" fmla="*/ 786829 w 1540016"/>
                <a:gd name="connsiteY56" fmla="*/ 468770 h 3484138"/>
                <a:gd name="connsiteX57" fmla="*/ 788987 w 1540016"/>
                <a:gd name="connsiteY57" fmla="*/ 445044 h 3484138"/>
                <a:gd name="connsiteX58" fmla="*/ 757352 w 1540016"/>
                <a:gd name="connsiteY58" fmla="*/ 170397 h 3484138"/>
                <a:gd name="connsiteX59" fmla="*/ 900427 w 1540016"/>
                <a:gd name="connsiteY59" fmla="*/ 19412 h 3484138"/>
                <a:gd name="connsiteX60" fmla="*/ 964415 w 1540016"/>
                <a:gd name="connsiteY60" fmla="*/ 0 h 3484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Lst>
              <a:rect l="l" t="t" r="r" b="b"/>
              <a:pathLst>
                <a:path w="1540016" h="3484138">
                  <a:moveTo>
                    <a:pt x="853693" y="574460"/>
                  </a:moveTo>
                  <a:lnTo>
                    <a:pt x="134723" y="1723377"/>
                  </a:lnTo>
                  <a:cubicBezTo>
                    <a:pt x="110205" y="1756015"/>
                    <a:pt x="122756" y="1763939"/>
                    <a:pt x="147664" y="1808934"/>
                  </a:cubicBezTo>
                  <a:lnTo>
                    <a:pt x="794019" y="2910399"/>
                  </a:lnTo>
                  <a:cubicBezTo>
                    <a:pt x="824216" y="2872294"/>
                    <a:pt x="850818" y="2833470"/>
                    <a:pt x="883171" y="2798959"/>
                  </a:cubicBezTo>
                  <a:cubicBezTo>
                    <a:pt x="964415" y="2711963"/>
                    <a:pt x="1039907" y="2620653"/>
                    <a:pt x="1103895" y="2519998"/>
                  </a:cubicBezTo>
                  <a:cubicBezTo>
                    <a:pt x="1167885" y="2419341"/>
                    <a:pt x="1221087" y="2314372"/>
                    <a:pt x="1236187" y="2194303"/>
                  </a:cubicBezTo>
                  <a:cubicBezTo>
                    <a:pt x="1244095" y="2128877"/>
                    <a:pt x="1236187" y="2065607"/>
                    <a:pt x="1206708" y="2005214"/>
                  </a:cubicBezTo>
                  <a:cubicBezTo>
                    <a:pt x="1201676" y="1995147"/>
                    <a:pt x="1195205" y="1990115"/>
                    <a:pt x="1184420" y="1987238"/>
                  </a:cubicBezTo>
                  <a:cubicBezTo>
                    <a:pt x="1106771" y="1967109"/>
                    <a:pt x="1055725" y="1918218"/>
                    <a:pt x="1031279" y="1841287"/>
                  </a:cubicBezTo>
                  <a:cubicBezTo>
                    <a:pt x="1016794" y="1805144"/>
                    <a:pt x="1017723" y="1794240"/>
                    <a:pt x="1023370" y="1745665"/>
                  </a:cubicBezTo>
                  <a:cubicBezTo>
                    <a:pt x="1045658" y="1653636"/>
                    <a:pt x="1101019" y="1596837"/>
                    <a:pt x="1188734" y="1574549"/>
                  </a:cubicBezTo>
                  <a:cubicBezTo>
                    <a:pt x="1192329" y="1565921"/>
                    <a:pt x="1193049" y="1558732"/>
                    <a:pt x="1196643" y="1553699"/>
                  </a:cubicBezTo>
                  <a:cubicBezTo>
                    <a:pt x="1232590" y="1499057"/>
                    <a:pt x="1252722" y="1438663"/>
                    <a:pt x="1257037" y="1373237"/>
                  </a:cubicBezTo>
                  <a:cubicBezTo>
                    <a:pt x="1261351" y="1304935"/>
                    <a:pt x="1249128" y="1238789"/>
                    <a:pt x="1227558" y="1174081"/>
                  </a:cubicBezTo>
                  <a:cubicBezTo>
                    <a:pt x="1189453" y="1061203"/>
                    <a:pt x="1126903" y="961984"/>
                    <a:pt x="1053568" y="868518"/>
                  </a:cubicBezTo>
                  <a:cubicBezTo>
                    <a:pt x="1034155" y="844074"/>
                    <a:pt x="1011149" y="822504"/>
                    <a:pt x="993893" y="796622"/>
                  </a:cubicBezTo>
                  <a:cubicBezTo>
                    <a:pt x="950035" y="730476"/>
                    <a:pt x="908336" y="662174"/>
                    <a:pt x="865916" y="594589"/>
                  </a:cubicBezTo>
                  <a:cubicBezTo>
                    <a:pt x="862321" y="588119"/>
                    <a:pt x="858727" y="582368"/>
                    <a:pt x="853693" y="574460"/>
                  </a:cubicBezTo>
                  <a:close/>
                  <a:moveTo>
                    <a:pt x="964415" y="0"/>
                  </a:moveTo>
                  <a:lnTo>
                    <a:pt x="1003240" y="0"/>
                  </a:lnTo>
                  <a:cubicBezTo>
                    <a:pt x="1105333" y="23726"/>
                    <a:pt x="1159256" y="99219"/>
                    <a:pt x="1191611" y="189089"/>
                  </a:cubicBezTo>
                  <a:cubicBezTo>
                    <a:pt x="1215337" y="255235"/>
                    <a:pt x="1203114" y="339355"/>
                    <a:pt x="1131217" y="378898"/>
                  </a:cubicBezTo>
                  <a:cubicBezTo>
                    <a:pt x="1096706" y="397592"/>
                    <a:pt x="1060039" y="404782"/>
                    <a:pt x="1021214" y="405500"/>
                  </a:cubicBezTo>
                  <a:lnTo>
                    <a:pt x="983828" y="405500"/>
                  </a:lnTo>
                  <a:cubicBezTo>
                    <a:pt x="980952" y="427788"/>
                    <a:pt x="988141" y="448638"/>
                    <a:pt x="996769" y="468770"/>
                  </a:cubicBezTo>
                  <a:cubicBezTo>
                    <a:pt x="1022652" y="530602"/>
                    <a:pt x="1062913" y="583086"/>
                    <a:pt x="1108209" y="631257"/>
                  </a:cubicBezTo>
                  <a:cubicBezTo>
                    <a:pt x="1144877" y="670082"/>
                    <a:pt x="1185140" y="704593"/>
                    <a:pt x="1222526" y="741979"/>
                  </a:cubicBezTo>
                  <a:cubicBezTo>
                    <a:pt x="1293704" y="813157"/>
                    <a:pt x="1362006" y="887212"/>
                    <a:pt x="1417367" y="972051"/>
                  </a:cubicBezTo>
                  <a:cubicBezTo>
                    <a:pt x="1429590" y="990743"/>
                    <a:pt x="1448284" y="1005842"/>
                    <a:pt x="1462663" y="1023098"/>
                  </a:cubicBezTo>
                  <a:cubicBezTo>
                    <a:pt x="1515147" y="1087806"/>
                    <a:pt x="1543906" y="1160420"/>
                    <a:pt x="1539592" y="1244542"/>
                  </a:cubicBezTo>
                  <a:cubicBezTo>
                    <a:pt x="1535997" y="1315000"/>
                    <a:pt x="1512271" y="1379708"/>
                    <a:pt x="1476322" y="1440101"/>
                  </a:cubicBezTo>
                  <a:cubicBezTo>
                    <a:pt x="1441093" y="1499777"/>
                    <a:pt x="1397955" y="1552979"/>
                    <a:pt x="1344750" y="1600432"/>
                  </a:cubicBezTo>
                  <a:cubicBezTo>
                    <a:pt x="1402988" y="1635661"/>
                    <a:pt x="1435340" y="1688147"/>
                    <a:pt x="1445407" y="1755730"/>
                  </a:cubicBezTo>
                  <a:cubicBezTo>
                    <a:pt x="1454408" y="1786885"/>
                    <a:pt x="1455171" y="1822160"/>
                    <a:pt x="1435340" y="1849196"/>
                  </a:cubicBezTo>
                  <a:cubicBezTo>
                    <a:pt x="1422399" y="1889460"/>
                    <a:pt x="1399393" y="1923251"/>
                    <a:pt x="1363444" y="1949853"/>
                  </a:cubicBezTo>
                  <a:cubicBezTo>
                    <a:pt x="1367758" y="1954165"/>
                    <a:pt x="1371353" y="1958480"/>
                    <a:pt x="1375667" y="1962794"/>
                  </a:cubicBezTo>
                  <a:cubicBezTo>
                    <a:pt x="1429590" y="2022469"/>
                    <a:pt x="1472010" y="2088613"/>
                    <a:pt x="1492140" y="2166982"/>
                  </a:cubicBezTo>
                  <a:cubicBezTo>
                    <a:pt x="1520180" y="2277704"/>
                    <a:pt x="1493578" y="2377641"/>
                    <a:pt x="1428152" y="2467513"/>
                  </a:cubicBezTo>
                  <a:cubicBezTo>
                    <a:pt x="1405144" y="2499148"/>
                    <a:pt x="1372791" y="2524310"/>
                    <a:pt x="1345470" y="2552351"/>
                  </a:cubicBezTo>
                  <a:cubicBezTo>
                    <a:pt x="1215337" y="2686081"/>
                    <a:pt x="1087359" y="2822685"/>
                    <a:pt x="970885" y="2969354"/>
                  </a:cubicBezTo>
                  <a:cubicBezTo>
                    <a:pt x="932062" y="3017527"/>
                    <a:pt x="897551" y="3069291"/>
                    <a:pt x="860883" y="3118902"/>
                  </a:cubicBezTo>
                  <a:cubicBezTo>
                    <a:pt x="858727" y="3121778"/>
                    <a:pt x="857289" y="3124652"/>
                    <a:pt x="853693" y="3130405"/>
                  </a:cubicBezTo>
                  <a:cubicBezTo>
                    <a:pt x="872386" y="3122496"/>
                    <a:pt x="888924" y="3114587"/>
                    <a:pt x="905459" y="3108835"/>
                  </a:cubicBezTo>
                  <a:cubicBezTo>
                    <a:pt x="932780" y="3098770"/>
                    <a:pt x="961538" y="3092299"/>
                    <a:pt x="991735" y="3093017"/>
                  </a:cubicBezTo>
                  <a:cubicBezTo>
                    <a:pt x="1036313" y="3094456"/>
                    <a:pt x="1070822" y="3113869"/>
                    <a:pt x="1088798" y="3154849"/>
                  </a:cubicBezTo>
                  <a:cubicBezTo>
                    <a:pt x="1116836" y="3218119"/>
                    <a:pt x="1121871" y="3283546"/>
                    <a:pt x="1094548" y="3348972"/>
                  </a:cubicBezTo>
                  <a:cubicBezTo>
                    <a:pt x="1065790" y="3417993"/>
                    <a:pt x="1009711" y="3455380"/>
                    <a:pt x="939970" y="3474074"/>
                  </a:cubicBezTo>
                  <a:lnTo>
                    <a:pt x="903303" y="3482700"/>
                  </a:lnTo>
                  <a:cubicBezTo>
                    <a:pt x="888924" y="3484138"/>
                    <a:pt x="875981" y="3484138"/>
                    <a:pt x="863040" y="3484138"/>
                  </a:cubicBezTo>
                  <a:cubicBezTo>
                    <a:pt x="838595" y="3476230"/>
                    <a:pt x="812713" y="3470479"/>
                    <a:pt x="789705" y="3458974"/>
                  </a:cubicBezTo>
                  <a:cubicBezTo>
                    <a:pt x="732188" y="3429498"/>
                    <a:pt x="703429" y="3377731"/>
                    <a:pt x="689768" y="3316617"/>
                  </a:cubicBezTo>
                  <a:cubicBezTo>
                    <a:pt x="668198" y="3220995"/>
                    <a:pt x="684736" y="3129685"/>
                    <a:pt x="724279" y="3041971"/>
                  </a:cubicBezTo>
                  <a:cubicBezTo>
                    <a:pt x="729312" y="3030468"/>
                    <a:pt x="729312" y="3022559"/>
                    <a:pt x="722841" y="3011774"/>
                  </a:cubicBezTo>
                  <a:lnTo>
                    <a:pt x="28313" y="1831222"/>
                  </a:lnTo>
                  <a:cubicBezTo>
                    <a:pt x="-14305" y="1744549"/>
                    <a:pt x="-9391" y="1750867"/>
                    <a:pt x="47007" y="1651478"/>
                  </a:cubicBezTo>
                  <a:cubicBezTo>
                    <a:pt x="175271" y="1425440"/>
                    <a:pt x="540222" y="863006"/>
                    <a:pt x="786829" y="468770"/>
                  </a:cubicBezTo>
                  <a:cubicBezTo>
                    <a:pt x="791861" y="460141"/>
                    <a:pt x="792581" y="454391"/>
                    <a:pt x="788987" y="445044"/>
                  </a:cubicBezTo>
                  <a:cubicBezTo>
                    <a:pt x="755194" y="355892"/>
                    <a:pt x="737220" y="264582"/>
                    <a:pt x="757352" y="170397"/>
                  </a:cubicBezTo>
                  <a:cubicBezTo>
                    <a:pt x="773888" y="92028"/>
                    <a:pt x="819902" y="39544"/>
                    <a:pt x="900427" y="19412"/>
                  </a:cubicBezTo>
                  <a:cubicBezTo>
                    <a:pt x="921995" y="13661"/>
                    <a:pt x="942847" y="6471"/>
                    <a:pt x="964415" y="0"/>
                  </a:cubicBezTo>
                  <a:close/>
                </a:path>
              </a:pathLst>
            </a:custGeom>
            <a:grpFill/>
            <a:ln w="3737" cap="flat">
              <a:noFill/>
              <a:prstDash val="solid"/>
              <a:miter/>
            </a:ln>
          </p:spPr>
          <p:txBody>
            <a:bodyPr wrap="square" rtlCol="0" anchor="ctr">
              <a:noAutofit/>
            </a:bodyPr>
            <a:lstStyle/>
            <a:p>
              <a:endParaRPr lang="en-US" dirty="0"/>
            </a:p>
          </p:txBody>
        </p:sp>
      </p:grpSp>
    </p:spTree>
    <p:extLst>
      <p:ext uri="{BB962C8B-B14F-4D97-AF65-F5344CB8AC3E}">
        <p14:creationId xmlns:p14="http://schemas.microsoft.com/office/powerpoint/2010/main" xmlns="" val="40517216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206381AD-4C2B-4745-99B1-0BBCE6131A71}"/>
              </a:ext>
            </a:extLst>
          </p:cNvPr>
          <p:cNvSpPr>
            <a:spLocks noGrp="1"/>
          </p:cNvSpPr>
          <p:nvPr>
            <p:ph type="body" sz="quarter" idx="10"/>
          </p:nvPr>
        </p:nvSpPr>
        <p:spPr>
          <a:prstGeom prst="rect">
            <a:avLst/>
          </a:prstGeom>
        </p:spPr>
        <p:txBody>
          <a:bodyPr/>
          <a:lstStyle/>
          <a:p>
            <a:r>
              <a:rPr lang="id-ID" b="1" dirty="0"/>
              <a:t>Result</a:t>
            </a:r>
            <a:r>
              <a:rPr lang="en-US" b="1" dirty="0"/>
              <a:t>s</a:t>
            </a:r>
            <a:r>
              <a:rPr lang="id-ID" b="1" dirty="0"/>
              <a:t> and discussion</a:t>
            </a:r>
            <a:r>
              <a:rPr lang="en-US" b="1" dirty="0"/>
              <a:t>s</a:t>
            </a:r>
            <a:endParaRPr lang="en-US" dirty="0"/>
          </a:p>
        </p:txBody>
      </p:sp>
      <p:sp>
        <p:nvSpPr>
          <p:cNvPr id="29" name="TextBox 28">
            <a:extLst>
              <a:ext uri="{FF2B5EF4-FFF2-40B4-BE49-F238E27FC236}">
                <a16:creationId xmlns="" xmlns:a16="http://schemas.microsoft.com/office/drawing/2014/main" id="{26CE6CAF-E5EF-49A4-B694-894B733D8ADE}"/>
              </a:ext>
            </a:extLst>
          </p:cNvPr>
          <p:cNvSpPr txBox="1"/>
          <p:nvPr/>
        </p:nvSpPr>
        <p:spPr>
          <a:xfrm>
            <a:off x="2347416" y="1656835"/>
            <a:ext cx="7738280" cy="830997"/>
          </a:xfrm>
          <a:prstGeom prst="rect">
            <a:avLst/>
          </a:prstGeom>
          <a:noFill/>
        </p:spPr>
        <p:txBody>
          <a:bodyPr wrap="square" rtlCol="0" anchor="ctr">
            <a:spAutoFit/>
          </a:bodyPr>
          <a:lstStyle/>
          <a:p>
            <a:pPr algn="ctr"/>
            <a:r>
              <a:rPr lang="en-US" sz="1600" dirty="0"/>
              <a:t>The partial effect (t test) of the two independent variables X</a:t>
            </a:r>
            <a:r>
              <a:rPr lang="en-US" sz="1600" baseline="-25000" dirty="0"/>
              <a:t>1</a:t>
            </a:r>
            <a:r>
              <a:rPr lang="en-US" sz="1600" dirty="0"/>
              <a:t> (Work Life Balance) and X</a:t>
            </a:r>
            <a:r>
              <a:rPr lang="en-US" sz="1600" baseline="-25000" dirty="0"/>
              <a:t>2 </a:t>
            </a:r>
            <a:r>
              <a:rPr lang="en-US" sz="1600" dirty="0"/>
              <a:t>(Financial Compensation) on the dependent variable Z (Performance) can be explained in Table 1:</a:t>
            </a:r>
          </a:p>
        </p:txBody>
      </p:sp>
      <p:sp>
        <p:nvSpPr>
          <p:cNvPr id="13" name="Rectangle 12"/>
          <p:cNvSpPr/>
          <p:nvPr/>
        </p:nvSpPr>
        <p:spPr>
          <a:xfrm>
            <a:off x="4974357" y="1260663"/>
            <a:ext cx="2484398" cy="369332"/>
          </a:xfrm>
          <a:prstGeom prst="rect">
            <a:avLst/>
          </a:prstGeom>
        </p:spPr>
        <p:txBody>
          <a:bodyPr wrap="none">
            <a:spAutoFit/>
          </a:bodyPr>
          <a:lstStyle/>
          <a:p>
            <a:r>
              <a:rPr lang="en-IN" b="1" dirty="0"/>
              <a:t>Sub-Model 1</a:t>
            </a:r>
            <a:r>
              <a:rPr lang="en-US" b="1" dirty="0"/>
              <a:t> Analyze</a:t>
            </a:r>
            <a:endParaRPr lang="en-US" dirty="0"/>
          </a:p>
        </p:txBody>
      </p:sp>
      <p:pic>
        <p:nvPicPr>
          <p:cNvPr id="31" name="Picture 30"/>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rot="16200000">
            <a:off x="4091267" y="-359843"/>
            <a:ext cx="3985847" cy="9722632"/>
          </a:xfrm>
          <a:prstGeom prst="rect">
            <a:avLst/>
          </a:prstGeom>
        </p:spPr>
      </p:pic>
    </p:spTree>
    <p:extLst>
      <p:ext uri="{BB962C8B-B14F-4D97-AF65-F5344CB8AC3E}">
        <p14:creationId xmlns:p14="http://schemas.microsoft.com/office/powerpoint/2010/main" xmlns="" val="13045528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206381AD-4C2B-4745-99B1-0BBCE6131A71}"/>
              </a:ext>
            </a:extLst>
          </p:cNvPr>
          <p:cNvSpPr>
            <a:spLocks noGrp="1"/>
          </p:cNvSpPr>
          <p:nvPr>
            <p:ph type="body" sz="quarter" idx="10"/>
          </p:nvPr>
        </p:nvSpPr>
        <p:spPr>
          <a:prstGeom prst="rect">
            <a:avLst/>
          </a:prstGeom>
        </p:spPr>
        <p:txBody>
          <a:bodyPr/>
          <a:lstStyle/>
          <a:p>
            <a:r>
              <a:rPr lang="id-ID" b="1" dirty="0"/>
              <a:t>Result</a:t>
            </a:r>
            <a:r>
              <a:rPr lang="en-US" b="1" dirty="0"/>
              <a:t>s</a:t>
            </a:r>
            <a:r>
              <a:rPr lang="id-ID" b="1" dirty="0"/>
              <a:t> and discussion</a:t>
            </a:r>
            <a:r>
              <a:rPr lang="en-US" b="1" dirty="0"/>
              <a:t>s</a:t>
            </a:r>
            <a:endParaRPr lang="en-US" dirty="0"/>
          </a:p>
        </p:txBody>
      </p:sp>
      <p:sp>
        <p:nvSpPr>
          <p:cNvPr id="29" name="TextBox 28">
            <a:extLst>
              <a:ext uri="{FF2B5EF4-FFF2-40B4-BE49-F238E27FC236}">
                <a16:creationId xmlns="" xmlns:a16="http://schemas.microsoft.com/office/drawing/2014/main" id="{26CE6CAF-E5EF-49A4-B694-894B733D8ADE}"/>
              </a:ext>
            </a:extLst>
          </p:cNvPr>
          <p:cNvSpPr txBox="1"/>
          <p:nvPr/>
        </p:nvSpPr>
        <p:spPr>
          <a:xfrm>
            <a:off x="2347416" y="1439592"/>
            <a:ext cx="7738280" cy="830997"/>
          </a:xfrm>
          <a:prstGeom prst="rect">
            <a:avLst/>
          </a:prstGeom>
          <a:noFill/>
        </p:spPr>
        <p:txBody>
          <a:bodyPr wrap="square" rtlCol="0" anchor="ctr">
            <a:spAutoFit/>
          </a:bodyPr>
          <a:lstStyle/>
          <a:p>
            <a:pPr algn="ctr"/>
            <a:r>
              <a:rPr lang="en-US" sz="1600" dirty="0"/>
              <a:t>The partial influence of the variables X1 (Work Life Balance), X2 (Financial Compensation), and variable Z (Performance) on the dependent variable Y (Job Satisfaction) can be explained in Table 2 below:</a:t>
            </a:r>
          </a:p>
        </p:txBody>
      </p:sp>
      <p:sp>
        <p:nvSpPr>
          <p:cNvPr id="13" name="Rectangle 12"/>
          <p:cNvSpPr/>
          <p:nvPr/>
        </p:nvSpPr>
        <p:spPr>
          <a:xfrm>
            <a:off x="4974357" y="1070261"/>
            <a:ext cx="2484398" cy="369332"/>
          </a:xfrm>
          <a:prstGeom prst="rect">
            <a:avLst/>
          </a:prstGeom>
        </p:spPr>
        <p:txBody>
          <a:bodyPr wrap="none">
            <a:spAutoFit/>
          </a:bodyPr>
          <a:lstStyle/>
          <a:p>
            <a:r>
              <a:rPr lang="en-IN" b="1" dirty="0"/>
              <a:t>Sub-Model </a:t>
            </a:r>
            <a:r>
              <a:rPr lang="en-US" b="1" dirty="0"/>
              <a:t>2 Analyze</a:t>
            </a:r>
            <a:endParaRPr lang="en-US" dirty="0"/>
          </a:p>
        </p:txBody>
      </p:sp>
      <p:pic>
        <p:nvPicPr>
          <p:cNvPr id="42" name="Picture 41"/>
          <p:cNvPicPr/>
          <p:nvPr/>
        </p:nvPicPr>
        <p:blipFill rotWithShape="1">
          <a:blip r:embed="rId2" cstate="print">
            <a:extLst>
              <a:ext uri="{28A0092B-C50C-407E-A947-70E740481C1C}">
                <a14:useLocalDpi xmlns:a14="http://schemas.microsoft.com/office/drawing/2010/main" xmlns="" val="0"/>
              </a:ext>
            </a:extLst>
          </a:blip>
          <a:srcRect l="-3523" r="13113" b="10441"/>
          <a:stretch/>
        </p:blipFill>
        <p:spPr bwMode="auto">
          <a:xfrm>
            <a:off x="1569490" y="2747390"/>
            <a:ext cx="8993873" cy="4042370"/>
          </a:xfrm>
          <a:prstGeom prst="rect">
            <a:avLst/>
          </a:prstGeom>
          <a:noFill/>
          <a:ln>
            <a:noFill/>
          </a:ln>
          <a:extLst>
            <a:ext uri="{53640926-AAD7-44D8-BBD7-CCE9431645EC}">
              <a14:shadowObscured xmlns:a14="http://schemas.microsoft.com/office/drawing/2010/main" xmlns=""/>
            </a:ext>
          </a:extLst>
        </p:spPr>
      </p:pic>
      <p:sp>
        <p:nvSpPr>
          <p:cNvPr id="43" name="TextBox 42"/>
          <p:cNvSpPr txBox="1"/>
          <p:nvPr/>
        </p:nvSpPr>
        <p:spPr>
          <a:xfrm>
            <a:off x="3300320" y="2434362"/>
            <a:ext cx="5887061" cy="369332"/>
          </a:xfrm>
          <a:prstGeom prst="rect">
            <a:avLst/>
          </a:prstGeom>
          <a:noFill/>
        </p:spPr>
        <p:txBody>
          <a:bodyPr wrap="none" rtlCol="0">
            <a:spAutoFit/>
          </a:bodyPr>
          <a:lstStyle/>
          <a:p>
            <a:r>
              <a:rPr lang="en-US" b="1" dirty="0"/>
              <a:t>Tab</a:t>
            </a:r>
            <a:r>
              <a:rPr lang="id-ID" b="1" dirty="0"/>
              <a:t>le 2. </a:t>
            </a:r>
            <a:r>
              <a:rPr lang="en-US" b="1" dirty="0"/>
              <a:t>Sub-Model Path Coefficient of Regression </a:t>
            </a:r>
            <a:r>
              <a:rPr lang="en-US" b="1" dirty="0" smtClean="0"/>
              <a:t>1</a:t>
            </a:r>
            <a:endParaRPr lang="en-US" dirty="0"/>
          </a:p>
        </p:txBody>
      </p:sp>
    </p:spTree>
    <p:extLst>
      <p:ext uri="{BB962C8B-B14F-4D97-AF65-F5344CB8AC3E}">
        <p14:creationId xmlns:p14="http://schemas.microsoft.com/office/powerpoint/2010/main" xmlns="" val="1518832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206381AD-4C2B-4745-99B1-0BBCE6131A71}"/>
              </a:ext>
            </a:extLst>
          </p:cNvPr>
          <p:cNvSpPr>
            <a:spLocks noGrp="1"/>
          </p:cNvSpPr>
          <p:nvPr>
            <p:ph type="body" sz="quarter" idx="10"/>
          </p:nvPr>
        </p:nvSpPr>
        <p:spPr>
          <a:prstGeom prst="rect">
            <a:avLst/>
          </a:prstGeom>
        </p:spPr>
        <p:txBody>
          <a:bodyPr/>
          <a:lstStyle/>
          <a:p>
            <a:r>
              <a:rPr lang="id-ID" b="1" dirty="0"/>
              <a:t>Result</a:t>
            </a:r>
            <a:r>
              <a:rPr lang="en-US" b="1" dirty="0"/>
              <a:t>s</a:t>
            </a:r>
            <a:r>
              <a:rPr lang="id-ID" b="1" dirty="0"/>
              <a:t> and discussion</a:t>
            </a:r>
            <a:r>
              <a:rPr lang="en-US" b="1" dirty="0"/>
              <a:t>s</a:t>
            </a:r>
            <a:endParaRPr lang="en-US" dirty="0"/>
          </a:p>
        </p:txBody>
      </p:sp>
      <p:sp>
        <p:nvSpPr>
          <p:cNvPr id="13" name="Rectangle 12"/>
          <p:cNvSpPr/>
          <p:nvPr/>
        </p:nvSpPr>
        <p:spPr>
          <a:xfrm>
            <a:off x="4974357" y="1219719"/>
            <a:ext cx="2484398" cy="369332"/>
          </a:xfrm>
          <a:prstGeom prst="rect">
            <a:avLst/>
          </a:prstGeom>
        </p:spPr>
        <p:txBody>
          <a:bodyPr wrap="none">
            <a:spAutoFit/>
          </a:bodyPr>
          <a:lstStyle/>
          <a:p>
            <a:r>
              <a:rPr lang="en-IN" b="1" dirty="0"/>
              <a:t>Sub-Model </a:t>
            </a:r>
            <a:r>
              <a:rPr lang="en-US" b="1" dirty="0"/>
              <a:t>3</a:t>
            </a:r>
            <a:r>
              <a:rPr lang="en-US" b="1" dirty="0" smtClean="0"/>
              <a:t> </a:t>
            </a:r>
            <a:r>
              <a:rPr lang="en-US" b="1" dirty="0"/>
              <a:t>Analyze</a:t>
            </a:r>
            <a:endParaRPr lang="en-US" dirty="0"/>
          </a:p>
        </p:txBody>
      </p:sp>
      <p:sp>
        <p:nvSpPr>
          <p:cNvPr id="43" name="TextBox 42"/>
          <p:cNvSpPr txBox="1"/>
          <p:nvPr/>
        </p:nvSpPr>
        <p:spPr>
          <a:xfrm>
            <a:off x="4269311" y="1642792"/>
            <a:ext cx="4194290" cy="369332"/>
          </a:xfrm>
          <a:prstGeom prst="rect">
            <a:avLst/>
          </a:prstGeom>
          <a:noFill/>
        </p:spPr>
        <p:txBody>
          <a:bodyPr wrap="none" rtlCol="0">
            <a:spAutoFit/>
          </a:bodyPr>
          <a:lstStyle/>
          <a:p>
            <a:r>
              <a:rPr lang="en-US" b="1" dirty="0"/>
              <a:t>Tab</a:t>
            </a:r>
            <a:r>
              <a:rPr lang="id-ID" b="1" dirty="0"/>
              <a:t>le 3. </a:t>
            </a:r>
            <a:r>
              <a:rPr lang="en-US" b="1" dirty="0"/>
              <a:t>Direct and Indirect </a:t>
            </a:r>
            <a:r>
              <a:rPr lang="en-US" b="1" dirty="0" smtClean="0"/>
              <a:t>Influence</a:t>
            </a:r>
            <a:endParaRPr lang="en-US" dirty="0"/>
          </a:p>
        </p:txBody>
      </p:sp>
      <p:pic>
        <p:nvPicPr>
          <p:cNvPr id="44" name="Picture 4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rot="10800000">
            <a:off x="1160060" y="2254925"/>
            <a:ext cx="9795780" cy="4387693"/>
          </a:xfrm>
          <a:prstGeom prst="rect">
            <a:avLst/>
          </a:prstGeom>
        </p:spPr>
      </p:pic>
    </p:spTree>
    <p:extLst>
      <p:ext uri="{BB962C8B-B14F-4D97-AF65-F5344CB8AC3E}">
        <p14:creationId xmlns:p14="http://schemas.microsoft.com/office/powerpoint/2010/main" xmlns="" val="4721693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206381AD-4C2B-4745-99B1-0BBCE6131A71}"/>
              </a:ext>
            </a:extLst>
          </p:cNvPr>
          <p:cNvSpPr>
            <a:spLocks noGrp="1"/>
          </p:cNvSpPr>
          <p:nvPr>
            <p:ph type="body" sz="quarter" idx="10"/>
          </p:nvPr>
        </p:nvSpPr>
        <p:spPr>
          <a:xfrm>
            <a:off x="163776" y="239939"/>
            <a:ext cx="11766579" cy="724247"/>
          </a:xfrm>
          <a:prstGeom prst="rect">
            <a:avLst/>
          </a:prstGeom>
        </p:spPr>
        <p:txBody>
          <a:bodyPr/>
          <a:lstStyle/>
          <a:p>
            <a:r>
              <a:rPr lang="en-US" sz="3200" b="1" dirty="0" smtClean="0"/>
              <a:t>Influence </a:t>
            </a:r>
            <a:r>
              <a:rPr lang="en-US" sz="3200" b="1" dirty="0"/>
              <a:t>Path Diagram Between </a:t>
            </a:r>
            <a:r>
              <a:rPr lang="en-US" sz="3200" b="1" dirty="0" smtClean="0"/>
              <a:t>Research Variables</a:t>
            </a:r>
            <a:endParaRPr lang="en-US" sz="3200" dirty="0"/>
          </a:p>
        </p:txBody>
      </p:sp>
      <p:sp>
        <p:nvSpPr>
          <p:cNvPr id="13" name="Rectangle 12"/>
          <p:cNvSpPr/>
          <p:nvPr/>
        </p:nvSpPr>
        <p:spPr>
          <a:xfrm>
            <a:off x="1186333" y="1581314"/>
            <a:ext cx="9978053" cy="369332"/>
          </a:xfrm>
          <a:prstGeom prst="rect">
            <a:avLst/>
          </a:prstGeom>
        </p:spPr>
        <p:txBody>
          <a:bodyPr wrap="none">
            <a:spAutoFit/>
          </a:bodyPr>
          <a:lstStyle/>
          <a:p>
            <a:pPr algn="ctr"/>
            <a:r>
              <a:rPr lang="en-US" dirty="0"/>
              <a:t>The evaluation of the overall path coefficient in the study is summarized in the following figure 1:</a:t>
            </a:r>
          </a:p>
        </p:txBody>
      </p:sp>
      <p:sp>
        <p:nvSpPr>
          <p:cNvPr id="43" name="TextBox 42"/>
          <p:cNvSpPr txBox="1"/>
          <p:nvPr/>
        </p:nvSpPr>
        <p:spPr>
          <a:xfrm>
            <a:off x="4269311" y="1642792"/>
            <a:ext cx="184731" cy="369332"/>
          </a:xfrm>
          <a:prstGeom prst="rect">
            <a:avLst/>
          </a:prstGeom>
          <a:noFill/>
        </p:spPr>
        <p:txBody>
          <a:bodyPr wrap="none" rtlCol="0">
            <a:spAutoFit/>
          </a:bodyPr>
          <a:lstStyle/>
          <a:p>
            <a:endParaRPr lang="en-US" dirty="0"/>
          </a:p>
        </p:txBody>
      </p:sp>
      <p:pic>
        <p:nvPicPr>
          <p:cNvPr id="45" name="Picture 44"/>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487607" y="2481262"/>
            <a:ext cx="9075761" cy="3701174"/>
          </a:xfrm>
          <a:prstGeom prst="rect">
            <a:avLst/>
          </a:prstGeom>
          <a:noFill/>
          <a:ln>
            <a:noFill/>
          </a:ln>
        </p:spPr>
      </p:pic>
    </p:spTree>
    <p:extLst>
      <p:ext uri="{BB962C8B-B14F-4D97-AF65-F5344CB8AC3E}">
        <p14:creationId xmlns:p14="http://schemas.microsoft.com/office/powerpoint/2010/main" xmlns="" val="649826398"/>
      </p:ext>
    </p:extLst>
  </p:cSld>
  <p:clrMapOvr>
    <a:masterClrMapping/>
  </p:clrMapOvr>
  <p:timing>
    <p:tnLst>
      <p:par>
        <p:cTn id="1" dur="indefinite" restart="never" nodeType="tmRoot"/>
      </p:par>
    </p:tnLst>
  </p:timing>
</p:sld>
</file>

<file path=ppt/theme/theme1.xml><?xml version="1.0" encoding="utf-8"?>
<a:theme xmlns:a="http://schemas.openxmlformats.org/drawingml/2006/main" name="Cover and End Slide Master">
  <a:themeElements>
    <a:clrScheme name="ALLPPT-COLOR-A33">
      <a:dk1>
        <a:sysClr val="windowText" lastClr="000000"/>
      </a:dk1>
      <a:lt1>
        <a:sysClr val="window" lastClr="FFFFFF"/>
      </a:lt1>
      <a:dk2>
        <a:srgbClr val="1F497D"/>
      </a:dk2>
      <a:lt2>
        <a:srgbClr val="EEECE1"/>
      </a:lt2>
      <a:accent1>
        <a:srgbClr val="FD2906"/>
      </a:accent1>
      <a:accent2>
        <a:srgbClr val="262626"/>
      </a:accent2>
      <a:accent3>
        <a:srgbClr val="FD2906"/>
      </a:accent3>
      <a:accent4>
        <a:srgbClr val="262626"/>
      </a:accent4>
      <a:accent5>
        <a:srgbClr val="FD2906"/>
      </a:accent5>
      <a:accent6>
        <a:srgbClr val="262626"/>
      </a:accent6>
      <a:hlink>
        <a:srgbClr val="0000FF"/>
      </a:hlink>
      <a:folHlink>
        <a:srgbClr val="800080"/>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ntents Slide Master">
  <a:themeElements>
    <a:clrScheme name="ALLPPT-COLOR-A33">
      <a:dk1>
        <a:sysClr val="windowText" lastClr="000000"/>
      </a:dk1>
      <a:lt1>
        <a:sysClr val="window" lastClr="FFFFFF"/>
      </a:lt1>
      <a:dk2>
        <a:srgbClr val="1F497D"/>
      </a:dk2>
      <a:lt2>
        <a:srgbClr val="EEECE1"/>
      </a:lt2>
      <a:accent1>
        <a:srgbClr val="FD2906"/>
      </a:accent1>
      <a:accent2>
        <a:srgbClr val="262626"/>
      </a:accent2>
      <a:accent3>
        <a:srgbClr val="FD2906"/>
      </a:accent3>
      <a:accent4>
        <a:srgbClr val="262626"/>
      </a:accent4>
      <a:accent5>
        <a:srgbClr val="FD2906"/>
      </a:accent5>
      <a:accent6>
        <a:srgbClr val="262626"/>
      </a:accent6>
      <a:hlink>
        <a:srgbClr val="0000FF"/>
      </a:hlink>
      <a:folHlink>
        <a:srgbClr val="800080"/>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Section Break Slide Master">
  <a:themeElements>
    <a:clrScheme name="ALLPPT-COLOR-A33">
      <a:dk1>
        <a:sysClr val="windowText" lastClr="000000"/>
      </a:dk1>
      <a:lt1>
        <a:sysClr val="window" lastClr="FFFFFF"/>
      </a:lt1>
      <a:dk2>
        <a:srgbClr val="1F497D"/>
      </a:dk2>
      <a:lt2>
        <a:srgbClr val="EEECE1"/>
      </a:lt2>
      <a:accent1>
        <a:srgbClr val="FD2906"/>
      </a:accent1>
      <a:accent2>
        <a:srgbClr val="262626"/>
      </a:accent2>
      <a:accent3>
        <a:srgbClr val="FD2906"/>
      </a:accent3>
      <a:accent4>
        <a:srgbClr val="262626"/>
      </a:accent4>
      <a:accent5>
        <a:srgbClr val="FD2906"/>
      </a:accent5>
      <a:accent6>
        <a:srgbClr val="262626"/>
      </a:accent6>
      <a:hlink>
        <a:srgbClr val="0000FF"/>
      </a:hlink>
      <a:folHlink>
        <a:srgbClr val="800080"/>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3160</TotalTime>
  <Words>1345</Words>
  <Application>Microsoft Office PowerPoint</Application>
  <PresentationFormat>Custom</PresentationFormat>
  <Paragraphs>71</Paragraphs>
  <Slides>13</Slides>
  <Notes>0</Notes>
  <HiddenSlides>0</HiddenSlides>
  <MMClips>0</MMClips>
  <ScaleCrop>false</ScaleCrop>
  <HeadingPairs>
    <vt:vector size="4" baseType="variant">
      <vt:variant>
        <vt:lpstr>Theme</vt:lpstr>
      </vt:variant>
      <vt:variant>
        <vt:i4>3</vt:i4>
      </vt:variant>
      <vt:variant>
        <vt:lpstr>Slide Titles</vt:lpstr>
      </vt:variant>
      <vt:variant>
        <vt:i4>13</vt:i4>
      </vt:variant>
    </vt:vector>
  </HeadingPairs>
  <TitlesOfParts>
    <vt:vector size="16" baseType="lpstr">
      <vt:lpstr>Cover and End Slide Master</vt:lpstr>
      <vt:lpstr>Contents Slide Master</vt:lpstr>
      <vt:lpstr>Section Break Slide Master</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Allppt.com</dc:creator>
  <cp:lastModifiedBy>user</cp:lastModifiedBy>
  <cp:revision>154</cp:revision>
  <dcterms:created xsi:type="dcterms:W3CDTF">2019-01-14T06:35:35Z</dcterms:created>
  <dcterms:modified xsi:type="dcterms:W3CDTF">2020-10-13T12:20:25Z</dcterms:modified>
</cp:coreProperties>
</file>