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6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A38ED-3D72-4A1C-BD65-DA6CAB4568EF}" type="datetimeFigureOut">
              <a:rPr lang="it-IT" smtClean="0"/>
              <a:t>02/08/2019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423AE-3A03-4854-BB7F-576E0FCC912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8460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A38ED-3D72-4A1C-BD65-DA6CAB4568EF}" type="datetimeFigureOut">
              <a:rPr lang="it-IT" smtClean="0"/>
              <a:t>02/08/2019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423AE-3A03-4854-BB7F-576E0FCC912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223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A38ED-3D72-4A1C-BD65-DA6CAB4568EF}" type="datetimeFigureOut">
              <a:rPr lang="it-IT" smtClean="0"/>
              <a:t>02/08/2019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423AE-3A03-4854-BB7F-576E0FCC912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2613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A38ED-3D72-4A1C-BD65-DA6CAB4568EF}" type="datetimeFigureOut">
              <a:rPr lang="it-IT" smtClean="0"/>
              <a:t>02/08/2019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423AE-3A03-4854-BB7F-576E0FCC912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9651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A38ED-3D72-4A1C-BD65-DA6CAB4568EF}" type="datetimeFigureOut">
              <a:rPr lang="it-IT" smtClean="0"/>
              <a:t>02/08/2019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423AE-3A03-4854-BB7F-576E0FCC912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0084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A38ED-3D72-4A1C-BD65-DA6CAB4568EF}" type="datetimeFigureOut">
              <a:rPr lang="it-IT" smtClean="0"/>
              <a:t>02/08/2019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423AE-3A03-4854-BB7F-576E0FCC912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2545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A38ED-3D72-4A1C-BD65-DA6CAB4568EF}" type="datetimeFigureOut">
              <a:rPr lang="it-IT" smtClean="0"/>
              <a:t>02/08/2019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423AE-3A03-4854-BB7F-576E0FCC912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4771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A38ED-3D72-4A1C-BD65-DA6CAB4568EF}" type="datetimeFigureOut">
              <a:rPr lang="it-IT" smtClean="0"/>
              <a:t>02/08/2019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423AE-3A03-4854-BB7F-576E0FCC912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210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A38ED-3D72-4A1C-BD65-DA6CAB4568EF}" type="datetimeFigureOut">
              <a:rPr lang="it-IT" smtClean="0"/>
              <a:t>02/08/2019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423AE-3A03-4854-BB7F-576E0FCC912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2768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A38ED-3D72-4A1C-BD65-DA6CAB4568EF}" type="datetimeFigureOut">
              <a:rPr lang="it-IT" smtClean="0"/>
              <a:t>02/08/2019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423AE-3A03-4854-BB7F-576E0FCC912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2000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A38ED-3D72-4A1C-BD65-DA6CAB4568EF}" type="datetimeFigureOut">
              <a:rPr lang="it-IT" smtClean="0"/>
              <a:t>02/08/2019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423AE-3A03-4854-BB7F-576E0FCC912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7807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A38ED-3D72-4A1C-BD65-DA6CAB4568EF}" type="datetimeFigureOut">
              <a:rPr lang="it-IT" smtClean="0"/>
              <a:t>02/08/2019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4423AE-3A03-4854-BB7F-576E0FCC912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0331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496710" y="6005689"/>
            <a:ext cx="109919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 smtClean="0"/>
              <a:t>Figure 2. </a:t>
            </a:r>
            <a:r>
              <a:rPr lang="it-IT" dirty="0" err="1" smtClean="0"/>
              <a:t>Coronary</a:t>
            </a:r>
            <a:r>
              <a:rPr lang="it-IT" dirty="0" smtClean="0"/>
              <a:t> </a:t>
            </a:r>
            <a:r>
              <a:rPr lang="it-IT" dirty="0" err="1" smtClean="0"/>
              <a:t>angiogram</a:t>
            </a:r>
            <a:r>
              <a:rPr lang="it-IT" dirty="0" smtClean="0"/>
              <a:t> in the </a:t>
            </a:r>
            <a:r>
              <a:rPr lang="it-IT" dirty="0" err="1" smtClean="0"/>
              <a:t>cranial</a:t>
            </a:r>
            <a:r>
              <a:rPr lang="it-IT" dirty="0" smtClean="0"/>
              <a:t> </a:t>
            </a:r>
            <a:r>
              <a:rPr lang="it-IT" dirty="0"/>
              <a:t>(40</a:t>
            </a:r>
            <a:r>
              <a:rPr lang="it-IT" dirty="0" smtClean="0"/>
              <a:t>°) </a:t>
            </a:r>
            <a:r>
              <a:rPr lang="it-IT" dirty="0" err="1" smtClean="0"/>
              <a:t>view</a:t>
            </a:r>
            <a:r>
              <a:rPr lang="it-IT" dirty="0" smtClean="0"/>
              <a:t>. </a:t>
            </a:r>
            <a:r>
              <a:rPr lang="it-IT" dirty="0" err="1" smtClean="0"/>
              <a:t>After</a:t>
            </a:r>
            <a:r>
              <a:rPr lang="it-IT" dirty="0" smtClean="0"/>
              <a:t> </a:t>
            </a:r>
            <a:r>
              <a:rPr lang="it-IT" dirty="0" smtClean="0"/>
              <a:t>guide </a:t>
            </a:r>
            <a:r>
              <a:rPr lang="it-IT" dirty="0" err="1" smtClean="0"/>
              <a:t>wire</a:t>
            </a:r>
            <a:r>
              <a:rPr lang="it-IT" dirty="0" smtClean="0"/>
              <a:t> </a:t>
            </a:r>
            <a:r>
              <a:rPr lang="it-IT" dirty="0" err="1" smtClean="0"/>
              <a:t>passed</a:t>
            </a:r>
            <a:r>
              <a:rPr lang="it-IT" dirty="0" smtClean="0"/>
              <a:t> </a:t>
            </a:r>
            <a:r>
              <a:rPr lang="it-IT" dirty="0" err="1" smtClean="0"/>
              <a:t>through</a:t>
            </a:r>
            <a:r>
              <a:rPr lang="it-IT" dirty="0" smtClean="0"/>
              <a:t>, a double lumen </a:t>
            </a:r>
            <a:r>
              <a:rPr lang="it-IT" dirty="0" err="1" smtClean="0"/>
              <a:t>suggesting</a:t>
            </a:r>
            <a:r>
              <a:rPr lang="it-IT" dirty="0" smtClean="0"/>
              <a:t> a </a:t>
            </a:r>
            <a:r>
              <a:rPr lang="it-IT" dirty="0" err="1" smtClean="0"/>
              <a:t>spontaneous</a:t>
            </a:r>
            <a:r>
              <a:rPr lang="it-IT" dirty="0" smtClean="0"/>
              <a:t> </a:t>
            </a:r>
            <a:r>
              <a:rPr lang="it-IT" dirty="0" err="1" smtClean="0"/>
              <a:t>dissection</a:t>
            </a:r>
            <a:r>
              <a:rPr lang="it-IT" dirty="0" smtClean="0"/>
              <a:t> of </a:t>
            </a:r>
            <a:r>
              <a:rPr lang="it-IT" dirty="0" err="1" smtClean="0"/>
              <a:t>proximal</a:t>
            </a:r>
            <a:r>
              <a:rPr lang="it-IT" dirty="0" smtClean="0"/>
              <a:t>-LAD/First </a:t>
            </a:r>
            <a:r>
              <a:rPr lang="it-IT" dirty="0" err="1" smtClean="0"/>
              <a:t>diagonal</a:t>
            </a:r>
            <a:r>
              <a:rPr lang="it-IT" dirty="0" smtClean="0"/>
              <a:t> </a:t>
            </a:r>
            <a:r>
              <a:rPr lang="it-IT" dirty="0" err="1" smtClean="0"/>
              <a:t>causing</a:t>
            </a:r>
            <a:r>
              <a:rPr lang="it-IT" dirty="0" smtClean="0"/>
              <a:t> </a:t>
            </a:r>
            <a:r>
              <a:rPr lang="it-IT" dirty="0" err="1" smtClean="0"/>
              <a:t>total</a:t>
            </a:r>
            <a:r>
              <a:rPr lang="it-IT" dirty="0" smtClean="0"/>
              <a:t> </a:t>
            </a:r>
            <a:r>
              <a:rPr lang="it-IT" dirty="0" err="1" smtClean="0"/>
              <a:t>occlusion</a:t>
            </a:r>
            <a:r>
              <a:rPr lang="it-IT" dirty="0" smtClean="0"/>
              <a:t> of </a:t>
            </a:r>
            <a:r>
              <a:rPr lang="it-IT" dirty="0" err="1" smtClean="0"/>
              <a:t>mid</a:t>
            </a:r>
            <a:r>
              <a:rPr lang="it-IT" dirty="0" smtClean="0"/>
              <a:t>-LAD (</a:t>
            </a:r>
            <a:r>
              <a:rPr lang="it-IT" dirty="0" err="1" smtClean="0"/>
              <a:t>at</a:t>
            </a:r>
            <a:r>
              <a:rPr lang="it-IT" dirty="0" smtClean="0"/>
              <a:t> the </a:t>
            </a:r>
            <a:r>
              <a:rPr lang="it-IT" dirty="0" err="1" smtClean="0"/>
              <a:t>arrow</a:t>
            </a:r>
            <a:r>
              <a:rPr lang="it-IT" dirty="0" smtClean="0"/>
              <a:t> </a:t>
            </a:r>
            <a:r>
              <a:rPr lang="it-IT" dirty="0" err="1" smtClean="0"/>
              <a:t>point</a:t>
            </a:r>
            <a:r>
              <a:rPr lang="it-IT" dirty="0" smtClean="0"/>
              <a:t>) and </a:t>
            </a:r>
            <a:r>
              <a:rPr lang="it-IT" dirty="0" err="1" smtClean="0"/>
              <a:t>involving</a:t>
            </a:r>
            <a:r>
              <a:rPr lang="it-IT" dirty="0" smtClean="0"/>
              <a:t> the </a:t>
            </a:r>
            <a:r>
              <a:rPr lang="it-IT" dirty="0" err="1" smtClean="0"/>
              <a:t>left-main</a:t>
            </a:r>
            <a:r>
              <a:rPr lang="it-IT" dirty="0" smtClean="0"/>
              <a:t>, </a:t>
            </a:r>
            <a:r>
              <a:rPr lang="it-IT" dirty="0" err="1" smtClean="0"/>
              <a:t>appeared</a:t>
            </a:r>
            <a:r>
              <a:rPr lang="it-IT" dirty="0" smtClean="0"/>
              <a:t>.</a:t>
            </a:r>
            <a:endParaRPr lang="it-IT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 rotWithShape="1">
          <a:blip r:embed="rId2"/>
          <a:srcRect l="43489" t="28602" r="11487" b="14941"/>
          <a:stretch/>
        </p:blipFill>
        <p:spPr>
          <a:xfrm>
            <a:off x="2731911" y="282220"/>
            <a:ext cx="5441244" cy="5374564"/>
          </a:xfrm>
          <a:prstGeom prst="rect">
            <a:avLst/>
          </a:prstGeom>
        </p:spPr>
      </p:pic>
      <p:cxnSp>
        <p:nvCxnSpPr>
          <p:cNvPr id="6" name="Connettore 2 5"/>
          <p:cNvCxnSpPr/>
          <p:nvPr/>
        </p:nvCxnSpPr>
        <p:spPr>
          <a:xfrm flipH="1">
            <a:off x="5486400" y="1253068"/>
            <a:ext cx="101599" cy="316088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068101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47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Trabattoni Daniela</dc:creator>
  <cp:lastModifiedBy>Trabattoni Daniela</cp:lastModifiedBy>
  <cp:revision>12</cp:revision>
  <dcterms:created xsi:type="dcterms:W3CDTF">2019-08-01T14:01:31Z</dcterms:created>
  <dcterms:modified xsi:type="dcterms:W3CDTF">2019-08-02T16:02:41Z</dcterms:modified>
</cp:coreProperties>
</file>