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theme/theme6.xml" ContentType="application/vnd.openxmlformats-officedocument.theme+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theme/theme7.xml" ContentType="application/vnd.openxmlformats-officedocument.theme+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 id="2147483687" r:id="rId4"/>
    <p:sldMasterId id="2147483700" r:id="rId5"/>
    <p:sldMasterId id="2147483713" r:id="rId6"/>
    <p:sldMasterId id="2147483726" r:id="rId7"/>
    <p:sldMasterId id="2147483739" r:id="rId8"/>
  </p:sldMasterIdLst>
  <p:notesMasterIdLst>
    <p:notesMasterId r:id="rId22"/>
  </p:notes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Lst>
  <p:sldSz cx="9906000" cy="6858000" type="A4"/>
  <p:notesSz cx="6808788" cy="9940925"/>
  <p:defaultText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432"/>
    <p:restoredTop sz="90665"/>
  </p:normalViewPr>
  <p:slideViewPr>
    <p:cSldViewPr snapToGrid="0" snapToObjects="1">
      <p:cViewPr varScale="1">
        <p:scale>
          <a:sx n="60" d="100"/>
          <a:sy n="60" d="100"/>
        </p:scale>
        <p:origin x="120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3.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presProps" Target="presProps.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39" name="PlaceHolder 1"/>
          <p:cNvSpPr>
            <a:spLocks noGrp="1" noRot="1" noChangeAspect="1"/>
          </p:cNvSpPr>
          <p:nvPr>
            <p:ph type="sldImg"/>
          </p:nvPr>
        </p:nvSpPr>
        <p:spPr>
          <a:xfrm>
            <a:off x="216000" y="812520"/>
            <a:ext cx="7127280" cy="4008960"/>
          </a:xfrm>
          <a:prstGeom prst="rect">
            <a:avLst/>
          </a:prstGeom>
        </p:spPr>
        <p:txBody>
          <a:bodyPr lIns="0" tIns="0" rIns="0" bIns="0" anchor="ctr">
            <a:noAutofit/>
          </a:bodyPr>
          <a:lstStyle/>
          <a:p>
            <a:r>
              <a:rPr lang="de-DE" sz="1400" b="0" strike="noStrike" spc="-1">
                <a:solidFill>
                  <a:srgbClr val="000000"/>
                </a:solidFill>
                <a:latin typeface="Arial"/>
              </a:rPr>
              <a:t>Click to move the slide</a:t>
            </a:r>
          </a:p>
        </p:txBody>
      </p:sp>
      <p:sp>
        <p:nvSpPr>
          <p:cNvPr id="640" name="PlaceHolder 2"/>
          <p:cNvSpPr>
            <a:spLocks noGrp="1"/>
          </p:cNvSpPr>
          <p:nvPr>
            <p:ph type="body"/>
          </p:nvPr>
        </p:nvSpPr>
        <p:spPr>
          <a:xfrm>
            <a:off x="756000" y="5078520"/>
            <a:ext cx="6047640" cy="4811040"/>
          </a:xfrm>
          <a:prstGeom prst="rect">
            <a:avLst/>
          </a:prstGeom>
        </p:spPr>
        <p:txBody>
          <a:bodyPr lIns="0" tIns="0" rIns="0" bIns="0">
            <a:noAutofit/>
          </a:bodyPr>
          <a:lstStyle/>
          <a:p>
            <a:r>
              <a:rPr lang="de-DE" sz="2000" b="0" strike="noStrike" spc="-1">
                <a:latin typeface="Arial"/>
              </a:rPr>
              <a:t>Click to edit the notes format</a:t>
            </a:r>
          </a:p>
        </p:txBody>
      </p:sp>
      <p:sp>
        <p:nvSpPr>
          <p:cNvPr id="641" name="PlaceHolder 3"/>
          <p:cNvSpPr>
            <a:spLocks noGrp="1"/>
          </p:cNvSpPr>
          <p:nvPr>
            <p:ph type="hdr"/>
          </p:nvPr>
        </p:nvSpPr>
        <p:spPr>
          <a:xfrm>
            <a:off x="0" y="0"/>
            <a:ext cx="3280680" cy="534240"/>
          </a:xfrm>
          <a:prstGeom prst="rect">
            <a:avLst/>
          </a:prstGeom>
        </p:spPr>
        <p:txBody>
          <a:bodyPr lIns="0" tIns="0" rIns="0" bIns="0">
            <a:noAutofit/>
          </a:bodyPr>
          <a:lstStyle/>
          <a:p>
            <a:r>
              <a:rPr lang="de-DE" sz="1400" b="0" strike="noStrike" spc="-1">
                <a:latin typeface="Times New Roman"/>
              </a:rPr>
              <a:t>&lt;header&gt;</a:t>
            </a:r>
          </a:p>
        </p:txBody>
      </p:sp>
      <p:sp>
        <p:nvSpPr>
          <p:cNvPr id="642" name="PlaceHolder 4"/>
          <p:cNvSpPr>
            <a:spLocks noGrp="1"/>
          </p:cNvSpPr>
          <p:nvPr>
            <p:ph type="dt"/>
          </p:nvPr>
        </p:nvSpPr>
        <p:spPr>
          <a:xfrm>
            <a:off x="4278960" y="0"/>
            <a:ext cx="3280680" cy="534240"/>
          </a:xfrm>
          <a:prstGeom prst="rect">
            <a:avLst/>
          </a:prstGeom>
        </p:spPr>
        <p:txBody>
          <a:bodyPr lIns="0" tIns="0" rIns="0" bIns="0">
            <a:noAutofit/>
          </a:bodyPr>
          <a:lstStyle/>
          <a:p>
            <a:pPr algn="r"/>
            <a:r>
              <a:rPr lang="de-DE" sz="1400" b="0" strike="noStrike" spc="-1">
                <a:latin typeface="Times New Roman"/>
              </a:rPr>
              <a:t>&lt;date/time&gt;</a:t>
            </a:r>
          </a:p>
        </p:txBody>
      </p:sp>
      <p:sp>
        <p:nvSpPr>
          <p:cNvPr id="643" name="PlaceHolder 5"/>
          <p:cNvSpPr>
            <a:spLocks noGrp="1"/>
          </p:cNvSpPr>
          <p:nvPr>
            <p:ph type="ftr"/>
          </p:nvPr>
        </p:nvSpPr>
        <p:spPr>
          <a:xfrm>
            <a:off x="0" y="10157400"/>
            <a:ext cx="3280680" cy="534240"/>
          </a:xfrm>
          <a:prstGeom prst="rect">
            <a:avLst/>
          </a:prstGeom>
        </p:spPr>
        <p:txBody>
          <a:bodyPr lIns="0" tIns="0" rIns="0" bIns="0" anchor="b">
            <a:noAutofit/>
          </a:bodyPr>
          <a:lstStyle/>
          <a:p>
            <a:r>
              <a:rPr lang="de-DE" sz="1400" b="0" strike="noStrike" spc="-1">
                <a:latin typeface="Times New Roman"/>
              </a:rPr>
              <a:t>&lt;footer&gt;</a:t>
            </a:r>
          </a:p>
        </p:txBody>
      </p:sp>
      <p:sp>
        <p:nvSpPr>
          <p:cNvPr id="644" name="PlaceHolder 6"/>
          <p:cNvSpPr>
            <a:spLocks noGrp="1"/>
          </p:cNvSpPr>
          <p:nvPr>
            <p:ph type="sldNum"/>
          </p:nvPr>
        </p:nvSpPr>
        <p:spPr>
          <a:xfrm>
            <a:off x="4278960" y="10157400"/>
            <a:ext cx="3280680" cy="534240"/>
          </a:xfrm>
          <a:prstGeom prst="rect">
            <a:avLst/>
          </a:prstGeom>
        </p:spPr>
        <p:txBody>
          <a:bodyPr lIns="0" tIns="0" rIns="0" bIns="0" anchor="b">
            <a:noAutofit/>
          </a:bodyPr>
          <a:lstStyle/>
          <a:p>
            <a:pPr algn="r"/>
            <a:fld id="{6CE70E75-2853-46B5-8AC5-2115458BB410}" type="slidenum">
              <a:rPr lang="de-DE" sz="1400" b="0" strike="noStrike" spc="-1">
                <a:latin typeface="Times New Roman"/>
              </a:rPr>
              <a:t>‹#›</a:t>
            </a:fld>
            <a:endParaRPr lang="de-DE"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 name="PlaceHolder 1"/>
          <p:cNvSpPr>
            <a:spLocks noGrp="1" noRot="1" noChangeAspect="1"/>
          </p:cNvSpPr>
          <p:nvPr>
            <p:ph type="sldImg"/>
          </p:nvPr>
        </p:nvSpPr>
        <p:spPr>
          <a:xfrm>
            <a:off x="712788" y="746125"/>
            <a:ext cx="5383212" cy="3727450"/>
          </a:xfrm>
          <a:prstGeom prst="rect">
            <a:avLst/>
          </a:prstGeom>
        </p:spPr>
      </p:sp>
      <p:sp>
        <p:nvSpPr>
          <p:cNvPr id="779" name="PlaceHolder 2"/>
          <p:cNvSpPr>
            <a:spLocks noGrp="1"/>
          </p:cNvSpPr>
          <p:nvPr>
            <p:ph type="body"/>
          </p:nvPr>
        </p:nvSpPr>
        <p:spPr>
          <a:xfrm>
            <a:off x="680760" y="4722120"/>
            <a:ext cx="5446800" cy="4473000"/>
          </a:xfrm>
          <a:prstGeom prst="rect">
            <a:avLst/>
          </a:prstGeom>
        </p:spPr>
        <p:txBody>
          <a:bodyPr>
            <a:noAutofit/>
          </a:bodyPr>
          <a:lstStyle/>
          <a:p>
            <a:endParaRPr lang="de-DE" sz="2000" b="0" strike="noStrike" spc="-1">
              <a:latin typeface="Arial"/>
            </a:endParaRPr>
          </a:p>
        </p:txBody>
      </p:sp>
      <p:sp>
        <p:nvSpPr>
          <p:cNvPr id="780" name="TextShape 3"/>
          <p:cNvSpPr txBox="1"/>
          <p:nvPr/>
        </p:nvSpPr>
        <p:spPr>
          <a:xfrm>
            <a:off x="3856680" y="9442080"/>
            <a:ext cx="2950200" cy="496800"/>
          </a:xfrm>
          <a:prstGeom prst="rect">
            <a:avLst/>
          </a:prstGeom>
          <a:noFill/>
          <a:ln>
            <a:noFill/>
          </a:ln>
        </p:spPr>
        <p:txBody>
          <a:bodyPr anchor="b">
            <a:noAutofit/>
          </a:bodyPr>
          <a:lstStyle/>
          <a:p>
            <a:pPr algn="r">
              <a:lnSpc>
                <a:spcPct val="100000"/>
              </a:lnSpc>
            </a:pPr>
            <a:fld id="{5702DD43-4B94-4CC1-B015-8D0E664F8266}" type="slidenum">
              <a:rPr lang="de-DE" sz="1400" b="0" strike="noStrike" spc="-1">
                <a:latin typeface="Times New Roman"/>
              </a:rPr>
              <a:t>1</a:t>
            </a:fld>
            <a:endParaRPr lang="de-DE" sz="1400" b="0" strike="noStrike" spc="-1">
              <a:latin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1" name="PlaceHolder 1"/>
          <p:cNvSpPr>
            <a:spLocks noGrp="1"/>
          </p:cNvSpPr>
          <p:nvPr>
            <p:ph type="body"/>
          </p:nvPr>
        </p:nvSpPr>
        <p:spPr>
          <a:xfrm>
            <a:off x="680760" y="4722120"/>
            <a:ext cx="5446800" cy="4473000"/>
          </a:xfrm>
          <a:prstGeom prst="rect">
            <a:avLst/>
          </a:prstGeom>
        </p:spPr>
        <p:txBody>
          <a:bodyPr>
            <a:noAutofit/>
          </a:bodyPr>
          <a:lstStyle/>
          <a:p>
            <a:pPr>
              <a:lnSpc>
                <a:spcPct val="100000"/>
              </a:lnSpc>
            </a:pPr>
            <a:r>
              <a:rPr lang="de-DE" sz="1100" b="0" strike="noStrike" spc="-1" dirty="0" err="1">
                <a:solidFill>
                  <a:srgbClr val="58595B"/>
                </a:solidFill>
                <a:latin typeface="Calibri"/>
                <a:ea typeface="Calibri"/>
              </a:rPr>
              <a:t>Here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you</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can</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list</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your</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driver</a:t>
            </a:r>
            <a:r>
              <a:rPr lang="de-DE" sz="1100" b="0" strike="noStrike" spc="-1" dirty="0">
                <a:solidFill>
                  <a:srgbClr val="58595B"/>
                </a:solidFill>
                <a:latin typeface="Calibri"/>
                <a:ea typeface="Calibri"/>
              </a:rPr>
              <a:t>(s) </a:t>
            </a:r>
            <a:r>
              <a:rPr lang="de-DE" sz="1100" b="0" strike="noStrike" spc="-1" dirty="0" err="1">
                <a:solidFill>
                  <a:srgbClr val="58595B"/>
                </a:solidFill>
                <a:latin typeface="Calibri"/>
                <a:ea typeface="Calibri"/>
              </a:rPr>
              <a:t>to</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engage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with</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impact</a:t>
            </a:r>
            <a:r>
              <a:rPr lang="de-DE" sz="1100" b="0" strike="noStrike" spc="-1" dirty="0">
                <a:solidFill>
                  <a:srgbClr val="58595B"/>
                </a:solidFill>
                <a:latin typeface="Calibri"/>
                <a:ea typeface="Calibri"/>
              </a:rPr>
              <a:t>. The </a:t>
            </a:r>
            <a:r>
              <a:rPr lang="de-DE" sz="1100" b="0" strike="noStrike" spc="-1" dirty="0" err="1">
                <a:solidFill>
                  <a:srgbClr val="58595B"/>
                </a:solidFill>
                <a:latin typeface="Calibri"/>
                <a:ea typeface="Calibri"/>
              </a:rPr>
              <a:t>discussions</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during</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the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workshop</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and</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possibly</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your</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conversation</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with</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your</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inspirator</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serve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as</a:t>
            </a:r>
            <a:r>
              <a:rPr lang="de-DE" sz="1100" b="0" strike="noStrike" spc="-1" dirty="0">
                <a:solidFill>
                  <a:srgbClr val="58595B"/>
                </a:solidFill>
                <a:latin typeface="Calibri"/>
                <a:ea typeface="Calibri"/>
              </a:rPr>
              <a:t> an </a:t>
            </a:r>
            <a:r>
              <a:rPr lang="de-DE" sz="1100" b="0" strike="noStrike" spc="-1" dirty="0" err="1">
                <a:solidFill>
                  <a:srgbClr val="58595B"/>
                </a:solidFill>
                <a:latin typeface="Calibri"/>
                <a:ea typeface="Calibri"/>
              </a:rPr>
              <a:t>input</a:t>
            </a:r>
            <a:r>
              <a:rPr lang="de-DE" sz="1100" b="0" strike="noStrike" spc="-1" dirty="0">
                <a:solidFill>
                  <a:srgbClr val="58595B"/>
                </a:solidFill>
                <a:latin typeface="Calibri"/>
                <a:ea typeface="Calibri"/>
              </a:rPr>
              <a:t>. </a:t>
            </a:r>
            <a:endParaRPr lang="de-DE" sz="1100" b="0" strike="noStrike" spc="-1" dirty="0">
              <a:latin typeface="Arial"/>
            </a:endParaRPr>
          </a:p>
        </p:txBody>
      </p:sp>
      <p:sp>
        <p:nvSpPr>
          <p:cNvPr id="782" name="PlaceHolder 2"/>
          <p:cNvSpPr>
            <a:spLocks noGrp="1" noRot="1" noChangeAspect="1"/>
          </p:cNvSpPr>
          <p:nvPr>
            <p:ph type="sldImg"/>
          </p:nvPr>
        </p:nvSpPr>
        <p:spPr>
          <a:xfrm>
            <a:off x="712788" y="746125"/>
            <a:ext cx="5383212" cy="3727450"/>
          </a:xfrm>
          <a:prstGeom prst="rect">
            <a:avLst/>
          </a:pr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3" name="PlaceHolder 1"/>
          <p:cNvSpPr>
            <a:spLocks noGrp="1"/>
          </p:cNvSpPr>
          <p:nvPr>
            <p:ph type="body"/>
          </p:nvPr>
        </p:nvSpPr>
        <p:spPr>
          <a:xfrm>
            <a:off x="680760" y="4722120"/>
            <a:ext cx="5446800" cy="4473000"/>
          </a:xfrm>
          <a:prstGeom prst="rect">
            <a:avLst/>
          </a:prstGeom>
        </p:spPr>
        <p:txBody>
          <a:bodyPr>
            <a:noAutofit/>
          </a:bodyPr>
          <a:lstStyle/>
          <a:p>
            <a:pPr>
              <a:lnSpc>
                <a:spcPct val="100000"/>
              </a:lnSpc>
            </a:pPr>
            <a:r>
              <a:rPr lang="de-DE" sz="1100" b="0" strike="noStrike" spc="-1">
                <a:solidFill>
                  <a:srgbClr val="58595B"/>
                </a:solidFill>
                <a:latin typeface="Calibri"/>
                <a:ea typeface="Calibri"/>
              </a:rPr>
              <a:t>List three examples that inspire you and explain why. You may find inspiration in clever ways to organize impact, in the size and scope of the impact, in the challenges that were tackled and so forth. Before the session you can use the provided database and the conversation with your inspirator as input. During the session you may want to replace one or more examples based on other examples provided during the discussion.</a:t>
            </a:r>
            <a:endParaRPr lang="de-DE" sz="1100" b="0" strike="noStrike" spc="-1">
              <a:latin typeface="Arial"/>
            </a:endParaRPr>
          </a:p>
        </p:txBody>
      </p:sp>
      <p:sp>
        <p:nvSpPr>
          <p:cNvPr id="784" name="PlaceHolder 2"/>
          <p:cNvSpPr>
            <a:spLocks noGrp="1" noRot="1" noChangeAspect="1"/>
          </p:cNvSpPr>
          <p:nvPr>
            <p:ph type="sldImg"/>
          </p:nvPr>
        </p:nvSpPr>
        <p:spPr>
          <a:xfrm>
            <a:off x="712788" y="746125"/>
            <a:ext cx="5383212" cy="3727450"/>
          </a:xfrm>
          <a:prstGeom prst="rect">
            <a:avLst/>
          </a:pr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5" name="PlaceHolder 1"/>
          <p:cNvSpPr>
            <a:spLocks noGrp="1"/>
          </p:cNvSpPr>
          <p:nvPr>
            <p:ph type="body"/>
          </p:nvPr>
        </p:nvSpPr>
        <p:spPr>
          <a:xfrm>
            <a:off x="680760" y="4722120"/>
            <a:ext cx="5446800" cy="4473000"/>
          </a:xfrm>
          <a:prstGeom prst="rect">
            <a:avLst/>
          </a:prstGeom>
        </p:spPr>
        <p:txBody>
          <a:bodyPr>
            <a:noAutofit/>
          </a:bodyPr>
          <a:lstStyle/>
          <a:p>
            <a:pPr>
              <a:lnSpc>
                <a:spcPct val="100000"/>
              </a:lnSpc>
            </a:pPr>
            <a:r>
              <a:rPr lang="de-DE" sz="1100" b="0" strike="noStrike" spc="-1">
                <a:solidFill>
                  <a:srgbClr val="000000"/>
                </a:solidFill>
                <a:latin typeface="Calibri"/>
                <a:ea typeface="Calibri"/>
              </a:rPr>
              <a:t>Before session 2, summarize the answers to these four questions on the slide:</a:t>
            </a:r>
            <a:endParaRPr lang="de-DE" sz="1100" b="0" strike="noStrike" spc="-1">
              <a:latin typeface="Arial"/>
            </a:endParaRPr>
          </a:p>
          <a:p>
            <a:pPr>
              <a:lnSpc>
                <a:spcPct val="115000"/>
              </a:lnSpc>
            </a:pPr>
            <a:endParaRPr lang="de-DE" sz="1100" b="0" strike="noStrike" spc="-1">
              <a:latin typeface="Arial"/>
            </a:endParaRPr>
          </a:p>
          <a:p>
            <a:pPr>
              <a:lnSpc>
                <a:spcPct val="115000"/>
              </a:lnSpc>
            </a:pPr>
            <a:r>
              <a:rPr lang="de-DE" sz="1100" b="0" strike="noStrike" spc="-1">
                <a:solidFill>
                  <a:srgbClr val="000000"/>
                </a:solidFill>
                <a:latin typeface="Calibri"/>
                <a:ea typeface="Calibri"/>
              </a:rPr>
              <a:t>What type of results do you expect from your project? Think about conclusions, but consider new methodologies and technologies as well, for example. </a:t>
            </a:r>
            <a:endParaRPr lang="de-DE" sz="1100" b="0" strike="noStrike" spc="-1">
              <a:latin typeface="Arial"/>
            </a:endParaRPr>
          </a:p>
          <a:p>
            <a:pPr marL="457200" indent="-298080">
              <a:lnSpc>
                <a:spcPct val="115000"/>
              </a:lnSpc>
              <a:spcBef>
                <a:spcPts val="201"/>
              </a:spcBef>
              <a:buClr>
                <a:srgbClr val="000000"/>
              </a:buClr>
              <a:buFont typeface="Calibri"/>
              <a:buAutoNum type="arabicPeriod"/>
            </a:pPr>
            <a:r>
              <a:rPr lang="de-DE" sz="1100" b="0" strike="noStrike" spc="-1">
                <a:solidFill>
                  <a:srgbClr val="000000"/>
                </a:solidFill>
                <a:latin typeface="Calibri"/>
                <a:ea typeface="Calibri"/>
              </a:rPr>
              <a:t>What challenge in society could you address using these results? </a:t>
            </a:r>
            <a:endParaRPr lang="de-DE" sz="1100" b="0" strike="noStrike" spc="-1">
              <a:latin typeface="Arial"/>
            </a:endParaRPr>
          </a:p>
          <a:p>
            <a:pPr marL="457200" indent="-298080">
              <a:lnSpc>
                <a:spcPct val="115000"/>
              </a:lnSpc>
              <a:buClr>
                <a:srgbClr val="000000"/>
              </a:buClr>
              <a:buFont typeface="Calibri"/>
              <a:buAutoNum type="arabicPeriod"/>
            </a:pPr>
            <a:r>
              <a:rPr lang="de-DE" sz="1100" b="0" strike="noStrike" spc="-1">
                <a:solidFill>
                  <a:srgbClr val="000000"/>
                </a:solidFill>
                <a:latin typeface="Calibri"/>
                <a:ea typeface="Calibri"/>
              </a:rPr>
              <a:t>What is the final audience that should adopt your results to address this challenge? Do you need partners, such as companies or the media, to reach them? </a:t>
            </a:r>
            <a:endParaRPr lang="de-DE" sz="1100" b="0" strike="noStrike" spc="-1">
              <a:latin typeface="Arial"/>
            </a:endParaRPr>
          </a:p>
          <a:p>
            <a:pPr marL="457200" indent="-298080">
              <a:lnSpc>
                <a:spcPct val="115000"/>
              </a:lnSpc>
              <a:buClr>
                <a:srgbClr val="000000"/>
              </a:buClr>
              <a:buFont typeface="Calibri"/>
              <a:buAutoNum type="arabicPeriod"/>
            </a:pPr>
            <a:r>
              <a:rPr lang="de-DE" sz="1100" b="0" strike="noStrike" spc="-1">
                <a:solidFill>
                  <a:srgbClr val="000000"/>
                </a:solidFill>
                <a:latin typeface="Calibri"/>
                <a:ea typeface="Calibri"/>
              </a:rPr>
              <a:t>How will you interact with your audiences and partners? </a:t>
            </a:r>
            <a:endParaRPr lang="de-DE" sz="1100" b="0" strike="noStrike" spc="-1">
              <a:latin typeface="Arial"/>
            </a:endParaRPr>
          </a:p>
          <a:p>
            <a:pPr>
              <a:lnSpc>
                <a:spcPct val="115000"/>
              </a:lnSpc>
            </a:pPr>
            <a:endParaRPr lang="de-DE" sz="1100" b="0" strike="noStrike" spc="-1">
              <a:latin typeface="Arial"/>
            </a:endParaRPr>
          </a:p>
          <a:p>
            <a:pPr>
              <a:lnSpc>
                <a:spcPct val="100000"/>
              </a:lnSpc>
            </a:pPr>
            <a:r>
              <a:rPr lang="de-DE" sz="1100" b="0" strike="noStrike" spc="-1">
                <a:solidFill>
                  <a:srgbClr val="000000"/>
                </a:solidFill>
                <a:latin typeface="Calibri"/>
                <a:ea typeface="Calibri"/>
              </a:rPr>
              <a:t> Review and revise your answers after having received feedback from your peers during session 2.</a:t>
            </a:r>
            <a:endParaRPr lang="de-DE" sz="1100" b="0" strike="noStrike" spc="-1">
              <a:latin typeface="Arial"/>
            </a:endParaRPr>
          </a:p>
        </p:txBody>
      </p:sp>
      <p:sp>
        <p:nvSpPr>
          <p:cNvPr id="786" name="PlaceHolder 2"/>
          <p:cNvSpPr>
            <a:spLocks noGrp="1" noRot="1" noChangeAspect="1"/>
          </p:cNvSpPr>
          <p:nvPr>
            <p:ph type="sldImg"/>
          </p:nvPr>
        </p:nvSpPr>
        <p:spPr>
          <a:xfrm>
            <a:off x="712788" y="746125"/>
            <a:ext cx="5383212" cy="3727450"/>
          </a:xfrm>
          <a:prstGeom prst="rect">
            <a:avLst/>
          </a:pr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7" name="PlaceHolder 1"/>
          <p:cNvSpPr>
            <a:spLocks noGrp="1"/>
          </p:cNvSpPr>
          <p:nvPr>
            <p:ph type="body"/>
          </p:nvPr>
        </p:nvSpPr>
        <p:spPr>
          <a:xfrm>
            <a:off x="680760" y="4722120"/>
            <a:ext cx="5446800" cy="4473000"/>
          </a:xfrm>
          <a:prstGeom prst="rect">
            <a:avLst/>
          </a:prstGeom>
        </p:spPr>
        <p:txBody>
          <a:bodyPr>
            <a:noAutofit/>
          </a:bodyPr>
          <a:lstStyle/>
          <a:p>
            <a:pPr>
              <a:lnSpc>
                <a:spcPct val="100000"/>
              </a:lnSpc>
            </a:pPr>
            <a:r>
              <a:rPr lang="de-DE" sz="1100" b="0" strike="noStrike" spc="-1">
                <a:solidFill>
                  <a:srgbClr val="58595B"/>
                </a:solidFill>
                <a:latin typeface="Calibri"/>
                <a:ea typeface="Calibri"/>
              </a:rPr>
              <a:t>Here we ask you to summarize 3-5 insights that you gained during drafting your strategy that you think will benefit other academic researchers when drafting theirs. You can start working on them before the session and add or revise them based on the discussions during session 2.</a:t>
            </a:r>
            <a:endParaRPr lang="de-DE" sz="1100" b="0" strike="noStrike" spc="-1">
              <a:latin typeface="Arial"/>
            </a:endParaRPr>
          </a:p>
        </p:txBody>
      </p:sp>
      <p:sp>
        <p:nvSpPr>
          <p:cNvPr id="788" name="PlaceHolder 2"/>
          <p:cNvSpPr>
            <a:spLocks noGrp="1" noRot="1" noChangeAspect="1"/>
          </p:cNvSpPr>
          <p:nvPr>
            <p:ph type="sldImg"/>
          </p:nvPr>
        </p:nvSpPr>
        <p:spPr>
          <a:xfrm>
            <a:off x="712788" y="746125"/>
            <a:ext cx="5383212" cy="3727450"/>
          </a:xfrm>
          <a:prstGeom prst="rect">
            <a:avLst/>
          </a:pr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9" name="PlaceHolder 1"/>
          <p:cNvSpPr>
            <a:spLocks noGrp="1"/>
          </p:cNvSpPr>
          <p:nvPr>
            <p:ph type="body"/>
          </p:nvPr>
        </p:nvSpPr>
        <p:spPr>
          <a:xfrm>
            <a:off x="680760" y="4722120"/>
            <a:ext cx="5446800" cy="4473000"/>
          </a:xfrm>
          <a:prstGeom prst="rect">
            <a:avLst/>
          </a:prstGeom>
        </p:spPr>
        <p:txBody>
          <a:bodyPr>
            <a:noAutofit/>
          </a:bodyPr>
          <a:lstStyle/>
          <a:p>
            <a:pPr>
              <a:lnSpc>
                <a:spcPct val="100000"/>
              </a:lnSpc>
            </a:pPr>
            <a:r>
              <a:rPr lang="de-DE" sz="1100" b="0" strike="noStrike" spc="-1">
                <a:solidFill>
                  <a:srgbClr val="58595B"/>
                </a:solidFill>
                <a:latin typeface="Calibri"/>
                <a:ea typeface="Calibri"/>
              </a:rPr>
              <a:t>Here we ask you to summarize up to 3 insights that you would like to share with other academics concerning impact support. Think about things such as how to prepare a meeting with support officers; what they can help you with and so forth. Begin working on this slide after the meeting with your impact support officer before session 3 and add and revise after the discussion with your peers during session 3.</a:t>
            </a:r>
            <a:endParaRPr lang="de-DE" sz="1100" b="0" strike="noStrike" spc="-1">
              <a:latin typeface="Arial"/>
            </a:endParaRPr>
          </a:p>
        </p:txBody>
      </p:sp>
      <p:sp>
        <p:nvSpPr>
          <p:cNvPr id="790" name="PlaceHolder 2"/>
          <p:cNvSpPr>
            <a:spLocks noGrp="1" noRot="1" noChangeAspect="1"/>
          </p:cNvSpPr>
          <p:nvPr>
            <p:ph type="sldImg"/>
          </p:nvPr>
        </p:nvSpPr>
        <p:spPr>
          <a:xfrm>
            <a:off x="712788" y="746125"/>
            <a:ext cx="5383212" cy="3727450"/>
          </a:xfrm>
          <a:prstGeom prst="rect">
            <a:avLst/>
          </a:pr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1" name="PlaceHolder 1"/>
          <p:cNvSpPr>
            <a:spLocks noGrp="1"/>
          </p:cNvSpPr>
          <p:nvPr>
            <p:ph type="body"/>
          </p:nvPr>
        </p:nvSpPr>
        <p:spPr>
          <a:xfrm>
            <a:off x="680760" y="4722120"/>
            <a:ext cx="5446800" cy="4473000"/>
          </a:xfrm>
          <a:prstGeom prst="rect">
            <a:avLst/>
          </a:prstGeom>
        </p:spPr>
        <p:txBody>
          <a:bodyPr>
            <a:noAutofit/>
          </a:bodyPr>
          <a:lstStyle/>
          <a:p>
            <a:pPr>
              <a:lnSpc>
                <a:spcPct val="100000"/>
              </a:lnSpc>
            </a:pPr>
            <a:r>
              <a:rPr lang="de-DE" sz="1100" b="0" strike="noStrike" spc="-1">
                <a:solidFill>
                  <a:srgbClr val="58595B"/>
                </a:solidFill>
                <a:latin typeface="Calibri"/>
                <a:ea typeface="Calibri"/>
              </a:rPr>
              <a:t>Here we ask you to summarize 3-5  insights that you would like to share with other academics concerning interactions with stakeholders. Think about things such as how to contact them, preconceptions that you had to overcome, their motivations to be interested in academic research and so forth. Begin working on this slide after the meeting with your stakeholder before session 3 and add and revise after the discussion with your peers during session 3.</a:t>
            </a:r>
            <a:endParaRPr lang="de-DE" sz="1100" b="0" strike="noStrike" spc="-1">
              <a:latin typeface="Arial"/>
            </a:endParaRPr>
          </a:p>
        </p:txBody>
      </p:sp>
      <p:sp>
        <p:nvSpPr>
          <p:cNvPr id="792" name="PlaceHolder 2"/>
          <p:cNvSpPr>
            <a:spLocks noGrp="1" noRot="1" noChangeAspect="1"/>
          </p:cNvSpPr>
          <p:nvPr>
            <p:ph type="sldImg"/>
          </p:nvPr>
        </p:nvSpPr>
        <p:spPr>
          <a:xfrm>
            <a:off x="712788" y="746125"/>
            <a:ext cx="5383212" cy="3727450"/>
          </a:xfrm>
          <a:prstGeom prst="rect">
            <a:avLst/>
          </a:pr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3" name="PlaceHolder 1"/>
          <p:cNvSpPr>
            <a:spLocks noGrp="1"/>
          </p:cNvSpPr>
          <p:nvPr>
            <p:ph type="body"/>
          </p:nvPr>
        </p:nvSpPr>
        <p:spPr>
          <a:xfrm>
            <a:off x="680760" y="4722120"/>
            <a:ext cx="5446800" cy="4473000"/>
          </a:xfrm>
          <a:prstGeom prst="rect">
            <a:avLst/>
          </a:prstGeom>
        </p:spPr>
        <p:txBody>
          <a:bodyPr>
            <a:noAutofit/>
          </a:bodyPr>
          <a:lstStyle/>
          <a:p>
            <a:pPr>
              <a:lnSpc>
                <a:spcPct val="100000"/>
              </a:lnSpc>
            </a:pPr>
            <a:r>
              <a:rPr lang="de-DE" sz="1100" b="0" strike="noStrike" spc="-1">
                <a:solidFill>
                  <a:srgbClr val="000000"/>
                </a:solidFill>
                <a:latin typeface="Calibri"/>
                <a:ea typeface="Calibri"/>
              </a:rPr>
              <a:t>What did you get out of the sessions and the exercises? What would you like to share with others? What will you do differently (or the same!) in the future? As long as you touch upon these and similar questions, the content of this slide is completely up to you!</a:t>
            </a:r>
            <a:endParaRPr lang="de-DE" sz="1100" b="0" strike="noStrike" spc="-1">
              <a:latin typeface="Arial"/>
            </a:endParaRPr>
          </a:p>
        </p:txBody>
      </p:sp>
      <p:sp>
        <p:nvSpPr>
          <p:cNvPr id="794" name="PlaceHolder 2"/>
          <p:cNvSpPr>
            <a:spLocks noGrp="1" noRot="1" noChangeAspect="1"/>
          </p:cNvSpPr>
          <p:nvPr>
            <p:ph type="sldImg"/>
          </p:nvPr>
        </p:nvSpPr>
        <p:spPr>
          <a:xfrm>
            <a:off x="712788" y="746125"/>
            <a:ext cx="5383212" cy="3727450"/>
          </a:xfrm>
          <a:prstGeom prst="rect">
            <a:avLst/>
          </a:pr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27" name="PlaceHolder 2"/>
          <p:cNvSpPr>
            <a:spLocks noGrp="1"/>
          </p:cNvSpPr>
          <p:nvPr>
            <p:ph type="body"/>
          </p:nvPr>
        </p:nvSpPr>
        <p:spPr>
          <a:xfrm>
            <a:off x="825480" y="141300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8" name="PlaceHolder 3"/>
          <p:cNvSpPr>
            <a:spLocks noGrp="1"/>
          </p:cNvSpPr>
          <p:nvPr>
            <p:ph type="body"/>
          </p:nvPr>
        </p:nvSpPr>
        <p:spPr>
          <a:xfrm>
            <a:off x="825480" y="356472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30"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31"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32"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33" name="PlaceHolder 5"/>
          <p:cNvSpPr>
            <a:spLocks noGrp="1"/>
          </p:cNvSpPr>
          <p:nvPr>
            <p:ph type="body"/>
          </p:nvPr>
        </p:nvSpPr>
        <p:spPr>
          <a:xfrm>
            <a:off x="313596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35" name="PlaceHolder 2"/>
          <p:cNvSpPr>
            <a:spLocks noGrp="1"/>
          </p:cNvSpPr>
          <p:nvPr>
            <p:ph type="body"/>
          </p:nvPr>
        </p:nvSpPr>
        <p:spPr>
          <a:xfrm>
            <a:off x="82548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36" name="PlaceHolder 3"/>
          <p:cNvSpPr>
            <a:spLocks noGrp="1"/>
          </p:cNvSpPr>
          <p:nvPr>
            <p:ph type="body"/>
          </p:nvPr>
        </p:nvSpPr>
        <p:spPr>
          <a:xfrm>
            <a:off x="235008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37" name="PlaceHolder 4"/>
          <p:cNvSpPr>
            <a:spLocks noGrp="1"/>
          </p:cNvSpPr>
          <p:nvPr>
            <p:ph type="body"/>
          </p:nvPr>
        </p:nvSpPr>
        <p:spPr>
          <a:xfrm>
            <a:off x="387432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38" name="PlaceHolder 5"/>
          <p:cNvSpPr>
            <a:spLocks noGrp="1"/>
          </p:cNvSpPr>
          <p:nvPr>
            <p:ph type="body"/>
          </p:nvPr>
        </p:nvSpPr>
        <p:spPr>
          <a:xfrm>
            <a:off x="82548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39" name="PlaceHolder 6"/>
          <p:cNvSpPr>
            <a:spLocks noGrp="1"/>
          </p:cNvSpPr>
          <p:nvPr>
            <p:ph type="body"/>
          </p:nvPr>
        </p:nvSpPr>
        <p:spPr>
          <a:xfrm>
            <a:off x="235008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40" name="PlaceHolder 7"/>
          <p:cNvSpPr>
            <a:spLocks noGrp="1"/>
          </p:cNvSpPr>
          <p:nvPr>
            <p:ph type="body"/>
          </p:nvPr>
        </p:nvSpPr>
        <p:spPr>
          <a:xfrm>
            <a:off x="387432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47" name="PlaceHolder 2"/>
          <p:cNvSpPr>
            <a:spLocks noGrp="1"/>
          </p:cNvSpPr>
          <p:nvPr>
            <p:ph type="subTitle"/>
          </p:nvPr>
        </p:nvSpPr>
        <p:spPr>
          <a:xfrm>
            <a:off x="825480" y="1413000"/>
            <a:ext cx="4508280" cy="4119120"/>
          </a:xfrm>
          <a:prstGeom prst="rect">
            <a:avLst/>
          </a:prstGeom>
        </p:spPr>
        <p:txBody>
          <a:bodyPr lIns="0" tIns="0" rIns="0" bIns="0" anchor="ctr">
            <a:spAutoFit/>
          </a:bodyPr>
          <a:lstStyle/>
          <a:p>
            <a:pPr algn="ctr"/>
            <a:endParaRPr lang="de-DE"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49" name="PlaceHolder 2"/>
          <p:cNvSpPr>
            <a:spLocks noGrp="1"/>
          </p:cNvSpPr>
          <p:nvPr>
            <p:ph type="body"/>
          </p:nvPr>
        </p:nvSpPr>
        <p:spPr>
          <a:xfrm>
            <a:off x="825480" y="1413000"/>
            <a:ext cx="4508280" cy="41191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51"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52"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825480" y="563400"/>
            <a:ext cx="8238600" cy="1716840"/>
          </a:xfrm>
          <a:prstGeom prst="rect">
            <a:avLst/>
          </a:prstGeom>
        </p:spPr>
        <p:txBody>
          <a:bodyPr lIns="0" tIns="0" rIns="0" bIns="0" anchor="ctr">
            <a:spAutoFit/>
          </a:bodyPr>
          <a:lstStyle/>
          <a:p>
            <a:pPr algn="ctr"/>
            <a:endParaRPr lang="de-DE"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56"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57"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58"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6" name="PlaceHolder 2"/>
          <p:cNvSpPr>
            <a:spLocks noGrp="1"/>
          </p:cNvSpPr>
          <p:nvPr>
            <p:ph type="subTitle"/>
          </p:nvPr>
        </p:nvSpPr>
        <p:spPr>
          <a:xfrm>
            <a:off x="825480" y="1413000"/>
            <a:ext cx="4508280" cy="4119120"/>
          </a:xfrm>
          <a:prstGeom prst="rect">
            <a:avLst/>
          </a:prstGeom>
        </p:spPr>
        <p:txBody>
          <a:bodyPr lIns="0" tIns="0" rIns="0" bIns="0" anchor="ctr">
            <a:spAutoFit/>
          </a:bodyPr>
          <a:lstStyle/>
          <a:p>
            <a:pPr algn="ctr"/>
            <a:endParaRPr lang="de-DE"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60"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61"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62" name="PlaceHolder 4"/>
          <p:cNvSpPr>
            <a:spLocks noGrp="1"/>
          </p:cNvSpPr>
          <p:nvPr>
            <p:ph type="body"/>
          </p:nvPr>
        </p:nvSpPr>
        <p:spPr>
          <a:xfrm>
            <a:off x="313596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64"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65"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66" name="PlaceHolder 4"/>
          <p:cNvSpPr>
            <a:spLocks noGrp="1"/>
          </p:cNvSpPr>
          <p:nvPr>
            <p:ph type="body"/>
          </p:nvPr>
        </p:nvSpPr>
        <p:spPr>
          <a:xfrm>
            <a:off x="825480" y="356472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68" name="PlaceHolder 2"/>
          <p:cNvSpPr>
            <a:spLocks noGrp="1"/>
          </p:cNvSpPr>
          <p:nvPr>
            <p:ph type="body"/>
          </p:nvPr>
        </p:nvSpPr>
        <p:spPr>
          <a:xfrm>
            <a:off x="825480" y="141300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69" name="PlaceHolder 3"/>
          <p:cNvSpPr>
            <a:spLocks noGrp="1"/>
          </p:cNvSpPr>
          <p:nvPr>
            <p:ph type="body"/>
          </p:nvPr>
        </p:nvSpPr>
        <p:spPr>
          <a:xfrm>
            <a:off x="825480" y="356472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71"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72"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73"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74" name="PlaceHolder 5"/>
          <p:cNvSpPr>
            <a:spLocks noGrp="1"/>
          </p:cNvSpPr>
          <p:nvPr>
            <p:ph type="body"/>
          </p:nvPr>
        </p:nvSpPr>
        <p:spPr>
          <a:xfrm>
            <a:off x="313596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76" name="PlaceHolder 2"/>
          <p:cNvSpPr>
            <a:spLocks noGrp="1"/>
          </p:cNvSpPr>
          <p:nvPr>
            <p:ph type="body"/>
          </p:nvPr>
        </p:nvSpPr>
        <p:spPr>
          <a:xfrm>
            <a:off x="82548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77" name="PlaceHolder 3"/>
          <p:cNvSpPr>
            <a:spLocks noGrp="1"/>
          </p:cNvSpPr>
          <p:nvPr>
            <p:ph type="body"/>
          </p:nvPr>
        </p:nvSpPr>
        <p:spPr>
          <a:xfrm>
            <a:off x="235008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78" name="PlaceHolder 4"/>
          <p:cNvSpPr>
            <a:spLocks noGrp="1"/>
          </p:cNvSpPr>
          <p:nvPr>
            <p:ph type="body"/>
          </p:nvPr>
        </p:nvSpPr>
        <p:spPr>
          <a:xfrm>
            <a:off x="387432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79" name="PlaceHolder 5"/>
          <p:cNvSpPr>
            <a:spLocks noGrp="1"/>
          </p:cNvSpPr>
          <p:nvPr>
            <p:ph type="body"/>
          </p:nvPr>
        </p:nvSpPr>
        <p:spPr>
          <a:xfrm>
            <a:off x="82548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80" name="PlaceHolder 6"/>
          <p:cNvSpPr>
            <a:spLocks noGrp="1"/>
          </p:cNvSpPr>
          <p:nvPr>
            <p:ph type="body"/>
          </p:nvPr>
        </p:nvSpPr>
        <p:spPr>
          <a:xfrm>
            <a:off x="235008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81" name="PlaceHolder 7"/>
          <p:cNvSpPr>
            <a:spLocks noGrp="1"/>
          </p:cNvSpPr>
          <p:nvPr>
            <p:ph type="body"/>
          </p:nvPr>
        </p:nvSpPr>
        <p:spPr>
          <a:xfrm>
            <a:off x="387432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89"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90" name="PlaceHolder 2"/>
          <p:cNvSpPr>
            <a:spLocks noGrp="1"/>
          </p:cNvSpPr>
          <p:nvPr>
            <p:ph type="subTitle"/>
          </p:nvPr>
        </p:nvSpPr>
        <p:spPr>
          <a:xfrm>
            <a:off x="825480" y="1413000"/>
            <a:ext cx="4508280" cy="4119120"/>
          </a:xfrm>
          <a:prstGeom prst="rect">
            <a:avLst/>
          </a:prstGeom>
        </p:spPr>
        <p:txBody>
          <a:bodyPr lIns="0" tIns="0" rIns="0" bIns="0" anchor="ctr">
            <a:spAutoFit/>
          </a:bodyPr>
          <a:lstStyle/>
          <a:p>
            <a:pPr algn="ctr"/>
            <a:endParaRPr lang="de-DE" sz="3200" b="0" strike="noStrike" spc="-1">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92" name="PlaceHolder 2"/>
          <p:cNvSpPr>
            <a:spLocks noGrp="1"/>
          </p:cNvSpPr>
          <p:nvPr>
            <p:ph type="body"/>
          </p:nvPr>
        </p:nvSpPr>
        <p:spPr>
          <a:xfrm>
            <a:off x="825480" y="1413000"/>
            <a:ext cx="4508280" cy="41191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3"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94"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95"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6"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8" name="PlaceHolder 2"/>
          <p:cNvSpPr>
            <a:spLocks noGrp="1"/>
          </p:cNvSpPr>
          <p:nvPr>
            <p:ph type="body"/>
          </p:nvPr>
        </p:nvSpPr>
        <p:spPr>
          <a:xfrm>
            <a:off x="825480" y="1413000"/>
            <a:ext cx="4508280" cy="41191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97" name="PlaceHolder 1"/>
          <p:cNvSpPr>
            <a:spLocks noGrp="1"/>
          </p:cNvSpPr>
          <p:nvPr>
            <p:ph type="subTitle"/>
          </p:nvPr>
        </p:nvSpPr>
        <p:spPr>
          <a:xfrm>
            <a:off x="825480" y="563400"/>
            <a:ext cx="8238600" cy="1716840"/>
          </a:xfrm>
          <a:prstGeom prst="rect">
            <a:avLst/>
          </a:prstGeom>
        </p:spPr>
        <p:txBody>
          <a:bodyPr lIns="0" tIns="0" rIns="0" bIns="0" anchor="ctr">
            <a:spAutoFit/>
          </a:bodyPr>
          <a:lstStyle/>
          <a:p>
            <a:pPr algn="ctr"/>
            <a:endParaRPr lang="de-DE" sz="3200" b="0" strike="noStrike" spc="-1">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99"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00"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01"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03"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04"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05" name="PlaceHolder 4"/>
          <p:cNvSpPr>
            <a:spLocks noGrp="1"/>
          </p:cNvSpPr>
          <p:nvPr>
            <p:ph type="body"/>
          </p:nvPr>
        </p:nvSpPr>
        <p:spPr>
          <a:xfrm>
            <a:off x="313596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07"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08"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09" name="PlaceHolder 4"/>
          <p:cNvSpPr>
            <a:spLocks noGrp="1"/>
          </p:cNvSpPr>
          <p:nvPr>
            <p:ph type="body"/>
          </p:nvPr>
        </p:nvSpPr>
        <p:spPr>
          <a:xfrm>
            <a:off x="825480" y="356472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10"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11" name="PlaceHolder 2"/>
          <p:cNvSpPr>
            <a:spLocks noGrp="1"/>
          </p:cNvSpPr>
          <p:nvPr>
            <p:ph type="body"/>
          </p:nvPr>
        </p:nvSpPr>
        <p:spPr>
          <a:xfrm>
            <a:off x="825480" y="141300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12" name="PlaceHolder 3"/>
          <p:cNvSpPr>
            <a:spLocks noGrp="1"/>
          </p:cNvSpPr>
          <p:nvPr>
            <p:ph type="body"/>
          </p:nvPr>
        </p:nvSpPr>
        <p:spPr>
          <a:xfrm>
            <a:off x="825480" y="356472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13"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14"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15"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16"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17" name="PlaceHolder 5"/>
          <p:cNvSpPr>
            <a:spLocks noGrp="1"/>
          </p:cNvSpPr>
          <p:nvPr>
            <p:ph type="body"/>
          </p:nvPr>
        </p:nvSpPr>
        <p:spPr>
          <a:xfrm>
            <a:off x="313596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18"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19" name="PlaceHolder 2"/>
          <p:cNvSpPr>
            <a:spLocks noGrp="1"/>
          </p:cNvSpPr>
          <p:nvPr>
            <p:ph type="body"/>
          </p:nvPr>
        </p:nvSpPr>
        <p:spPr>
          <a:xfrm>
            <a:off x="82548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20" name="PlaceHolder 3"/>
          <p:cNvSpPr>
            <a:spLocks noGrp="1"/>
          </p:cNvSpPr>
          <p:nvPr>
            <p:ph type="body"/>
          </p:nvPr>
        </p:nvSpPr>
        <p:spPr>
          <a:xfrm>
            <a:off x="235008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21" name="PlaceHolder 4"/>
          <p:cNvSpPr>
            <a:spLocks noGrp="1"/>
          </p:cNvSpPr>
          <p:nvPr>
            <p:ph type="body"/>
          </p:nvPr>
        </p:nvSpPr>
        <p:spPr>
          <a:xfrm>
            <a:off x="387432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22" name="PlaceHolder 5"/>
          <p:cNvSpPr>
            <a:spLocks noGrp="1"/>
          </p:cNvSpPr>
          <p:nvPr>
            <p:ph type="body"/>
          </p:nvPr>
        </p:nvSpPr>
        <p:spPr>
          <a:xfrm>
            <a:off x="82548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23" name="PlaceHolder 6"/>
          <p:cNvSpPr>
            <a:spLocks noGrp="1"/>
          </p:cNvSpPr>
          <p:nvPr>
            <p:ph type="body"/>
          </p:nvPr>
        </p:nvSpPr>
        <p:spPr>
          <a:xfrm>
            <a:off x="235008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24" name="PlaceHolder 7"/>
          <p:cNvSpPr>
            <a:spLocks noGrp="1"/>
          </p:cNvSpPr>
          <p:nvPr>
            <p:ph type="body"/>
          </p:nvPr>
        </p:nvSpPr>
        <p:spPr>
          <a:xfrm>
            <a:off x="387432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32"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33" name="PlaceHolder 2"/>
          <p:cNvSpPr>
            <a:spLocks noGrp="1"/>
          </p:cNvSpPr>
          <p:nvPr>
            <p:ph type="subTitle"/>
          </p:nvPr>
        </p:nvSpPr>
        <p:spPr>
          <a:xfrm>
            <a:off x="825480" y="1413000"/>
            <a:ext cx="4508280" cy="4119120"/>
          </a:xfrm>
          <a:prstGeom prst="rect">
            <a:avLst/>
          </a:prstGeom>
        </p:spPr>
        <p:txBody>
          <a:bodyPr lIns="0" tIns="0" rIns="0" bIns="0" anchor="ctr">
            <a:spAutoFit/>
          </a:bodyPr>
          <a:lstStyle/>
          <a:p>
            <a:pPr algn="ctr"/>
            <a:endParaRPr lang="de-DE" sz="3200" b="0" strike="noStrike" spc="-1">
              <a:latin typeface="Aria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34"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35" name="PlaceHolder 2"/>
          <p:cNvSpPr>
            <a:spLocks noGrp="1"/>
          </p:cNvSpPr>
          <p:nvPr>
            <p:ph type="body"/>
          </p:nvPr>
        </p:nvSpPr>
        <p:spPr>
          <a:xfrm>
            <a:off x="825480" y="1413000"/>
            <a:ext cx="4508280" cy="41191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0"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1"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36"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37"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38"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9"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40" name="PlaceHolder 1"/>
          <p:cNvSpPr>
            <a:spLocks noGrp="1"/>
          </p:cNvSpPr>
          <p:nvPr>
            <p:ph type="subTitle"/>
          </p:nvPr>
        </p:nvSpPr>
        <p:spPr>
          <a:xfrm>
            <a:off x="825480" y="563400"/>
            <a:ext cx="8238600" cy="1716840"/>
          </a:xfrm>
          <a:prstGeom prst="rect">
            <a:avLst/>
          </a:prstGeom>
        </p:spPr>
        <p:txBody>
          <a:bodyPr lIns="0" tIns="0" rIns="0" bIns="0" anchor="ctr">
            <a:spAutoFit/>
          </a:bodyPr>
          <a:lstStyle/>
          <a:p>
            <a:pPr algn="ctr"/>
            <a:endParaRPr lang="de-DE" sz="3200" b="0" strike="noStrike" spc="-1">
              <a:latin typeface="Aria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1"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42"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43"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44"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45"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46"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47"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48" name="PlaceHolder 4"/>
          <p:cNvSpPr>
            <a:spLocks noGrp="1"/>
          </p:cNvSpPr>
          <p:nvPr>
            <p:ph type="body"/>
          </p:nvPr>
        </p:nvSpPr>
        <p:spPr>
          <a:xfrm>
            <a:off x="313596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49"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50"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51"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52" name="PlaceHolder 4"/>
          <p:cNvSpPr>
            <a:spLocks noGrp="1"/>
          </p:cNvSpPr>
          <p:nvPr>
            <p:ph type="body"/>
          </p:nvPr>
        </p:nvSpPr>
        <p:spPr>
          <a:xfrm>
            <a:off x="825480" y="356472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54" name="PlaceHolder 2"/>
          <p:cNvSpPr>
            <a:spLocks noGrp="1"/>
          </p:cNvSpPr>
          <p:nvPr>
            <p:ph type="body"/>
          </p:nvPr>
        </p:nvSpPr>
        <p:spPr>
          <a:xfrm>
            <a:off x="825480" y="141300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55" name="PlaceHolder 3"/>
          <p:cNvSpPr>
            <a:spLocks noGrp="1"/>
          </p:cNvSpPr>
          <p:nvPr>
            <p:ph type="body"/>
          </p:nvPr>
        </p:nvSpPr>
        <p:spPr>
          <a:xfrm>
            <a:off x="825480" y="356472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56"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57"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58"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59"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60" name="PlaceHolder 5"/>
          <p:cNvSpPr>
            <a:spLocks noGrp="1"/>
          </p:cNvSpPr>
          <p:nvPr>
            <p:ph type="body"/>
          </p:nvPr>
        </p:nvSpPr>
        <p:spPr>
          <a:xfrm>
            <a:off x="313596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62" name="PlaceHolder 2"/>
          <p:cNvSpPr>
            <a:spLocks noGrp="1"/>
          </p:cNvSpPr>
          <p:nvPr>
            <p:ph type="body"/>
          </p:nvPr>
        </p:nvSpPr>
        <p:spPr>
          <a:xfrm>
            <a:off x="82548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63" name="PlaceHolder 3"/>
          <p:cNvSpPr>
            <a:spLocks noGrp="1"/>
          </p:cNvSpPr>
          <p:nvPr>
            <p:ph type="body"/>
          </p:nvPr>
        </p:nvSpPr>
        <p:spPr>
          <a:xfrm>
            <a:off x="235008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64" name="PlaceHolder 4"/>
          <p:cNvSpPr>
            <a:spLocks noGrp="1"/>
          </p:cNvSpPr>
          <p:nvPr>
            <p:ph type="body"/>
          </p:nvPr>
        </p:nvSpPr>
        <p:spPr>
          <a:xfrm>
            <a:off x="387432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65" name="PlaceHolder 5"/>
          <p:cNvSpPr>
            <a:spLocks noGrp="1"/>
          </p:cNvSpPr>
          <p:nvPr>
            <p:ph type="body"/>
          </p:nvPr>
        </p:nvSpPr>
        <p:spPr>
          <a:xfrm>
            <a:off x="82548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66" name="PlaceHolder 6"/>
          <p:cNvSpPr>
            <a:spLocks noGrp="1"/>
          </p:cNvSpPr>
          <p:nvPr>
            <p:ph type="body"/>
          </p:nvPr>
        </p:nvSpPr>
        <p:spPr>
          <a:xfrm>
            <a:off x="235008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67" name="PlaceHolder 7"/>
          <p:cNvSpPr>
            <a:spLocks noGrp="1"/>
          </p:cNvSpPr>
          <p:nvPr>
            <p:ph type="body"/>
          </p:nvPr>
        </p:nvSpPr>
        <p:spPr>
          <a:xfrm>
            <a:off x="387432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75"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76" name="PlaceHolder 2"/>
          <p:cNvSpPr>
            <a:spLocks noGrp="1"/>
          </p:cNvSpPr>
          <p:nvPr>
            <p:ph type="subTitle"/>
          </p:nvPr>
        </p:nvSpPr>
        <p:spPr>
          <a:xfrm>
            <a:off x="825480" y="1413000"/>
            <a:ext cx="4508280" cy="4119120"/>
          </a:xfrm>
          <a:prstGeom prst="rect">
            <a:avLst/>
          </a:prstGeom>
        </p:spPr>
        <p:txBody>
          <a:bodyPr lIns="0" tIns="0" rIns="0" bIns="0" anchor="ctr">
            <a:spAutoFit/>
          </a:bodyPr>
          <a:lstStyle/>
          <a:p>
            <a:pPr algn="ctr"/>
            <a:endParaRPr lang="de-DE" sz="3200" b="0" strike="noStrike" spc="-1">
              <a:latin typeface="Arial"/>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78" name="PlaceHolder 2"/>
          <p:cNvSpPr>
            <a:spLocks noGrp="1"/>
          </p:cNvSpPr>
          <p:nvPr>
            <p:ph type="body"/>
          </p:nvPr>
        </p:nvSpPr>
        <p:spPr>
          <a:xfrm>
            <a:off x="825480" y="1413000"/>
            <a:ext cx="4508280" cy="41191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79"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80"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81"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82"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83" name="PlaceHolder 1"/>
          <p:cNvSpPr>
            <a:spLocks noGrp="1"/>
          </p:cNvSpPr>
          <p:nvPr>
            <p:ph type="subTitle"/>
          </p:nvPr>
        </p:nvSpPr>
        <p:spPr>
          <a:xfrm>
            <a:off x="825480" y="563400"/>
            <a:ext cx="8238600" cy="1716840"/>
          </a:xfrm>
          <a:prstGeom prst="rect">
            <a:avLst/>
          </a:prstGeom>
        </p:spPr>
        <p:txBody>
          <a:bodyPr lIns="0" tIns="0" rIns="0" bIns="0" anchor="ctr">
            <a:spAutoFit/>
          </a:bodyPr>
          <a:lstStyle/>
          <a:p>
            <a:pPr algn="ctr"/>
            <a:endParaRPr lang="de-DE" sz="3200" b="0" strike="noStrike" spc="-1">
              <a:latin typeface="Arial"/>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84"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85"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86"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87"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8"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89"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90"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91" name="PlaceHolder 4"/>
          <p:cNvSpPr>
            <a:spLocks noGrp="1"/>
          </p:cNvSpPr>
          <p:nvPr>
            <p:ph type="body"/>
          </p:nvPr>
        </p:nvSpPr>
        <p:spPr>
          <a:xfrm>
            <a:off x="313596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2"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93"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94"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95" name="PlaceHolder 4"/>
          <p:cNvSpPr>
            <a:spLocks noGrp="1"/>
          </p:cNvSpPr>
          <p:nvPr>
            <p:ph type="body"/>
          </p:nvPr>
        </p:nvSpPr>
        <p:spPr>
          <a:xfrm>
            <a:off x="825480" y="356472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96"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97" name="PlaceHolder 2"/>
          <p:cNvSpPr>
            <a:spLocks noGrp="1"/>
          </p:cNvSpPr>
          <p:nvPr>
            <p:ph type="body"/>
          </p:nvPr>
        </p:nvSpPr>
        <p:spPr>
          <a:xfrm>
            <a:off x="825480" y="141300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98" name="PlaceHolder 3"/>
          <p:cNvSpPr>
            <a:spLocks noGrp="1"/>
          </p:cNvSpPr>
          <p:nvPr>
            <p:ph type="body"/>
          </p:nvPr>
        </p:nvSpPr>
        <p:spPr>
          <a:xfrm>
            <a:off x="825480" y="356472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200"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01"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02"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03" name="PlaceHolder 5"/>
          <p:cNvSpPr>
            <a:spLocks noGrp="1"/>
          </p:cNvSpPr>
          <p:nvPr>
            <p:ph type="body"/>
          </p:nvPr>
        </p:nvSpPr>
        <p:spPr>
          <a:xfrm>
            <a:off x="313596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25480" y="563400"/>
            <a:ext cx="8238600" cy="1716840"/>
          </a:xfrm>
          <a:prstGeom prst="rect">
            <a:avLst/>
          </a:prstGeom>
        </p:spPr>
        <p:txBody>
          <a:bodyPr lIns="0" tIns="0" rIns="0" bIns="0" anchor="ctr">
            <a:spAutoFit/>
          </a:bodyPr>
          <a:lstStyle/>
          <a:p>
            <a:pPr algn="ctr"/>
            <a:endParaRPr lang="de-DE" sz="3200" b="0" strike="noStrike" spc="-1">
              <a:latin typeface="Arial"/>
            </a:endParaRP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205" name="PlaceHolder 2"/>
          <p:cNvSpPr>
            <a:spLocks noGrp="1"/>
          </p:cNvSpPr>
          <p:nvPr>
            <p:ph type="body"/>
          </p:nvPr>
        </p:nvSpPr>
        <p:spPr>
          <a:xfrm>
            <a:off x="82548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06" name="PlaceHolder 3"/>
          <p:cNvSpPr>
            <a:spLocks noGrp="1"/>
          </p:cNvSpPr>
          <p:nvPr>
            <p:ph type="body"/>
          </p:nvPr>
        </p:nvSpPr>
        <p:spPr>
          <a:xfrm>
            <a:off x="235008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07" name="PlaceHolder 4"/>
          <p:cNvSpPr>
            <a:spLocks noGrp="1"/>
          </p:cNvSpPr>
          <p:nvPr>
            <p:ph type="body"/>
          </p:nvPr>
        </p:nvSpPr>
        <p:spPr>
          <a:xfrm>
            <a:off x="387432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08" name="PlaceHolder 5"/>
          <p:cNvSpPr>
            <a:spLocks noGrp="1"/>
          </p:cNvSpPr>
          <p:nvPr>
            <p:ph type="body"/>
          </p:nvPr>
        </p:nvSpPr>
        <p:spPr>
          <a:xfrm>
            <a:off x="82548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09" name="PlaceHolder 6"/>
          <p:cNvSpPr>
            <a:spLocks noGrp="1"/>
          </p:cNvSpPr>
          <p:nvPr>
            <p:ph type="body"/>
          </p:nvPr>
        </p:nvSpPr>
        <p:spPr>
          <a:xfrm>
            <a:off x="235008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10" name="PlaceHolder 7"/>
          <p:cNvSpPr>
            <a:spLocks noGrp="1"/>
          </p:cNvSpPr>
          <p:nvPr>
            <p:ph type="body"/>
          </p:nvPr>
        </p:nvSpPr>
        <p:spPr>
          <a:xfrm>
            <a:off x="387432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16"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217" name="PlaceHolder 2"/>
          <p:cNvSpPr>
            <a:spLocks noGrp="1"/>
          </p:cNvSpPr>
          <p:nvPr>
            <p:ph type="subTitle"/>
          </p:nvPr>
        </p:nvSpPr>
        <p:spPr>
          <a:xfrm>
            <a:off x="825480" y="1413000"/>
            <a:ext cx="4508280" cy="4119120"/>
          </a:xfrm>
          <a:prstGeom prst="rect">
            <a:avLst/>
          </a:prstGeom>
        </p:spPr>
        <p:txBody>
          <a:bodyPr lIns="0" tIns="0" rIns="0" bIns="0" anchor="ctr">
            <a:spAutoFit/>
          </a:bodyPr>
          <a:lstStyle/>
          <a:p>
            <a:pPr algn="ctr"/>
            <a:endParaRPr lang="de-DE" sz="3200" b="0" strike="noStrike" spc="-1">
              <a:latin typeface="Arial"/>
            </a:endParaRPr>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18"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219" name="PlaceHolder 2"/>
          <p:cNvSpPr>
            <a:spLocks noGrp="1"/>
          </p:cNvSpPr>
          <p:nvPr>
            <p:ph type="body"/>
          </p:nvPr>
        </p:nvSpPr>
        <p:spPr>
          <a:xfrm>
            <a:off x="825480" y="1413000"/>
            <a:ext cx="4508280" cy="41191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220"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221"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22"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23"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24" name="PlaceHolder 1"/>
          <p:cNvSpPr>
            <a:spLocks noGrp="1"/>
          </p:cNvSpPr>
          <p:nvPr>
            <p:ph type="subTitle"/>
          </p:nvPr>
        </p:nvSpPr>
        <p:spPr>
          <a:xfrm>
            <a:off x="825480" y="563400"/>
            <a:ext cx="8238600" cy="1716840"/>
          </a:xfrm>
          <a:prstGeom prst="rect">
            <a:avLst/>
          </a:prstGeom>
        </p:spPr>
        <p:txBody>
          <a:bodyPr lIns="0" tIns="0" rIns="0" bIns="0" anchor="ctr">
            <a:spAutoFit/>
          </a:bodyPr>
          <a:lstStyle/>
          <a:p>
            <a:pPr algn="ctr"/>
            <a:endParaRPr lang="de-DE" sz="3200" b="0" strike="noStrike" spc="-1">
              <a:latin typeface="Arial"/>
            </a:endParaRPr>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25"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226"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27"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28"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29"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230"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31"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32" name="PlaceHolder 4"/>
          <p:cNvSpPr>
            <a:spLocks noGrp="1"/>
          </p:cNvSpPr>
          <p:nvPr>
            <p:ph type="body"/>
          </p:nvPr>
        </p:nvSpPr>
        <p:spPr>
          <a:xfrm>
            <a:off x="313596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33"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234"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35"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36" name="PlaceHolder 4"/>
          <p:cNvSpPr>
            <a:spLocks noGrp="1"/>
          </p:cNvSpPr>
          <p:nvPr>
            <p:ph type="body"/>
          </p:nvPr>
        </p:nvSpPr>
        <p:spPr>
          <a:xfrm>
            <a:off x="825480" y="356472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5"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6"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7"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7"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238" name="PlaceHolder 2"/>
          <p:cNvSpPr>
            <a:spLocks noGrp="1"/>
          </p:cNvSpPr>
          <p:nvPr>
            <p:ph type="body"/>
          </p:nvPr>
        </p:nvSpPr>
        <p:spPr>
          <a:xfrm>
            <a:off x="825480" y="141300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39" name="PlaceHolder 3"/>
          <p:cNvSpPr>
            <a:spLocks noGrp="1"/>
          </p:cNvSpPr>
          <p:nvPr>
            <p:ph type="body"/>
          </p:nvPr>
        </p:nvSpPr>
        <p:spPr>
          <a:xfrm>
            <a:off x="825480" y="356472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40"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241"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42"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43"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44" name="PlaceHolder 5"/>
          <p:cNvSpPr>
            <a:spLocks noGrp="1"/>
          </p:cNvSpPr>
          <p:nvPr>
            <p:ph type="body"/>
          </p:nvPr>
        </p:nvSpPr>
        <p:spPr>
          <a:xfrm>
            <a:off x="313596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246" name="PlaceHolder 2"/>
          <p:cNvSpPr>
            <a:spLocks noGrp="1"/>
          </p:cNvSpPr>
          <p:nvPr>
            <p:ph type="body"/>
          </p:nvPr>
        </p:nvSpPr>
        <p:spPr>
          <a:xfrm>
            <a:off x="82548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47" name="PlaceHolder 3"/>
          <p:cNvSpPr>
            <a:spLocks noGrp="1"/>
          </p:cNvSpPr>
          <p:nvPr>
            <p:ph type="body"/>
          </p:nvPr>
        </p:nvSpPr>
        <p:spPr>
          <a:xfrm>
            <a:off x="235008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48" name="PlaceHolder 4"/>
          <p:cNvSpPr>
            <a:spLocks noGrp="1"/>
          </p:cNvSpPr>
          <p:nvPr>
            <p:ph type="body"/>
          </p:nvPr>
        </p:nvSpPr>
        <p:spPr>
          <a:xfrm>
            <a:off x="387432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49" name="PlaceHolder 5"/>
          <p:cNvSpPr>
            <a:spLocks noGrp="1"/>
          </p:cNvSpPr>
          <p:nvPr>
            <p:ph type="body"/>
          </p:nvPr>
        </p:nvSpPr>
        <p:spPr>
          <a:xfrm>
            <a:off x="82548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50" name="PlaceHolder 6"/>
          <p:cNvSpPr>
            <a:spLocks noGrp="1"/>
          </p:cNvSpPr>
          <p:nvPr>
            <p:ph type="body"/>
          </p:nvPr>
        </p:nvSpPr>
        <p:spPr>
          <a:xfrm>
            <a:off x="235008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51" name="PlaceHolder 7"/>
          <p:cNvSpPr>
            <a:spLocks noGrp="1"/>
          </p:cNvSpPr>
          <p:nvPr>
            <p:ph type="body"/>
          </p:nvPr>
        </p:nvSpPr>
        <p:spPr>
          <a:xfrm>
            <a:off x="387432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59"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260" name="PlaceHolder 2"/>
          <p:cNvSpPr>
            <a:spLocks noGrp="1"/>
          </p:cNvSpPr>
          <p:nvPr>
            <p:ph type="subTitle"/>
          </p:nvPr>
        </p:nvSpPr>
        <p:spPr>
          <a:xfrm>
            <a:off x="825480" y="1413000"/>
            <a:ext cx="4508280" cy="4119120"/>
          </a:xfrm>
          <a:prstGeom prst="rect">
            <a:avLst/>
          </a:prstGeom>
        </p:spPr>
        <p:txBody>
          <a:bodyPr lIns="0" tIns="0" rIns="0" bIns="0" anchor="ctr">
            <a:spAutoFit/>
          </a:bodyPr>
          <a:lstStyle/>
          <a:p>
            <a:pPr algn="ctr"/>
            <a:endParaRPr lang="de-DE" sz="3200" b="0" strike="noStrike" spc="-1">
              <a:latin typeface="Arial"/>
            </a:endParaRPr>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61"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262" name="PlaceHolder 2"/>
          <p:cNvSpPr>
            <a:spLocks noGrp="1"/>
          </p:cNvSpPr>
          <p:nvPr>
            <p:ph type="body"/>
          </p:nvPr>
        </p:nvSpPr>
        <p:spPr>
          <a:xfrm>
            <a:off x="825480" y="1413000"/>
            <a:ext cx="4508280" cy="41191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263"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264"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65"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66"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67" name="PlaceHolder 1"/>
          <p:cNvSpPr>
            <a:spLocks noGrp="1"/>
          </p:cNvSpPr>
          <p:nvPr>
            <p:ph type="subTitle"/>
          </p:nvPr>
        </p:nvSpPr>
        <p:spPr>
          <a:xfrm>
            <a:off x="825480" y="563400"/>
            <a:ext cx="8238600" cy="1716840"/>
          </a:xfrm>
          <a:prstGeom prst="rect">
            <a:avLst/>
          </a:prstGeom>
        </p:spPr>
        <p:txBody>
          <a:bodyPr lIns="0" tIns="0" rIns="0" bIns="0" anchor="ctr">
            <a:spAutoFit/>
          </a:bodyPr>
          <a:lstStyle/>
          <a:p>
            <a:pPr algn="ctr"/>
            <a:endParaRPr lang="de-DE" sz="3200" b="0" strike="noStrike" spc="-1">
              <a:latin typeface="Arial"/>
            </a:endParaRPr>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68"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269"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70"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71"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9"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0"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1" name="PlaceHolder 4"/>
          <p:cNvSpPr>
            <a:spLocks noGrp="1"/>
          </p:cNvSpPr>
          <p:nvPr>
            <p:ph type="body"/>
          </p:nvPr>
        </p:nvSpPr>
        <p:spPr>
          <a:xfrm>
            <a:off x="313596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72"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273"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74"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75" name="PlaceHolder 4"/>
          <p:cNvSpPr>
            <a:spLocks noGrp="1"/>
          </p:cNvSpPr>
          <p:nvPr>
            <p:ph type="body"/>
          </p:nvPr>
        </p:nvSpPr>
        <p:spPr>
          <a:xfrm>
            <a:off x="313596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76"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277"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78"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79" name="PlaceHolder 4"/>
          <p:cNvSpPr>
            <a:spLocks noGrp="1"/>
          </p:cNvSpPr>
          <p:nvPr>
            <p:ph type="body"/>
          </p:nvPr>
        </p:nvSpPr>
        <p:spPr>
          <a:xfrm>
            <a:off x="825480" y="356472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80"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281" name="PlaceHolder 2"/>
          <p:cNvSpPr>
            <a:spLocks noGrp="1"/>
          </p:cNvSpPr>
          <p:nvPr>
            <p:ph type="body"/>
          </p:nvPr>
        </p:nvSpPr>
        <p:spPr>
          <a:xfrm>
            <a:off x="825480" y="141300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82" name="PlaceHolder 3"/>
          <p:cNvSpPr>
            <a:spLocks noGrp="1"/>
          </p:cNvSpPr>
          <p:nvPr>
            <p:ph type="body"/>
          </p:nvPr>
        </p:nvSpPr>
        <p:spPr>
          <a:xfrm>
            <a:off x="825480" y="356472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83"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284"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85"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86"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87" name="PlaceHolder 5"/>
          <p:cNvSpPr>
            <a:spLocks noGrp="1"/>
          </p:cNvSpPr>
          <p:nvPr>
            <p:ph type="body"/>
          </p:nvPr>
        </p:nvSpPr>
        <p:spPr>
          <a:xfrm>
            <a:off x="313596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288"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289" name="PlaceHolder 2"/>
          <p:cNvSpPr>
            <a:spLocks noGrp="1"/>
          </p:cNvSpPr>
          <p:nvPr>
            <p:ph type="body"/>
          </p:nvPr>
        </p:nvSpPr>
        <p:spPr>
          <a:xfrm>
            <a:off x="82548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90" name="PlaceHolder 3"/>
          <p:cNvSpPr>
            <a:spLocks noGrp="1"/>
          </p:cNvSpPr>
          <p:nvPr>
            <p:ph type="body"/>
          </p:nvPr>
        </p:nvSpPr>
        <p:spPr>
          <a:xfrm>
            <a:off x="235008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91" name="PlaceHolder 4"/>
          <p:cNvSpPr>
            <a:spLocks noGrp="1"/>
          </p:cNvSpPr>
          <p:nvPr>
            <p:ph type="body"/>
          </p:nvPr>
        </p:nvSpPr>
        <p:spPr>
          <a:xfrm>
            <a:off x="387432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92" name="PlaceHolder 5"/>
          <p:cNvSpPr>
            <a:spLocks noGrp="1"/>
          </p:cNvSpPr>
          <p:nvPr>
            <p:ph type="body"/>
          </p:nvPr>
        </p:nvSpPr>
        <p:spPr>
          <a:xfrm>
            <a:off x="82548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93" name="PlaceHolder 6"/>
          <p:cNvSpPr>
            <a:spLocks noGrp="1"/>
          </p:cNvSpPr>
          <p:nvPr>
            <p:ph type="body"/>
          </p:nvPr>
        </p:nvSpPr>
        <p:spPr>
          <a:xfrm>
            <a:off x="235008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94" name="PlaceHolder 7"/>
          <p:cNvSpPr>
            <a:spLocks noGrp="1"/>
          </p:cNvSpPr>
          <p:nvPr>
            <p:ph type="body"/>
          </p:nvPr>
        </p:nvSpPr>
        <p:spPr>
          <a:xfrm>
            <a:off x="387432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08"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309" name="PlaceHolder 2"/>
          <p:cNvSpPr>
            <a:spLocks noGrp="1"/>
          </p:cNvSpPr>
          <p:nvPr>
            <p:ph type="subTitle"/>
          </p:nvPr>
        </p:nvSpPr>
        <p:spPr>
          <a:xfrm>
            <a:off x="825480" y="1413000"/>
            <a:ext cx="4508280" cy="4119120"/>
          </a:xfrm>
          <a:prstGeom prst="rect">
            <a:avLst/>
          </a:prstGeom>
        </p:spPr>
        <p:txBody>
          <a:bodyPr lIns="0" tIns="0" rIns="0" bIns="0" anchor="ctr">
            <a:spAutoFit/>
          </a:bodyPr>
          <a:lstStyle/>
          <a:p>
            <a:pPr algn="ctr"/>
            <a:endParaRPr lang="de-DE" sz="3200" b="0" strike="noStrike" spc="-1">
              <a:latin typeface="Arial"/>
            </a:endParaRPr>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310"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311" name="PlaceHolder 2"/>
          <p:cNvSpPr>
            <a:spLocks noGrp="1"/>
          </p:cNvSpPr>
          <p:nvPr>
            <p:ph type="body"/>
          </p:nvPr>
        </p:nvSpPr>
        <p:spPr>
          <a:xfrm>
            <a:off x="825480" y="1413000"/>
            <a:ext cx="4508280" cy="41191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312"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313"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314"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15"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23"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4"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5" name="PlaceHolder 4"/>
          <p:cNvSpPr>
            <a:spLocks noGrp="1"/>
          </p:cNvSpPr>
          <p:nvPr>
            <p:ph type="body"/>
          </p:nvPr>
        </p:nvSpPr>
        <p:spPr>
          <a:xfrm>
            <a:off x="825480" y="356472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316" name="PlaceHolder 1"/>
          <p:cNvSpPr>
            <a:spLocks noGrp="1"/>
          </p:cNvSpPr>
          <p:nvPr>
            <p:ph type="subTitle"/>
          </p:nvPr>
        </p:nvSpPr>
        <p:spPr>
          <a:xfrm>
            <a:off x="825480" y="563400"/>
            <a:ext cx="8238600" cy="1716840"/>
          </a:xfrm>
          <a:prstGeom prst="rect">
            <a:avLst/>
          </a:prstGeom>
        </p:spPr>
        <p:txBody>
          <a:bodyPr lIns="0" tIns="0" rIns="0" bIns="0" anchor="ctr">
            <a:spAutoFit/>
          </a:bodyPr>
          <a:lstStyle/>
          <a:p>
            <a:pPr algn="ctr"/>
            <a:endParaRPr lang="de-DE" sz="3200" b="0" strike="noStrike" spc="-1">
              <a:latin typeface="Arial"/>
            </a:endParaRPr>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317"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318"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319"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320"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321"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322"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323"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324" name="PlaceHolder 4"/>
          <p:cNvSpPr>
            <a:spLocks noGrp="1"/>
          </p:cNvSpPr>
          <p:nvPr>
            <p:ph type="body"/>
          </p:nvPr>
        </p:nvSpPr>
        <p:spPr>
          <a:xfrm>
            <a:off x="313596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325"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326"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327"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328" name="PlaceHolder 4"/>
          <p:cNvSpPr>
            <a:spLocks noGrp="1"/>
          </p:cNvSpPr>
          <p:nvPr>
            <p:ph type="body"/>
          </p:nvPr>
        </p:nvSpPr>
        <p:spPr>
          <a:xfrm>
            <a:off x="825480" y="356472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29"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330" name="PlaceHolder 2"/>
          <p:cNvSpPr>
            <a:spLocks noGrp="1"/>
          </p:cNvSpPr>
          <p:nvPr>
            <p:ph type="body"/>
          </p:nvPr>
        </p:nvSpPr>
        <p:spPr>
          <a:xfrm>
            <a:off x="825480" y="141300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331" name="PlaceHolder 3"/>
          <p:cNvSpPr>
            <a:spLocks noGrp="1"/>
          </p:cNvSpPr>
          <p:nvPr>
            <p:ph type="body"/>
          </p:nvPr>
        </p:nvSpPr>
        <p:spPr>
          <a:xfrm>
            <a:off x="825480" y="356472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32"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333"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334"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335"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336" name="PlaceHolder 5"/>
          <p:cNvSpPr>
            <a:spLocks noGrp="1"/>
          </p:cNvSpPr>
          <p:nvPr>
            <p:ph type="body"/>
          </p:nvPr>
        </p:nvSpPr>
        <p:spPr>
          <a:xfrm>
            <a:off x="313596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37"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338" name="PlaceHolder 2"/>
          <p:cNvSpPr>
            <a:spLocks noGrp="1"/>
          </p:cNvSpPr>
          <p:nvPr>
            <p:ph type="body"/>
          </p:nvPr>
        </p:nvSpPr>
        <p:spPr>
          <a:xfrm>
            <a:off x="82548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339" name="PlaceHolder 3"/>
          <p:cNvSpPr>
            <a:spLocks noGrp="1"/>
          </p:cNvSpPr>
          <p:nvPr>
            <p:ph type="body"/>
          </p:nvPr>
        </p:nvSpPr>
        <p:spPr>
          <a:xfrm>
            <a:off x="235008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340" name="PlaceHolder 4"/>
          <p:cNvSpPr>
            <a:spLocks noGrp="1"/>
          </p:cNvSpPr>
          <p:nvPr>
            <p:ph type="body"/>
          </p:nvPr>
        </p:nvSpPr>
        <p:spPr>
          <a:xfrm>
            <a:off x="387432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341" name="PlaceHolder 5"/>
          <p:cNvSpPr>
            <a:spLocks noGrp="1"/>
          </p:cNvSpPr>
          <p:nvPr>
            <p:ph type="body"/>
          </p:nvPr>
        </p:nvSpPr>
        <p:spPr>
          <a:xfrm>
            <a:off x="82548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342" name="PlaceHolder 6"/>
          <p:cNvSpPr>
            <a:spLocks noGrp="1"/>
          </p:cNvSpPr>
          <p:nvPr>
            <p:ph type="body"/>
          </p:nvPr>
        </p:nvSpPr>
        <p:spPr>
          <a:xfrm>
            <a:off x="235008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343" name="PlaceHolder 7"/>
          <p:cNvSpPr>
            <a:spLocks noGrp="1"/>
          </p:cNvSpPr>
          <p:nvPr>
            <p:ph type="body"/>
          </p:nvPr>
        </p:nvSpPr>
        <p:spPr>
          <a:xfrm>
            <a:off x="387432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image" Target="../media/image1.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image" Target="../media/image1.pn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8.xml"/><Relationship Id="rId13" Type="http://schemas.openxmlformats.org/officeDocument/2006/relationships/theme" Target="../theme/theme6.xml"/><Relationship Id="rId3" Type="http://schemas.openxmlformats.org/officeDocument/2006/relationships/slideLayout" Target="../slideLayouts/slideLayout63.xml"/><Relationship Id="rId7" Type="http://schemas.openxmlformats.org/officeDocument/2006/relationships/slideLayout" Target="../slideLayouts/slideLayout67.xml"/><Relationship Id="rId12" Type="http://schemas.openxmlformats.org/officeDocument/2006/relationships/slideLayout" Target="../slideLayouts/slideLayout72.xml"/><Relationship Id="rId2" Type="http://schemas.openxmlformats.org/officeDocument/2006/relationships/slideLayout" Target="../slideLayouts/slideLayout62.xml"/><Relationship Id="rId1" Type="http://schemas.openxmlformats.org/officeDocument/2006/relationships/slideLayout" Target="../slideLayouts/slideLayout61.xml"/><Relationship Id="rId6" Type="http://schemas.openxmlformats.org/officeDocument/2006/relationships/slideLayout" Target="../slideLayouts/slideLayout66.xml"/><Relationship Id="rId11" Type="http://schemas.openxmlformats.org/officeDocument/2006/relationships/slideLayout" Target="../slideLayouts/slideLayout71.xml"/><Relationship Id="rId5" Type="http://schemas.openxmlformats.org/officeDocument/2006/relationships/slideLayout" Target="../slideLayouts/slideLayout65.xml"/><Relationship Id="rId10" Type="http://schemas.openxmlformats.org/officeDocument/2006/relationships/slideLayout" Target="../slideLayouts/slideLayout70.xml"/><Relationship Id="rId4" Type="http://schemas.openxmlformats.org/officeDocument/2006/relationships/slideLayout" Target="../slideLayouts/slideLayout64.xml"/><Relationship Id="rId9" Type="http://schemas.openxmlformats.org/officeDocument/2006/relationships/slideLayout" Target="../slideLayouts/slideLayout69.xml"/><Relationship Id="rId14" Type="http://schemas.openxmlformats.org/officeDocument/2006/relationships/image" Target="../media/image1.png"/></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0.xml"/><Relationship Id="rId13" Type="http://schemas.openxmlformats.org/officeDocument/2006/relationships/theme" Target="../theme/theme7.xml"/><Relationship Id="rId3" Type="http://schemas.openxmlformats.org/officeDocument/2006/relationships/slideLayout" Target="../slideLayouts/slideLayout75.xml"/><Relationship Id="rId7" Type="http://schemas.openxmlformats.org/officeDocument/2006/relationships/slideLayout" Target="../slideLayouts/slideLayout79.xml"/><Relationship Id="rId12" Type="http://schemas.openxmlformats.org/officeDocument/2006/relationships/slideLayout" Target="../slideLayouts/slideLayout84.xml"/><Relationship Id="rId2" Type="http://schemas.openxmlformats.org/officeDocument/2006/relationships/slideLayout" Target="../slideLayouts/slideLayout74.xml"/><Relationship Id="rId1" Type="http://schemas.openxmlformats.org/officeDocument/2006/relationships/slideLayout" Target="../slideLayouts/slideLayout73.xml"/><Relationship Id="rId6" Type="http://schemas.openxmlformats.org/officeDocument/2006/relationships/slideLayout" Target="../slideLayouts/slideLayout78.xml"/><Relationship Id="rId11" Type="http://schemas.openxmlformats.org/officeDocument/2006/relationships/slideLayout" Target="../slideLayouts/slideLayout83.xml"/><Relationship Id="rId5" Type="http://schemas.openxmlformats.org/officeDocument/2006/relationships/slideLayout" Target="../slideLayouts/slideLayout77.xml"/><Relationship Id="rId10" Type="http://schemas.openxmlformats.org/officeDocument/2006/relationships/slideLayout" Target="../slideLayouts/slideLayout82.xml"/><Relationship Id="rId4" Type="http://schemas.openxmlformats.org/officeDocument/2006/relationships/slideLayout" Target="../slideLayouts/slideLayout76.xml"/><Relationship Id="rId9" Type="http://schemas.openxmlformats.org/officeDocument/2006/relationships/slideLayout" Target="../slideLayouts/slideLayout81.xml"/><Relationship Id="rId14" Type="http://schemas.openxmlformats.org/officeDocument/2006/relationships/image" Target="../media/image1.png"/></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2.xml"/><Relationship Id="rId13" Type="http://schemas.openxmlformats.org/officeDocument/2006/relationships/theme" Target="../theme/theme8.xml"/><Relationship Id="rId3" Type="http://schemas.openxmlformats.org/officeDocument/2006/relationships/slideLayout" Target="../slideLayouts/slideLayout87.xml"/><Relationship Id="rId7" Type="http://schemas.openxmlformats.org/officeDocument/2006/relationships/slideLayout" Target="../slideLayouts/slideLayout91.xml"/><Relationship Id="rId12" Type="http://schemas.openxmlformats.org/officeDocument/2006/relationships/slideLayout" Target="../slideLayouts/slideLayout96.xml"/><Relationship Id="rId2" Type="http://schemas.openxmlformats.org/officeDocument/2006/relationships/slideLayout" Target="../slideLayouts/slideLayout86.xml"/><Relationship Id="rId16" Type="http://schemas.openxmlformats.org/officeDocument/2006/relationships/image" Target="../media/image3.jpeg"/><Relationship Id="rId1" Type="http://schemas.openxmlformats.org/officeDocument/2006/relationships/slideLayout" Target="../slideLayouts/slideLayout85.xml"/><Relationship Id="rId6" Type="http://schemas.openxmlformats.org/officeDocument/2006/relationships/slideLayout" Target="../slideLayouts/slideLayout90.xml"/><Relationship Id="rId11" Type="http://schemas.openxmlformats.org/officeDocument/2006/relationships/slideLayout" Target="../slideLayouts/slideLayout95.xml"/><Relationship Id="rId5" Type="http://schemas.openxmlformats.org/officeDocument/2006/relationships/slideLayout" Target="../slideLayouts/slideLayout89.xml"/><Relationship Id="rId15" Type="http://schemas.openxmlformats.org/officeDocument/2006/relationships/image" Target="../media/image2.png"/><Relationship Id="rId10" Type="http://schemas.openxmlformats.org/officeDocument/2006/relationships/slideLayout" Target="../slideLayouts/slideLayout94.xml"/><Relationship Id="rId4" Type="http://schemas.openxmlformats.org/officeDocument/2006/relationships/slideLayout" Target="../slideLayouts/slideLayout88.xml"/><Relationship Id="rId9" Type="http://schemas.openxmlformats.org/officeDocument/2006/relationships/slideLayout" Target="../slideLayouts/slideLayout93.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CustomShape 1" hidden="1"/>
          <p:cNvSpPr/>
          <p:nvPr/>
        </p:nvSpPr>
        <p:spPr>
          <a:xfrm>
            <a:off x="9064800" y="0"/>
            <a:ext cx="347400" cy="481680"/>
          </a:xfrm>
          <a:custGeom>
            <a:avLst/>
            <a:gdLst/>
            <a:ahLst/>
            <a:cxnLst/>
            <a:rect l="l" t="t"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lt2"/>
          </a:solidFill>
          <a:ln>
            <a:noFill/>
          </a:ln>
        </p:spPr>
        <p:style>
          <a:lnRef idx="0">
            <a:scrgbClr r="0" g="0" b="0"/>
          </a:lnRef>
          <a:fillRef idx="0">
            <a:scrgbClr r="0" g="0" b="0"/>
          </a:fillRef>
          <a:effectRef idx="0">
            <a:scrgbClr r="0" g="0" b="0"/>
          </a:effectRef>
          <a:fontRef idx="minor"/>
        </p:style>
        <p:txBody>
          <a:bodyPr lIns="0" tIns="0" rIns="0" bIns="36000" anchor="ctr" anchorCtr="1">
            <a:noAutofit/>
          </a:bodyPr>
          <a:lstStyle/>
          <a:p>
            <a:pPr algn="ctr">
              <a:lnSpc>
                <a:spcPct val="100000"/>
              </a:lnSpc>
            </a:pPr>
            <a:fld id="{8DB62C00-8616-4D31-AEC4-D27C3A9609D1}" type="slidenum">
              <a:rPr lang="de-DE" sz="1200" b="0" strike="noStrike" spc="-1">
                <a:solidFill>
                  <a:srgbClr val="58595B"/>
                </a:solidFill>
                <a:latin typeface="Calibri"/>
                <a:ea typeface="Calibri"/>
              </a:rPr>
              <a:t>‹#›</a:t>
            </a:fld>
            <a:endParaRPr lang="de-DE" sz="1200" b="0" strike="noStrike" spc="-1">
              <a:latin typeface="Arial"/>
            </a:endParaRPr>
          </a:p>
        </p:txBody>
      </p:sp>
      <p:sp>
        <p:nvSpPr>
          <p:cNvPr id="6" name="CustomShape 2" hidden="1"/>
          <p:cNvSpPr/>
          <p:nvPr/>
        </p:nvSpPr>
        <p:spPr>
          <a:xfrm>
            <a:off x="825480" y="6387480"/>
            <a:ext cx="2089800" cy="22284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r>
              <a:rPr lang="de-DE" sz="1000" b="0" strike="noStrike" spc="-1">
                <a:solidFill>
                  <a:srgbClr val="58595B"/>
                </a:solidFill>
                <a:latin typeface="Calibri"/>
                <a:ea typeface="Calibri"/>
              </a:rPr>
              <a:t>Societal Impact Workshop 2020</a:t>
            </a:r>
            <a:endParaRPr lang="de-DE" sz="1000" b="0" strike="noStrike" spc="-1">
              <a:latin typeface="Arial"/>
            </a:endParaRPr>
          </a:p>
        </p:txBody>
      </p:sp>
      <p:pic>
        <p:nvPicPr>
          <p:cNvPr id="2" name="Google Shape;14;p23"/>
          <p:cNvPicPr/>
          <p:nvPr/>
        </p:nvPicPr>
        <p:blipFill>
          <a:blip r:embed="rId14"/>
          <a:stretch/>
        </p:blipFill>
        <p:spPr>
          <a:xfrm>
            <a:off x="8008920" y="6413400"/>
            <a:ext cx="1055160" cy="101520"/>
          </a:xfrm>
          <a:prstGeom prst="rect">
            <a:avLst/>
          </a:prstGeom>
          <a:ln>
            <a:noFill/>
          </a:ln>
        </p:spPr>
      </p:pic>
      <p:sp>
        <p:nvSpPr>
          <p:cNvPr id="3" name="PlaceHolder 3"/>
          <p:cNvSpPr>
            <a:spLocks noGrp="1"/>
          </p:cNvSpPr>
          <p:nvPr>
            <p:ph type="title"/>
          </p:nvPr>
        </p:nvSpPr>
        <p:spPr>
          <a:xfrm>
            <a:off x="495000" y="273600"/>
            <a:ext cx="8915040" cy="1144800"/>
          </a:xfrm>
          <a:prstGeom prst="rect">
            <a:avLst/>
          </a:prstGeom>
        </p:spPr>
        <p:txBody>
          <a:bodyPr lIns="0" tIns="0" rIns="0" bIns="0" anchor="ctr">
            <a:noAutofit/>
          </a:bodyPr>
          <a:lstStyle/>
          <a:p>
            <a:r>
              <a:rPr lang="de-DE" sz="1400" b="0" strike="noStrike" spc="-1">
                <a:solidFill>
                  <a:srgbClr val="000000"/>
                </a:solidFill>
                <a:latin typeface="Arial"/>
              </a:rPr>
              <a:t>Click to edit the title text format</a:t>
            </a:r>
          </a:p>
        </p:txBody>
      </p:sp>
      <p:sp>
        <p:nvSpPr>
          <p:cNvPr id="4" name="PlaceHolder 4"/>
          <p:cNvSpPr>
            <a:spLocks noGrp="1"/>
          </p:cNvSpPr>
          <p:nvPr>
            <p:ph type="body"/>
          </p:nvPr>
        </p:nvSpPr>
        <p:spPr>
          <a:xfrm>
            <a:off x="495000" y="1604520"/>
            <a:ext cx="89150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de-DE" sz="1400" b="0" strike="noStrike" spc="-1">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de-DE" sz="1400" b="0" strike="noStrike" spc="-1">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de-DE" sz="1400" b="0" strike="noStrike" spc="-1">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de-DE" sz="1400" b="0" strike="noStrike" spc="-1">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de-DE" sz="2000" b="0" strike="noStrike" spc="-1">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de-DE" sz="2000" b="0" strike="noStrike" spc="-1">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de-DE" sz="20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 name="CustomShape 1"/>
          <p:cNvSpPr/>
          <p:nvPr/>
        </p:nvSpPr>
        <p:spPr>
          <a:xfrm>
            <a:off x="9064800" y="0"/>
            <a:ext cx="347400" cy="481680"/>
          </a:xfrm>
          <a:custGeom>
            <a:avLst/>
            <a:gdLst/>
            <a:ahLst/>
            <a:cxnLst/>
            <a:rect l="l" t="t"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lt2"/>
          </a:solidFill>
          <a:ln>
            <a:noFill/>
          </a:ln>
        </p:spPr>
        <p:style>
          <a:lnRef idx="0">
            <a:scrgbClr r="0" g="0" b="0"/>
          </a:lnRef>
          <a:fillRef idx="0">
            <a:scrgbClr r="0" g="0" b="0"/>
          </a:fillRef>
          <a:effectRef idx="0">
            <a:scrgbClr r="0" g="0" b="0"/>
          </a:effectRef>
          <a:fontRef idx="minor"/>
        </p:style>
        <p:txBody>
          <a:bodyPr lIns="0" tIns="0" rIns="0" bIns="36000" anchor="ctr" anchorCtr="1">
            <a:noAutofit/>
          </a:bodyPr>
          <a:lstStyle/>
          <a:p>
            <a:pPr algn="ctr">
              <a:lnSpc>
                <a:spcPct val="100000"/>
              </a:lnSpc>
            </a:pPr>
            <a:fld id="{9F2D6E4E-D84D-4C9E-B382-43CFDB2C728C}" type="slidenum">
              <a:rPr lang="de-DE" sz="1200" b="0" strike="noStrike" spc="-1">
                <a:solidFill>
                  <a:srgbClr val="58595B"/>
                </a:solidFill>
                <a:latin typeface="Calibri"/>
                <a:ea typeface="Calibri"/>
              </a:rPr>
              <a:t>‹#›</a:t>
            </a:fld>
            <a:endParaRPr lang="de-DE" sz="1200" b="0" strike="noStrike" spc="-1">
              <a:latin typeface="Arial"/>
            </a:endParaRPr>
          </a:p>
        </p:txBody>
      </p:sp>
      <p:sp>
        <p:nvSpPr>
          <p:cNvPr id="42" name="CustomShape 2"/>
          <p:cNvSpPr/>
          <p:nvPr/>
        </p:nvSpPr>
        <p:spPr>
          <a:xfrm>
            <a:off x="825480" y="6387480"/>
            <a:ext cx="2089800" cy="22284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r>
              <a:rPr lang="de-DE" sz="1000" b="0" strike="noStrike" spc="-1">
                <a:solidFill>
                  <a:srgbClr val="58595B"/>
                </a:solidFill>
                <a:latin typeface="Calibri"/>
                <a:ea typeface="Calibri"/>
              </a:rPr>
              <a:t>Societal Impact Workshop 2020</a:t>
            </a:r>
            <a:endParaRPr lang="de-DE" sz="1000" b="0" strike="noStrike" spc="-1">
              <a:latin typeface="Arial"/>
            </a:endParaRPr>
          </a:p>
        </p:txBody>
      </p:sp>
      <p:pic>
        <p:nvPicPr>
          <p:cNvPr id="43" name="Google Shape;14;p23"/>
          <p:cNvPicPr/>
          <p:nvPr/>
        </p:nvPicPr>
        <p:blipFill>
          <a:blip r:embed="rId14"/>
          <a:stretch/>
        </p:blipFill>
        <p:spPr>
          <a:xfrm>
            <a:off x="8008920" y="6413400"/>
            <a:ext cx="1055160" cy="101520"/>
          </a:xfrm>
          <a:prstGeom prst="rect">
            <a:avLst/>
          </a:prstGeom>
          <a:ln>
            <a:noFill/>
          </a:ln>
        </p:spPr>
      </p:pic>
      <p:sp>
        <p:nvSpPr>
          <p:cNvPr id="44" name="PlaceHolder 3"/>
          <p:cNvSpPr>
            <a:spLocks noGrp="1"/>
          </p:cNvSpPr>
          <p:nvPr>
            <p:ph type="title"/>
          </p:nvPr>
        </p:nvSpPr>
        <p:spPr>
          <a:xfrm>
            <a:off x="825480" y="538200"/>
            <a:ext cx="8238600" cy="370080"/>
          </a:xfrm>
          <a:prstGeom prst="rect">
            <a:avLst/>
          </a:prstGeom>
        </p:spPr>
        <p:txBody>
          <a:bodyPr lIns="0" tIns="0" rIns="0" bIns="0">
            <a:noAutofit/>
          </a:bodyPr>
          <a:lstStyle/>
          <a:p>
            <a:pPr algn="ctr"/>
            <a:r>
              <a:rPr lang="de-DE" sz="2600" b="0" strike="noStrike" spc="-1">
                <a:solidFill>
                  <a:srgbClr val="000000"/>
                </a:solidFill>
                <a:latin typeface="Arial"/>
              </a:rPr>
              <a:t>Click to edit the title text format</a:t>
            </a:r>
          </a:p>
        </p:txBody>
      </p:sp>
      <p:sp>
        <p:nvSpPr>
          <p:cNvPr id="45" name="PlaceHolder 4"/>
          <p:cNvSpPr>
            <a:spLocks noGrp="1"/>
          </p:cNvSpPr>
          <p:nvPr>
            <p:ph type="body"/>
          </p:nvPr>
        </p:nvSpPr>
        <p:spPr>
          <a:xfrm>
            <a:off x="495000" y="1604520"/>
            <a:ext cx="89150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de-DE" sz="1400" b="0" strike="noStrike" spc="-1">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de-DE" sz="1400" b="0" strike="noStrike" spc="-1">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de-DE" sz="1400" b="0" strike="noStrike" spc="-1">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de-DE" sz="1400" b="0" strike="noStrike" spc="-1">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de-DE" sz="2000" b="0" strike="noStrike" spc="-1">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de-DE" sz="2000" b="0" strike="noStrike" spc="-1">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de-DE" sz="20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 name="CustomShape 1"/>
          <p:cNvSpPr/>
          <p:nvPr/>
        </p:nvSpPr>
        <p:spPr>
          <a:xfrm>
            <a:off x="9064800" y="0"/>
            <a:ext cx="347400" cy="481680"/>
          </a:xfrm>
          <a:custGeom>
            <a:avLst/>
            <a:gdLst/>
            <a:ahLst/>
            <a:cxnLst/>
            <a:rect l="l" t="t"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lt2"/>
          </a:solidFill>
          <a:ln>
            <a:noFill/>
          </a:ln>
        </p:spPr>
        <p:style>
          <a:lnRef idx="0">
            <a:scrgbClr r="0" g="0" b="0"/>
          </a:lnRef>
          <a:fillRef idx="0">
            <a:scrgbClr r="0" g="0" b="0"/>
          </a:fillRef>
          <a:effectRef idx="0">
            <a:scrgbClr r="0" g="0" b="0"/>
          </a:effectRef>
          <a:fontRef idx="minor"/>
        </p:style>
        <p:txBody>
          <a:bodyPr lIns="0" tIns="0" rIns="0" bIns="36000" anchor="ctr" anchorCtr="1">
            <a:noAutofit/>
          </a:bodyPr>
          <a:lstStyle/>
          <a:p>
            <a:pPr algn="ctr">
              <a:lnSpc>
                <a:spcPct val="100000"/>
              </a:lnSpc>
            </a:pPr>
            <a:fld id="{C13FDA55-1122-4C15-AAF2-F10177E8D41A}" type="slidenum">
              <a:rPr lang="de-DE" sz="1200" b="0" strike="noStrike" spc="-1">
                <a:solidFill>
                  <a:srgbClr val="58595B"/>
                </a:solidFill>
                <a:latin typeface="Calibri"/>
                <a:ea typeface="Calibri"/>
              </a:rPr>
              <a:t>‹#›</a:t>
            </a:fld>
            <a:endParaRPr lang="de-DE" sz="1200" b="0" strike="noStrike" spc="-1">
              <a:latin typeface="Arial"/>
            </a:endParaRPr>
          </a:p>
        </p:txBody>
      </p:sp>
      <p:sp>
        <p:nvSpPr>
          <p:cNvPr id="83" name="CustomShape 2"/>
          <p:cNvSpPr/>
          <p:nvPr/>
        </p:nvSpPr>
        <p:spPr>
          <a:xfrm>
            <a:off x="825480" y="6387480"/>
            <a:ext cx="2089800" cy="22284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r>
              <a:rPr lang="de-DE" sz="1000" b="0" strike="noStrike" spc="-1">
                <a:solidFill>
                  <a:srgbClr val="58595B"/>
                </a:solidFill>
                <a:latin typeface="Calibri"/>
                <a:ea typeface="Calibri"/>
              </a:rPr>
              <a:t>Societal Impact Workshop 2020</a:t>
            </a:r>
            <a:endParaRPr lang="de-DE" sz="1000" b="0" strike="noStrike" spc="-1">
              <a:latin typeface="Arial"/>
            </a:endParaRPr>
          </a:p>
        </p:txBody>
      </p:sp>
      <p:pic>
        <p:nvPicPr>
          <p:cNvPr id="84" name="Google Shape;14;p23"/>
          <p:cNvPicPr/>
          <p:nvPr/>
        </p:nvPicPr>
        <p:blipFill>
          <a:blip r:embed="rId14"/>
          <a:stretch/>
        </p:blipFill>
        <p:spPr>
          <a:xfrm>
            <a:off x="8008920" y="6413400"/>
            <a:ext cx="1055160" cy="101520"/>
          </a:xfrm>
          <a:prstGeom prst="rect">
            <a:avLst/>
          </a:prstGeom>
          <a:ln>
            <a:noFill/>
          </a:ln>
        </p:spPr>
      </p:pic>
      <p:sp>
        <p:nvSpPr>
          <p:cNvPr id="85" name="CustomShape 3"/>
          <p:cNvSpPr/>
          <p:nvPr/>
        </p:nvSpPr>
        <p:spPr>
          <a:xfrm>
            <a:off x="533520" y="0"/>
            <a:ext cx="9371160" cy="5957640"/>
          </a:xfrm>
          <a:custGeom>
            <a:avLst/>
            <a:gdLst/>
            <a:ahLst/>
            <a:cxnLst/>
            <a:rect l="l" t="t" r="r" b="b"/>
            <a:pathLst>
              <a:path w="9371400" h="5958126">
                <a:moveTo>
                  <a:pt x="0" y="0"/>
                </a:moveTo>
                <a:lnTo>
                  <a:pt x="9371400" y="0"/>
                </a:lnTo>
                <a:lnTo>
                  <a:pt x="9371400" y="3503614"/>
                </a:lnTo>
                <a:lnTo>
                  <a:pt x="773906" y="5936455"/>
                </a:lnTo>
                <a:cubicBezTo>
                  <a:pt x="728663" y="5941482"/>
                  <a:pt x="626930" y="5968337"/>
                  <a:pt x="535782" y="5953918"/>
                </a:cubicBezTo>
                <a:cubicBezTo>
                  <a:pt x="444634" y="5939499"/>
                  <a:pt x="337741" y="5917010"/>
                  <a:pt x="198438" y="5792788"/>
                </a:cubicBezTo>
                <a:cubicBezTo>
                  <a:pt x="59135" y="5668566"/>
                  <a:pt x="3016" y="5434703"/>
                  <a:pt x="0" y="5322889"/>
                </a:cubicBezTo>
                <a:lnTo>
                  <a:pt x="0" y="0"/>
                </a:lnTo>
                <a:close/>
              </a:path>
            </a:pathLst>
          </a:custGeom>
          <a:solidFill>
            <a:schemeClr val="accent4"/>
          </a:solidFill>
          <a:ln>
            <a:noFill/>
          </a:ln>
        </p:spPr>
        <p:style>
          <a:lnRef idx="0">
            <a:scrgbClr r="0" g="0" b="0"/>
          </a:lnRef>
          <a:fillRef idx="0">
            <a:scrgbClr r="0" g="0" b="0"/>
          </a:fillRef>
          <a:effectRef idx="0">
            <a:scrgbClr r="0" g="0" b="0"/>
          </a:effectRef>
          <a:fontRef idx="minor"/>
        </p:style>
      </p:sp>
      <p:sp>
        <p:nvSpPr>
          <p:cNvPr id="86" name="PlaceHolder 4"/>
          <p:cNvSpPr>
            <a:spLocks noGrp="1"/>
          </p:cNvSpPr>
          <p:nvPr>
            <p:ph type="body"/>
          </p:nvPr>
        </p:nvSpPr>
        <p:spPr>
          <a:xfrm>
            <a:off x="825480" y="4570560"/>
            <a:ext cx="2260080" cy="818640"/>
          </a:xfrm>
          <a:prstGeom prst="rect">
            <a:avLst/>
          </a:prstGeom>
        </p:spPr>
        <p:txBody>
          <a:bodyPr lIns="0" tIns="0" rIns="0" bIns="0" anchor="b">
            <a:noAutofit/>
          </a:bodyPr>
          <a:lstStyle/>
          <a:p>
            <a:pPr marL="432000" indent="-324000" algn="ctr">
              <a:spcBef>
                <a:spcPts val="1417"/>
              </a:spcBef>
              <a:buClr>
                <a:srgbClr val="000000"/>
              </a:buClr>
              <a:buSzPct val="45000"/>
              <a:buFont typeface="Wingdings" charset="2"/>
              <a:buChar char=""/>
            </a:pPr>
            <a:r>
              <a:rPr lang="de-DE" sz="10800" b="0" strike="noStrike" spc="-1">
                <a:solidFill>
                  <a:srgbClr val="000000"/>
                </a:solidFill>
                <a:latin typeface="Arial"/>
              </a:rPr>
              <a:t>Click to edit the outline text format</a:t>
            </a:r>
          </a:p>
          <a:p>
            <a:pPr marL="864000" lvl="1" indent="-324000" algn="ctr">
              <a:spcBef>
                <a:spcPts val="1134"/>
              </a:spcBef>
              <a:buClr>
                <a:srgbClr val="000000"/>
              </a:buClr>
              <a:buSzPct val="75000"/>
              <a:buFont typeface="Symbol" charset="2"/>
              <a:buChar char=""/>
            </a:pPr>
            <a:r>
              <a:rPr lang="de-DE" sz="10800" b="0" strike="noStrike" spc="-1">
                <a:solidFill>
                  <a:srgbClr val="000000"/>
                </a:solidFill>
                <a:latin typeface="Arial"/>
              </a:rPr>
              <a:t>Second Outline Level</a:t>
            </a:r>
          </a:p>
          <a:p>
            <a:pPr marL="1296000" lvl="2" indent="-288000" algn="ctr">
              <a:spcBef>
                <a:spcPts val="850"/>
              </a:spcBef>
              <a:buClr>
                <a:srgbClr val="000000"/>
              </a:buClr>
              <a:buSzPct val="45000"/>
              <a:buFont typeface="Wingdings" charset="2"/>
              <a:buChar char=""/>
            </a:pPr>
            <a:r>
              <a:rPr lang="de-DE" sz="10800" b="0" strike="noStrike" spc="-1">
                <a:solidFill>
                  <a:srgbClr val="000000"/>
                </a:solidFill>
                <a:latin typeface="Arial"/>
              </a:rPr>
              <a:t>Third Outline Level</a:t>
            </a:r>
          </a:p>
          <a:p>
            <a:pPr marL="1728000" lvl="3" indent="-216000" algn="ctr">
              <a:spcBef>
                <a:spcPts val="567"/>
              </a:spcBef>
              <a:buClr>
                <a:srgbClr val="000000"/>
              </a:buClr>
              <a:buSzPct val="75000"/>
              <a:buFont typeface="Symbol" charset="2"/>
              <a:buChar char=""/>
            </a:pPr>
            <a:r>
              <a:rPr lang="de-DE" sz="10800" b="0" strike="noStrike" spc="-1">
                <a:solidFill>
                  <a:srgbClr val="000000"/>
                </a:solidFill>
                <a:latin typeface="Arial"/>
              </a:rPr>
              <a:t>Fourth Outline Level</a:t>
            </a:r>
          </a:p>
          <a:p>
            <a:pPr marL="2160000" lvl="4" indent="-216000" algn="ctr">
              <a:spcBef>
                <a:spcPts val="283"/>
              </a:spcBef>
              <a:buClr>
                <a:srgbClr val="000000"/>
              </a:buClr>
              <a:buSzPct val="45000"/>
              <a:buFont typeface="Wingdings" charset="2"/>
              <a:buChar char=""/>
            </a:pPr>
            <a:r>
              <a:rPr lang="de-DE" sz="10800" b="0" strike="noStrike" spc="-1">
                <a:solidFill>
                  <a:srgbClr val="000000"/>
                </a:solidFill>
                <a:latin typeface="Arial"/>
              </a:rPr>
              <a:t>Fifth Outline Level</a:t>
            </a:r>
          </a:p>
          <a:p>
            <a:pPr marL="2592000" lvl="5" indent="-216000" algn="ctr">
              <a:spcBef>
                <a:spcPts val="283"/>
              </a:spcBef>
              <a:buClr>
                <a:srgbClr val="000000"/>
              </a:buClr>
              <a:buSzPct val="45000"/>
              <a:buFont typeface="Wingdings" charset="2"/>
              <a:buChar char=""/>
            </a:pPr>
            <a:r>
              <a:rPr lang="de-DE" sz="10800" b="0" strike="noStrike" spc="-1">
                <a:solidFill>
                  <a:srgbClr val="000000"/>
                </a:solidFill>
                <a:latin typeface="Arial"/>
              </a:rPr>
              <a:t>Sixth Outline Level</a:t>
            </a:r>
          </a:p>
          <a:p>
            <a:pPr marL="3024000" lvl="6" indent="-216000" algn="ctr">
              <a:spcBef>
                <a:spcPts val="283"/>
              </a:spcBef>
              <a:buClr>
                <a:srgbClr val="000000"/>
              </a:buClr>
              <a:buSzPct val="45000"/>
              <a:buFont typeface="Wingdings" charset="2"/>
              <a:buChar char=""/>
            </a:pPr>
            <a:r>
              <a:rPr lang="de-DE" sz="10800" b="0" strike="noStrike" spc="-1">
                <a:solidFill>
                  <a:srgbClr val="000000"/>
                </a:solidFill>
                <a:latin typeface="Arial"/>
              </a:rPr>
              <a:t>Seventh Outline Level</a:t>
            </a:r>
          </a:p>
        </p:txBody>
      </p:sp>
      <p:sp>
        <p:nvSpPr>
          <p:cNvPr id="87" name="CustomShape 5"/>
          <p:cNvSpPr/>
          <p:nvPr/>
        </p:nvSpPr>
        <p:spPr>
          <a:xfrm>
            <a:off x="9064800" y="0"/>
            <a:ext cx="347400" cy="481680"/>
          </a:xfrm>
          <a:custGeom>
            <a:avLst/>
            <a:gdLst/>
            <a:ahLst/>
            <a:cxnLst/>
            <a:rect l="l" t="t"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lt1"/>
          </a:solidFill>
          <a:ln>
            <a:noFill/>
          </a:ln>
        </p:spPr>
        <p:style>
          <a:lnRef idx="0">
            <a:scrgbClr r="0" g="0" b="0"/>
          </a:lnRef>
          <a:fillRef idx="0">
            <a:scrgbClr r="0" g="0" b="0"/>
          </a:fillRef>
          <a:effectRef idx="0">
            <a:scrgbClr r="0" g="0" b="0"/>
          </a:effectRef>
          <a:fontRef idx="minor"/>
        </p:style>
        <p:txBody>
          <a:bodyPr lIns="0" tIns="0" rIns="0" bIns="36000" anchor="ctr" anchorCtr="1">
            <a:noAutofit/>
          </a:bodyPr>
          <a:lstStyle/>
          <a:p>
            <a:pPr algn="ctr">
              <a:lnSpc>
                <a:spcPct val="100000"/>
              </a:lnSpc>
            </a:pPr>
            <a:fld id="{E025547A-6E33-4C7C-8D54-F2AA31CF0FA6}" type="slidenum">
              <a:rPr lang="de-DE" sz="1200" b="0" strike="noStrike" spc="-1">
                <a:solidFill>
                  <a:srgbClr val="58595B"/>
                </a:solidFill>
                <a:latin typeface="Calibri"/>
                <a:ea typeface="Calibri"/>
              </a:rPr>
              <a:t>‹#›</a:t>
            </a:fld>
            <a:endParaRPr lang="de-DE" sz="1200" b="0" strike="noStrike" spc="-1">
              <a:latin typeface="Arial"/>
            </a:endParaRPr>
          </a:p>
        </p:txBody>
      </p:sp>
      <p:sp>
        <p:nvSpPr>
          <p:cNvPr id="88" name="PlaceHolder 6"/>
          <p:cNvSpPr>
            <a:spLocks noGrp="1"/>
          </p:cNvSpPr>
          <p:nvPr>
            <p:ph type="title"/>
          </p:nvPr>
        </p:nvSpPr>
        <p:spPr>
          <a:xfrm>
            <a:off x="825480" y="538200"/>
            <a:ext cx="8238600" cy="370080"/>
          </a:xfrm>
          <a:prstGeom prst="rect">
            <a:avLst/>
          </a:prstGeom>
        </p:spPr>
        <p:txBody>
          <a:bodyPr lIns="0" tIns="0" rIns="0" bIns="0">
            <a:noAutofit/>
          </a:bodyPr>
          <a:lstStyle/>
          <a:p>
            <a:pPr algn="ctr"/>
            <a:r>
              <a:rPr lang="de-DE" sz="2600" b="0" strike="noStrike" spc="-1">
                <a:solidFill>
                  <a:srgbClr val="000000"/>
                </a:solidFill>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5" name="CustomShape 1"/>
          <p:cNvSpPr/>
          <p:nvPr/>
        </p:nvSpPr>
        <p:spPr>
          <a:xfrm>
            <a:off x="9064800" y="0"/>
            <a:ext cx="347400" cy="481680"/>
          </a:xfrm>
          <a:custGeom>
            <a:avLst/>
            <a:gdLst/>
            <a:ahLst/>
            <a:cxnLst/>
            <a:rect l="l" t="t"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lt2"/>
          </a:solidFill>
          <a:ln>
            <a:noFill/>
          </a:ln>
        </p:spPr>
        <p:style>
          <a:lnRef idx="0">
            <a:scrgbClr r="0" g="0" b="0"/>
          </a:lnRef>
          <a:fillRef idx="0">
            <a:scrgbClr r="0" g="0" b="0"/>
          </a:fillRef>
          <a:effectRef idx="0">
            <a:scrgbClr r="0" g="0" b="0"/>
          </a:effectRef>
          <a:fontRef idx="minor"/>
        </p:style>
        <p:txBody>
          <a:bodyPr lIns="0" tIns="0" rIns="0" bIns="36000" anchor="ctr" anchorCtr="1">
            <a:noAutofit/>
          </a:bodyPr>
          <a:lstStyle/>
          <a:p>
            <a:pPr algn="ctr">
              <a:lnSpc>
                <a:spcPct val="100000"/>
              </a:lnSpc>
            </a:pPr>
            <a:fld id="{E617DB92-2090-48D9-8649-4167B68B3348}" type="slidenum">
              <a:rPr lang="de-DE" sz="1200" b="0" strike="noStrike" spc="-1">
                <a:solidFill>
                  <a:srgbClr val="58595B"/>
                </a:solidFill>
                <a:latin typeface="Calibri"/>
                <a:ea typeface="Calibri"/>
              </a:rPr>
              <a:t>‹#›</a:t>
            </a:fld>
            <a:endParaRPr lang="de-DE" sz="1200" b="0" strike="noStrike" spc="-1">
              <a:latin typeface="Arial"/>
            </a:endParaRPr>
          </a:p>
        </p:txBody>
      </p:sp>
      <p:sp>
        <p:nvSpPr>
          <p:cNvPr id="126" name="CustomShape 2"/>
          <p:cNvSpPr/>
          <p:nvPr/>
        </p:nvSpPr>
        <p:spPr>
          <a:xfrm>
            <a:off x="825480" y="6387480"/>
            <a:ext cx="2089800" cy="22284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r>
              <a:rPr lang="de-DE" sz="1000" b="0" strike="noStrike" spc="-1">
                <a:solidFill>
                  <a:srgbClr val="58595B"/>
                </a:solidFill>
                <a:latin typeface="Calibri"/>
                <a:ea typeface="Calibri"/>
              </a:rPr>
              <a:t>Societal Impact Workshop 2020</a:t>
            </a:r>
            <a:endParaRPr lang="de-DE" sz="1000" b="0" strike="noStrike" spc="-1">
              <a:latin typeface="Arial"/>
            </a:endParaRPr>
          </a:p>
        </p:txBody>
      </p:sp>
      <p:pic>
        <p:nvPicPr>
          <p:cNvPr id="127" name="Google Shape;14;p23"/>
          <p:cNvPicPr/>
          <p:nvPr/>
        </p:nvPicPr>
        <p:blipFill>
          <a:blip r:embed="rId14"/>
          <a:stretch/>
        </p:blipFill>
        <p:spPr>
          <a:xfrm>
            <a:off x="8008920" y="6413400"/>
            <a:ext cx="1055160" cy="101520"/>
          </a:xfrm>
          <a:prstGeom prst="rect">
            <a:avLst/>
          </a:prstGeom>
          <a:ln>
            <a:noFill/>
          </a:ln>
        </p:spPr>
      </p:pic>
      <p:sp>
        <p:nvSpPr>
          <p:cNvPr id="128" name="CustomShape 3"/>
          <p:cNvSpPr/>
          <p:nvPr/>
        </p:nvSpPr>
        <p:spPr>
          <a:xfrm>
            <a:off x="533520" y="0"/>
            <a:ext cx="9371160" cy="5957640"/>
          </a:xfrm>
          <a:custGeom>
            <a:avLst/>
            <a:gdLst/>
            <a:ahLst/>
            <a:cxnLst/>
            <a:rect l="l" t="t" r="r" b="b"/>
            <a:pathLst>
              <a:path w="9371400" h="5958126">
                <a:moveTo>
                  <a:pt x="0" y="0"/>
                </a:moveTo>
                <a:lnTo>
                  <a:pt x="9371400" y="0"/>
                </a:lnTo>
                <a:lnTo>
                  <a:pt x="9371400" y="3503614"/>
                </a:lnTo>
                <a:lnTo>
                  <a:pt x="773906" y="5936455"/>
                </a:lnTo>
                <a:cubicBezTo>
                  <a:pt x="728663" y="5941482"/>
                  <a:pt x="626930" y="5968337"/>
                  <a:pt x="535782" y="5953918"/>
                </a:cubicBezTo>
                <a:cubicBezTo>
                  <a:pt x="444634" y="5939499"/>
                  <a:pt x="337741" y="5917010"/>
                  <a:pt x="198438" y="5792788"/>
                </a:cubicBezTo>
                <a:cubicBezTo>
                  <a:pt x="59135" y="5668566"/>
                  <a:pt x="3016" y="5434703"/>
                  <a:pt x="0" y="5322889"/>
                </a:cubicBezTo>
                <a:lnTo>
                  <a:pt x="0" y="0"/>
                </a:lnTo>
                <a:close/>
              </a:path>
            </a:pathLst>
          </a:custGeom>
          <a:solidFill>
            <a:schemeClr val="lt2"/>
          </a:solidFill>
          <a:ln>
            <a:noFill/>
          </a:ln>
        </p:spPr>
        <p:style>
          <a:lnRef idx="0">
            <a:scrgbClr r="0" g="0" b="0"/>
          </a:lnRef>
          <a:fillRef idx="0">
            <a:scrgbClr r="0" g="0" b="0"/>
          </a:fillRef>
          <a:effectRef idx="0">
            <a:scrgbClr r="0" g="0" b="0"/>
          </a:effectRef>
          <a:fontRef idx="minor"/>
        </p:style>
      </p:sp>
      <p:sp>
        <p:nvSpPr>
          <p:cNvPr id="129" name="CustomShape 4"/>
          <p:cNvSpPr/>
          <p:nvPr/>
        </p:nvSpPr>
        <p:spPr>
          <a:xfrm>
            <a:off x="9064800" y="0"/>
            <a:ext cx="347400" cy="481680"/>
          </a:xfrm>
          <a:custGeom>
            <a:avLst/>
            <a:gdLst/>
            <a:ahLst/>
            <a:cxnLst/>
            <a:rect l="l" t="t"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lt1"/>
          </a:solidFill>
          <a:ln>
            <a:noFill/>
          </a:ln>
        </p:spPr>
        <p:style>
          <a:lnRef idx="0">
            <a:scrgbClr r="0" g="0" b="0"/>
          </a:lnRef>
          <a:fillRef idx="0">
            <a:scrgbClr r="0" g="0" b="0"/>
          </a:fillRef>
          <a:effectRef idx="0">
            <a:scrgbClr r="0" g="0" b="0"/>
          </a:effectRef>
          <a:fontRef idx="minor"/>
        </p:style>
        <p:txBody>
          <a:bodyPr lIns="0" tIns="0" rIns="0" bIns="36000" anchor="ctr" anchorCtr="1">
            <a:noAutofit/>
          </a:bodyPr>
          <a:lstStyle/>
          <a:p>
            <a:pPr algn="ctr">
              <a:lnSpc>
                <a:spcPct val="100000"/>
              </a:lnSpc>
            </a:pPr>
            <a:fld id="{08127B0B-FE35-4BA1-AC0C-B82AB269F1EC}" type="slidenum">
              <a:rPr lang="de-DE" sz="1200" b="0" strike="noStrike" spc="-1">
                <a:solidFill>
                  <a:srgbClr val="58595B"/>
                </a:solidFill>
                <a:latin typeface="Calibri"/>
                <a:ea typeface="Calibri"/>
              </a:rPr>
              <a:t>‹#›</a:t>
            </a:fld>
            <a:endParaRPr lang="de-DE" sz="1200" b="0" strike="noStrike" spc="-1">
              <a:latin typeface="Arial"/>
            </a:endParaRPr>
          </a:p>
        </p:txBody>
      </p:sp>
      <p:sp>
        <p:nvSpPr>
          <p:cNvPr id="130" name="PlaceHolder 5"/>
          <p:cNvSpPr>
            <a:spLocks noGrp="1"/>
          </p:cNvSpPr>
          <p:nvPr>
            <p:ph type="body"/>
          </p:nvPr>
        </p:nvSpPr>
        <p:spPr>
          <a:xfrm>
            <a:off x="825480" y="1436760"/>
            <a:ext cx="8238600" cy="3977640"/>
          </a:xfrm>
          <a:prstGeom prst="rect">
            <a:avLst/>
          </a:prstGeom>
        </p:spPr>
        <p:txBody>
          <a:bodyPr lIns="0" tIns="0" rIns="0" bIns="0">
            <a:spAutoFit/>
          </a:bodyPr>
          <a:lstStyle/>
          <a:p>
            <a:pPr marL="432000" indent="-324000" algn="ctr">
              <a:spcBef>
                <a:spcPts val="1417"/>
              </a:spcBef>
              <a:buClr>
                <a:srgbClr val="000000"/>
              </a:buClr>
              <a:buSzPct val="45000"/>
              <a:buFont typeface="Wingdings" charset="2"/>
              <a:buChar char=""/>
            </a:pPr>
            <a:r>
              <a:rPr lang="de-DE" sz="1800" b="0" strike="noStrike" spc="-1">
                <a:solidFill>
                  <a:srgbClr val="000000"/>
                </a:solidFill>
                <a:latin typeface="Arial"/>
              </a:rPr>
              <a:t>Click to edit the outline text format</a:t>
            </a:r>
          </a:p>
          <a:p>
            <a:pPr marL="864000" lvl="1" indent="-324000" algn="ctr">
              <a:spcBef>
                <a:spcPts val="1134"/>
              </a:spcBef>
              <a:buClr>
                <a:srgbClr val="000000"/>
              </a:buClr>
              <a:buSzPct val="75000"/>
              <a:buFont typeface="Symbol" charset="2"/>
              <a:buChar char=""/>
            </a:pPr>
            <a:r>
              <a:rPr lang="de-DE" sz="1800" b="0" strike="noStrike" spc="-1">
                <a:solidFill>
                  <a:srgbClr val="000000"/>
                </a:solidFill>
                <a:latin typeface="Arial"/>
              </a:rPr>
              <a:t>Second Outline Level</a:t>
            </a:r>
          </a:p>
          <a:p>
            <a:pPr marL="1296000" lvl="2" indent="-288000" algn="ctr">
              <a:spcBef>
                <a:spcPts val="850"/>
              </a:spcBef>
              <a:buClr>
                <a:srgbClr val="000000"/>
              </a:buClr>
              <a:buSzPct val="45000"/>
              <a:buFont typeface="Wingdings" charset="2"/>
              <a:buChar char=""/>
            </a:pPr>
            <a:r>
              <a:rPr lang="de-DE" sz="1800" b="0" strike="noStrike" spc="-1">
                <a:solidFill>
                  <a:srgbClr val="000000"/>
                </a:solidFill>
                <a:latin typeface="Arial"/>
              </a:rPr>
              <a:t>Third Outline Level</a:t>
            </a:r>
          </a:p>
          <a:p>
            <a:pPr marL="1728000" lvl="3" indent="-216000" algn="ctr">
              <a:spcBef>
                <a:spcPts val="567"/>
              </a:spcBef>
              <a:buClr>
                <a:srgbClr val="000000"/>
              </a:buClr>
              <a:buSzPct val="75000"/>
              <a:buFont typeface="Symbol" charset="2"/>
              <a:buChar char=""/>
            </a:pPr>
            <a:r>
              <a:rPr lang="de-DE" sz="1800" b="0" strike="noStrike" spc="-1">
                <a:solidFill>
                  <a:srgbClr val="000000"/>
                </a:solidFill>
                <a:latin typeface="Arial"/>
              </a:rPr>
              <a:t>Fourth Outline Level</a:t>
            </a:r>
          </a:p>
          <a:p>
            <a:pPr marL="2160000" lvl="4" indent="-216000" algn="ctr">
              <a:spcBef>
                <a:spcPts val="283"/>
              </a:spcBef>
              <a:buClr>
                <a:srgbClr val="000000"/>
              </a:buClr>
              <a:buSzPct val="45000"/>
              <a:buFont typeface="Wingdings" charset="2"/>
              <a:buChar char=""/>
            </a:pPr>
            <a:r>
              <a:rPr lang="de-DE" sz="1800" b="0" strike="noStrike" spc="-1">
                <a:solidFill>
                  <a:srgbClr val="000000"/>
                </a:solidFill>
                <a:latin typeface="Arial"/>
              </a:rPr>
              <a:t>Fifth Outline Level</a:t>
            </a:r>
          </a:p>
          <a:p>
            <a:pPr marL="2592000" lvl="5" indent="-216000" algn="ctr">
              <a:spcBef>
                <a:spcPts val="283"/>
              </a:spcBef>
              <a:buClr>
                <a:srgbClr val="000000"/>
              </a:buClr>
              <a:buSzPct val="45000"/>
              <a:buFont typeface="Wingdings" charset="2"/>
              <a:buChar char=""/>
            </a:pPr>
            <a:r>
              <a:rPr lang="de-DE" sz="1800" b="0" strike="noStrike" spc="-1">
                <a:solidFill>
                  <a:srgbClr val="000000"/>
                </a:solidFill>
                <a:latin typeface="Arial"/>
              </a:rPr>
              <a:t>Sixth Outline Level</a:t>
            </a:r>
          </a:p>
          <a:p>
            <a:pPr marL="3024000" lvl="6" indent="-216000" algn="ctr">
              <a:spcBef>
                <a:spcPts val="283"/>
              </a:spcBef>
              <a:buClr>
                <a:srgbClr val="000000"/>
              </a:buClr>
              <a:buSzPct val="45000"/>
              <a:buFont typeface="Wingdings" charset="2"/>
              <a:buChar char=""/>
            </a:pPr>
            <a:r>
              <a:rPr lang="de-DE" sz="1800" b="0" strike="noStrike" spc="-1">
                <a:solidFill>
                  <a:srgbClr val="000000"/>
                </a:solidFill>
                <a:latin typeface="Arial"/>
              </a:rPr>
              <a:t>Seventh Outline Level</a:t>
            </a:r>
          </a:p>
        </p:txBody>
      </p:sp>
      <p:sp>
        <p:nvSpPr>
          <p:cNvPr id="131" name="PlaceHolder 6"/>
          <p:cNvSpPr>
            <a:spLocks noGrp="1"/>
          </p:cNvSpPr>
          <p:nvPr>
            <p:ph type="title"/>
          </p:nvPr>
        </p:nvSpPr>
        <p:spPr>
          <a:xfrm>
            <a:off x="825480" y="538200"/>
            <a:ext cx="8238600" cy="370080"/>
          </a:xfrm>
          <a:prstGeom prst="rect">
            <a:avLst/>
          </a:prstGeom>
        </p:spPr>
        <p:txBody>
          <a:bodyPr lIns="0" tIns="0" rIns="0" bIns="0">
            <a:noAutofit/>
          </a:bodyPr>
          <a:lstStyle/>
          <a:p>
            <a:pPr algn="ctr"/>
            <a:r>
              <a:rPr lang="de-DE" sz="2600" b="0" strike="noStrike" spc="-1">
                <a:solidFill>
                  <a:srgbClr val="000000"/>
                </a:solidFill>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8" name="CustomShape 1"/>
          <p:cNvSpPr/>
          <p:nvPr/>
        </p:nvSpPr>
        <p:spPr>
          <a:xfrm>
            <a:off x="9064800" y="0"/>
            <a:ext cx="347400" cy="481680"/>
          </a:xfrm>
          <a:custGeom>
            <a:avLst/>
            <a:gdLst/>
            <a:ahLst/>
            <a:cxnLst/>
            <a:rect l="l" t="t"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lt2"/>
          </a:solidFill>
          <a:ln>
            <a:noFill/>
          </a:ln>
        </p:spPr>
        <p:style>
          <a:lnRef idx="0">
            <a:scrgbClr r="0" g="0" b="0"/>
          </a:lnRef>
          <a:fillRef idx="0">
            <a:scrgbClr r="0" g="0" b="0"/>
          </a:fillRef>
          <a:effectRef idx="0">
            <a:scrgbClr r="0" g="0" b="0"/>
          </a:effectRef>
          <a:fontRef idx="minor"/>
        </p:style>
        <p:txBody>
          <a:bodyPr lIns="0" tIns="0" rIns="0" bIns="36000" anchor="ctr" anchorCtr="1">
            <a:noAutofit/>
          </a:bodyPr>
          <a:lstStyle/>
          <a:p>
            <a:pPr algn="ctr">
              <a:lnSpc>
                <a:spcPct val="100000"/>
              </a:lnSpc>
            </a:pPr>
            <a:fld id="{F9B4BAB3-1BD4-4686-ACE3-D44833864D73}" type="slidenum">
              <a:rPr lang="de-DE" sz="1200" b="0" strike="noStrike" spc="-1">
                <a:solidFill>
                  <a:srgbClr val="58595B"/>
                </a:solidFill>
                <a:latin typeface="Calibri"/>
                <a:ea typeface="Calibri"/>
              </a:rPr>
              <a:t>‹#›</a:t>
            </a:fld>
            <a:endParaRPr lang="de-DE" sz="1200" b="0" strike="noStrike" spc="-1">
              <a:latin typeface="Arial"/>
            </a:endParaRPr>
          </a:p>
        </p:txBody>
      </p:sp>
      <p:sp>
        <p:nvSpPr>
          <p:cNvPr id="169" name="CustomShape 2"/>
          <p:cNvSpPr/>
          <p:nvPr/>
        </p:nvSpPr>
        <p:spPr>
          <a:xfrm>
            <a:off x="825480" y="6387480"/>
            <a:ext cx="2089800" cy="22284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r>
              <a:rPr lang="de-DE" sz="1000" b="0" strike="noStrike" spc="-1">
                <a:solidFill>
                  <a:srgbClr val="58595B"/>
                </a:solidFill>
                <a:latin typeface="Calibri"/>
                <a:ea typeface="Calibri"/>
              </a:rPr>
              <a:t>Societal Impact Workshop 2020</a:t>
            </a:r>
            <a:endParaRPr lang="de-DE" sz="1000" b="0" strike="noStrike" spc="-1">
              <a:latin typeface="Arial"/>
            </a:endParaRPr>
          </a:p>
        </p:txBody>
      </p:sp>
      <p:pic>
        <p:nvPicPr>
          <p:cNvPr id="170" name="Google Shape;14;p23"/>
          <p:cNvPicPr/>
          <p:nvPr/>
        </p:nvPicPr>
        <p:blipFill>
          <a:blip r:embed="rId14"/>
          <a:stretch/>
        </p:blipFill>
        <p:spPr>
          <a:xfrm>
            <a:off x="8008920" y="6413400"/>
            <a:ext cx="1055160" cy="101520"/>
          </a:xfrm>
          <a:prstGeom prst="rect">
            <a:avLst/>
          </a:prstGeom>
          <a:ln>
            <a:noFill/>
          </a:ln>
        </p:spPr>
      </p:pic>
      <p:sp>
        <p:nvSpPr>
          <p:cNvPr id="171" name="CustomShape 3"/>
          <p:cNvSpPr/>
          <p:nvPr/>
        </p:nvSpPr>
        <p:spPr>
          <a:xfrm>
            <a:off x="533520" y="0"/>
            <a:ext cx="9371160" cy="5957640"/>
          </a:xfrm>
          <a:custGeom>
            <a:avLst/>
            <a:gdLst/>
            <a:ahLst/>
            <a:cxnLst/>
            <a:rect l="l" t="t" r="r" b="b"/>
            <a:pathLst>
              <a:path w="9371400" h="5958126">
                <a:moveTo>
                  <a:pt x="0" y="0"/>
                </a:moveTo>
                <a:lnTo>
                  <a:pt x="9371400" y="0"/>
                </a:lnTo>
                <a:lnTo>
                  <a:pt x="9371400" y="3503614"/>
                </a:lnTo>
                <a:lnTo>
                  <a:pt x="773906" y="5936455"/>
                </a:lnTo>
                <a:cubicBezTo>
                  <a:pt x="728663" y="5941482"/>
                  <a:pt x="626930" y="5968337"/>
                  <a:pt x="535782" y="5953918"/>
                </a:cubicBezTo>
                <a:cubicBezTo>
                  <a:pt x="444634" y="5939499"/>
                  <a:pt x="337741" y="5917010"/>
                  <a:pt x="198438" y="5792788"/>
                </a:cubicBezTo>
                <a:cubicBezTo>
                  <a:pt x="59135" y="5668566"/>
                  <a:pt x="3016" y="5434703"/>
                  <a:pt x="0" y="5322889"/>
                </a:cubicBezTo>
                <a:lnTo>
                  <a:pt x="0" y="0"/>
                </a:lnTo>
                <a:close/>
              </a:path>
            </a:pathLst>
          </a:custGeom>
          <a:solidFill>
            <a:srgbClr val="F58220"/>
          </a:solidFill>
          <a:ln>
            <a:noFill/>
          </a:ln>
        </p:spPr>
        <p:style>
          <a:lnRef idx="0">
            <a:scrgbClr r="0" g="0" b="0"/>
          </a:lnRef>
          <a:fillRef idx="0">
            <a:scrgbClr r="0" g="0" b="0"/>
          </a:fillRef>
          <a:effectRef idx="0">
            <a:scrgbClr r="0" g="0" b="0"/>
          </a:effectRef>
          <a:fontRef idx="minor"/>
        </p:style>
      </p:sp>
      <p:sp>
        <p:nvSpPr>
          <p:cNvPr id="172" name="PlaceHolder 4"/>
          <p:cNvSpPr>
            <a:spLocks noGrp="1"/>
          </p:cNvSpPr>
          <p:nvPr>
            <p:ph type="body"/>
          </p:nvPr>
        </p:nvSpPr>
        <p:spPr>
          <a:xfrm>
            <a:off x="825480" y="4570560"/>
            <a:ext cx="2260080" cy="818640"/>
          </a:xfrm>
          <a:prstGeom prst="rect">
            <a:avLst/>
          </a:prstGeom>
        </p:spPr>
        <p:txBody>
          <a:bodyPr lIns="0" tIns="0" rIns="0" bIns="0" anchor="b">
            <a:noAutofit/>
          </a:bodyPr>
          <a:lstStyle/>
          <a:p>
            <a:pPr marL="432000" indent="-324000" algn="ctr">
              <a:spcBef>
                <a:spcPts val="1417"/>
              </a:spcBef>
              <a:buClr>
                <a:srgbClr val="000000"/>
              </a:buClr>
              <a:buSzPct val="45000"/>
              <a:buFont typeface="Wingdings" charset="2"/>
              <a:buChar char=""/>
            </a:pPr>
            <a:r>
              <a:rPr lang="de-DE" sz="10800" b="0" strike="noStrike" spc="-1">
                <a:solidFill>
                  <a:srgbClr val="000000"/>
                </a:solidFill>
                <a:latin typeface="Arial"/>
              </a:rPr>
              <a:t>Click to edit the outline text format</a:t>
            </a:r>
          </a:p>
          <a:p>
            <a:pPr marL="864000" lvl="1" indent="-324000" algn="ctr">
              <a:spcBef>
                <a:spcPts val="1134"/>
              </a:spcBef>
              <a:buClr>
                <a:srgbClr val="000000"/>
              </a:buClr>
              <a:buSzPct val="75000"/>
              <a:buFont typeface="Symbol" charset="2"/>
              <a:buChar char=""/>
            </a:pPr>
            <a:r>
              <a:rPr lang="de-DE" sz="10800" b="0" strike="noStrike" spc="-1">
                <a:solidFill>
                  <a:srgbClr val="000000"/>
                </a:solidFill>
                <a:latin typeface="Arial"/>
              </a:rPr>
              <a:t>Second Outline Level</a:t>
            </a:r>
          </a:p>
          <a:p>
            <a:pPr marL="1296000" lvl="2" indent="-288000" algn="ctr">
              <a:spcBef>
                <a:spcPts val="850"/>
              </a:spcBef>
              <a:buClr>
                <a:srgbClr val="000000"/>
              </a:buClr>
              <a:buSzPct val="45000"/>
              <a:buFont typeface="Wingdings" charset="2"/>
              <a:buChar char=""/>
            </a:pPr>
            <a:r>
              <a:rPr lang="de-DE" sz="10800" b="0" strike="noStrike" spc="-1">
                <a:solidFill>
                  <a:srgbClr val="000000"/>
                </a:solidFill>
                <a:latin typeface="Arial"/>
              </a:rPr>
              <a:t>Third Outline Level</a:t>
            </a:r>
          </a:p>
          <a:p>
            <a:pPr marL="1728000" lvl="3" indent="-216000" algn="ctr">
              <a:spcBef>
                <a:spcPts val="567"/>
              </a:spcBef>
              <a:buClr>
                <a:srgbClr val="000000"/>
              </a:buClr>
              <a:buSzPct val="75000"/>
              <a:buFont typeface="Symbol" charset="2"/>
              <a:buChar char=""/>
            </a:pPr>
            <a:r>
              <a:rPr lang="de-DE" sz="10800" b="0" strike="noStrike" spc="-1">
                <a:solidFill>
                  <a:srgbClr val="000000"/>
                </a:solidFill>
                <a:latin typeface="Arial"/>
              </a:rPr>
              <a:t>Fourth Outline Level</a:t>
            </a:r>
          </a:p>
          <a:p>
            <a:pPr marL="2160000" lvl="4" indent="-216000" algn="ctr">
              <a:spcBef>
                <a:spcPts val="283"/>
              </a:spcBef>
              <a:buClr>
                <a:srgbClr val="000000"/>
              </a:buClr>
              <a:buSzPct val="45000"/>
              <a:buFont typeface="Wingdings" charset="2"/>
              <a:buChar char=""/>
            </a:pPr>
            <a:r>
              <a:rPr lang="de-DE" sz="10800" b="0" strike="noStrike" spc="-1">
                <a:solidFill>
                  <a:srgbClr val="000000"/>
                </a:solidFill>
                <a:latin typeface="Arial"/>
              </a:rPr>
              <a:t>Fifth Outline Level</a:t>
            </a:r>
          </a:p>
          <a:p>
            <a:pPr marL="2592000" lvl="5" indent="-216000" algn="ctr">
              <a:spcBef>
                <a:spcPts val="283"/>
              </a:spcBef>
              <a:buClr>
                <a:srgbClr val="000000"/>
              </a:buClr>
              <a:buSzPct val="45000"/>
              <a:buFont typeface="Wingdings" charset="2"/>
              <a:buChar char=""/>
            </a:pPr>
            <a:r>
              <a:rPr lang="de-DE" sz="10800" b="0" strike="noStrike" spc="-1">
                <a:solidFill>
                  <a:srgbClr val="000000"/>
                </a:solidFill>
                <a:latin typeface="Arial"/>
              </a:rPr>
              <a:t>Sixth Outline Level</a:t>
            </a:r>
          </a:p>
          <a:p>
            <a:pPr marL="3024000" lvl="6" indent="-216000" algn="ctr">
              <a:spcBef>
                <a:spcPts val="283"/>
              </a:spcBef>
              <a:buClr>
                <a:srgbClr val="000000"/>
              </a:buClr>
              <a:buSzPct val="45000"/>
              <a:buFont typeface="Wingdings" charset="2"/>
              <a:buChar char=""/>
            </a:pPr>
            <a:r>
              <a:rPr lang="de-DE" sz="10800" b="0" strike="noStrike" spc="-1">
                <a:solidFill>
                  <a:srgbClr val="000000"/>
                </a:solidFill>
                <a:latin typeface="Arial"/>
              </a:rPr>
              <a:t>Seventh Outline Level</a:t>
            </a:r>
          </a:p>
        </p:txBody>
      </p:sp>
      <p:sp>
        <p:nvSpPr>
          <p:cNvPr id="173" name="CustomShape 5"/>
          <p:cNvSpPr/>
          <p:nvPr/>
        </p:nvSpPr>
        <p:spPr>
          <a:xfrm>
            <a:off x="9064800" y="0"/>
            <a:ext cx="347400" cy="481680"/>
          </a:xfrm>
          <a:custGeom>
            <a:avLst/>
            <a:gdLst/>
            <a:ahLst/>
            <a:cxnLst/>
            <a:rect l="l" t="t"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lt1"/>
          </a:solidFill>
          <a:ln>
            <a:noFill/>
          </a:ln>
        </p:spPr>
        <p:style>
          <a:lnRef idx="0">
            <a:scrgbClr r="0" g="0" b="0"/>
          </a:lnRef>
          <a:fillRef idx="0">
            <a:scrgbClr r="0" g="0" b="0"/>
          </a:fillRef>
          <a:effectRef idx="0">
            <a:scrgbClr r="0" g="0" b="0"/>
          </a:effectRef>
          <a:fontRef idx="minor"/>
        </p:style>
        <p:txBody>
          <a:bodyPr lIns="0" tIns="0" rIns="0" bIns="36000" anchor="ctr" anchorCtr="1">
            <a:noAutofit/>
          </a:bodyPr>
          <a:lstStyle/>
          <a:p>
            <a:pPr algn="ctr">
              <a:lnSpc>
                <a:spcPct val="100000"/>
              </a:lnSpc>
            </a:pPr>
            <a:fld id="{6F587664-F796-48A8-A705-D46F9A668140}" type="slidenum">
              <a:rPr lang="de-DE" sz="1200" b="0" strike="noStrike" spc="-1">
                <a:solidFill>
                  <a:srgbClr val="58595B"/>
                </a:solidFill>
                <a:latin typeface="Calibri"/>
                <a:ea typeface="Calibri"/>
              </a:rPr>
              <a:t>‹#›</a:t>
            </a:fld>
            <a:endParaRPr lang="de-DE" sz="1200" b="0" strike="noStrike" spc="-1">
              <a:latin typeface="Arial"/>
            </a:endParaRPr>
          </a:p>
        </p:txBody>
      </p:sp>
      <p:sp>
        <p:nvSpPr>
          <p:cNvPr id="174" name="PlaceHolder 6"/>
          <p:cNvSpPr>
            <a:spLocks noGrp="1"/>
          </p:cNvSpPr>
          <p:nvPr>
            <p:ph type="title"/>
          </p:nvPr>
        </p:nvSpPr>
        <p:spPr>
          <a:xfrm>
            <a:off x="825480" y="538200"/>
            <a:ext cx="8238600" cy="370080"/>
          </a:xfrm>
          <a:prstGeom prst="rect">
            <a:avLst/>
          </a:prstGeom>
        </p:spPr>
        <p:txBody>
          <a:bodyPr lIns="0" tIns="0" rIns="0" bIns="0">
            <a:noAutofit/>
          </a:bodyPr>
          <a:lstStyle/>
          <a:p>
            <a:pPr algn="ctr"/>
            <a:r>
              <a:rPr lang="de-DE" sz="2600" b="0" strike="noStrike" spc="-1">
                <a:solidFill>
                  <a:srgbClr val="000000"/>
                </a:solidFill>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1" name="CustomShape 1"/>
          <p:cNvSpPr/>
          <p:nvPr/>
        </p:nvSpPr>
        <p:spPr>
          <a:xfrm>
            <a:off x="9064800" y="0"/>
            <a:ext cx="347400" cy="481680"/>
          </a:xfrm>
          <a:custGeom>
            <a:avLst/>
            <a:gdLst/>
            <a:ahLst/>
            <a:cxnLst/>
            <a:rect l="l" t="t"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lt2"/>
          </a:solidFill>
          <a:ln>
            <a:noFill/>
          </a:ln>
        </p:spPr>
        <p:style>
          <a:lnRef idx="0">
            <a:scrgbClr r="0" g="0" b="0"/>
          </a:lnRef>
          <a:fillRef idx="0">
            <a:scrgbClr r="0" g="0" b="0"/>
          </a:fillRef>
          <a:effectRef idx="0">
            <a:scrgbClr r="0" g="0" b="0"/>
          </a:effectRef>
          <a:fontRef idx="minor"/>
        </p:style>
        <p:txBody>
          <a:bodyPr lIns="0" tIns="0" rIns="0" bIns="36000" anchor="ctr" anchorCtr="1">
            <a:noAutofit/>
          </a:bodyPr>
          <a:lstStyle/>
          <a:p>
            <a:pPr algn="ctr">
              <a:lnSpc>
                <a:spcPct val="100000"/>
              </a:lnSpc>
            </a:pPr>
            <a:fld id="{61E8F625-BF8F-4DA3-8B78-FEE4B7B83DF2}" type="slidenum">
              <a:rPr lang="de-DE" sz="1200" b="0" strike="noStrike" spc="-1">
                <a:solidFill>
                  <a:srgbClr val="58595B"/>
                </a:solidFill>
                <a:latin typeface="Calibri"/>
                <a:ea typeface="Calibri"/>
              </a:rPr>
              <a:t>‹#›</a:t>
            </a:fld>
            <a:endParaRPr lang="de-DE" sz="1200" b="0" strike="noStrike" spc="-1">
              <a:latin typeface="Arial"/>
            </a:endParaRPr>
          </a:p>
        </p:txBody>
      </p:sp>
      <p:sp>
        <p:nvSpPr>
          <p:cNvPr id="212" name="CustomShape 2"/>
          <p:cNvSpPr/>
          <p:nvPr/>
        </p:nvSpPr>
        <p:spPr>
          <a:xfrm>
            <a:off x="825480" y="6387480"/>
            <a:ext cx="2089800" cy="22284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r>
              <a:rPr lang="de-DE" sz="1000" b="0" strike="noStrike" spc="-1">
                <a:solidFill>
                  <a:srgbClr val="58595B"/>
                </a:solidFill>
                <a:latin typeface="Calibri"/>
                <a:ea typeface="Calibri"/>
              </a:rPr>
              <a:t>Societal Impact Workshop 2020</a:t>
            </a:r>
            <a:endParaRPr lang="de-DE" sz="1000" b="0" strike="noStrike" spc="-1">
              <a:latin typeface="Arial"/>
            </a:endParaRPr>
          </a:p>
        </p:txBody>
      </p:sp>
      <p:pic>
        <p:nvPicPr>
          <p:cNvPr id="213" name="Google Shape;14;p23"/>
          <p:cNvPicPr/>
          <p:nvPr/>
        </p:nvPicPr>
        <p:blipFill>
          <a:blip r:embed="rId14"/>
          <a:stretch/>
        </p:blipFill>
        <p:spPr>
          <a:xfrm>
            <a:off x="8008920" y="6413400"/>
            <a:ext cx="1055160" cy="101520"/>
          </a:xfrm>
          <a:prstGeom prst="rect">
            <a:avLst/>
          </a:prstGeom>
          <a:ln>
            <a:noFill/>
          </a:ln>
        </p:spPr>
      </p:pic>
      <p:sp>
        <p:nvSpPr>
          <p:cNvPr id="214" name="PlaceHolder 3"/>
          <p:cNvSpPr>
            <a:spLocks noGrp="1"/>
          </p:cNvSpPr>
          <p:nvPr>
            <p:ph type="body"/>
          </p:nvPr>
        </p:nvSpPr>
        <p:spPr>
          <a:xfrm>
            <a:off x="825480" y="1436760"/>
            <a:ext cx="8238600" cy="3977640"/>
          </a:xfrm>
          <a:prstGeom prst="rect">
            <a:avLst/>
          </a:prstGeom>
        </p:spPr>
        <p:txBody>
          <a:bodyPr lIns="0" tIns="0" rIns="0" bIns="0">
            <a:spAutoFit/>
          </a:bodyPr>
          <a:lstStyle/>
          <a:p>
            <a:pPr marL="432000" indent="-324000" algn="ctr">
              <a:spcBef>
                <a:spcPts val="1417"/>
              </a:spcBef>
              <a:buClr>
                <a:srgbClr val="000000"/>
              </a:buClr>
              <a:buSzPct val="45000"/>
              <a:buFont typeface="Wingdings" charset="2"/>
              <a:buChar char=""/>
            </a:pPr>
            <a:r>
              <a:rPr lang="de-DE" sz="1800" b="0" strike="noStrike" spc="-1">
                <a:solidFill>
                  <a:srgbClr val="000000"/>
                </a:solidFill>
                <a:latin typeface="Arial"/>
              </a:rPr>
              <a:t>Click to edit the outline text format</a:t>
            </a:r>
          </a:p>
          <a:p>
            <a:pPr marL="864000" lvl="1" indent="-324000" algn="ctr">
              <a:spcBef>
                <a:spcPts val="1134"/>
              </a:spcBef>
              <a:buClr>
                <a:srgbClr val="000000"/>
              </a:buClr>
              <a:buSzPct val="75000"/>
              <a:buFont typeface="Symbol" charset="2"/>
              <a:buChar char=""/>
            </a:pPr>
            <a:r>
              <a:rPr lang="de-DE" sz="1800" b="0" strike="noStrike" spc="-1">
                <a:solidFill>
                  <a:srgbClr val="000000"/>
                </a:solidFill>
                <a:latin typeface="Arial"/>
              </a:rPr>
              <a:t>Second Outline Level</a:t>
            </a:r>
          </a:p>
          <a:p>
            <a:pPr marL="1296000" lvl="2" indent="-288000" algn="ctr">
              <a:spcBef>
                <a:spcPts val="850"/>
              </a:spcBef>
              <a:buClr>
                <a:srgbClr val="000000"/>
              </a:buClr>
              <a:buSzPct val="45000"/>
              <a:buFont typeface="Wingdings" charset="2"/>
              <a:buChar char=""/>
            </a:pPr>
            <a:r>
              <a:rPr lang="de-DE" sz="1800" b="0" strike="noStrike" spc="-1">
                <a:solidFill>
                  <a:srgbClr val="000000"/>
                </a:solidFill>
                <a:latin typeface="Arial"/>
              </a:rPr>
              <a:t>Third Outline Level</a:t>
            </a:r>
          </a:p>
          <a:p>
            <a:pPr marL="1728000" lvl="3" indent="-216000" algn="ctr">
              <a:spcBef>
                <a:spcPts val="567"/>
              </a:spcBef>
              <a:buClr>
                <a:srgbClr val="000000"/>
              </a:buClr>
              <a:buSzPct val="75000"/>
              <a:buFont typeface="Symbol" charset="2"/>
              <a:buChar char=""/>
            </a:pPr>
            <a:r>
              <a:rPr lang="de-DE" sz="1800" b="0" strike="noStrike" spc="-1">
                <a:solidFill>
                  <a:srgbClr val="000000"/>
                </a:solidFill>
                <a:latin typeface="Arial"/>
              </a:rPr>
              <a:t>Fourth Outline Level</a:t>
            </a:r>
          </a:p>
          <a:p>
            <a:pPr marL="2160000" lvl="4" indent="-216000" algn="ctr">
              <a:spcBef>
                <a:spcPts val="283"/>
              </a:spcBef>
              <a:buClr>
                <a:srgbClr val="000000"/>
              </a:buClr>
              <a:buSzPct val="45000"/>
              <a:buFont typeface="Wingdings" charset="2"/>
              <a:buChar char=""/>
            </a:pPr>
            <a:r>
              <a:rPr lang="de-DE" sz="1800" b="0" strike="noStrike" spc="-1">
                <a:solidFill>
                  <a:srgbClr val="000000"/>
                </a:solidFill>
                <a:latin typeface="Arial"/>
              </a:rPr>
              <a:t>Fifth Outline Level</a:t>
            </a:r>
          </a:p>
          <a:p>
            <a:pPr marL="2592000" lvl="5" indent="-216000" algn="ctr">
              <a:spcBef>
                <a:spcPts val="283"/>
              </a:spcBef>
              <a:buClr>
                <a:srgbClr val="000000"/>
              </a:buClr>
              <a:buSzPct val="45000"/>
              <a:buFont typeface="Wingdings" charset="2"/>
              <a:buChar char=""/>
            </a:pPr>
            <a:r>
              <a:rPr lang="de-DE" sz="1800" b="0" strike="noStrike" spc="-1">
                <a:solidFill>
                  <a:srgbClr val="000000"/>
                </a:solidFill>
                <a:latin typeface="Arial"/>
              </a:rPr>
              <a:t>Sixth Outline Level</a:t>
            </a:r>
          </a:p>
          <a:p>
            <a:pPr marL="3024000" lvl="6" indent="-216000" algn="ctr">
              <a:spcBef>
                <a:spcPts val="283"/>
              </a:spcBef>
              <a:buClr>
                <a:srgbClr val="000000"/>
              </a:buClr>
              <a:buSzPct val="45000"/>
              <a:buFont typeface="Wingdings" charset="2"/>
              <a:buChar char=""/>
            </a:pPr>
            <a:r>
              <a:rPr lang="de-DE" sz="1800" b="0" strike="noStrike" spc="-1">
                <a:solidFill>
                  <a:srgbClr val="000000"/>
                </a:solidFill>
                <a:latin typeface="Arial"/>
              </a:rPr>
              <a:t>Seventh Outline Level</a:t>
            </a:r>
          </a:p>
        </p:txBody>
      </p:sp>
      <p:sp>
        <p:nvSpPr>
          <p:cNvPr id="215" name="PlaceHolder 4"/>
          <p:cNvSpPr>
            <a:spLocks noGrp="1"/>
          </p:cNvSpPr>
          <p:nvPr>
            <p:ph type="title"/>
          </p:nvPr>
        </p:nvSpPr>
        <p:spPr>
          <a:xfrm>
            <a:off x="825480" y="538200"/>
            <a:ext cx="8238600" cy="370080"/>
          </a:xfrm>
          <a:prstGeom prst="rect">
            <a:avLst/>
          </a:prstGeom>
        </p:spPr>
        <p:txBody>
          <a:bodyPr lIns="0" tIns="0" rIns="0" bIns="0">
            <a:noAutofit/>
          </a:bodyPr>
          <a:lstStyle/>
          <a:p>
            <a:pPr algn="ctr"/>
            <a:r>
              <a:rPr lang="de-DE" sz="2600" b="0" strike="noStrike" spc="-1">
                <a:solidFill>
                  <a:srgbClr val="000000"/>
                </a:solidFill>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2" name="CustomShape 1"/>
          <p:cNvSpPr/>
          <p:nvPr/>
        </p:nvSpPr>
        <p:spPr>
          <a:xfrm>
            <a:off x="9064800" y="0"/>
            <a:ext cx="347400" cy="481680"/>
          </a:xfrm>
          <a:custGeom>
            <a:avLst/>
            <a:gdLst/>
            <a:ahLst/>
            <a:cxnLst/>
            <a:rect l="l" t="t"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lt2"/>
          </a:solidFill>
          <a:ln>
            <a:noFill/>
          </a:ln>
        </p:spPr>
        <p:style>
          <a:lnRef idx="0">
            <a:scrgbClr r="0" g="0" b="0"/>
          </a:lnRef>
          <a:fillRef idx="0">
            <a:scrgbClr r="0" g="0" b="0"/>
          </a:fillRef>
          <a:effectRef idx="0">
            <a:scrgbClr r="0" g="0" b="0"/>
          </a:effectRef>
          <a:fontRef idx="minor"/>
        </p:style>
        <p:txBody>
          <a:bodyPr lIns="0" tIns="0" rIns="0" bIns="36000" anchor="ctr" anchorCtr="1">
            <a:noAutofit/>
          </a:bodyPr>
          <a:lstStyle/>
          <a:p>
            <a:pPr algn="ctr">
              <a:lnSpc>
                <a:spcPct val="100000"/>
              </a:lnSpc>
            </a:pPr>
            <a:fld id="{5CC6D8A9-EC16-4D30-8CF1-49C3DD488961}" type="slidenum">
              <a:rPr lang="de-DE" sz="1200" b="0" strike="noStrike" spc="-1">
                <a:solidFill>
                  <a:srgbClr val="58595B"/>
                </a:solidFill>
                <a:latin typeface="Calibri"/>
                <a:ea typeface="Calibri"/>
              </a:rPr>
              <a:t>‹#›</a:t>
            </a:fld>
            <a:endParaRPr lang="de-DE" sz="1200" b="0" strike="noStrike" spc="-1">
              <a:latin typeface="Arial"/>
            </a:endParaRPr>
          </a:p>
        </p:txBody>
      </p:sp>
      <p:sp>
        <p:nvSpPr>
          <p:cNvPr id="253" name="CustomShape 2"/>
          <p:cNvSpPr/>
          <p:nvPr/>
        </p:nvSpPr>
        <p:spPr>
          <a:xfrm>
            <a:off x="825480" y="6387480"/>
            <a:ext cx="2089800" cy="22284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r>
              <a:rPr lang="de-DE" sz="1000" b="0" strike="noStrike" spc="-1">
                <a:solidFill>
                  <a:srgbClr val="58595B"/>
                </a:solidFill>
                <a:latin typeface="Calibri"/>
                <a:ea typeface="Calibri"/>
              </a:rPr>
              <a:t>Societal Impact Workshop 2020</a:t>
            </a:r>
            <a:endParaRPr lang="de-DE" sz="1000" b="0" strike="noStrike" spc="-1">
              <a:latin typeface="Arial"/>
            </a:endParaRPr>
          </a:p>
        </p:txBody>
      </p:sp>
      <p:pic>
        <p:nvPicPr>
          <p:cNvPr id="254" name="Google Shape;14;p23"/>
          <p:cNvPicPr/>
          <p:nvPr/>
        </p:nvPicPr>
        <p:blipFill>
          <a:blip r:embed="rId14"/>
          <a:stretch/>
        </p:blipFill>
        <p:spPr>
          <a:xfrm>
            <a:off x="8008920" y="6413400"/>
            <a:ext cx="1055160" cy="101520"/>
          </a:xfrm>
          <a:prstGeom prst="rect">
            <a:avLst/>
          </a:prstGeom>
          <a:ln>
            <a:noFill/>
          </a:ln>
        </p:spPr>
      </p:pic>
      <p:sp>
        <p:nvSpPr>
          <p:cNvPr id="255" name="CustomShape 3"/>
          <p:cNvSpPr/>
          <p:nvPr/>
        </p:nvSpPr>
        <p:spPr>
          <a:xfrm>
            <a:off x="533520" y="0"/>
            <a:ext cx="9371160" cy="5957640"/>
          </a:xfrm>
          <a:custGeom>
            <a:avLst/>
            <a:gdLst/>
            <a:ahLst/>
            <a:cxnLst/>
            <a:rect l="l" t="t" r="r" b="b"/>
            <a:pathLst>
              <a:path w="9371400" h="5958126">
                <a:moveTo>
                  <a:pt x="0" y="0"/>
                </a:moveTo>
                <a:lnTo>
                  <a:pt x="9371400" y="0"/>
                </a:lnTo>
                <a:lnTo>
                  <a:pt x="9371400" y="3503614"/>
                </a:lnTo>
                <a:lnTo>
                  <a:pt x="773906" y="5936455"/>
                </a:lnTo>
                <a:cubicBezTo>
                  <a:pt x="728663" y="5941482"/>
                  <a:pt x="626930" y="5968337"/>
                  <a:pt x="535782" y="5953918"/>
                </a:cubicBezTo>
                <a:cubicBezTo>
                  <a:pt x="444634" y="5939499"/>
                  <a:pt x="337741" y="5917010"/>
                  <a:pt x="198438" y="5792788"/>
                </a:cubicBezTo>
                <a:cubicBezTo>
                  <a:pt x="59135" y="5668566"/>
                  <a:pt x="3016" y="5434703"/>
                  <a:pt x="0" y="5322889"/>
                </a:cubicBezTo>
                <a:lnTo>
                  <a:pt x="0" y="0"/>
                </a:lnTo>
                <a:close/>
              </a:path>
            </a:pathLst>
          </a:custGeom>
          <a:solidFill>
            <a:srgbClr val="C4D82E"/>
          </a:solidFill>
          <a:ln>
            <a:noFill/>
          </a:ln>
        </p:spPr>
        <p:style>
          <a:lnRef idx="0">
            <a:scrgbClr r="0" g="0" b="0"/>
          </a:lnRef>
          <a:fillRef idx="0">
            <a:scrgbClr r="0" g="0" b="0"/>
          </a:fillRef>
          <a:effectRef idx="0">
            <a:scrgbClr r="0" g="0" b="0"/>
          </a:effectRef>
          <a:fontRef idx="minor"/>
        </p:style>
      </p:sp>
      <p:sp>
        <p:nvSpPr>
          <p:cNvPr id="256" name="PlaceHolder 4"/>
          <p:cNvSpPr>
            <a:spLocks noGrp="1"/>
          </p:cNvSpPr>
          <p:nvPr>
            <p:ph type="body"/>
          </p:nvPr>
        </p:nvSpPr>
        <p:spPr>
          <a:xfrm>
            <a:off x="825480" y="4570560"/>
            <a:ext cx="2260080" cy="818640"/>
          </a:xfrm>
          <a:prstGeom prst="rect">
            <a:avLst/>
          </a:prstGeom>
        </p:spPr>
        <p:txBody>
          <a:bodyPr lIns="0" tIns="0" rIns="0" bIns="0" anchor="b">
            <a:noAutofit/>
          </a:bodyPr>
          <a:lstStyle/>
          <a:p>
            <a:pPr marL="432000" indent="-324000" algn="ctr">
              <a:spcBef>
                <a:spcPts val="1417"/>
              </a:spcBef>
              <a:buClr>
                <a:srgbClr val="000000"/>
              </a:buClr>
              <a:buSzPct val="45000"/>
              <a:buFont typeface="Wingdings" charset="2"/>
              <a:buChar char=""/>
            </a:pPr>
            <a:r>
              <a:rPr lang="de-DE" sz="10800" b="0" strike="noStrike" spc="-1">
                <a:solidFill>
                  <a:srgbClr val="000000"/>
                </a:solidFill>
                <a:latin typeface="Arial"/>
              </a:rPr>
              <a:t>Click to edit the outline text format</a:t>
            </a:r>
          </a:p>
          <a:p>
            <a:pPr marL="864000" lvl="1" indent="-324000" algn="ctr">
              <a:spcBef>
                <a:spcPts val="1134"/>
              </a:spcBef>
              <a:buClr>
                <a:srgbClr val="000000"/>
              </a:buClr>
              <a:buSzPct val="75000"/>
              <a:buFont typeface="Symbol" charset="2"/>
              <a:buChar char=""/>
            </a:pPr>
            <a:r>
              <a:rPr lang="de-DE" sz="10800" b="0" strike="noStrike" spc="-1">
                <a:solidFill>
                  <a:srgbClr val="000000"/>
                </a:solidFill>
                <a:latin typeface="Arial"/>
              </a:rPr>
              <a:t>Second Outline Level</a:t>
            </a:r>
          </a:p>
          <a:p>
            <a:pPr marL="1296000" lvl="2" indent="-288000" algn="ctr">
              <a:spcBef>
                <a:spcPts val="850"/>
              </a:spcBef>
              <a:buClr>
                <a:srgbClr val="000000"/>
              </a:buClr>
              <a:buSzPct val="45000"/>
              <a:buFont typeface="Wingdings" charset="2"/>
              <a:buChar char=""/>
            </a:pPr>
            <a:r>
              <a:rPr lang="de-DE" sz="10800" b="0" strike="noStrike" spc="-1">
                <a:solidFill>
                  <a:srgbClr val="000000"/>
                </a:solidFill>
                <a:latin typeface="Arial"/>
              </a:rPr>
              <a:t>Third Outline Level</a:t>
            </a:r>
          </a:p>
          <a:p>
            <a:pPr marL="1728000" lvl="3" indent="-216000" algn="ctr">
              <a:spcBef>
                <a:spcPts val="567"/>
              </a:spcBef>
              <a:buClr>
                <a:srgbClr val="000000"/>
              </a:buClr>
              <a:buSzPct val="75000"/>
              <a:buFont typeface="Symbol" charset="2"/>
              <a:buChar char=""/>
            </a:pPr>
            <a:r>
              <a:rPr lang="de-DE" sz="10800" b="0" strike="noStrike" spc="-1">
                <a:solidFill>
                  <a:srgbClr val="000000"/>
                </a:solidFill>
                <a:latin typeface="Arial"/>
              </a:rPr>
              <a:t>Fourth Outline Level</a:t>
            </a:r>
          </a:p>
          <a:p>
            <a:pPr marL="2160000" lvl="4" indent="-216000" algn="ctr">
              <a:spcBef>
                <a:spcPts val="283"/>
              </a:spcBef>
              <a:buClr>
                <a:srgbClr val="000000"/>
              </a:buClr>
              <a:buSzPct val="45000"/>
              <a:buFont typeface="Wingdings" charset="2"/>
              <a:buChar char=""/>
            </a:pPr>
            <a:r>
              <a:rPr lang="de-DE" sz="10800" b="0" strike="noStrike" spc="-1">
                <a:solidFill>
                  <a:srgbClr val="000000"/>
                </a:solidFill>
                <a:latin typeface="Arial"/>
              </a:rPr>
              <a:t>Fifth Outline Level</a:t>
            </a:r>
          </a:p>
          <a:p>
            <a:pPr marL="2592000" lvl="5" indent="-216000" algn="ctr">
              <a:spcBef>
                <a:spcPts val="283"/>
              </a:spcBef>
              <a:buClr>
                <a:srgbClr val="000000"/>
              </a:buClr>
              <a:buSzPct val="45000"/>
              <a:buFont typeface="Wingdings" charset="2"/>
              <a:buChar char=""/>
            </a:pPr>
            <a:r>
              <a:rPr lang="de-DE" sz="10800" b="0" strike="noStrike" spc="-1">
                <a:solidFill>
                  <a:srgbClr val="000000"/>
                </a:solidFill>
                <a:latin typeface="Arial"/>
              </a:rPr>
              <a:t>Sixth Outline Level</a:t>
            </a:r>
          </a:p>
          <a:p>
            <a:pPr marL="3024000" lvl="6" indent="-216000" algn="ctr">
              <a:spcBef>
                <a:spcPts val="283"/>
              </a:spcBef>
              <a:buClr>
                <a:srgbClr val="000000"/>
              </a:buClr>
              <a:buSzPct val="45000"/>
              <a:buFont typeface="Wingdings" charset="2"/>
              <a:buChar char=""/>
            </a:pPr>
            <a:r>
              <a:rPr lang="de-DE" sz="10800" b="0" strike="noStrike" spc="-1">
                <a:solidFill>
                  <a:srgbClr val="000000"/>
                </a:solidFill>
                <a:latin typeface="Arial"/>
              </a:rPr>
              <a:t>Seventh Outline Level</a:t>
            </a:r>
          </a:p>
        </p:txBody>
      </p:sp>
      <p:sp>
        <p:nvSpPr>
          <p:cNvPr id="257" name="CustomShape 5"/>
          <p:cNvSpPr/>
          <p:nvPr/>
        </p:nvSpPr>
        <p:spPr>
          <a:xfrm>
            <a:off x="9064800" y="0"/>
            <a:ext cx="347400" cy="481680"/>
          </a:xfrm>
          <a:custGeom>
            <a:avLst/>
            <a:gdLst/>
            <a:ahLst/>
            <a:cxnLst/>
            <a:rect l="l" t="t"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lt1"/>
          </a:solidFill>
          <a:ln>
            <a:noFill/>
          </a:ln>
        </p:spPr>
        <p:style>
          <a:lnRef idx="0">
            <a:scrgbClr r="0" g="0" b="0"/>
          </a:lnRef>
          <a:fillRef idx="0">
            <a:scrgbClr r="0" g="0" b="0"/>
          </a:fillRef>
          <a:effectRef idx="0">
            <a:scrgbClr r="0" g="0" b="0"/>
          </a:effectRef>
          <a:fontRef idx="minor"/>
        </p:style>
        <p:txBody>
          <a:bodyPr lIns="0" tIns="0" rIns="0" bIns="36000" anchor="ctr" anchorCtr="1">
            <a:noAutofit/>
          </a:bodyPr>
          <a:lstStyle/>
          <a:p>
            <a:pPr algn="ctr">
              <a:lnSpc>
                <a:spcPct val="100000"/>
              </a:lnSpc>
            </a:pPr>
            <a:fld id="{0BCC33DF-D3C1-439B-BDA3-0F287E505837}" type="slidenum">
              <a:rPr lang="de-DE" sz="1200" b="0" strike="noStrike" spc="-1">
                <a:solidFill>
                  <a:srgbClr val="58595B"/>
                </a:solidFill>
                <a:latin typeface="Calibri"/>
                <a:ea typeface="Calibri"/>
              </a:rPr>
              <a:t>‹#›</a:t>
            </a:fld>
            <a:endParaRPr lang="de-DE" sz="1200" b="0" strike="noStrike" spc="-1">
              <a:latin typeface="Arial"/>
            </a:endParaRPr>
          </a:p>
        </p:txBody>
      </p:sp>
      <p:sp>
        <p:nvSpPr>
          <p:cNvPr id="258" name="PlaceHolder 6"/>
          <p:cNvSpPr>
            <a:spLocks noGrp="1"/>
          </p:cNvSpPr>
          <p:nvPr>
            <p:ph type="title"/>
          </p:nvPr>
        </p:nvSpPr>
        <p:spPr>
          <a:xfrm>
            <a:off x="825480" y="538200"/>
            <a:ext cx="8238600" cy="370080"/>
          </a:xfrm>
          <a:prstGeom prst="rect">
            <a:avLst/>
          </a:prstGeom>
        </p:spPr>
        <p:txBody>
          <a:bodyPr lIns="0" tIns="0" rIns="0" bIns="0">
            <a:noAutofit/>
          </a:bodyPr>
          <a:lstStyle/>
          <a:p>
            <a:pPr algn="ctr"/>
            <a:r>
              <a:rPr lang="de-DE" sz="2600" b="0" strike="noStrike" spc="-1">
                <a:solidFill>
                  <a:srgbClr val="000000"/>
                </a:solidFill>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5" name="CustomShape 1"/>
          <p:cNvSpPr/>
          <p:nvPr/>
        </p:nvSpPr>
        <p:spPr>
          <a:xfrm>
            <a:off x="9064800" y="0"/>
            <a:ext cx="347400" cy="481680"/>
          </a:xfrm>
          <a:custGeom>
            <a:avLst/>
            <a:gdLst/>
            <a:ahLst/>
            <a:cxnLst/>
            <a:rect l="l" t="t"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lt2"/>
          </a:solidFill>
          <a:ln>
            <a:noFill/>
          </a:ln>
        </p:spPr>
        <p:style>
          <a:lnRef idx="0">
            <a:scrgbClr r="0" g="0" b="0"/>
          </a:lnRef>
          <a:fillRef idx="0">
            <a:scrgbClr r="0" g="0" b="0"/>
          </a:fillRef>
          <a:effectRef idx="0">
            <a:scrgbClr r="0" g="0" b="0"/>
          </a:effectRef>
          <a:fontRef idx="minor"/>
        </p:style>
        <p:txBody>
          <a:bodyPr lIns="0" tIns="0" rIns="0" bIns="36000" anchor="ctr" anchorCtr="1">
            <a:noAutofit/>
          </a:bodyPr>
          <a:lstStyle/>
          <a:p>
            <a:pPr algn="ctr">
              <a:lnSpc>
                <a:spcPct val="100000"/>
              </a:lnSpc>
            </a:pPr>
            <a:fld id="{DFAD92F8-98B6-4935-8975-B4BDD0EEC8A1}" type="slidenum">
              <a:rPr lang="de-DE" sz="1200" b="0" strike="noStrike" spc="-1">
                <a:solidFill>
                  <a:srgbClr val="58595B"/>
                </a:solidFill>
                <a:latin typeface="Calibri"/>
                <a:ea typeface="Calibri"/>
              </a:rPr>
              <a:t>‹#›</a:t>
            </a:fld>
            <a:endParaRPr lang="de-DE" sz="1200" b="0" strike="noStrike" spc="-1">
              <a:latin typeface="Arial"/>
            </a:endParaRPr>
          </a:p>
        </p:txBody>
      </p:sp>
      <p:sp>
        <p:nvSpPr>
          <p:cNvPr id="296" name="CustomShape 2"/>
          <p:cNvSpPr/>
          <p:nvPr/>
        </p:nvSpPr>
        <p:spPr>
          <a:xfrm>
            <a:off x="825480" y="6387480"/>
            <a:ext cx="2089800" cy="22284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r>
              <a:rPr lang="de-DE" sz="1000" b="0" strike="noStrike" spc="-1">
                <a:solidFill>
                  <a:srgbClr val="58595B"/>
                </a:solidFill>
                <a:latin typeface="Calibri"/>
                <a:ea typeface="Calibri"/>
              </a:rPr>
              <a:t>Societal Impact Workshop 2020</a:t>
            </a:r>
            <a:endParaRPr lang="de-DE" sz="1000" b="0" strike="noStrike" spc="-1">
              <a:latin typeface="Arial"/>
            </a:endParaRPr>
          </a:p>
        </p:txBody>
      </p:sp>
      <p:pic>
        <p:nvPicPr>
          <p:cNvPr id="297" name="Google Shape;14;p23"/>
          <p:cNvPicPr/>
          <p:nvPr/>
        </p:nvPicPr>
        <p:blipFill>
          <a:blip r:embed="rId14"/>
          <a:stretch/>
        </p:blipFill>
        <p:spPr>
          <a:xfrm>
            <a:off x="8008920" y="6413400"/>
            <a:ext cx="1055160" cy="101520"/>
          </a:xfrm>
          <a:prstGeom prst="rect">
            <a:avLst/>
          </a:prstGeom>
          <a:ln>
            <a:noFill/>
          </a:ln>
        </p:spPr>
      </p:pic>
      <p:sp>
        <p:nvSpPr>
          <p:cNvPr id="298" name="CustomShape 3"/>
          <p:cNvSpPr/>
          <p:nvPr/>
        </p:nvSpPr>
        <p:spPr>
          <a:xfrm>
            <a:off x="534600" y="0"/>
            <a:ext cx="9371160" cy="5957640"/>
          </a:xfrm>
          <a:custGeom>
            <a:avLst/>
            <a:gdLst/>
            <a:ahLst/>
            <a:cxnLst/>
            <a:rect l="l" t="t" r="r" b="b"/>
            <a:pathLst>
              <a:path w="9371400" h="5958126">
                <a:moveTo>
                  <a:pt x="0" y="0"/>
                </a:moveTo>
                <a:lnTo>
                  <a:pt x="9371400" y="0"/>
                </a:lnTo>
                <a:lnTo>
                  <a:pt x="9371400" y="3503614"/>
                </a:lnTo>
                <a:lnTo>
                  <a:pt x="773906" y="5936455"/>
                </a:lnTo>
                <a:cubicBezTo>
                  <a:pt x="728663" y="5941482"/>
                  <a:pt x="626930" y="5968337"/>
                  <a:pt x="535782" y="5953918"/>
                </a:cubicBezTo>
                <a:cubicBezTo>
                  <a:pt x="444634" y="5939499"/>
                  <a:pt x="337741" y="5917010"/>
                  <a:pt x="198438" y="5792788"/>
                </a:cubicBezTo>
                <a:cubicBezTo>
                  <a:pt x="59135" y="5668566"/>
                  <a:pt x="3016" y="5434703"/>
                  <a:pt x="0" y="5322889"/>
                </a:cubicBezTo>
                <a:lnTo>
                  <a:pt x="0" y="0"/>
                </a:lnTo>
                <a:close/>
              </a:path>
            </a:pathLst>
          </a:custGeom>
          <a:solidFill>
            <a:schemeClr val="accent5"/>
          </a:solidFill>
          <a:ln>
            <a:noFill/>
          </a:ln>
        </p:spPr>
        <p:style>
          <a:lnRef idx="0">
            <a:scrgbClr r="0" g="0" b="0"/>
          </a:lnRef>
          <a:fillRef idx="0">
            <a:scrgbClr r="0" g="0" b="0"/>
          </a:fillRef>
          <a:effectRef idx="0">
            <a:scrgbClr r="0" g="0" b="0"/>
          </a:effectRef>
          <a:fontRef idx="minor"/>
        </p:style>
      </p:sp>
      <p:sp>
        <p:nvSpPr>
          <p:cNvPr id="299" name="PlaceHolder 4"/>
          <p:cNvSpPr>
            <a:spLocks noGrp="1"/>
          </p:cNvSpPr>
          <p:nvPr>
            <p:ph type="title"/>
          </p:nvPr>
        </p:nvSpPr>
        <p:spPr>
          <a:xfrm>
            <a:off x="825480" y="563400"/>
            <a:ext cx="8238600" cy="370080"/>
          </a:xfrm>
          <a:prstGeom prst="rect">
            <a:avLst/>
          </a:prstGeom>
        </p:spPr>
        <p:txBody>
          <a:bodyPr lIns="0" tIns="0" rIns="0" bIns="0">
            <a:noAutofit/>
          </a:bodyPr>
          <a:lstStyle/>
          <a:p>
            <a:pPr algn="ctr"/>
            <a:r>
              <a:rPr lang="de-DE" sz="3600" b="0" strike="noStrike" spc="-1">
                <a:solidFill>
                  <a:srgbClr val="000000"/>
                </a:solidFill>
                <a:latin typeface="Arial"/>
              </a:rPr>
              <a:t>Click to edit the title text format</a:t>
            </a:r>
          </a:p>
        </p:txBody>
      </p:sp>
      <p:sp>
        <p:nvSpPr>
          <p:cNvPr id="300" name="CustomShape 5"/>
          <p:cNvSpPr/>
          <p:nvPr/>
        </p:nvSpPr>
        <p:spPr>
          <a:xfrm>
            <a:off x="9064800" y="0"/>
            <a:ext cx="347400" cy="481680"/>
          </a:xfrm>
          <a:custGeom>
            <a:avLst/>
            <a:gdLst/>
            <a:ahLst/>
            <a:cxnLst/>
            <a:rect l="l" t="t"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lt1"/>
          </a:solidFill>
          <a:ln>
            <a:noFill/>
          </a:ln>
        </p:spPr>
        <p:style>
          <a:lnRef idx="0">
            <a:scrgbClr r="0" g="0" b="0"/>
          </a:lnRef>
          <a:fillRef idx="0">
            <a:scrgbClr r="0" g="0" b="0"/>
          </a:fillRef>
          <a:effectRef idx="0">
            <a:scrgbClr r="0" g="0" b="0"/>
          </a:effectRef>
          <a:fontRef idx="minor"/>
        </p:style>
        <p:txBody>
          <a:bodyPr lIns="0" tIns="0" rIns="0" bIns="36000" anchor="ctr" anchorCtr="1">
            <a:noAutofit/>
          </a:bodyPr>
          <a:lstStyle/>
          <a:p>
            <a:pPr algn="ctr">
              <a:lnSpc>
                <a:spcPct val="100000"/>
              </a:lnSpc>
            </a:pPr>
            <a:fld id="{A75D4BCE-BE73-4AA7-8A14-8E5B418ECBA5}" type="slidenum">
              <a:rPr lang="de-DE" sz="1200" b="0" strike="noStrike" spc="-1">
                <a:solidFill>
                  <a:srgbClr val="58595B"/>
                </a:solidFill>
                <a:latin typeface="Calibri"/>
                <a:ea typeface="Calibri"/>
              </a:rPr>
              <a:t>‹#›</a:t>
            </a:fld>
            <a:endParaRPr lang="de-DE" sz="1200" b="0" strike="noStrike" spc="-1">
              <a:latin typeface="Arial"/>
            </a:endParaRPr>
          </a:p>
        </p:txBody>
      </p:sp>
      <p:sp>
        <p:nvSpPr>
          <p:cNvPr id="301" name="PlaceHolder 6"/>
          <p:cNvSpPr>
            <a:spLocks noGrp="1"/>
          </p:cNvSpPr>
          <p:nvPr>
            <p:ph type="body"/>
          </p:nvPr>
        </p:nvSpPr>
        <p:spPr>
          <a:xfrm>
            <a:off x="825480" y="1413000"/>
            <a:ext cx="4508280" cy="4119120"/>
          </a:xfrm>
          <a:prstGeom prst="rect">
            <a:avLst/>
          </a:prstGeom>
        </p:spPr>
        <p:txBody>
          <a:bodyPr lIns="0" tIns="0" rIns="0" bIns="0">
            <a:spAutoFit/>
          </a:bodyPr>
          <a:lstStyle/>
          <a:p>
            <a:pPr marL="432000" indent="-324000" algn="ctr">
              <a:spcBef>
                <a:spcPts val="1417"/>
              </a:spcBef>
              <a:buClr>
                <a:srgbClr val="000000"/>
              </a:buClr>
              <a:buSzPct val="45000"/>
              <a:buFont typeface="Wingdings" charset="2"/>
              <a:buChar char=""/>
            </a:pPr>
            <a:r>
              <a:rPr lang="de-DE" sz="2200" b="0" strike="noStrike" spc="-1">
                <a:solidFill>
                  <a:srgbClr val="000000"/>
                </a:solidFill>
                <a:latin typeface="Arial"/>
              </a:rPr>
              <a:t>Click to edit the outline text format</a:t>
            </a:r>
          </a:p>
          <a:p>
            <a:pPr marL="864000" lvl="1" indent="-324000" algn="ctr">
              <a:spcBef>
                <a:spcPts val="1134"/>
              </a:spcBef>
              <a:buClr>
                <a:srgbClr val="000000"/>
              </a:buClr>
              <a:buSzPct val="75000"/>
              <a:buFont typeface="Symbol" charset="2"/>
              <a:buChar char=""/>
            </a:pPr>
            <a:r>
              <a:rPr lang="de-DE" sz="2200" b="0" strike="noStrike" spc="-1">
                <a:solidFill>
                  <a:srgbClr val="000000"/>
                </a:solidFill>
                <a:latin typeface="Arial"/>
              </a:rPr>
              <a:t>Second Outline Level</a:t>
            </a:r>
          </a:p>
          <a:p>
            <a:pPr marL="1296000" lvl="2" indent="-288000" algn="ctr">
              <a:spcBef>
                <a:spcPts val="850"/>
              </a:spcBef>
              <a:buClr>
                <a:srgbClr val="000000"/>
              </a:buClr>
              <a:buSzPct val="45000"/>
              <a:buFont typeface="Wingdings" charset="2"/>
              <a:buChar char=""/>
            </a:pPr>
            <a:r>
              <a:rPr lang="de-DE" sz="2200" b="0" strike="noStrike" spc="-1">
                <a:solidFill>
                  <a:srgbClr val="000000"/>
                </a:solidFill>
                <a:latin typeface="Arial"/>
              </a:rPr>
              <a:t>Third Outline Level</a:t>
            </a:r>
          </a:p>
          <a:p>
            <a:pPr marL="1728000" lvl="3" indent="-216000" algn="ctr">
              <a:spcBef>
                <a:spcPts val="567"/>
              </a:spcBef>
              <a:buClr>
                <a:srgbClr val="000000"/>
              </a:buClr>
              <a:buSzPct val="75000"/>
              <a:buFont typeface="Symbol" charset="2"/>
              <a:buChar char=""/>
            </a:pPr>
            <a:r>
              <a:rPr lang="de-DE" sz="2200" b="0" strike="noStrike" spc="-1">
                <a:solidFill>
                  <a:srgbClr val="000000"/>
                </a:solidFill>
                <a:latin typeface="Arial"/>
              </a:rPr>
              <a:t>Fourth Outline Level</a:t>
            </a:r>
          </a:p>
          <a:p>
            <a:pPr marL="2160000" lvl="4" indent="-216000" algn="ctr">
              <a:spcBef>
                <a:spcPts val="283"/>
              </a:spcBef>
              <a:buClr>
                <a:srgbClr val="000000"/>
              </a:buClr>
              <a:buSzPct val="45000"/>
              <a:buFont typeface="Wingdings" charset="2"/>
              <a:buChar char=""/>
            </a:pPr>
            <a:r>
              <a:rPr lang="de-DE" sz="2200" b="0" strike="noStrike" spc="-1">
                <a:solidFill>
                  <a:srgbClr val="000000"/>
                </a:solidFill>
                <a:latin typeface="Arial"/>
              </a:rPr>
              <a:t>Fifth Outline Level</a:t>
            </a:r>
          </a:p>
          <a:p>
            <a:pPr marL="2592000" lvl="5" indent="-216000" algn="ctr">
              <a:spcBef>
                <a:spcPts val="283"/>
              </a:spcBef>
              <a:buClr>
                <a:srgbClr val="000000"/>
              </a:buClr>
              <a:buSzPct val="45000"/>
              <a:buFont typeface="Wingdings" charset="2"/>
              <a:buChar char=""/>
            </a:pPr>
            <a:r>
              <a:rPr lang="de-DE" sz="2200" b="0" strike="noStrike" spc="-1">
                <a:solidFill>
                  <a:srgbClr val="000000"/>
                </a:solidFill>
                <a:latin typeface="Arial"/>
              </a:rPr>
              <a:t>Sixth Outline Level</a:t>
            </a:r>
          </a:p>
          <a:p>
            <a:pPr marL="3024000" lvl="6" indent="-216000" algn="ctr">
              <a:spcBef>
                <a:spcPts val="283"/>
              </a:spcBef>
              <a:buClr>
                <a:srgbClr val="000000"/>
              </a:buClr>
              <a:buSzPct val="45000"/>
              <a:buFont typeface="Wingdings" charset="2"/>
              <a:buChar char=""/>
            </a:pPr>
            <a:r>
              <a:rPr lang="de-DE" sz="2200" b="0" strike="noStrike" spc="-1">
                <a:solidFill>
                  <a:srgbClr val="000000"/>
                </a:solidFill>
                <a:latin typeface="Arial"/>
              </a:rPr>
              <a:t>Seventh Outline Level</a:t>
            </a:r>
          </a:p>
        </p:txBody>
      </p:sp>
      <p:sp>
        <p:nvSpPr>
          <p:cNvPr id="302" name="CustomShape 7"/>
          <p:cNvSpPr/>
          <p:nvPr/>
        </p:nvSpPr>
        <p:spPr>
          <a:xfrm>
            <a:off x="5849280" y="5637600"/>
            <a:ext cx="3778200" cy="1220040"/>
          </a:xfrm>
          <a:prstGeom prst="rect">
            <a:avLst/>
          </a:prstGeom>
          <a:solidFill>
            <a:schemeClr val="lt1"/>
          </a:solidFill>
          <a:ln>
            <a:noFill/>
          </a:ln>
        </p:spPr>
        <p:style>
          <a:lnRef idx="0">
            <a:scrgbClr r="0" g="0" b="0"/>
          </a:lnRef>
          <a:fillRef idx="0">
            <a:scrgbClr r="0" g="0" b="0"/>
          </a:fillRef>
          <a:effectRef idx="0">
            <a:scrgbClr r="0" g="0" b="0"/>
          </a:effectRef>
          <a:fontRef idx="minor"/>
        </p:style>
      </p:sp>
      <p:pic>
        <p:nvPicPr>
          <p:cNvPr id="303" name="Google Shape;47;p31"/>
          <p:cNvPicPr/>
          <p:nvPr/>
        </p:nvPicPr>
        <p:blipFill>
          <a:blip r:embed="rId15"/>
          <a:stretch/>
        </p:blipFill>
        <p:spPr>
          <a:xfrm>
            <a:off x="6230520" y="6037560"/>
            <a:ext cx="3169800" cy="305640"/>
          </a:xfrm>
          <a:prstGeom prst="rect">
            <a:avLst/>
          </a:prstGeom>
          <a:ln>
            <a:noFill/>
          </a:ln>
        </p:spPr>
      </p:pic>
      <p:sp>
        <p:nvSpPr>
          <p:cNvPr id="304" name="CustomShape 8"/>
          <p:cNvSpPr/>
          <p:nvPr/>
        </p:nvSpPr>
        <p:spPr>
          <a:xfrm>
            <a:off x="6047640" y="1695960"/>
            <a:ext cx="3362400" cy="360"/>
          </a:xfrm>
          <a:custGeom>
            <a:avLst/>
            <a:gdLst/>
            <a:ahLst/>
            <a:cxnLst/>
            <a:rect l="l" t="t" r="r" b="b"/>
            <a:pathLst>
              <a:path w="21600" h="21600">
                <a:moveTo>
                  <a:pt x="0" y="0"/>
                </a:moveTo>
                <a:lnTo>
                  <a:pt x="21600" y="21600"/>
                </a:lnTo>
              </a:path>
            </a:pathLst>
          </a:custGeom>
          <a:noFill/>
          <a:ln w="9360">
            <a:solidFill>
              <a:srgbClr val="FFFFFF"/>
            </a:solidFill>
            <a:round/>
          </a:ln>
        </p:spPr>
        <p:style>
          <a:lnRef idx="0">
            <a:scrgbClr r="0" g="0" b="0"/>
          </a:lnRef>
          <a:fillRef idx="0">
            <a:scrgbClr r="0" g="0" b="0"/>
          </a:fillRef>
          <a:effectRef idx="0">
            <a:scrgbClr r="0" g="0" b="0"/>
          </a:effectRef>
          <a:fontRef idx="minor"/>
        </p:style>
      </p:sp>
      <p:sp>
        <p:nvSpPr>
          <p:cNvPr id="305" name="CustomShape 9"/>
          <p:cNvSpPr/>
          <p:nvPr/>
        </p:nvSpPr>
        <p:spPr>
          <a:xfrm>
            <a:off x="6047640" y="1458360"/>
            <a:ext cx="1717920" cy="182880"/>
          </a:xfrm>
          <a:prstGeom prst="rect">
            <a:avLst/>
          </a:prstGeom>
          <a:noFill/>
          <a:ln>
            <a:noFill/>
          </a:ln>
        </p:spPr>
        <p:style>
          <a:lnRef idx="0">
            <a:scrgbClr r="0" g="0" b="0"/>
          </a:lnRef>
          <a:fillRef idx="0">
            <a:scrgbClr r="0" g="0" b="0"/>
          </a:fillRef>
          <a:effectRef idx="0">
            <a:scrgbClr r="0" g="0" b="0"/>
          </a:effectRef>
          <a:fontRef idx="minor"/>
        </p:style>
        <p:txBody>
          <a:bodyPr lIns="0" tIns="0" rIns="0" bIns="0">
            <a:spAutoFit/>
          </a:bodyPr>
          <a:lstStyle/>
          <a:p>
            <a:pPr>
              <a:lnSpc>
                <a:spcPct val="100000"/>
              </a:lnSpc>
            </a:pPr>
            <a:r>
              <a:rPr lang="de-DE" sz="1200" b="0" strike="noStrike" spc="-1">
                <a:solidFill>
                  <a:srgbClr val="FFFFFF"/>
                </a:solidFill>
                <a:latin typeface="Calibri"/>
                <a:ea typeface="Calibri"/>
              </a:rPr>
              <a:t>The story behind the image</a:t>
            </a:r>
            <a:endParaRPr lang="de-DE" sz="1200" b="0" strike="noStrike" spc="-1">
              <a:latin typeface="Arial"/>
            </a:endParaRPr>
          </a:p>
        </p:txBody>
      </p:sp>
      <p:pic>
        <p:nvPicPr>
          <p:cNvPr id="306" name="Google Shape;50;p31"/>
          <p:cNvPicPr/>
          <p:nvPr/>
        </p:nvPicPr>
        <p:blipFill>
          <a:blip r:embed="rId16"/>
          <a:stretch/>
        </p:blipFill>
        <p:spPr>
          <a:xfrm>
            <a:off x="6047640" y="1795320"/>
            <a:ext cx="1176120" cy="772200"/>
          </a:xfrm>
          <a:prstGeom prst="rect">
            <a:avLst/>
          </a:prstGeom>
          <a:ln>
            <a:noFill/>
          </a:ln>
        </p:spPr>
      </p:pic>
      <p:sp>
        <p:nvSpPr>
          <p:cNvPr id="307" name="CustomShape 10"/>
          <p:cNvSpPr/>
          <p:nvPr/>
        </p:nvSpPr>
        <p:spPr>
          <a:xfrm>
            <a:off x="7241400" y="1722240"/>
            <a:ext cx="2158560" cy="2111400"/>
          </a:xfrm>
          <a:prstGeom prst="rect">
            <a:avLst/>
          </a:prstGeom>
          <a:noFill/>
          <a:ln>
            <a:noFill/>
          </a:ln>
        </p:spPr>
        <p:style>
          <a:lnRef idx="0">
            <a:scrgbClr r="0" g="0" b="0"/>
          </a:lnRef>
          <a:fillRef idx="0">
            <a:scrgbClr r="0" g="0" b="0"/>
          </a:fillRef>
          <a:effectRef idx="0">
            <a:scrgbClr r="0" g="0" b="0"/>
          </a:effectRef>
          <a:fontRef idx="minor"/>
        </p:style>
        <p:txBody>
          <a:bodyPr lIns="72000" tIns="36000" rIns="36000" bIns="36000">
            <a:spAutoFit/>
          </a:bodyPr>
          <a:lstStyle/>
          <a:p>
            <a:pPr>
              <a:lnSpc>
                <a:spcPct val="100000"/>
              </a:lnSpc>
            </a:pPr>
            <a:r>
              <a:rPr lang="de-DE" sz="1000" b="1" strike="noStrike" spc="-1">
                <a:solidFill>
                  <a:srgbClr val="FFFFFF"/>
                </a:solidFill>
                <a:latin typeface="Calibri"/>
                <a:ea typeface="Calibri"/>
              </a:rPr>
              <a:t>Antarctica meltdown could </a:t>
            </a:r>
            <a:r>
              <a:t/>
            </a:r>
            <a:br/>
            <a:r>
              <a:rPr lang="de-DE" sz="1000" b="1" strike="noStrike" spc="-1">
                <a:solidFill>
                  <a:srgbClr val="FFFFFF"/>
                </a:solidFill>
                <a:latin typeface="Calibri"/>
                <a:ea typeface="Calibri"/>
              </a:rPr>
              <a:t>double sea level rise</a:t>
            </a:r>
            <a:endParaRPr lang="de-DE" sz="1000" b="0" strike="noStrike" spc="-1">
              <a:latin typeface="Arial"/>
            </a:endParaRPr>
          </a:p>
          <a:p>
            <a:pPr>
              <a:lnSpc>
                <a:spcPct val="100000"/>
              </a:lnSpc>
              <a:spcBef>
                <a:spcPts val="601"/>
              </a:spcBef>
            </a:pPr>
            <a:r>
              <a:rPr lang="de-DE" sz="800" b="0" strike="noStrike" spc="-1">
                <a:solidFill>
                  <a:srgbClr val="FFFFFF"/>
                </a:solidFill>
                <a:latin typeface="Calibri"/>
                <a:ea typeface="Calibri"/>
              </a:rPr>
              <a:t>Researchers at Pennsylvania State University have been considering how quickly a glacial ice melt in Antarctica would raise sea levels. By updating models with new discoveries and comparing them with past sea-level rise events they predict that a melting Antarctica could raise oceans by more than 3 feet by the end of the century if greenhouse gas emissions continued unabated, roughly doubling previous total sea-level rise estimates. Rising seas could put many of the world’s coastlines underwater or at risk of flooding and storm surges.</a:t>
            </a:r>
            <a:endParaRPr lang="de-DE" sz="800" b="0" strike="noStrike" spc="-1">
              <a:latin typeface="Arial"/>
            </a:endParaRPr>
          </a:p>
          <a:p>
            <a:pPr>
              <a:lnSpc>
                <a:spcPct val="100000"/>
              </a:lnSpc>
              <a:spcBef>
                <a:spcPts val="601"/>
              </a:spcBef>
            </a:pPr>
            <a:endParaRPr lang="de-DE" sz="800" b="0" strike="noStrike" spc="-1">
              <a:latin typeface="Arial"/>
            </a:endParaRPr>
          </a:p>
        </p:txBody>
      </p:sp>
    </p:spTree>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1.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85.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7.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49.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61.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61.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7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 name="Google Shape;255;p1"/>
          <p:cNvPicPr/>
          <p:nvPr/>
        </p:nvPicPr>
        <p:blipFill>
          <a:blip r:embed="rId3"/>
          <a:stretch/>
        </p:blipFill>
        <p:spPr>
          <a:xfrm>
            <a:off x="480600" y="0"/>
            <a:ext cx="9425160" cy="6414120"/>
          </a:xfrm>
          <a:prstGeom prst="rect">
            <a:avLst/>
          </a:prstGeom>
          <a:ln>
            <a:noFill/>
          </a:ln>
        </p:spPr>
      </p:pic>
      <p:pic>
        <p:nvPicPr>
          <p:cNvPr id="646" name="Google Shape;256;p1"/>
          <p:cNvPicPr/>
          <p:nvPr/>
        </p:nvPicPr>
        <p:blipFill>
          <a:blip r:embed="rId4"/>
          <a:stretch/>
        </p:blipFill>
        <p:spPr>
          <a:xfrm>
            <a:off x="11160" y="0"/>
            <a:ext cx="9896760" cy="6857640"/>
          </a:xfrm>
          <a:prstGeom prst="rect">
            <a:avLst/>
          </a:prstGeom>
          <a:ln>
            <a:noFill/>
          </a:ln>
        </p:spPr>
      </p:pic>
      <p:sp>
        <p:nvSpPr>
          <p:cNvPr id="647" name="CustomShape 1"/>
          <p:cNvSpPr/>
          <p:nvPr/>
        </p:nvSpPr>
        <p:spPr>
          <a:xfrm>
            <a:off x="10137600" y="-9360"/>
            <a:ext cx="2358720" cy="3158640"/>
          </a:xfrm>
          <a:prstGeom prst="rect">
            <a:avLst/>
          </a:prstGeom>
          <a:solidFill>
            <a:srgbClr val="F2F2F2"/>
          </a:solidFill>
          <a:ln>
            <a:noFill/>
          </a:ln>
        </p:spPr>
        <p:style>
          <a:lnRef idx="0">
            <a:scrgbClr r="0" g="0" b="0"/>
          </a:lnRef>
          <a:fillRef idx="0">
            <a:scrgbClr r="0" g="0" b="0"/>
          </a:fillRef>
          <a:effectRef idx="0">
            <a:scrgbClr r="0" g="0" b="0"/>
          </a:effectRef>
          <a:fontRef idx="minor"/>
        </p:style>
        <p:txBody>
          <a:bodyPr lIns="85680" tIns="85680" rIns="85680" bIns="85680">
            <a:noAutofit/>
          </a:bodyPr>
          <a:lstStyle/>
          <a:p>
            <a:pPr>
              <a:lnSpc>
                <a:spcPct val="100000"/>
              </a:lnSpc>
            </a:pPr>
            <a:r>
              <a:rPr lang="de-DE" sz="1100" b="1" strike="noStrike" spc="-1">
                <a:solidFill>
                  <a:srgbClr val="486A7E"/>
                </a:solidFill>
                <a:latin typeface="Calibri"/>
                <a:ea typeface="Calibri"/>
              </a:rPr>
              <a:t>Cover image</a:t>
            </a:r>
            <a:endParaRPr lang="de-DE" sz="1100" b="0" strike="noStrike" spc="-1">
              <a:latin typeface="Arial"/>
            </a:endParaRPr>
          </a:p>
          <a:p>
            <a:pPr>
              <a:lnSpc>
                <a:spcPct val="100000"/>
              </a:lnSpc>
            </a:pPr>
            <a:r>
              <a:rPr lang="de-DE" sz="1100" b="0" strike="noStrike" spc="-1">
                <a:solidFill>
                  <a:srgbClr val="486A7E"/>
                </a:solidFill>
                <a:latin typeface="Calibri"/>
                <a:ea typeface="Calibri"/>
              </a:rPr>
              <a:t>Please select the cover image you require from the following selection:</a:t>
            </a:r>
            <a:endParaRPr lang="de-DE" sz="1100" b="0" strike="noStrike" spc="-1">
              <a:latin typeface="Arial"/>
            </a:endParaRPr>
          </a:p>
          <a:p>
            <a:pPr marL="177840" indent="-177480">
              <a:lnSpc>
                <a:spcPct val="100000"/>
              </a:lnSpc>
              <a:buClr>
                <a:srgbClr val="486A7E"/>
              </a:buClr>
              <a:buFont typeface="Arial"/>
              <a:buChar char="•"/>
            </a:pPr>
            <a:r>
              <a:rPr lang="de-DE" sz="1100" b="0" strike="noStrike" spc="-1">
                <a:solidFill>
                  <a:srgbClr val="486A7E"/>
                </a:solidFill>
                <a:latin typeface="Calibri"/>
                <a:ea typeface="Calibri"/>
              </a:rPr>
              <a:t>5 x Discovery stories (SN)</a:t>
            </a:r>
            <a:endParaRPr lang="de-DE" sz="1100" b="0" strike="noStrike" spc="-1">
              <a:latin typeface="Arial"/>
            </a:endParaRPr>
          </a:p>
          <a:p>
            <a:pPr marL="177840" indent="-177480">
              <a:lnSpc>
                <a:spcPct val="100000"/>
              </a:lnSpc>
              <a:buClr>
                <a:srgbClr val="486A7E"/>
              </a:buClr>
              <a:buFont typeface="Arial"/>
              <a:buChar char="•"/>
            </a:pPr>
            <a:r>
              <a:rPr lang="de-DE" sz="1100" b="0" strike="noStrike" spc="-1">
                <a:solidFill>
                  <a:srgbClr val="486A7E"/>
                </a:solidFill>
                <a:latin typeface="Calibri"/>
                <a:ea typeface="Calibri"/>
              </a:rPr>
              <a:t>5 X Transformer images (SN)</a:t>
            </a:r>
            <a:endParaRPr lang="de-DE" sz="1100" b="0" strike="noStrike" spc="-1">
              <a:latin typeface="Arial"/>
            </a:endParaRPr>
          </a:p>
          <a:p>
            <a:pPr marL="177840" indent="-107640">
              <a:lnSpc>
                <a:spcPct val="100000"/>
              </a:lnSpc>
            </a:pPr>
            <a:endParaRPr lang="de-DE" sz="1100" b="0" strike="noStrike" spc="-1">
              <a:latin typeface="Arial"/>
            </a:endParaRPr>
          </a:p>
          <a:p>
            <a:pPr>
              <a:lnSpc>
                <a:spcPct val="100000"/>
              </a:lnSpc>
            </a:pPr>
            <a:r>
              <a:rPr lang="de-DE" sz="1100" b="0" strike="noStrike" spc="-1">
                <a:solidFill>
                  <a:srgbClr val="486A7E"/>
                </a:solidFill>
                <a:latin typeface="Calibri"/>
                <a:ea typeface="Calibri"/>
              </a:rPr>
              <a:t>Once you have chosen the cover image move the associated Thank you page to the end of the presentation and delete all the other cover and thank you pages.</a:t>
            </a:r>
            <a:endParaRPr lang="de-DE" sz="1100" b="0" strike="noStrike" spc="-1">
              <a:latin typeface="Arial"/>
            </a:endParaRPr>
          </a:p>
          <a:p>
            <a:pPr>
              <a:lnSpc>
                <a:spcPct val="100000"/>
              </a:lnSpc>
            </a:pPr>
            <a:endParaRPr lang="de-DE" sz="1100" b="0" strike="noStrike" spc="-1">
              <a:latin typeface="Arial"/>
            </a:endParaRPr>
          </a:p>
          <a:p>
            <a:pPr>
              <a:lnSpc>
                <a:spcPct val="100000"/>
              </a:lnSpc>
            </a:pPr>
            <a:r>
              <a:rPr lang="de-DE" sz="1100" b="1" strike="noStrike" spc="-1">
                <a:solidFill>
                  <a:srgbClr val="486A7E"/>
                </a:solidFill>
                <a:latin typeface="Calibri"/>
                <a:ea typeface="Calibri"/>
              </a:rPr>
              <a:t>Printing</a:t>
            </a:r>
            <a:endParaRPr lang="de-DE" sz="1100" b="0" strike="noStrike" spc="-1">
              <a:latin typeface="Arial"/>
            </a:endParaRPr>
          </a:p>
          <a:p>
            <a:pPr>
              <a:lnSpc>
                <a:spcPct val="100000"/>
              </a:lnSpc>
            </a:pPr>
            <a:r>
              <a:rPr lang="de-DE" sz="1100" b="0" strike="noStrike" spc="-1">
                <a:solidFill>
                  <a:srgbClr val="486A7E"/>
                </a:solidFill>
                <a:latin typeface="Calibri"/>
                <a:ea typeface="Calibri"/>
              </a:rPr>
              <a:t>When printing the deck you can reduce ink use by selecting:</a:t>
            </a:r>
            <a:endParaRPr lang="de-DE" sz="1100" b="0" strike="noStrike" spc="-1">
              <a:latin typeface="Arial"/>
            </a:endParaRPr>
          </a:p>
          <a:p>
            <a:pPr marL="171360" indent="-171000">
              <a:lnSpc>
                <a:spcPct val="100000"/>
              </a:lnSpc>
              <a:buClr>
                <a:srgbClr val="486A7E"/>
              </a:buClr>
              <a:buFont typeface="Arial"/>
              <a:buChar char="•"/>
            </a:pPr>
            <a:r>
              <a:rPr lang="de-DE" sz="1100" b="0" strike="noStrike" spc="-1">
                <a:solidFill>
                  <a:srgbClr val="486A7E"/>
                </a:solidFill>
                <a:latin typeface="Calibri"/>
                <a:ea typeface="Calibri"/>
              </a:rPr>
              <a:t>Ctrl p (print)</a:t>
            </a:r>
            <a:endParaRPr lang="de-DE" sz="1100" b="0" strike="noStrike" spc="-1">
              <a:latin typeface="Arial"/>
            </a:endParaRPr>
          </a:p>
          <a:p>
            <a:pPr marL="171360" indent="-171000">
              <a:lnSpc>
                <a:spcPct val="100000"/>
              </a:lnSpc>
              <a:buClr>
                <a:srgbClr val="486A7E"/>
              </a:buClr>
              <a:buFont typeface="Arial"/>
              <a:buChar char="•"/>
            </a:pPr>
            <a:r>
              <a:rPr lang="de-DE" sz="1100" b="0" strike="noStrike" spc="-1">
                <a:solidFill>
                  <a:srgbClr val="486A7E"/>
                </a:solidFill>
                <a:latin typeface="Calibri"/>
                <a:ea typeface="Calibri"/>
              </a:rPr>
              <a:t>Change the option to greyscale</a:t>
            </a:r>
            <a:endParaRPr lang="de-DE" sz="1100" b="0" strike="noStrike" spc="-1">
              <a:latin typeface="Arial"/>
            </a:endParaRPr>
          </a:p>
          <a:p>
            <a:pPr>
              <a:lnSpc>
                <a:spcPct val="100000"/>
              </a:lnSpc>
            </a:pPr>
            <a:endParaRPr lang="de-DE" sz="1100" b="0" strike="noStrike" spc="-1">
              <a:latin typeface="Arial"/>
            </a:endParaRPr>
          </a:p>
        </p:txBody>
      </p:sp>
      <p:pic>
        <p:nvPicPr>
          <p:cNvPr id="648" name="Google Shape;258;p1"/>
          <p:cNvPicPr/>
          <p:nvPr/>
        </p:nvPicPr>
        <p:blipFill>
          <a:blip r:embed="rId5"/>
          <a:stretch/>
        </p:blipFill>
        <p:spPr>
          <a:xfrm>
            <a:off x="538200" y="293760"/>
            <a:ext cx="2695320" cy="261000"/>
          </a:xfrm>
          <a:prstGeom prst="rect">
            <a:avLst/>
          </a:prstGeom>
          <a:ln>
            <a:noFill/>
          </a:ln>
        </p:spPr>
      </p:pic>
      <p:sp>
        <p:nvSpPr>
          <p:cNvPr id="649" name="CustomShape 2"/>
          <p:cNvSpPr/>
          <p:nvPr/>
        </p:nvSpPr>
        <p:spPr>
          <a:xfrm>
            <a:off x="5214960" y="1118520"/>
            <a:ext cx="3176280" cy="324000"/>
          </a:xfrm>
          <a:prstGeom prst="rect">
            <a:avLst/>
          </a:prstGeom>
          <a:noFill/>
          <a:ln>
            <a:noFill/>
          </a:ln>
        </p:spPr>
        <p:style>
          <a:lnRef idx="0">
            <a:scrgbClr r="0" g="0" b="0"/>
          </a:lnRef>
          <a:fillRef idx="0">
            <a:scrgbClr r="0" g="0" b="0"/>
          </a:fillRef>
          <a:effectRef idx="0">
            <a:scrgbClr r="0" g="0" b="0"/>
          </a:effectRef>
          <a:fontRef idx="minor"/>
        </p:style>
        <p:txBody>
          <a:bodyPr>
            <a:noAutofit/>
          </a:bodyPr>
          <a:lstStyle/>
          <a:p>
            <a:pPr>
              <a:lnSpc>
                <a:spcPct val="100000"/>
              </a:lnSpc>
            </a:pPr>
            <a:r>
              <a:rPr lang="de-DE" sz="2000" b="1" strike="noStrike" spc="-1">
                <a:solidFill>
                  <a:srgbClr val="486A7E"/>
                </a:solidFill>
                <a:latin typeface="Calibri"/>
                <a:ea typeface="Calibri"/>
              </a:rPr>
              <a:t>Societal Impact Workshop</a:t>
            </a:r>
            <a:endParaRPr lang="de-DE" sz="2000" b="0" strike="noStrike" spc="-1">
              <a:latin typeface="Arial"/>
            </a:endParaRPr>
          </a:p>
        </p:txBody>
      </p:sp>
      <p:sp>
        <p:nvSpPr>
          <p:cNvPr id="650" name="CustomShape 3"/>
          <p:cNvSpPr/>
          <p:nvPr/>
        </p:nvSpPr>
        <p:spPr>
          <a:xfrm>
            <a:off x="5212440" y="1549800"/>
            <a:ext cx="3933720" cy="1432800"/>
          </a:xfrm>
          <a:prstGeom prst="rect">
            <a:avLst/>
          </a:prstGeom>
          <a:noFill/>
          <a:ln>
            <a:noFill/>
          </a:ln>
        </p:spPr>
        <p:style>
          <a:lnRef idx="0">
            <a:scrgbClr r="0" g="0" b="0"/>
          </a:lnRef>
          <a:fillRef idx="0">
            <a:scrgbClr r="0" g="0" b="0"/>
          </a:fillRef>
          <a:effectRef idx="0">
            <a:scrgbClr r="0" g="0" b="0"/>
          </a:effectRef>
          <a:fontRef idx="minor"/>
        </p:style>
        <p:txBody>
          <a:bodyPr>
            <a:noAutofit/>
          </a:bodyPr>
          <a:lstStyle/>
          <a:p>
            <a:pPr>
              <a:lnSpc>
                <a:spcPct val="100000"/>
              </a:lnSpc>
            </a:pPr>
            <a:r>
              <a:rPr lang="de-DE" sz="2000" spc="-1" dirty="0">
                <a:solidFill>
                  <a:srgbClr val="3C9CD7"/>
                </a:solidFill>
                <a:latin typeface="Calibri"/>
              </a:rPr>
              <a:t>Stefan </a:t>
            </a:r>
            <a:r>
              <a:rPr lang="de-DE" sz="2000" spc="-1" dirty="0" err="1">
                <a:solidFill>
                  <a:srgbClr val="3C9CD7"/>
                </a:solidFill>
                <a:latin typeface="Calibri"/>
              </a:rPr>
              <a:t>Flagner</a:t>
            </a:r>
            <a:endParaRPr lang="de-DE" sz="2000" b="0" strike="noStrike" spc="-1" dirty="0">
              <a:latin typeface="Arial"/>
            </a:endParaRPr>
          </a:p>
          <a:p>
            <a:pPr>
              <a:lnSpc>
                <a:spcPct val="100000"/>
              </a:lnSpc>
              <a:spcBef>
                <a:spcPts val="601"/>
              </a:spcBef>
            </a:pPr>
            <a:r>
              <a:rPr lang="de-DE" sz="2000" b="0" strike="noStrike" spc="-1" dirty="0">
                <a:solidFill>
                  <a:srgbClr val="3C9CD7"/>
                </a:solidFill>
                <a:latin typeface="Calibri"/>
                <a:ea typeface="Calibri"/>
              </a:rPr>
              <a:t>School </a:t>
            </a:r>
            <a:r>
              <a:rPr lang="de-DE" sz="2000" b="0" strike="noStrike" spc="-1" dirty="0" err="1">
                <a:solidFill>
                  <a:srgbClr val="3C9CD7"/>
                </a:solidFill>
                <a:latin typeface="Calibri"/>
                <a:ea typeface="Calibri"/>
              </a:rPr>
              <a:t>of</a:t>
            </a:r>
            <a:r>
              <a:rPr lang="de-DE" sz="2000" b="0" strike="noStrike" spc="-1" dirty="0">
                <a:solidFill>
                  <a:srgbClr val="3C9CD7"/>
                </a:solidFill>
                <a:latin typeface="Calibri"/>
                <a:ea typeface="Calibri"/>
              </a:rPr>
              <a:t> Business </a:t>
            </a:r>
            <a:r>
              <a:rPr lang="de-DE" sz="2000" b="0" strike="noStrike" spc="-1" dirty="0" err="1">
                <a:solidFill>
                  <a:srgbClr val="3C9CD7"/>
                </a:solidFill>
                <a:latin typeface="Calibri"/>
                <a:ea typeface="Calibri"/>
              </a:rPr>
              <a:t>and</a:t>
            </a:r>
            <a:r>
              <a:rPr lang="de-DE" sz="2000" b="0" strike="noStrike" spc="-1" dirty="0">
                <a:solidFill>
                  <a:srgbClr val="3C9CD7"/>
                </a:solidFill>
                <a:latin typeface="Calibri"/>
                <a:ea typeface="Calibri"/>
              </a:rPr>
              <a:t> Economics</a:t>
            </a:r>
            <a:endParaRPr lang="de-DE" sz="2000" b="0" strike="noStrike" spc="-1" dirty="0">
              <a:latin typeface="Arial"/>
            </a:endParaRPr>
          </a:p>
          <a:p>
            <a:pPr>
              <a:lnSpc>
                <a:spcPct val="100000"/>
              </a:lnSpc>
              <a:spcBef>
                <a:spcPts val="601"/>
              </a:spcBef>
            </a:pPr>
            <a:r>
              <a:rPr lang="de-DE" sz="1600" b="0" strike="noStrike" spc="-1" dirty="0">
                <a:solidFill>
                  <a:srgbClr val="3C9CD7"/>
                </a:solidFill>
                <a:latin typeface="Calibri"/>
                <a:ea typeface="Calibri"/>
              </a:rPr>
              <a:t>04-11-2020</a:t>
            </a:r>
            <a:endParaRPr lang="de-DE" sz="1600" b="0" strike="noStrike" spc="-1" dirty="0">
              <a:latin typeface="Arial"/>
            </a:endParaRPr>
          </a:p>
        </p:txBody>
      </p:sp>
      <p:sp>
        <p:nvSpPr>
          <p:cNvPr id="651" name="CustomShape 4"/>
          <p:cNvSpPr/>
          <p:nvPr/>
        </p:nvSpPr>
        <p:spPr>
          <a:xfrm rot="5400000">
            <a:off x="-2186640" y="3122280"/>
            <a:ext cx="4964400" cy="33156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r>
              <a:rPr lang="de-DE" sz="1100" b="0" strike="noStrike" spc="-1">
                <a:solidFill>
                  <a:srgbClr val="58595B"/>
                </a:solidFill>
                <a:latin typeface="Calibri"/>
                <a:ea typeface="Calibri"/>
              </a:rPr>
              <a:t>Antarctica meltdown could double sea level rise</a:t>
            </a:r>
            <a:endParaRPr lang="de-DE" sz="1100" b="0" strike="noStrike" spc="-1">
              <a:latin typeface="Arial"/>
            </a:endParaRPr>
          </a:p>
        </p:txBody>
      </p:sp>
      <p:sp>
        <p:nvSpPr>
          <p:cNvPr id="652" name="CustomShape 5"/>
          <p:cNvSpPr/>
          <p:nvPr/>
        </p:nvSpPr>
        <p:spPr>
          <a:xfrm>
            <a:off x="155520" y="-144360"/>
            <a:ext cx="304560" cy="304560"/>
          </a:xfrm>
          <a:prstGeom prst="rect">
            <a:avLst/>
          </a:prstGeom>
          <a:noFill/>
          <a:ln>
            <a:noFill/>
          </a:ln>
        </p:spPr>
        <p:style>
          <a:lnRef idx="0">
            <a:scrgbClr r="0" g="0" b="0"/>
          </a:lnRef>
          <a:fillRef idx="0">
            <a:scrgbClr r="0" g="0" b="0"/>
          </a:fillRef>
          <a:effectRef idx="0">
            <a:scrgbClr r="0" g="0" b="0"/>
          </a:effectRef>
          <a:fontRef idx="minor"/>
        </p:style>
      </p:sp>
      <p:sp>
        <p:nvSpPr>
          <p:cNvPr id="653" name="CustomShape 6"/>
          <p:cNvSpPr/>
          <p:nvPr/>
        </p:nvSpPr>
        <p:spPr>
          <a:xfrm>
            <a:off x="307800" y="7920"/>
            <a:ext cx="304560" cy="304560"/>
          </a:xfrm>
          <a:prstGeom prst="rect">
            <a:avLst/>
          </a:prstGeom>
          <a:noFill/>
          <a:ln>
            <a:noFill/>
          </a:ln>
        </p:spPr>
        <p:style>
          <a:lnRef idx="0">
            <a:scrgbClr r="0" g="0" b="0"/>
          </a:lnRef>
          <a:fillRef idx="0">
            <a:scrgbClr r="0" g="0" b="0"/>
          </a:fillRef>
          <a:effectRef idx="0">
            <a:scrgbClr r="0" g="0" b="0"/>
          </a:effectRef>
          <a:fontRef idx="minor"/>
        </p:style>
      </p:sp>
      <p:pic>
        <p:nvPicPr>
          <p:cNvPr id="654" name="Google Shape;264;p1"/>
          <p:cNvPicPr/>
          <p:nvPr/>
        </p:nvPicPr>
        <p:blipFill>
          <a:blip r:embed="rId6"/>
          <a:stretch/>
        </p:blipFill>
        <p:spPr>
          <a:xfrm>
            <a:off x="3658320" y="128880"/>
            <a:ext cx="590760" cy="590760"/>
          </a:xfrm>
          <a:prstGeom prst="rect">
            <a:avLst/>
          </a:prstGeom>
          <a:ln>
            <a:noFill/>
          </a:ln>
        </p:spPr>
      </p:pic>
      <p:sp>
        <p:nvSpPr>
          <p:cNvPr id="655" name="CustomShape 7"/>
          <p:cNvSpPr/>
          <p:nvPr/>
        </p:nvSpPr>
        <p:spPr>
          <a:xfrm>
            <a:off x="5240880" y="5559840"/>
            <a:ext cx="3905280" cy="971280"/>
          </a:xfrm>
          <a:prstGeom prst="rect">
            <a:avLst/>
          </a:prstGeom>
          <a:noFill/>
          <a:ln>
            <a:noFill/>
          </a:ln>
        </p:spPr>
        <p:style>
          <a:lnRef idx="0">
            <a:scrgbClr r="0" g="0" b="0"/>
          </a:lnRef>
          <a:fillRef idx="0">
            <a:scrgbClr r="0" g="0" b="0"/>
          </a:fillRef>
          <a:effectRef idx="0">
            <a:scrgbClr r="0" g="0" b="0"/>
          </a:effectRef>
          <a:fontRef idx="minor"/>
        </p:style>
        <p:txBody>
          <a:bodyPr>
            <a:noAutofit/>
          </a:bodyPr>
          <a:lstStyle/>
          <a:p>
            <a:r>
              <a:rPr lang="de-DE" sz="1400" b="1" strike="noStrike" spc="-1" dirty="0">
                <a:solidFill>
                  <a:srgbClr val="434343"/>
                </a:solidFill>
                <a:latin typeface="Calibri"/>
                <a:ea typeface="Calibri"/>
              </a:rPr>
              <a:t>DOI:	</a:t>
            </a:r>
            <a:r>
              <a:rPr lang="de-DE" sz="1400" b="1" strike="noStrike" spc="-1" dirty="0" smtClean="0">
                <a:solidFill>
                  <a:srgbClr val="434343"/>
                </a:solidFill>
                <a:latin typeface="Calibri"/>
                <a:ea typeface="Calibri"/>
              </a:rPr>
              <a:t>	</a:t>
            </a:r>
            <a:r>
              <a:rPr lang="de-DE" sz="1400" spc="-1" dirty="0">
                <a:solidFill>
                  <a:srgbClr val="3C9CD7"/>
                </a:solidFill>
                <a:latin typeface="Calibri"/>
                <a:ea typeface="Calibri"/>
              </a:rPr>
              <a:t>10.5281/zenodo.4271483</a:t>
            </a:r>
            <a:endParaRPr lang="de-DE" sz="1400" spc="-1" dirty="0"/>
          </a:p>
          <a:p>
            <a:pPr>
              <a:lnSpc>
                <a:spcPct val="100000"/>
              </a:lnSpc>
            </a:pPr>
            <a:r>
              <a:rPr lang="de-DE" sz="1400" b="1" strike="noStrike" spc="-1" dirty="0" smtClean="0">
                <a:solidFill>
                  <a:srgbClr val="434343"/>
                </a:solidFill>
                <a:latin typeface="Calibri"/>
                <a:ea typeface="Calibri"/>
              </a:rPr>
              <a:t>Workshop </a:t>
            </a:r>
            <a:r>
              <a:rPr lang="de-DE" sz="1400" b="1" strike="noStrike" spc="-1" dirty="0" err="1">
                <a:solidFill>
                  <a:srgbClr val="434343"/>
                </a:solidFill>
                <a:latin typeface="Calibri"/>
                <a:ea typeface="Calibri"/>
              </a:rPr>
              <a:t>leader</a:t>
            </a:r>
            <a:r>
              <a:rPr lang="de-DE" sz="1400" b="1" strike="noStrike" spc="-1" dirty="0">
                <a:solidFill>
                  <a:srgbClr val="434343"/>
                </a:solidFill>
                <a:latin typeface="Calibri"/>
                <a:ea typeface="Calibri"/>
              </a:rPr>
              <a:t>: 	</a:t>
            </a:r>
            <a:r>
              <a:rPr lang="de-DE" sz="1400" b="0" strike="noStrike" spc="-1" dirty="0">
                <a:solidFill>
                  <a:srgbClr val="3C9CD7"/>
                </a:solidFill>
                <a:latin typeface="Calibri"/>
                <a:ea typeface="Calibri"/>
              </a:rPr>
              <a:t>Stefan de </a:t>
            </a:r>
            <a:r>
              <a:rPr lang="de-DE" sz="1400" spc="-1" dirty="0" smtClean="0">
                <a:solidFill>
                  <a:srgbClr val="3C9CD7"/>
                </a:solidFill>
                <a:latin typeface="Calibri"/>
                <a:ea typeface="Calibri"/>
              </a:rPr>
              <a:t>Jong</a:t>
            </a:r>
          </a:p>
          <a:p>
            <a:pPr>
              <a:lnSpc>
                <a:spcPct val="100000"/>
              </a:lnSpc>
            </a:pPr>
            <a:r>
              <a:rPr lang="de-DE" sz="1400" b="1" strike="noStrike" spc="-1" dirty="0" smtClean="0">
                <a:solidFill>
                  <a:srgbClr val="434343"/>
                </a:solidFill>
                <a:latin typeface="Calibri"/>
                <a:ea typeface="Calibri"/>
              </a:rPr>
              <a:t>Host</a:t>
            </a:r>
            <a:r>
              <a:rPr lang="de-DE" sz="1400" b="1" strike="noStrike" spc="-1" dirty="0">
                <a:solidFill>
                  <a:srgbClr val="434343"/>
                </a:solidFill>
                <a:latin typeface="Calibri"/>
                <a:ea typeface="Calibri"/>
              </a:rPr>
              <a:t>: 		</a:t>
            </a:r>
            <a:r>
              <a:rPr lang="de-DE" sz="1400" b="0" strike="noStrike" spc="-1" dirty="0">
                <a:solidFill>
                  <a:srgbClr val="3C9CD7"/>
                </a:solidFill>
                <a:latin typeface="Calibri"/>
                <a:ea typeface="Calibri"/>
              </a:rPr>
              <a:t>Maastricht University </a:t>
            </a:r>
            <a:endParaRPr lang="de-DE" sz="1400" b="0" strike="noStrike" spc="-1" dirty="0">
              <a:latin typeface="Arial"/>
            </a:endParaRPr>
          </a:p>
          <a:p>
            <a:pPr>
              <a:lnSpc>
                <a:spcPct val="100000"/>
              </a:lnSpc>
            </a:pPr>
            <a:r>
              <a:rPr lang="de-DE" sz="1400" b="1" strike="noStrike" spc="-1" dirty="0" err="1">
                <a:solidFill>
                  <a:srgbClr val="434343"/>
                </a:solidFill>
                <a:latin typeface="Calibri"/>
                <a:ea typeface="Calibri"/>
              </a:rPr>
              <a:t>Local</a:t>
            </a:r>
            <a:r>
              <a:rPr lang="de-DE" sz="1400" b="1" strike="noStrike" spc="-1" dirty="0">
                <a:solidFill>
                  <a:srgbClr val="434343"/>
                </a:solidFill>
                <a:latin typeface="Calibri"/>
                <a:ea typeface="Calibri"/>
              </a:rPr>
              <a:t> </a:t>
            </a:r>
            <a:r>
              <a:rPr lang="de-DE" sz="1400" b="1" strike="noStrike" spc="-1" dirty="0" err="1">
                <a:solidFill>
                  <a:srgbClr val="434343"/>
                </a:solidFill>
                <a:latin typeface="Calibri"/>
                <a:ea typeface="Calibri"/>
              </a:rPr>
              <a:t>coach</a:t>
            </a:r>
            <a:r>
              <a:rPr lang="de-DE" sz="1400" b="1" strike="noStrike" spc="-1" dirty="0">
                <a:solidFill>
                  <a:srgbClr val="434343"/>
                </a:solidFill>
                <a:latin typeface="Calibri"/>
                <a:ea typeface="Calibri"/>
              </a:rPr>
              <a:t>:		</a:t>
            </a:r>
            <a:r>
              <a:rPr lang="de-DE" sz="1400" b="0" strike="noStrike" spc="-1" dirty="0">
                <a:solidFill>
                  <a:srgbClr val="3C9CD7"/>
                </a:solidFill>
                <a:latin typeface="Calibri"/>
                <a:ea typeface="Calibri"/>
              </a:rPr>
              <a:t>Carien Hilvering</a:t>
            </a:r>
            <a:endParaRPr lang="de-DE" sz="1400" b="0" strike="noStrike" spc="-1" dirty="0">
              <a:latin typeface="Arial"/>
            </a:endParaRPr>
          </a:p>
        </p:txBody>
      </p:sp>
      <p:pic>
        <p:nvPicPr>
          <p:cNvPr id="656" name="Google Shape;266;p1"/>
          <p:cNvPicPr/>
          <p:nvPr/>
        </p:nvPicPr>
        <p:blipFill>
          <a:blip r:embed="rId7"/>
          <a:stretch/>
        </p:blipFill>
        <p:spPr>
          <a:xfrm>
            <a:off x="5193360" y="95400"/>
            <a:ext cx="3124080" cy="657360"/>
          </a:xfrm>
          <a:prstGeom prst="rect">
            <a:avLst/>
          </a:prstGeom>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8" name="TextShape 1"/>
          <p:cNvSpPr txBox="1"/>
          <p:nvPr/>
        </p:nvSpPr>
        <p:spPr>
          <a:xfrm>
            <a:off x="825480" y="1436760"/>
            <a:ext cx="8238600" cy="3887280"/>
          </a:xfrm>
          <a:prstGeom prst="rect">
            <a:avLst/>
          </a:prstGeom>
          <a:noFill/>
          <a:ln>
            <a:noFill/>
          </a:ln>
        </p:spPr>
        <p:txBody>
          <a:bodyPr lIns="0" tIns="0" rIns="0" bIns="0">
            <a:spAutoFit/>
          </a:bodyPr>
          <a:lstStyle/>
          <a:p>
            <a:endParaRPr lang="de-DE" sz="1400" b="0" strike="noStrike" spc="-1">
              <a:solidFill>
                <a:srgbClr val="000000"/>
              </a:solidFill>
              <a:latin typeface="Arial"/>
            </a:endParaRPr>
          </a:p>
        </p:txBody>
      </p:sp>
      <p:sp>
        <p:nvSpPr>
          <p:cNvPr id="689" name="TextShape 2"/>
          <p:cNvSpPr txBox="1"/>
          <p:nvPr/>
        </p:nvSpPr>
        <p:spPr>
          <a:xfrm>
            <a:off x="825480" y="538200"/>
            <a:ext cx="8238600" cy="370080"/>
          </a:xfrm>
          <a:prstGeom prst="rect">
            <a:avLst/>
          </a:prstGeom>
          <a:noFill/>
          <a:ln>
            <a:noFill/>
          </a:ln>
        </p:spPr>
        <p:txBody>
          <a:bodyPr lIns="0" tIns="0" rIns="0" bIns="0">
            <a:noAutofit/>
          </a:bodyPr>
          <a:lstStyle/>
          <a:p>
            <a:pPr>
              <a:lnSpc>
                <a:spcPct val="100000"/>
              </a:lnSpc>
            </a:pPr>
            <a:r>
              <a:rPr lang="de-DE" sz="2600" b="1" strike="noStrike" spc="-1">
                <a:solidFill>
                  <a:srgbClr val="486A7E"/>
                </a:solidFill>
                <a:latin typeface="Calibri"/>
                <a:ea typeface="Calibri"/>
              </a:rPr>
              <a:t>Impact support: top recommendations </a:t>
            </a:r>
            <a:endParaRPr lang="de-DE" sz="2600" b="0" strike="noStrike" spc="-1">
              <a:solidFill>
                <a:srgbClr val="000000"/>
              </a:solidFill>
              <a:latin typeface="Arial"/>
            </a:endParaRPr>
          </a:p>
        </p:txBody>
      </p:sp>
      <p:sp>
        <p:nvSpPr>
          <p:cNvPr id="4" name="TextShape 1">
            <a:extLst>
              <a:ext uri="{FF2B5EF4-FFF2-40B4-BE49-F238E27FC236}">
                <a16:creationId xmlns:a16="http://schemas.microsoft.com/office/drawing/2014/main" id="{12F8A7C6-CA09-514D-A769-B6BED6CF9369}"/>
              </a:ext>
            </a:extLst>
          </p:cNvPr>
          <p:cNvSpPr txBox="1"/>
          <p:nvPr/>
        </p:nvSpPr>
        <p:spPr>
          <a:xfrm>
            <a:off x="825480" y="1436759"/>
            <a:ext cx="8238960" cy="4415761"/>
          </a:xfrm>
          <a:prstGeom prst="rect">
            <a:avLst/>
          </a:prstGeom>
          <a:noFill/>
          <a:ln>
            <a:noFill/>
          </a:ln>
        </p:spPr>
        <p:txBody>
          <a:bodyPr lIns="0" tIns="0" rIns="0" bIns="0">
            <a:noAutofit/>
          </a:bodyPr>
          <a:lstStyle/>
          <a:p>
            <a:pPr marL="342900" indent="-342900">
              <a:lnSpc>
                <a:spcPct val="150000"/>
              </a:lnSpc>
              <a:buFont typeface="+mj-lt"/>
              <a:buAutoNum type="arabicPeriod"/>
            </a:pPr>
            <a:r>
              <a:rPr lang="en-GB" sz="1600" spc="-1" dirty="0">
                <a:solidFill>
                  <a:srgbClr val="000000"/>
                </a:solidFill>
                <a:latin typeface="Arial"/>
              </a:rPr>
              <a:t>Before contacting any impact support, you should reflect first in which domain your skills are least developed. For example, if you are very good in presenting and networking with others, but not so good in writing, then you should think about </a:t>
            </a:r>
            <a:r>
              <a:rPr lang="en-GB" sz="1600" spc="-1" dirty="0" err="1">
                <a:solidFill>
                  <a:srgbClr val="000000"/>
                </a:solidFill>
                <a:latin typeface="Arial"/>
              </a:rPr>
              <a:t>visting</a:t>
            </a:r>
            <a:r>
              <a:rPr lang="en-GB" sz="1600" spc="-1" dirty="0">
                <a:solidFill>
                  <a:srgbClr val="000000"/>
                </a:solidFill>
                <a:latin typeface="Arial"/>
              </a:rPr>
              <a:t> an academic writing course first.</a:t>
            </a:r>
          </a:p>
          <a:p>
            <a:pPr marL="342900" indent="-342900">
              <a:lnSpc>
                <a:spcPct val="150000"/>
              </a:lnSpc>
              <a:buFont typeface="+mj-lt"/>
              <a:buAutoNum type="arabicPeriod"/>
            </a:pPr>
            <a:r>
              <a:rPr lang="en-GB" sz="1600" spc="-1" dirty="0">
                <a:solidFill>
                  <a:srgbClr val="000000"/>
                </a:solidFill>
                <a:latin typeface="Arial"/>
              </a:rPr>
              <a:t>When preparing a meeting with a support officer, break down your research into the easiest explanation possible. The officer is most likely not familiar with your research field, so it is important to explain your research to him/her in a clear manner. This will make it easier for him/her, to think about the possible impact.</a:t>
            </a:r>
          </a:p>
          <a:p>
            <a:pPr marL="342900" indent="-342900">
              <a:lnSpc>
                <a:spcPct val="150000"/>
              </a:lnSpc>
              <a:buFont typeface="+mj-lt"/>
              <a:buAutoNum type="arabicPeriod"/>
            </a:pPr>
            <a:r>
              <a:rPr lang="en-GB" sz="1600" spc="-1" dirty="0">
                <a:solidFill>
                  <a:srgbClr val="000000"/>
                </a:solidFill>
                <a:latin typeface="Arial"/>
              </a:rPr>
              <a:t>Before the meeting with a support officer, write down all domains in which you need support, but also prioritize them, so that if there is not enough time to discuss everything, you make sure that you covered the most important aspects for which you need support.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 name="TextShape 1"/>
          <p:cNvSpPr txBox="1"/>
          <p:nvPr/>
        </p:nvSpPr>
        <p:spPr>
          <a:xfrm>
            <a:off x="825480" y="1436760"/>
            <a:ext cx="8238960" cy="276480"/>
          </a:xfrm>
          <a:prstGeom prst="rect">
            <a:avLst/>
          </a:prstGeom>
          <a:noFill/>
          <a:ln>
            <a:noFill/>
          </a:ln>
        </p:spPr>
        <p:txBody>
          <a:bodyPr lIns="0" tIns="0" rIns="0" bIns="0">
            <a:noAutofit/>
          </a:bodyPr>
          <a:lstStyle/>
          <a:p>
            <a:endParaRPr lang="de-DE" sz="1400" b="0" strike="noStrike" spc="-1">
              <a:solidFill>
                <a:srgbClr val="000000"/>
              </a:solidFill>
              <a:latin typeface="Arial"/>
            </a:endParaRPr>
          </a:p>
        </p:txBody>
      </p:sp>
      <p:sp>
        <p:nvSpPr>
          <p:cNvPr id="691" name="TextShape 2"/>
          <p:cNvSpPr txBox="1"/>
          <p:nvPr/>
        </p:nvSpPr>
        <p:spPr>
          <a:xfrm>
            <a:off x="825480" y="538200"/>
            <a:ext cx="8238960" cy="370080"/>
          </a:xfrm>
          <a:prstGeom prst="rect">
            <a:avLst/>
          </a:prstGeom>
          <a:noFill/>
          <a:ln>
            <a:noFill/>
          </a:ln>
        </p:spPr>
        <p:txBody>
          <a:bodyPr lIns="0" tIns="0" rIns="0" bIns="0">
            <a:noAutofit/>
          </a:bodyPr>
          <a:lstStyle/>
          <a:p>
            <a:pPr>
              <a:lnSpc>
                <a:spcPct val="100000"/>
              </a:lnSpc>
            </a:pPr>
            <a:r>
              <a:rPr lang="de-DE" sz="2600" b="1" strike="noStrike" spc="-1">
                <a:solidFill>
                  <a:srgbClr val="486A7E"/>
                </a:solidFill>
                <a:latin typeface="Calibri"/>
                <a:ea typeface="Calibri"/>
              </a:rPr>
              <a:t>Stakeholder interaction: best practices</a:t>
            </a:r>
            <a:endParaRPr lang="de-DE" sz="2600" b="0" strike="noStrike" spc="-1">
              <a:solidFill>
                <a:srgbClr val="000000"/>
              </a:solidFill>
              <a:latin typeface="Arial"/>
            </a:endParaRPr>
          </a:p>
        </p:txBody>
      </p:sp>
      <p:sp>
        <p:nvSpPr>
          <p:cNvPr id="4" name="TextShape 1">
            <a:extLst>
              <a:ext uri="{FF2B5EF4-FFF2-40B4-BE49-F238E27FC236}">
                <a16:creationId xmlns:a16="http://schemas.microsoft.com/office/drawing/2014/main" id="{BA2D2D5C-5445-2B4F-8936-3B75D5EDAE5F}"/>
              </a:ext>
            </a:extLst>
          </p:cNvPr>
          <p:cNvSpPr txBox="1"/>
          <p:nvPr/>
        </p:nvSpPr>
        <p:spPr>
          <a:xfrm>
            <a:off x="825480" y="1436759"/>
            <a:ext cx="8238960" cy="4415761"/>
          </a:xfrm>
          <a:prstGeom prst="rect">
            <a:avLst/>
          </a:prstGeom>
          <a:noFill/>
          <a:ln>
            <a:noFill/>
          </a:ln>
        </p:spPr>
        <p:txBody>
          <a:bodyPr lIns="0" tIns="0" rIns="0" bIns="0">
            <a:noAutofit/>
          </a:bodyPr>
          <a:lstStyle/>
          <a:p>
            <a:pPr marL="342900" indent="-342900">
              <a:lnSpc>
                <a:spcPct val="150000"/>
              </a:lnSpc>
              <a:buFont typeface="+mj-lt"/>
              <a:buAutoNum type="arabicPeriod"/>
            </a:pPr>
            <a:r>
              <a:rPr lang="en-GB" sz="1600" spc="-1" dirty="0">
                <a:solidFill>
                  <a:srgbClr val="000000"/>
                </a:solidFill>
                <a:latin typeface="Arial"/>
              </a:rPr>
              <a:t>When you contact a stakeholder first by email, keep it short but interesting. It is very likely that the stakeholder receives many emails every day and has only limited time to read your email. Thus, it should shortly mention the main aspect of your research and why it could be important for the stakeholder. Make it interesting, but do not tell to much, so that the stakeholder’s interest is raised and he/she wants to contact you to know more about your research.</a:t>
            </a:r>
          </a:p>
          <a:p>
            <a:pPr marL="342900" indent="-342900">
              <a:lnSpc>
                <a:spcPct val="150000"/>
              </a:lnSpc>
              <a:buFont typeface="+mj-lt"/>
              <a:buAutoNum type="arabicPeriod"/>
            </a:pPr>
            <a:r>
              <a:rPr lang="en-GB" sz="1600" spc="-1" dirty="0">
                <a:solidFill>
                  <a:srgbClr val="000000"/>
                </a:solidFill>
                <a:latin typeface="Arial"/>
              </a:rPr>
              <a:t>When you discuss your research with a stakeholder, keep in mind that the stakeholder could have other expertise then you, so you have to explain your research in a clear and easy way, and go into detail for the aspects, which are of specific interest for the stakeholder and in which the stakeholder’s expertise lies.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2" name="TextShape 1"/>
          <p:cNvSpPr txBox="1"/>
          <p:nvPr/>
        </p:nvSpPr>
        <p:spPr>
          <a:xfrm>
            <a:off x="825480" y="1436759"/>
            <a:ext cx="8238960" cy="2848801"/>
          </a:xfrm>
          <a:prstGeom prst="rect">
            <a:avLst/>
          </a:prstGeom>
          <a:noFill/>
          <a:ln>
            <a:noFill/>
          </a:ln>
        </p:spPr>
        <p:txBody>
          <a:bodyPr lIns="0" tIns="0" rIns="0" bIns="0">
            <a:noAutofit/>
          </a:bodyPr>
          <a:lstStyle/>
          <a:p>
            <a:pPr marL="342900" indent="-342900">
              <a:lnSpc>
                <a:spcPct val="150000"/>
              </a:lnSpc>
              <a:buFont typeface="+mj-lt"/>
              <a:buAutoNum type="arabicPeriod"/>
            </a:pPr>
            <a:r>
              <a:rPr lang="en-GB" sz="1600" spc="-1" dirty="0">
                <a:solidFill>
                  <a:srgbClr val="000000"/>
                </a:solidFill>
              </a:rPr>
              <a:t>Make sure that you show there is a problem which should be solved. Most stakeholders are not aware that there is a problem and that’s why your research is so important and it can lead to improvements.</a:t>
            </a:r>
          </a:p>
          <a:p>
            <a:pPr marL="342900" indent="-342900">
              <a:lnSpc>
                <a:spcPct val="150000"/>
              </a:lnSpc>
              <a:buFont typeface="+mj-lt"/>
              <a:buAutoNum type="arabicPeriod"/>
            </a:pPr>
            <a:r>
              <a:rPr lang="en-GB" sz="1600" spc="-1" dirty="0">
                <a:solidFill>
                  <a:srgbClr val="000000"/>
                </a:solidFill>
              </a:rPr>
              <a:t>Be persistent and don’t give already up after the first attempt. Send another message as a reminder, if the stakeholder hasn’t responded to your first message.</a:t>
            </a:r>
          </a:p>
        </p:txBody>
      </p:sp>
      <p:sp>
        <p:nvSpPr>
          <p:cNvPr id="693" name="TextShape 2"/>
          <p:cNvSpPr txBox="1"/>
          <p:nvPr/>
        </p:nvSpPr>
        <p:spPr>
          <a:xfrm>
            <a:off x="825480" y="538200"/>
            <a:ext cx="8238960" cy="370080"/>
          </a:xfrm>
          <a:prstGeom prst="rect">
            <a:avLst/>
          </a:prstGeom>
          <a:noFill/>
          <a:ln>
            <a:noFill/>
          </a:ln>
        </p:spPr>
        <p:txBody>
          <a:bodyPr lIns="0" tIns="0" rIns="0" bIns="0">
            <a:noAutofit/>
          </a:bodyPr>
          <a:lstStyle/>
          <a:p>
            <a:pPr>
              <a:lnSpc>
                <a:spcPct val="100000"/>
              </a:lnSpc>
            </a:pPr>
            <a:r>
              <a:rPr lang="de-DE" sz="2600" b="1" strike="noStrike" spc="-1">
                <a:solidFill>
                  <a:srgbClr val="486A7E"/>
                </a:solidFill>
                <a:latin typeface="Calibri"/>
                <a:ea typeface="Calibri"/>
              </a:rPr>
              <a:t>Lessons learnt &amp; achievements</a:t>
            </a:r>
            <a:endParaRPr lang="de-DE" sz="2600" b="0" strike="noStrike" spc="-1">
              <a:solidFill>
                <a:srgbClr val="000000"/>
              </a:solidFill>
              <a:latin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4" name="TextShape 1"/>
          <p:cNvSpPr txBox="1"/>
          <p:nvPr/>
        </p:nvSpPr>
        <p:spPr>
          <a:xfrm>
            <a:off x="825480" y="563400"/>
            <a:ext cx="8238600" cy="370080"/>
          </a:xfrm>
          <a:prstGeom prst="rect">
            <a:avLst/>
          </a:prstGeom>
          <a:noFill/>
          <a:ln>
            <a:noFill/>
          </a:ln>
        </p:spPr>
        <p:txBody>
          <a:bodyPr lIns="0" tIns="0" rIns="0" bIns="0">
            <a:noAutofit/>
          </a:bodyPr>
          <a:lstStyle/>
          <a:p>
            <a:pPr>
              <a:lnSpc>
                <a:spcPct val="85000"/>
              </a:lnSpc>
            </a:pPr>
            <a:r>
              <a:rPr lang="de-DE" sz="3600" b="1" strike="noStrike" spc="-1">
                <a:solidFill>
                  <a:srgbClr val="FFFFFF"/>
                </a:solidFill>
                <a:latin typeface="Calibri"/>
                <a:ea typeface="Calibri"/>
              </a:rPr>
              <a:t>Thank you</a:t>
            </a:r>
            <a:endParaRPr lang="de-DE" sz="3600" b="0" strike="noStrike" spc="-1">
              <a:solidFill>
                <a:srgbClr val="000000"/>
              </a:solidFill>
              <a:latin typeface="Arial"/>
            </a:endParaRPr>
          </a:p>
        </p:txBody>
      </p:sp>
      <p:sp>
        <p:nvSpPr>
          <p:cNvPr id="695" name="TextShape 2"/>
          <p:cNvSpPr txBox="1"/>
          <p:nvPr/>
        </p:nvSpPr>
        <p:spPr>
          <a:xfrm>
            <a:off x="825480" y="1413000"/>
            <a:ext cx="4508280" cy="3887280"/>
          </a:xfrm>
          <a:prstGeom prst="rect">
            <a:avLst/>
          </a:prstGeom>
          <a:noFill/>
          <a:ln>
            <a:noFill/>
          </a:ln>
        </p:spPr>
        <p:txBody>
          <a:bodyPr lIns="0" tIns="0" rIns="0" bIns="0">
            <a:spAutoFit/>
          </a:bodyPr>
          <a:lstStyle/>
          <a:p>
            <a:pPr>
              <a:lnSpc>
                <a:spcPct val="105000"/>
              </a:lnSpc>
            </a:pPr>
            <a:r>
              <a:rPr lang="de-DE" sz="2200" b="0" strike="noStrike" spc="-1">
                <a:solidFill>
                  <a:srgbClr val="FFFFFF"/>
                </a:solidFill>
                <a:latin typeface="Calibri"/>
                <a:ea typeface="Calibri"/>
              </a:rPr>
              <a:t>Supporting information/contacts</a:t>
            </a:r>
            <a:endParaRPr lang="de-DE" sz="2200" b="0" strike="noStrike" spc="-1">
              <a:solidFill>
                <a:srgbClr val="000000"/>
              </a:solidFill>
              <a:latin typeface="Arial"/>
            </a:endParaRPr>
          </a:p>
        </p:txBody>
      </p:sp>
      <p:sp>
        <p:nvSpPr>
          <p:cNvPr id="696" name="CustomShape 3"/>
          <p:cNvSpPr/>
          <p:nvPr/>
        </p:nvSpPr>
        <p:spPr>
          <a:xfrm>
            <a:off x="10137600" y="0"/>
            <a:ext cx="2358720" cy="2152440"/>
          </a:xfrm>
          <a:prstGeom prst="rect">
            <a:avLst/>
          </a:prstGeom>
          <a:solidFill>
            <a:srgbClr val="F2F2F2"/>
          </a:solidFill>
          <a:ln>
            <a:noFill/>
          </a:ln>
        </p:spPr>
        <p:style>
          <a:lnRef idx="0">
            <a:scrgbClr r="0" g="0" b="0"/>
          </a:lnRef>
          <a:fillRef idx="0">
            <a:scrgbClr r="0" g="0" b="0"/>
          </a:fillRef>
          <a:effectRef idx="0">
            <a:scrgbClr r="0" g="0" b="0"/>
          </a:effectRef>
          <a:fontRef idx="minor"/>
        </p:style>
        <p:txBody>
          <a:bodyPr lIns="85680" tIns="85680" rIns="85680" bIns="85680">
            <a:noAutofit/>
          </a:bodyPr>
          <a:lstStyle/>
          <a:p>
            <a:pPr>
              <a:lnSpc>
                <a:spcPct val="100000"/>
              </a:lnSpc>
            </a:pPr>
            <a:r>
              <a:rPr lang="de-DE" sz="1050" b="1" strike="noStrike" spc="-1">
                <a:solidFill>
                  <a:srgbClr val="486A7E"/>
                </a:solidFill>
                <a:latin typeface="Calibri"/>
                <a:ea typeface="Calibri"/>
              </a:rPr>
              <a:t>Thank you page</a:t>
            </a:r>
            <a:endParaRPr lang="de-DE" sz="1050" b="0" strike="noStrike" spc="-1">
              <a:latin typeface="Arial"/>
            </a:endParaRPr>
          </a:p>
          <a:p>
            <a:pPr>
              <a:lnSpc>
                <a:spcPct val="100000"/>
              </a:lnSpc>
            </a:pPr>
            <a:r>
              <a:rPr lang="de-DE" sz="1050" b="0" strike="noStrike" spc="-1">
                <a:solidFill>
                  <a:srgbClr val="486A7E"/>
                </a:solidFill>
                <a:latin typeface="Calibri"/>
                <a:ea typeface="Calibri"/>
              </a:rPr>
              <a:t>Make sure you have the thank you page associated with the cover image you have chosen and move this slide to the end of your presentation</a:t>
            </a:r>
            <a:endParaRPr lang="de-DE" sz="1050" b="0" strike="noStrike" spc="-1">
              <a:latin typeface="Arial"/>
            </a:endParaRPr>
          </a:p>
          <a:p>
            <a:pPr>
              <a:lnSpc>
                <a:spcPct val="100000"/>
              </a:lnSpc>
            </a:pPr>
            <a:endParaRPr lang="de-DE" sz="1050" b="0" strike="noStrike" spc="-1">
              <a:latin typeface="Arial"/>
            </a:endParaRPr>
          </a:p>
          <a:p>
            <a:pPr>
              <a:lnSpc>
                <a:spcPct val="100000"/>
              </a:lnSpc>
            </a:pPr>
            <a:r>
              <a:rPr lang="de-DE" sz="1050" b="1" strike="noStrike" spc="-1">
                <a:solidFill>
                  <a:srgbClr val="486A7E"/>
                </a:solidFill>
                <a:latin typeface="Calibri"/>
                <a:ea typeface="Calibri"/>
              </a:rPr>
              <a:t>Updating the footer</a:t>
            </a:r>
            <a:endParaRPr lang="de-DE" sz="1050" b="0" strike="noStrike" spc="-1">
              <a:latin typeface="Arial"/>
            </a:endParaRPr>
          </a:p>
          <a:p>
            <a:pPr>
              <a:lnSpc>
                <a:spcPct val="100000"/>
              </a:lnSpc>
            </a:pPr>
            <a:r>
              <a:rPr lang="de-DE" sz="1050" b="0" strike="noStrike" spc="-1">
                <a:solidFill>
                  <a:srgbClr val="486A7E"/>
                </a:solidFill>
                <a:latin typeface="Calibri"/>
                <a:ea typeface="Calibri"/>
              </a:rPr>
              <a:t>To update the footer:</a:t>
            </a:r>
            <a:endParaRPr lang="de-DE" sz="1050" b="0" strike="noStrike" spc="-1">
              <a:latin typeface="Arial"/>
            </a:endParaRPr>
          </a:p>
          <a:p>
            <a:pPr marL="177840" indent="-177480">
              <a:lnSpc>
                <a:spcPct val="100000"/>
              </a:lnSpc>
              <a:buClr>
                <a:srgbClr val="486A7E"/>
              </a:buClr>
              <a:buFont typeface="Arial"/>
              <a:buChar char="•"/>
            </a:pPr>
            <a:r>
              <a:rPr lang="de-DE" sz="1050" b="0" strike="noStrike" spc="-1">
                <a:solidFill>
                  <a:srgbClr val="486A7E"/>
                </a:solidFill>
                <a:latin typeface="Calibri"/>
                <a:ea typeface="Calibri"/>
              </a:rPr>
              <a:t>Go the slide master via View</a:t>
            </a:r>
            <a:endParaRPr lang="de-DE" sz="1050" b="0" strike="noStrike" spc="-1">
              <a:latin typeface="Arial"/>
            </a:endParaRPr>
          </a:p>
          <a:p>
            <a:pPr marL="177840" indent="-177480">
              <a:lnSpc>
                <a:spcPct val="100000"/>
              </a:lnSpc>
              <a:buClr>
                <a:srgbClr val="486A7E"/>
              </a:buClr>
              <a:buFont typeface="Arial"/>
              <a:buChar char="•"/>
            </a:pPr>
            <a:r>
              <a:rPr lang="de-DE" sz="1050" b="0" strike="noStrike" spc="-1">
                <a:solidFill>
                  <a:srgbClr val="486A7E"/>
                </a:solidFill>
                <a:latin typeface="Calibri"/>
                <a:ea typeface="Calibri"/>
              </a:rPr>
              <a:t>Scroll to the first page</a:t>
            </a:r>
            <a:endParaRPr lang="de-DE" sz="1050" b="0" strike="noStrike" spc="-1">
              <a:latin typeface="Arial"/>
            </a:endParaRPr>
          </a:p>
          <a:p>
            <a:pPr marL="177840" indent="-177480">
              <a:lnSpc>
                <a:spcPct val="100000"/>
              </a:lnSpc>
              <a:buClr>
                <a:srgbClr val="486A7E"/>
              </a:buClr>
              <a:buFont typeface="Arial"/>
              <a:buChar char="•"/>
            </a:pPr>
            <a:r>
              <a:rPr lang="de-DE" sz="1050" b="0" strike="noStrike" spc="-1">
                <a:solidFill>
                  <a:srgbClr val="486A7E"/>
                </a:solidFill>
                <a:latin typeface="Calibri"/>
                <a:ea typeface="Calibri"/>
              </a:rPr>
              <a:t>Change text in the footer</a:t>
            </a:r>
            <a:endParaRPr lang="de-DE" sz="1050" b="0" strike="noStrike" spc="-1">
              <a:latin typeface="Arial"/>
            </a:endParaRPr>
          </a:p>
          <a:p>
            <a:pPr marL="177840" indent="-177480">
              <a:lnSpc>
                <a:spcPct val="100000"/>
              </a:lnSpc>
              <a:buClr>
                <a:srgbClr val="486A7E"/>
              </a:buClr>
              <a:buFont typeface="Arial"/>
              <a:buChar char="•"/>
            </a:pPr>
            <a:r>
              <a:rPr lang="de-DE" sz="1050" b="0" strike="noStrike" spc="-1">
                <a:solidFill>
                  <a:srgbClr val="486A7E"/>
                </a:solidFill>
                <a:latin typeface="Calibri"/>
                <a:ea typeface="Calibri"/>
              </a:rPr>
              <a:t>Close slide master </a:t>
            </a:r>
            <a:endParaRPr lang="de-DE" sz="1050" b="0" strike="noStrike" spc="-1">
              <a:latin typeface="Arial"/>
            </a:endParaRPr>
          </a:p>
          <a:p>
            <a:pPr marL="177840" indent="-110880">
              <a:lnSpc>
                <a:spcPct val="100000"/>
              </a:lnSpc>
            </a:pPr>
            <a:endParaRPr lang="de-DE" sz="1050" b="0" strike="noStrike" spc="-1">
              <a:latin typeface="Arial"/>
            </a:endParaRPr>
          </a:p>
          <a:p>
            <a:pPr marL="177840" indent="-110880">
              <a:lnSpc>
                <a:spcPct val="100000"/>
              </a:lnSpc>
            </a:pPr>
            <a:endParaRPr lang="de-DE" sz="1050" b="0" strike="noStrike" spc="-1">
              <a:latin typeface="Arial"/>
            </a:endParaRPr>
          </a:p>
        </p:txBody>
      </p:sp>
      <p:pic>
        <p:nvPicPr>
          <p:cNvPr id="697" name="Google Shape;355;p10"/>
          <p:cNvPicPr/>
          <p:nvPr/>
        </p:nvPicPr>
        <p:blipFill>
          <a:blip r:embed="rId2"/>
          <a:stretch/>
        </p:blipFill>
        <p:spPr>
          <a:xfrm>
            <a:off x="5143320" y="5579280"/>
            <a:ext cx="846000" cy="846000"/>
          </a:xfrm>
          <a:prstGeom prst="rect">
            <a:avLst/>
          </a:prstGeom>
          <a:ln>
            <a:noFill/>
          </a:ln>
        </p:spPr>
      </p:pic>
      <p:pic>
        <p:nvPicPr>
          <p:cNvPr id="698" name="Google Shape;356;p10"/>
          <p:cNvPicPr/>
          <p:nvPr/>
        </p:nvPicPr>
        <p:blipFill>
          <a:blip r:embed="rId3"/>
          <a:stretch/>
        </p:blipFill>
        <p:spPr>
          <a:xfrm>
            <a:off x="3382920" y="5912640"/>
            <a:ext cx="1522080" cy="480600"/>
          </a:xfrm>
          <a:prstGeom prst="rect">
            <a:avLst/>
          </a:prstGeom>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7" name="TextShape 1"/>
          <p:cNvSpPr txBox="1"/>
          <p:nvPr/>
        </p:nvSpPr>
        <p:spPr>
          <a:xfrm>
            <a:off x="825480" y="538200"/>
            <a:ext cx="8238600" cy="370080"/>
          </a:xfrm>
          <a:prstGeom prst="rect">
            <a:avLst/>
          </a:prstGeom>
          <a:noFill/>
          <a:ln>
            <a:noFill/>
          </a:ln>
        </p:spPr>
        <p:txBody>
          <a:bodyPr lIns="0" tIns="0" rIns="0" bIns="0">
            <a:noAutofit/>
          </a:bodyPr>
          <a:lstStyle/>
          <a:p>
            <a:pPr>
              <a:lnSpc>
                <a:spcPct val="100000"/>
              </a:lnSpc>
            </a:pPr>
            <a:r>
              <a:rPr lang="de-DE" sz="2600" b="1" strike="noStrike" spc="-1">
                <a:solidFill>
                  <a:srgbClr val="486A7E"/>
                </a:solidFill>
                <a:latin typeface="Calibri"/>
                <a:ea typeface="Calibri"/>
              </a:rPr>
              <a:t>Agenda table</a:t>
            </a:r>
            <a:endParaRPr lang="de-DE" sz="2600" b="0" strike="noStrike" spc="-1">
              <a:solidFill>
                <a:srgbClr val="000000"/>
              </a:solidFill>
              <a:latin typeface="Arial"/>
            </a:endParaRPr>
          </a:p>
        </p:txBody>
      </p:sp>
      <p:graphicFrame>
        <p:nvGraphicFramePr>
          <p:cNvPr id="658" name="Table 2"/>
          <p:cNvGraphicFramePr/>
          <p:nvPr/>
        </p:nvGraphicFramePr>
        <p:xfrm>
          <a:off x="812880" y="1413000"/>
          <a:ext cx="8251560" cy="1097280"/>
        </p:xfrm>
        <a:graphic>
          <a:graphicData uri="http://schemas.openxmlformats.org/drawingml/2006/table">
            <a:tbl>
              <a:tblPr/>
              <a:tblGrid>
                <a:gridCol w="630720">
                  <a:extLst>
                    <a:ext uri="{9D8B030D-6E8A-4147-A177-3AD203B41FA5}">
                      <a16:colId xmlns:a16="http://schemas.microsoft.com/office/drawing/2014/main" val="20000"/>
                    </a:ext>
                  </a:extLst>
                </a:gridCol>
                <a:gridCol w="7620840">
                  <a:extLst>
                    <a:ext uri="{9D8B030D-6E8A-4147-A177-3AD203B41FA5}">
                      <a16:colId xmlns:a16="http://schemas.microsoft.com/office/drawing/2014/main" val="20001"/>
                    </a:ext>
                  </a:extLst>
                </a:gridCol>
              </a:tblGrid>
              <a:tr h="338400">
                <a:tc>
                  <a:txBody>
                    <a:bodyPr/>
                    <a:lstStyle/>
                    <a:p>
                      <a:pPr>
                        <a:lnSpc>
                          <a:spcPct val="100000"/>
                        </a:lnSpc>
                      </a:pPr>
                      <a:r>
                        <a:rPr lang="de-DE" sz="1800" b="0" strike="noStrike" spc="-1">
                          <a:solidFill>
                            <a:srgbClr val="FFFFFF"/>
                          </a:solidFill>
                          <a:latin typeface="Calibri"/>
                          <a:ea typeface="Calibri"/>
                        </a:rPr>
                        <a:t>1</a:t>
                      </a:r>
                      <a:endParaRPr lang="de-DE" sz="1800" b="0" strike="noStrike" spc="-1">
                        <a:latin typeface="Arial"/>
                      </a:endParaRPr>
                    </a:p>
                  </a:txBody>
                  <a:tcPr marL="54000" marR="54000">
                    <a:lnL w="12240">
                      <a:solidFill>
                        <a:srgbClr val="FFFFFF"/>
                      </a:solidFill>
                    </a:lnL>
                    <a:lnR w="12240">
                      <a:solidFill>
                        <a:srgbClr val="FFFFFF"/>
                      </a:solidFill>
                    </a:lnR>
                    <a:lnT w="12240">
                      <a:solidFill>
                        <a:srgbClr val="FFFFFF"/>
                      </a:solidFill>
                    </a:lnT>
                    <a:lnB w="12240">
                      <a:solidFill>
                        <a:srgbClr val="FFFFFF"/>
                      </a:solidFill>
                    </a:lnB>
                    <a:solidFill>
                      <a:srgbClr val="628BA3"/>
                    </a:solidFill>
                  </a:tcPr>
                </a:tc>
                <a:tc>
                  <a:txBody>
                    <a:bodyPr/>
                    <a:lstStyle/>
                    <a:p>
                      <a:pPr>
                        <a:lnSpc>
                          <a:spcPct val="100000"/>
                        </a:lnSpc>
                      </a:pPr>
                      <a:r>
                        <a:rPr lang="de-DE" sz="1600" b="1" strike="noStrike" spc="-1">
                          <a:solidFill>
                            <a:srgbClr val="58595B"/>
                          </a:solidFill>
                          <a:latin typeface="Calibri"/>
                          <a:ea typeface="Calibri"/>
                        </a:rPr>
                        <a:t>Session A – Creating a spark!</a:t>
                      </a:r>
                      <a:endParaRPr lang="de-DE" sz="1600" b="0" strike="noStrike" spc="-1">
                        <a:latin typeface="Arial"/>
                      </a:endParaRPr>
                    </a:p>
                  </a:txBody>
                  <a:tcPr marL="54000" marR="54000">
                    <a:lnL w="12240">
                      <a:solidFill>
                        <a:srgbClr val="FFFFFF"/>
                      </a:solidFill>
                    </a:lnL>
                    <a:lnR w="12240">
                      <a:solidFill>
                        <a:srgbClr val="FFFFFF"/>
                      </a:solidFill>
                    </a:lnR>
                    <a:lnT w="12240">
                      <a:solidFill>
                        <a:srgbClr val="FFFFFF"/>
                      </a:solidFill>
                    </a:lnT>
                    <a:lnB w="12240">
                      <a:solidFill>
                        <a:srgbClr val="FFFFFF"/>
                      </a:solidFill>
                    </a:lnB>
                    <a:solidFill>
                      <a:srgbClr val="EAEEF0"/>
                    </a:solidFill>
                  </a:tcPr>
                </a:tc>
                <a:extLst>
                  <a:ext uri="{0D108BD9-81ED-4DB2-BD59-A6C34878D82A}">
                    <a16:rowId xmlns:a16="http://schemas.microsoft.com/office/drawing/2014/main" val="10000"/>
                  </a:ext>
                </a:extLst>
              </a:tr>
              <a:tr h="338400">
                <a:tc>
                  <a:txBody>
                    <a:bodyPr/>
                    <a:lstStyle/>
                    <a:p>
                      <a:pPr>
                        <a:lnSpc>
                          <a:spcPct val="100000"/>
                        </a:lnSpc>
                      </a:pPr>
                      <a:r>
                        <a:rPr lang="de-DE" sz="1800" b="0" strike="noStrike" spc="-1">
                          <a:solidFill>
                            <a:srgbClr val="FFFFFF"/>
                          </a:solidFill>
                          <a:latin typeface="Calibri"/>
                          <a:ea typeface="Calibri"/>
                        </a:rPr>
                        <a:t>2</a:t>
                      </a:r>
                      <a:endParaRPr lang="de-DE" sz="1800" b="0" strike="noStrike" spc="-1">
                        <a:latin typeface="Arial"/>
                      </a:endParaRPr>
                    </a:p>
                  </a:txBody>
                  <a:tcPr marL="54000" marR="54000">
                    <a:lnL w="12240">
                      <a:solidFill>
                        <a:srgbClr val="FFFFFF"/>
                      </a:solidFill>
                    </a:lnL>
                    <a:lnR w="12240">
                      <a:solidFill>
                        <a:srgbClr val="FFFFFF"/>
                      </a:solidFill>
                    </a:lnR>
                    <a:lnT w="12240">
                      <a:solidFill>
                        <a:srgbClr val="FFFFFF"/>
                      </a:solidFill>
                    </a:lnT>
                    <a:lnB w="12240">
                      <a:solidFill>
                        <a:srgbClr val="FFFFFF"/>
                      </a:solidFill>
                    </a:lnB>
                    <a:solidFill>
                      <a:srgbClr val="628BA3"/>
                    </a:solidFill>
                  </a:tcPr>
                </a:tc>
                <a:tc>
                  <a:txBody>
                    <a:bodyPr/>
                    <a:lstStyle/>
                    <a:p>
                      <a:pPr>
                        <a:lnSpc>
                          <a:spcPct val="100000"/>
                        </a:lnSpc>
                      </a:pPr>
                      <a:r>
                        <a:rPr lang="de-DE" sz="1600" b="0" strike="noStrike" spc="-1">
                          <a:solidFill>
                            <a:srgbClr val="58595B"/>
                          </a:solidFill>
                          <a:latin typeface="Calibri"/>
                          <a:ea typeface="Calibri"/>
                        </a:rPr>
                        <a:t>S</a:t>
                      </a:r>
                      <a:r>
                        <a:rPr lang="de-DE" sz="1600" b="1" strike="noStrike" spc="-1">
                          <a:solidFill>
                            <a:srgbClr val="58595B"/>
                          </a:solidFill>
                          <a:latin typeface="Calibri"/>
                          <a:ea typeface="Calibri"/>
                        </a:rPr>
                        <a:t>ession B – Shining a light on your impact</a:t>
                      </a:r>
                      <a:endParaRPr lang="de-DE" sz="1600" b="0" strike="noStrike" spc="-1">
                        <a:latin typeface="Arial"/>
                      </a:endParaRPr>
                    </a:p>
                  </a:txBody>
                  <a:tcPr marL="54000" marR="54000">
                    <a:lnL w="12240">
                      <a:solidFill>
                        <a:srgbClr val="FFFFFF"/>
                      </a:solidFill>
                    </a:lnL>
                    <a:lnR w="12240">
                      <a:solidFill>
                        <a:srgbClr val="FFFFFF"/>
                      </a:solidFill>
                    </a:lnR>
                    <a:lnT w="12240">
                      <a:solidFill>
                        <a:srgbClr val="FFFFFF"/>
                      </a:solidFill>
                    </a:lnT>
                    <a:lnB w="12240">
                      <a:solidFill>
                        <a:srgbClr val="FFFFFF"/>
                      </a:solidFill>
                    </a:lnB>
                    <a:solidFill>
                      <a:srgbClr val="D1DAE0"/>
                    </a:solidFill>
                  </a:tcPr>
                </a:tc>
                <a:extLst>
                  <a:ext uri="{0D108BD9-81ED-4DB2-BD59-A6C34878D82A}">
                    <a16:rowId xmlns:a16="http://schemas.microsoft.com/office/drawing/2014/main" val="10001"/>
                  </a:ext>
                </a:extLst>
              </a:tr>
              <a:tr h="338400">
                <a:tc>
                  <a:txBody>
                    <a:bodyPr/>
                    <a:lstStyle/>
                    <a:p>
                      <a:pPr>
                        <a:lnSpc>
                          <a:spcPct val="100000"/>
                        </a:lnSpc>
                      </a:pPr>
                      <a:r>
                        <a:rPr lang="de-DE" sz="1800" b="0" strike="noStrike" spc="-1">
                          <a:solidFill>
                            <a:srgbClr val="FFFFFF"/>
                          </a:solidFill>
                          <a:latin typeface="Calibri"/>
                          <a:ea typeface="Calibri"/>
                        </a:rPr>
                        <a:t>3</a:t>
                      </a:r>
                      <a:endParaRPr lang="de-DE" sz="1800" b="0" strike="noStrike" spc="-1">
                        <a:latin typeface="Arial"/>
                      </a:endParaRPr>
                    </a:p>
                  </a:txBody>
                  <a:tcPr marL="54000" marR="54000">
                    <a:lnL w="12240">
                      <a:solidFill>
                        <a:srgbClr val="FFFFFF"/>
                      </a:solidFill>
                    </a:lnL>
                    <a:lnR w="12240">
                      <a:solidFill>
                        <a:srgbClr val="FFFFFF"/>
                      </a:solidFill>
                    </a:lnR>
                    <a:lnT w="12240">
                      <a:solidFill>
                        <a:srgbClr val="FFFFFF"/>
                      </a:solidFill>
                    </a:lnT>
                    <a:lnB w="12240">
                      <a:solidFill>
                        <a:srgbClr val="FFFFFF"/>
                      </a:solidFill>
                    </a:lnB>
                    <a:solidFill>
                      <a:srgbClr val="628BA3"/>
                    </a:solidFill>
                  </a:tcPr>
                </a:tc>
                <a:tc>
                  <a:txBody>
                    <a:bodyPr/>
                    <a:lstStyle/>
                    <a:p>
                      <a:pPr>
                        <a:lnSpc>
                          <a:spcPct val="100000"/>
                        </a:lnSpc>
                      </a:pPr>
                      <a:r>
                        <a:rPr lang="de-DE" sz="1600" b="1" strike="noStrike" spc="-1">
                          <a:solidFill>
                            <a:srgbClr val="58595B"/>
                          </a:solidFill>
                          <a:latin typeface="Calibri"/>
                          <a:ea typeface="Calibri"/>
                        </a:rPr>
                        <a:t>Session C – Passing on the torch</a:t>
                      </a:r>
                      <a:endParaRPr lang="de-DE" sz="1600" b="0" strike="noStrike" spc="-1">
                        <a:latin typeface="Arial"/>
                      </a:endParaRPr>
                    </a:p>
                  </a:txBody>
                  <a:tcPr marL="54000" marR="54000">
                    <a:lnL w="12240">
                      <a:solidFill>
                        <a:srgbClr val="FFFFFF"/>
                      </a:solidFill>
                    </a:lnL>
                    <a:lnR w="12240">
                      <a:solidFill>
                        <a:srgbClr val="FFFFFF"/>
                      </a:solidFill>
                    </a:lnR>
                    <a:lnT w="12240">
                      <a:solidFill>
                        <a:srgbClr val="FFFFFF"/>
                      </a:solidFill>
                    </a:lnT>
                    <a:lnB w="12240">
                      <a:solidFill>
                        <a:srgbClr val="FFFFFF"/>
                      </a:solidFill>
                    </a:lnB>
                    <a:solidFill>
                      <a:srgbClr val="EAEDF0"/>
                    </a:solidFill>
                  </a:tcPr>
                </a:tc>
                <a:extLst>
                  <a:ext uri="{0D108BD9-81ED-4DB2-BD59-A6C34878D82A}">
                    <a16:rowId xmlns:a16="http://schemas.microsoft.com/office/drawing/2014/main" val="10002"/>
                  </a:ext>
                </a:extLst>
              </a:tr>
            </a:tbl>
          </a:graphicData>
        </a:graphic>
      </p:graphicFrame>
      <p:pic>
        <p:nvPicPr>
          <p:cNvPr id="659" name="Google Shape;273;p2"/>
          <p:cNvPicPr/>
          <p:nvPr/>
        </p:nvPicPr>
        <p:blipFill>
          <a:blip r:embed="rId2"/>
          <a:stretch/>
        </p:blipFill>
        <p:spPr>
          <a:xfrm>
            <a:off x="7439040" y="6117840"/>
            <a:ext cx="446400" cy="446400"/>
          </a:xfrm>
          <a:prstGeom prst="rect">
            <a:avLst/>
          </a:prstGeom>
          <a:ln>
            <a:noFill/>
          </a:ln>
        </p:spPr>
      </p:pic>
      <p:pic>
        <p:nvPicPr>
          <p:cNvPr id="660" name="Google Shape;274;p2"/>
          <p:cNvPicPr/>
          <p:nvPr/>
        </p:nvPicPr>
        <p:blipFill>
          <a:blip r:embed="rId3"/>
          <a:stretch/>
        </p:blipFill>
        <p:spPr>
          <a:xfrm>
            <a:off x="6450120" y="6306120"/>
            <a:ext cx="803520" cy="253800"/>
          </a:xfrm>
          <a:prstGeom prst="rect">
            <a:avLst/>
          </a:prstGeom>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1" name="TextShape 1"/>
          <p:cNvSpPr txBox="1"/>
          <p:nvPr/>
        </p:nvSpPr>
        <p:spPr>
          <a:xfrm>
            <a:off x="825480" y="4570560"/>
            <a:ext cx="2260080" cy="818640"/>
          </a:xfrm>
          <a:prstGeom prst="rect">
            <a:avLst/>
          </a:prstGeom>
          <a:noFill/>
          <a:ln>
            <a:noFill/>
          </a:ln>
        </p:spPr>
        <p:txBody>
          <a:bodyPr lIns="0" tIns="0" rIns="0" bIns="0" anchor="b">
            <a:noAutofit/>
          </a:bodyPr>
          <a:lstStyle/>
          <a:p>
            <a:pPr>
              <a:lnSpc>
                <a:spcPct val="100000"/>
              </a:lnSpc>
            </a:pPr>
            <a:r>
              <a:rPr lang="de-DE" sz="10800" b="1" strike="noStrike" spc="-1">
                <a:solidFill>
                  <a:srgbClr val="FFFFFF"/>
                </a:solidFill>
                <a:latin typeface="Calibri"/>
                <a:ea typeface="Calibri"/>
              </a:rPr>
              <a:t>1.0</a:t>
            </a:r>
            <a:endParaRPr lang="de-DE" sz="10800" b="0" strike="noStrike" spc="-1">
              <a:solidFill>
                <a:srgbClr val="000000"/>
              </a:solidFill>
              <a:latin typeface="Arial"/>
            </a:endParaRPr>
          </a:p>
        </p:txBody>
      </p:sp>
      <p:sp>
        <p:nvSpPr>
          <p:cNvPr id="662" name="TextShape 2"/>
          <p:cNvSpPr txBox="1"/>
          <p:nvPr/>
        </p:nvSpPr>
        <p:spPr>
          <a:xfrm>
            <a:off x="825480" y="538200"/>
            <a:ext cx="8238600" cy="370080"/>
          </a:xfrm>
          <a:prstGeom prst="rect">
            <a:avLst/>
          </a:prstGeom>
          <a:noFill/>
          <a:ln>
            <a:noFill/>
          </a:ln>
        </p:spPr>
        <p:txBody>
          <a:bodyPr lIns="0" tIns="0" rIns="0" bIns="0">
            <a:noAutofit/>
          </a:bodyPr>
          <a:lstStyle/>
          <a:p>
            <a:pPr>
              <a:lnSpc>
                <a:spcPct val="100000"/>
              </a:lnSpc>
            </a:pPr>
            <a:r>
              <a:rPr lang="de-DE" sz="2600" b="1" strike="noStrike" spc="-1">
                <a:solidFill>
                  <a:srgbClr val="FFFFFF"/>
                </a:solidFill>
                <a:latin typeface="Calibri"/>
                <a:ea typeface="Calibri"/>
              </a:rPr>
              <a:t>Session A – Creating a spark!</a:t>
            </a:r>
            <a:endParaRPr lang="de-DE" sz="2600" b="0" strike="noStrike" spc="-1">
              <a:solidFill>
                <a:srgbClr val="000000"/>
              </a:solidFill>
              <a:latin typeface="Arial"/>
            </a:endParaRPr>
          </a:p>
        </p:txBody>
      </p:sp>
      <p:sp>
        <p:nvSpPr>
          <p:cNvPr id="663" name="CustomShape 3"/>
          <p:cNvSpPr/>
          <p:nvPr/>
        </p:nvSpPr>
        <p:spPr>
          <a:xfrm>
            <a:off x="10137600" y="0"/>
            <a:ext cx="2358720" cy="2123640"/>
          </a:xfrm>
          <a:prstGeom prst="rect">
            <a:avLst/>
          </a:prstGeom>
          <a:solidFill>
            <a:srgbClr val="F2F2F2"/>
          </a:solidFill>
          <a:ln>
            <a:noFill/>
          </a:ln>
        </p:spPr>
        <p:style>
          <a:lnRef idx="0">
            <a:scrgbClr r="0" g="0" b="0"/>
          </a:lnRef>
          <a:fillRef idx="0">
            <a:scrgbClr r="0" g="0" b="0"/>
          </a:fillRef>
          <a:effectRef idx="0">
            <a:scrgbClr r="0" g="0" b="0"/>
          </a:effectRef>
          <a:fontRef idx="minor"/>
        </p:style>
        <p:txBody>
          <a:bodyPr lIns="85680" tIns="85680" rIns="85680" bIns="85680">
            <a:noAutofit/>
          </a:bodyPr>
          <a:lstStyle/>
          <a:p>
            <a:pPr>
              <a:lnSpc>
                <a:spcPct val="100000"/>
              </a:lnSpc>
            </a:pPr>
            <a:r>
              <a:rPr lang="de-DE" sz="1100" b="1" strike="noStrike" spc="-1">
                <a:solidFill>
                  <a:srgbClr val="486A7E"/>
                </a:solidFill>
                <a:latin typeface="Calibri"/>
                <a:ea typeface="Calibri"/>
              </a:rPr>
              <a:t>Section breaks</a:t>
            </a:r>
            <a:endParaRPr lang="de-DE" sz="1100" b="0" strike="noStrike" spc="-1">
              <a:latin typeface="Arial"/>
            </a:endParaRPr>
          </a:p>
          <a:p>
            <a:pPr>
              <a:lnSpc>
                <a:spcPct val="100000"/>
              </a:lnSpc>
            </a:pPr>
            <a:r>
              <a:rPr lang="de-DE" sz="1100" b="0" strike="noStrike" spc="-1">
                <a:solidFill>
                  <a:srgbClr val="486A7E"/>
                </a:solidFill>
                <a:latin typeface="Calibri"/>
                <a:ea typeface="Calibri"/>
              </a:rPr>
              <a:t>Section breaks are available in each palette colour and in a neutral blue grey.</a:t>
            </a:r>
            <a:endParaRPr lang="de-DE" sz="1100" b="0" strike="noStrike" spc="-1">
              <a:latin typeface="Arial"/>
            </a:endParaRPr>
          </a:p>
          <a:p>
            <a:pPr>
              <a:lnSpc>
                <a:spcPct val="100000"/>
              </a:lnSpc>
            </a:pPr>
            <a:endParaRPr lang="de-DE" sz="1100" b="0" strike="noStrike" spc="-1">
              <a:latin typeface="Arial"/>
            </a:endParaRPr>
          </a:p>
          <a:p>
            <a:pPr>
              <a:lnSpc>
                <a:spcPct val="100000"/>
              </a:lnSpc>
            </a:pPr>
            <a:r>
              <a:rPr lang="de-DE" sz="1100" b="0" strike="noStrike" spc="-1">
                <a:solidFill>
                  <a:srgbClr val="486A7E"/>
                </a:solidFill>
                <a:latin typeface="Calibri"/>
                <a:ea typeface="Calibri"/>
              </a:rPr>
              <a:t>In most cases one section break colour should be used consistently throughout the deck – ideally following the colour of the Advancing Discovery bookmark on the cover page.</a:t>
            </a:r>
            <a:endParaRPr lang="de-DE" sz="1100" b="0" strike="noStrike" spc="-1">
              <a:latin typeface="Arial"/>
            </a:endParaRPr>
          </a:p>
          <a:p>
            <a:pPr>
              <a:lnSpc>
                <a:spcPct val="100000"/>
              </a:lnSpc>
            </a:pPr>
            <a:endParaRPr lang="de-DE" sz="1100" b="0" strike="noStrike" spc="-1">
              <a:latin typeface="Arial"/>
            </a:endParaRPr>
          </a:p>
          <a:p>
            <a:pPr>
              <a:lnSpc>
                <a:spcPct val="100000"/>
              </a:lnSpc>
            </a:pPr>
            <a:endParaRPr lang="de-DE" sz="1100" b="0" strike="noStrike" spc="-1">
              <a:latin typeface="Arial"/>
            </a:endParaRPr>
          </a:p>
          <a:p>
            <a:pPr>
              <a:lnSpc>
                <a:spcPct val="100000"/>
              </a:lnSpc>
            </a:pPr>
            <a:endParaRPr lang="de-DE" sz="1100" b="0" strike="noStrike" spc="-1">
              <a:latin typeface="Arial"/>
            </a:endParaRPr>
          </a:p>
          <a:p>
            <a:pPr>
              <a:lnSpc>
                <a:spcPct val="100000"/>
              </a:lnSpc>
            </a:pPr>
            <a:endParaRPr lang="de-DE" sz="1100" b="0" strike="noStrike" spc="-1">
              <a:latin typeface="Arial"/>
            </a:endParaRPr>
          </a:p>
          <a:p>
            <a:pPr>
              <a:lnSpc>
                <a:spcPct val="100000"/>
              </a:lnSpc>
            </a:pPr>
            <a:endParaRPr lang="de-DE" sz="1100" b="0" strike="noStrike" spc="-1">
              <a:latin typeface="Arial"/>
            </a:endParaRPr>
          </a:p>
          <a:p>
            <a:pPr>
              <a:lnSpc>
                <a:spcPct val="100000"/>
              </a:lnSpc>
            </a:pPr>
            <a:endParaRPr lang="de-DE" sz="1100" b="0" strike="noStrike" spc="-1">
              <a:latin typeface="Arial"/>
            </a:endParaRPr>
          </a:p>
        </p:txBody>
      </p:sp>
      <p:pic>
        <p:nvPicPr>
          <p:cNvPr id="664" name="Google Shape;282;p3"/>
          <p:cNvPicPr/>
          <p:nvPr/>
        </p:nvPicPr>
        <p:blipFill>
          <a:blip r:embed="rId2"/>
          <a:stretch/>
        </p:blipFill>
        <p:spPr>
          <a:xfrm>
            <a:off x="7439040" y="6117840"/>
            <a:ext cx="446400" cy="446400"/>
          </a:xfrm>
          <a:prstGeom prst="rect">
            <a:avLst/>
          </a:prstGeom>
          <a:ln>
            <a:noFill/>
          </a:ln>
        </p:spPr>
      </p:pic>
      <p:pic>
        <p:nvPicPr>
          <p:cNvPr id="665" name="Google Shape;283;p3"/>
          <p:cNvPicPr/>
          <p:nvPr/>
        </p:nvPicPr>
        <p:blipFill>
          <a:blip r:embed="rId3"/>
          <a:stretch/>
        </p:blipFill>
        <p:spPr>
          <a:xfrm>
            <a:off x="6450120" y="6306120"/>
            <a:ext cx="803520" cy="253800"/>
          </a:xfrm>
          <a:prstGeom prst="rect">
            <a:avLst/>
          </a:prstGeom>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6" name="TextShape 1"/>
          <p:cNvSpPr txBox="1"/>
          <p:nvPr/>
        </p:nvSpPr>
        <p:spPr>
          <a:xfrm>
            <a:off x="825480" y="1436760"/>
            <a:ext cx="8238600" cy="1918474"/>
          </a:xfrm>
          <a:prstGeom prst="rect">
            <a:avLst/>
          </a:prstGeom>
          <a:noFill/>
          <a:ln>
            <a:noFill/>
          </a:ln>
        </p:spPr>
        <p:txBody>
          <a:bodyPr lIns="0" tIns="0" rIns="0" bIns="0">
            <a:spAutoFit/>
          </a:bodyPr>
          <a:lstStyle/>
          <a:p>
            <a:pPr marL="285750" indent="-285750">
              <a:lnSpc>
                <a:spcPct val="150000"/>
              </a:lnSpc>
              <a:spcAft>
                <a:spcPts val="1200"/>
              </a:spcAft>
              <a:buFont typeface="Arial" panose="020B0604020202020204" pitchFamily="34" charset="0"/>
              <a:buChar char="•"/>
            </a:pPr>
            <a:r>
              <a:rPr lang="en-GB" spc="-1" dirty="0">
                <a:solidFill>
                  <a:srgbClr val="000000"/>
                </a:solidFill>
                <a:latin typeface="Arial"/>
              </a:rPr>
              <a:t>Using scientific knowledge to help political and economic leaders, as well as everyday persons making sound and sophisticated decisions</a:t>
            </a:r>
          </a:p>
          <a:p>
            <a:pPr marL="285750" indent="-285750">
              <a:lnSpc>
                <a:spcPct val="150000"/>
              </a:lnSpc>
              <a:spcAft>
                <a:spcPts val="1200"/>
              </a:spcAft>
              <a:buFont typeface="Arial" panose="020B0604020202020204" pitchFamily="34" charset="0"/>
              <a:buChar char="•"/>
            </a:pPr>
            <a:r>
              <a:rPr lang="en-GB" spc="-1" dirty="0">
                <a:solidFill>
                  <a:srgbClr val="000000"/>
                </a:solidFill>
                <a:latin typeface="Arial"/>
              </a:rPr>
              <a:t>Fostering a healthy climate in buildings for its occupants</a:t>
            </a:r>
          </a:p>
          <a:p>
            <a:pPr marL="285750" indent="-285750">
              <a:lnSpc>
                <a:spcPct val="150000"/>
              </a:lnSpc>
              <a:spcAft>
                <a:spcPts val="1200"/>
              </a:spcAft>
              <a:buFont typeface="Arial" panose="020B0604020202020204" pitchFamily="34" charset="0"/>
              <a:buChar char="•"/>
            </a:pPr>
            <a:r>
              <a:rPr lang="en-GB" spc="-1" dirty="0">
                <a:solidFill>
                  <a:srgbClr val="000000"/>
                </a:solidFill>
                <a:latin typeface="Arial"/>
              </a:rPr>
              <a:t>Promoting the health and well-being of employees and citizens</a:t>
            </a:r>
          </a:p>
        </p:txBody>
      </p:sp>
      <p:sp>
        <p:nvSpPr>
          <p:cNvPr id="667" name="TextShape 2"/>
          <p:cNvSpPr txBox="1"/>
          <p:nvPr/>
        </p:nvSpPr>
        <p:spPr>
          <a:xfrm>
            <a:off x="825480" y="538200"/>
            <a:ext cx="8238600" cy="370080"/>
          </a:xfrm>
          <a:prstGeom prst="rect">
            <a:avLst/>
          </a:prstGeom>
          <a:noFill/>
          <a:ln>
            <a:noFill/>
          </a:ln>
        </p:spPr>
        <p:txBody>
          <a:bodyPr lIns="0" tIns="0" rIns="0" bIns="0">
            <a:noAutofit/>
          </a:bodyPr>
          <a:lstStyle/>
          <a:p>
            <a:pPr>
              <a:lnSpc>
                <a:spcPct val="100000"/>
              </a:lnSpc>
            </a:pPr>
            <a:r>
              <a:rPr lang="de-DE" sz="2600" b="1" strike="noStrike" spc="-1">
                <a:solidFill>
                  <a:srgbClr val="486A7E"/>
                </a:solidFill>
                <a:latin typeface="Calibri"/>
                <a:ea typeface="Calibri"/>
              </a:rPr>
              <a:t>Motivation</a:t>
            </a:r>
            <a:endParaRPr lang="de-DE" sz="2600" b="0" strike="noStrike" spc="-1">
              <a:solidFill>
                <a:srgbClr val="000000"/>
              </a:solidFill>
              <a:latin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8" name="TextShape 1"/>
          <p:cNvSpPr txBox="1"/>
          <p:nvPr/>
        </p:nvSpPr>
        <p:spPr>
          <a:xfrm>
            <a:off x="825480" y="1436760"/>
            <a:ext cx="8238600" cy="4632037"/>
          </a:xfrm>
          <a:prstGeom prst="rect">
            <a:avLst/>
          </a:prstGeom>
          <a:noFill/>
          <a:ln>
            <a:noFill/>
          </a:ln>
        </p:spPr>
        <p:txBody>
          <a:bodyPr lIns="0" tIns="0" rIns="0" bIns="0">
            <a:spAutoFit/>
          </a:bodyPr>
          <a:lstStyle/>
          <a:p>
            <a:pPr>
              <a:lnSpc>
                <a:spcPct val="100000"/>
              </a:lnSpc>
              <a:spcBef>
                <a:spcPts val="601"/>
              </a:spcBef>
            </a:pPr>
            <a:r>
              <a:rPr lang="en-GB" sz="1400" b="1" spc="-1" dirty="0">
                <a:solidFill>
                  <a:srgbClr val="000000"/>
                </a:solidFill>
                <a:latin typeface="Arial"/>
              </a:rPr>
              <a:t>1. </a:t>
            </a:r>
            <a:r>
              <a:rPr lang="en-GB" sz="1400" b="1" strike="noStrike" spc="-1" dirty="0">
                <a:solidFill>
                  <a:srgbClr val="000000"/>
                </a:solidFill>
                <a:latin typeface="Arial"/>
              </a:rPr>
              <a:t>Huberman Lab: Disseminating scientific knowledge to the public via social networks</a:t>
            </a:r>
          </a:p>
          <a:p>
            <a:pPr lvl="1">
              <a:spcBef>
                <a:spcPts val="601"/>
              </a:spcBef>
            </a:pPr>
            <a:r>
              <a:rPr lang="en-GB" sz="1400" spc="-1" dirty="0">
                <a:solidFill>
                  <a:srgbClr val="000000"/>
                </a:solidFill>
                <a:latin typeface="Arial"/>
              </a:rPr>
              <a:t>Andrew Huberman is a professor for neuroscience at the department of neurobiology of the Stanford University School of Medicine. With his Instagram Account, he shares videos explaining basic principles of neurobiology and newest insights from the related scientific field. This helps athletes and everyday persons to increase their knowledge about i.e. brain health, and how emotions are formed. It also promotes scientific research to a general public.</a:t>
            </a:r>
            <a:endParaRPr lang="en-GB" sz="1400" b="0" strike="noStrike" spc="-1" dirty="0">
              <a:solidFill>
                <a:srgbClr val="000000"/>
              </a:solidFill>
              <a:latin typeface="Arial"/>
            </a:endParaRPr>
          </a:p>
          <a:p>
            <a:pPr marL="342900" indent="-342900">
              <a:lnSpc>
                <a:spcPct val="100000"/>
              </a:lnSpc>
              <a:spcBef>
                <a:spcPts val="601"/>
              </a:spcBef>
              <a:buAutoNum type="arabicPeriod"/>
            </a:pPr>
            <a:endParaRPr lang="en-GB" sz="1400" spc="-1" dirty="0">
              <a:solidFill>
                <a:srgbClr val="000000"/>
              </a:solidFill>
              <a:latin typeface="Arial"/>
            </a:endParaRPr>
          </a:p>
          <a:p>
            <a:pPr>
              <a:lnSpc>
                <a:spcPct val="100000"/>
              </a:lnSpc>
              <a:spcBef>
                <a:spcPts val="601"/>
              </a:spcBef>
            </a:pPr>
            <a:r>
              <a:rPr lang="en-GB" sz="1400" b="1" strike="noStrike" spc="-1" dirty="0">
                <a:solidFill>
                  <a:srgbClr val="000000"/>
                </a:solidFill>
                <a:latin typeface="Arial"/>
              </a:rPr>
              <a:t>2. M.Sc. Sustainable Finance at UM: Educating a new generation of Finance professionals</a:t>
            </a:r>
          </a:p>
          <a:p>
            <a:pPr lvl="1">
              <a:lnSpc>
                <a:spcPct val="100000"/>
              </a:lnSpc>
              <a:spcBef>
                <a:spcPts val="601"/>
              </a:spcBef>
            </a:pPr>
            <a:r>
              <a:rPr lang="en-GB" sz="1400" spc="-1" dirty="0">
                <a:solidFill>
                  <a:srgbClr val="000000"/>
                </a:solidFill>
                <a:latin typeface="Arial"/>
              </a:rPr>
              <a:t>The Master in Sustainable Finance at Maastricht University educates a new generation of Finance professionals, which have a specific scope and knowledge about how the financial industry can become more environmentally and socially friendly and how it can support the fight against climate change. These students can use their unique knowledge to shape the finance world towards sustainable business practices.</a:t>
            </a:r>
          </a:p>
          <a:p>
            <a:pPr>
              <a:lnSpc>
                <a:spcPct val="100000"/>
              </a:lnSpc>
              <a:spcBef>
                <a:spcPts val="601"/>
              </a:spcBef>
            </a:pPr>
            <a:endParaRPr lang="en-GB" sz="1400" spc="-1" dirty="0">
              <a:solidFill>
                <a:srgbClr val="000000"/>
              </a:solidFill>
              <a:latin typeface="Arial"/>
            </a:endParaRPr>
          </a:p>
          <a:p>
            <a:pPr>
              <a:lnSpc>
                <a:spcPct val="100000"/>
              </a:lnSpc>
              <a:spcBef>
                <a:spcPts val="601"/>
              </a:spcBef>
            </a:pPr>
            <a:r>
              <a:rPr lang="en-GB" sz="1400" b="1" strike="noStrike" spc="-1" dirty="0">
                <a:solidFill>
                  <a:srgbClr val="000000"/>
                </a:solidFill>
                <a:latin typeface="Arial"/>
              </a:rPr>
              <a:t>3. Finance Ideas: Using scientific knowledge in everyday business</a:t>
            </a:r>
          </a:p>
          <a:p>
            <a:pPr lvl="1">
              <a:spcBef>
                <a:spcPts val="601"/>
              </a:spcBef>
            </a:pPr>
            <a:r>
              <a:rPr lang="en-GB" sz="1400" spc="-1" dirty="0">
                <a:solidFill>
                  <a:srgbClr val="000000"/>
                </a:solidFill>
                <a:latin typeface="Arial"/>
              </a:rPr>
              <a:t>Finance Ideas is a consulting company in the real estate sector in the Netherlands with a specific focus on the health and dwelling sector. What makes the company outstanding is that a substantial number of consultants are PhDs and professors from related research fields. Thus, the company’s approach uses newest insights from academia to solve problems arising for businesses.</a:t>
            </a:r>
          </a:p>
        </p:txBody>
      </p:sp>
      <p:sp>
        <p:nvSpPr>
          <p:cNvPr id="669" name="TextShape 2"/>
          <p:cNvSpPr txBox="1"/>
          <p:nvPr/>
        </p:nvSpPr>
        <p:spPr>
          <a:xfrm>
            <a:off x="825480" y="538200"/>
            <a:ext cx="8238600" cy="370080"/>
          </a:xfrm>
          <a:prstGeom prst="rect">
            <a:avLst/>
          </a:prstGeom>
          <a:noFill/>
          <a:ln>
            <a:noFill/>
          </a:ln>
        </p:spPr>
        <p:txBody>
          <a:bodyPr lIns="0" tIns="0" rIns="0" bIns="0">
            <a:noAutofit/>
          </a:bodyPr>
          <a:lstStyle/>
          <a:p>
            <a:pPr>
              <a:lnSpc>
                <a:spcPct val="100000"/>
              </a:lnSpc>
            </a:pPr>
            <a:r>
              <a:rPr lang="de-DE" sz="2600" b="1" strike="noStrike" spc="-1">
                <a:solidFill>
                  <a:srgbClr val="486A7E"/>
                </a:solidFill>
                <a:latin typeface="Calibri"/>
                <a:ea typeface="Calibri"/>
              </a:rPr>
              <a:t>Inspiration: three examples</a:t>
            </a:r>
            <a:endParaRPr lang="de-DE" sz="2600" b="0" strike="noStrike" spc="-1">
              <a:solidFill>
                <a:srgbClr val="000000"/>
              </a:solidFill>
              <a:latin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0" name="TextShape 1"/>
          <p:cNvSpPr txBox="1"/>
          <p:nvPr/>
        </p:nvSpPr>
        <p:spPr>
          <a:xfrm>
            <a:off x="825480" y="4570560"/>
            <a:ext cx="2260080" cy="818640"/>
          </a:xfrm>
          <a:prstGeom prst="rect">
            <a:avLst/>
          </a:prstGeom>
          <a:noFill/>
          <a:ln>
            <a:noFill/>
          </a:ln>
        </p:spPr>
        <p:txBody>
          <a:bodyPr lIns="0" tIns="0" rIns="0" bIns="0" anchor="b">
            <a:noAutofit/>
          </a:bodyPr>
          <a:lstStyle/>
          <a:p>
            <a:pPr>
              <a:lnSpc>
                <a:spcPct val="100000"/>
              </a:lnSpc>
            </a:pPr>
            <a:r>
              <a:rPr lang="de-DE" sz="10800" b="1" strike="noStrike" spc="-1">
                <a:solidFill>
                  <a:srgbClr val="FFFFFF"/>
                </a:solidFill>
                <a:latin typeface="Calibri"/>
                <a:ea typeface="Calibri"/>
              </a:rPr>
              <a:t>2.0</a:t>
            </a:r>
            <a:endParaRPr lang="de-DE" sz="10800" b="0" strike="noStrike" spc="-1">
              <a:solidFill>
                <a:srgbClr val="000000"/>
              </a:solidFill>
              <a:latin typeface="Arial"/>
            </a:endParaRPr>
          </a:p>
        </p:txBody>
      </p:sp>
      <p:sp>
        <p:nvSpPr>
          <p:cNvPr id="671" name="TextShape 2"/>
          <p:cNvSpPr txBox="1"/>
          <p:nvPr/>
        </p:nvSpPr>
        <p:spPr>
          <a:xfrm>
            <a:off x="825480" y="538200"/>
            <a:ext cx="8238600" cy="370080"/>
          </a:xfrm>
          <a:prstGeom prst="rect">
            <a:avLst/>
          </a:prstGeom>
          <a:noFill/>
          <a:ln>
            <a:noFill/>
          </a:ln>
        </p:spPr>
        <p:txBody>
          <a:bodyPr lIns="0" tIns="0" rIns="0" bIns="0">
            <a:noAutofit/>
          </a:bodyPr>
          <a:lstStyle/>
          <a:p>
            <a:pPr>
              <a:lnSpc>
                <a:spcPct val="100000"/>
              </a:lnSpc>
            </a:pPr>
            <a:r>
              <a:rPr lang="de-DE" sz="2600" b="1" strike="noStrike" spc="-1">
                <a:solidFill>
                  <a:srgbClr val="FFFFFF"/>
                </a:solidFill>
                <a:latin typeface="Calibri"/>
                <a:ea typeface="Calibri"/>
              </a:rPr>
              <a:t>Session B – Shining a light on your impact</a:t>
            </a:r>
            <a:endParaRPr lang="de-DE" sz="2600" b="0" strike="noStrike" spc="-1">
              <a:solidFill>
                <a:srgbClr val="000000"/>
              </a:solidFill>
              <a:latin typeface="Arial"/>
            </a:endParaRPr>
          </a:p>
        </p:txBody>
      </p:sp>
      <p:sp>
        <p:nvSpPr>
          <p:cNvPr id="672" name="CustomShape 3"/>
          <p:cNvSpPr/>
          <p:nvPr/>
        </p:nvSpPr>
        <p:spPr>
          <a:xfrm>
            <a:off x="10137600" y="-38160"/>
            <a:ext cx="2358720" cy="2123640"/>
          </a:xfrm>
          <a:prstGeom prst="rect">
            <a:avLst/>
          </a:prstGeom>
          <a:solidFill>
            <a:srgbClr val="F2F2F2"/>
          </a:solidFill>
          <a:ln>
            <a:noFill/>
          </a:ln>
        </p:spPr>
        <p:style>
          <a:lnRef idx="0">
            <a:scrgbClr r="0" g="0" b="0"/>
          </a:lnRef>
          <a:fillRef idx="0">
            <a:scrgbClr r="0" g="0" b="0"/>
          </a:fillRef>
          <a:effectRef idx="0">
            <a:scrgbClr r="0" g="0" b="0"/>
          </a:effectRef>
          <a:fontRef idx="minor"/>
        </p:style>
        <p:txBody>
          <a:bodyPr lIns="85680" tIns="85680" rIns="85680" bIns="85680">
            <a:noAutofit/>
          </a:bodyPr>
          <a:lstStyle/>
          <a:p>
            <a:pPr>
              <a:lnSpc>
                <a:spcPct val="100000"/>
              </a:lnSpc>
            </a:pPr>
            <a:r>
              <a:rPr lang="de-DE" sz="1100" b="1" strike="noStrike" spc="-1">
                <a:solidFill>
                  <a:srgbClr val="486A7E"/>
                </a:solidFill>
                <a:latin typeface="Calibri"/>
                <a:ea typeface="Calibri"/>
              </a:rPr>
              <a:t>Section breaks</a:t>
            </a:r>
            <a:endParaRPr lang="de-DE" sz="1100" b="0" strike="noStrike" spc="-1">
              <a:latin typeface="Arial"/>
            </a:endParaRPr>
          </a:p>
          <a:p>
            <a:pPr>
              <a:lnSpc>
                <a:spcPct val="100000"/>
              </a:lnSpc>
            </a:pPr>
            <a:r>
              <a:rPr lang="de-DE" sz="1100" b="0" strike="noStrike" spc="-1">
                <a:solidFill>
                  <a:srgbClr val="486A7E"/>
                </a:solidFill>
                <a:latin typeface="Calibri"/>
                <a:ea typeface="Calibri"/>
              </a:rPr>
              <a:t>Section breaks are available in each palette colour and in a neutral blue grey.</a:t>
            </a:r>
            <a:endParaRPr lang="de-DE" sz="1100" b="0" strike="noStrike" spc="-1">
              <a:latin typeface="Arial"/>
            </a:endParaRPr>
          </a:p>
          <a:p>
            <a:pPr>
              <a:lnSpc>
                <a:spcPct val="100000"/>
              </a:lnSpc>
            </a:pPr>
            <a:endParaRPr lang="de-DE" sz="1100" b="0" strike="noStrike" spc="-1">
              <a:latin typeface="Arial"/>
            </a:endParaRPr>
          </a:p>
          <a:p>
            <a:pPr>
              <a:lnSpc>
                <a:spcPct val="100000"/>
              </a:lnSpc>
            </a:pPr>
            <a:r>
              <a:rPr lang="de-DE" sz="1100" b="0" strike="noStrike" spc="-1">
                <a:solidFill>
                  <a:srgbClr val="486A7E"/>
                </a:solidFill>
                <a:latin typeface="Calibri"/>
                <a:ea typeface="Calibri"/>
              </a:rPr>
              <a:t>In most cases one section break colour should be used consistently throughout the deck – ideally following the colour of the Advancing Discovery bookmark on the cover page.</a:t>
            </a:r>
            <a:endParaRPr lang="de-DE" sz="1100" b="0" strike="noStrike" spc="-1">
              <a:latin typeface="Arial"/>
            </a:endParaRPr>
          </a:p>
          <a:p>
            <a:pPr>
              <a:lnSpc>
                <a:spcPct val="100000"/>
              </a:lnSpc>
            </a:pPr>
            <a:endParaRPr lang="de-DE" sz="1100" b="0" strike="noStrike" spc="-1">
              <a:latin typeface="Arial"/>
            </a:endParaRPr>
          </a:p>
          <a:p>
            <a:pPr>
              <a:lnSpc>
                <a:spcPct val="100000"/>
              </a:lnSpc>
            </a:pPr>
            <a:endParaRPr lang="de-DE" sz="1100" b="0" strike="noStrike" spc="-1">
              <a:latin typeface="Arial"/>
            </a:endParaRPr>
          </a:p>
          <a:p>
            <a:pPr>
              <a:lnSpc>
                <a:spcPct val="100000"/>
              </a:lnSpc>
            </a:pPr>
            <a:endParaRPr lang="de-DE" sz="1100" b="0" strike="noStrike" spc="-1">
              <a:latin typeface="Arial"/>
            </a:endParaRPr>
          </a:p>
          <a:p>
            <a:pPr>
              <a:lnSpc>
                <a:spcPct val="100000"/>
              </a:lnSpc>
            </a:pPr>
            <a:endParaRPr lang="de-DE" sz="1100" b="0" strike="noStrike" spc="-1">
              <a:latin typeface="Arial"/>
            </a:endParaRPr>
          </a:p>
          <a:p>
            <a:pPr>
              <a:lnSpc>
                <a:spcPct val="100000"/>
              </a:lnSpc>
            </a:pPr>
            <a:endParaRPr lang="de-DE" sz="1100" b="0" strike="noStrike" spc="-1">
              <a:latin typeface="Arial"/>
            </a:endParaRPr>
          </a:p>
          <a:p>
            <a:pPr>
              <a:lnSpc>
                <a:spcPct val="100000"/>
              </a:lnSpc>
            </a:pPr>
            <a:endParaRPr lang="de-DE" sz="1100" b="0" strike="noStrike" spc="-1">
              <a:latin typeface="Arial"/>
            </a:endParaRPr>
          </a:p>
        </p:txBody>
      </p:sp>
      <p:pic>
        <p:nvPicPr>
          <p:cNvPr id="673" name="Google Shape;303;p6"/>
          <p:cNvPicPr/>
          <p:nvPr/>
        </p:nvPicPr>
        <p:blipFill>
          <a:blip r:embed="rId2"/>
          <a:stretch/>
        </p:blipFill>
        <p:spPr>
          <a:xfrm>
            <a:off x="7439040" y="6117840"/>
            <a:ext cx="446400" cy="446400"/>
          </a:xfrm>
          <a:prstGeom prst="rect">
            <a:avLst/>
          </a:prstGeom>
          <a:ln>
            <a:noFill/>
          </a:ln>
        </p:spPr>
      </p:pic>
      <p:pic>
        <p:nvPicPr>
          <p:cNvPr id="674" name="Google Shape;304;p6"/>
          <p:cNvPicPr/>
          <p:nvPr/>
        </p:nvPicPr>
        <p:blipFill>
          <a:blip r:embed="rId3"/>
          <a:stretch/>
        </p:blipFill>
        <p:spPr>
          <a:xfrm>
            <a:off x="6450120" y="6306120"/>
            <a:ext cx="803520" cy="253800"/>
          </a:xfrm>
          <a:prstGeom prst="rect">
            <a:avLst/>
          </a:prstGeom>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 name="TextShape 1"/>
          <p:cNvSpPr txBox="1"/>
          <p:nvPr/>
        </p:nvSpPr>
        <p:spPr>
          <a:xfrm>
            <a:off x="825480" y="1261396"/>
            <a:ext cx="8238600" cy="4016997"/>
          </a:xfrm>
          <a:prstGeom prst="rect">
            <a:avLst/>
          </a:prstGeom>
          <a:noFill/>
          <a:ln>
            <a:noFill/>
          </a:ln>
        </p:spPr>
        <p:txBody>
          <a:bodyPr lIns="0" tIns="0" rIns="0" bIns="0">
            <a:spAutoFit/>
          </a:bodyPr>
          <a:lstStyle/>
          <a:p>
            <a:pPr marL="342900" indent="-342900">
              <a:lnSpc>
                <a:spcPct val="150000"/>
              </a:lnSpc>
              <a:buFont typeface="+mj-lt"/>
              <a:buAutoNum type="arabicPeriod"/>
            </a:pPr>
            <a:r>
              <a:rPr lang="en-US" sz="1600" spc="-1" dirty="0">
                <a:solidFill>
                  <a:srgbClr val="000000"/>
                </a:solidFill>
                <a:latin typeface="Arial"/>
              </a:rPr>
              <a:t>Goal: Current Green-building certification standards, like the LEED rating system, should take the indoor air quality as a criterion into account. This will </a:t>
            </a:r>
            <a:r>
              <a:rPr lang="en-US" sz="1600" spc="-1" dirty="0">
                <a:solidFill>
                  <a:srgbClr val="000000"/>
                </a:solidFill>
              </a:rPr>
              <a:t>give architects </a:t>
            </a:r>
            <a:r>
              <a:rPr lang="en-US" sz="1600" spc="-1" dirty="0">
                <a:solidFill>
                  <a:srgbClr val="000000"/>
                </a:solidFill>
                <a:latin typeface="Arial"/>
              </a:rPr>
              <a:t>and construction companies a guideline on how to design buildings, which foster the health and well-being of its occupants.</a:t>
            </a:r>
          </a:p>
          <a:p>
            <a:pPr marL="342900" indent="-342900">
              <a:lnSpc>
                <a:spcPct val="150000"/>
              </a:lnSpc>
              <a:buFont typeface="+mj-lt"/>
              <a:buAutoNum type="arabicPeriod"/>
            </a:pPr>
            <a:r>
              <a:rPr lang="en-US" sz="1600" b="0" strike="noStrike" spc="-1" dirty="0">
                <a:solidFill>
                  <a:srgbClr val="000000"/>
                </a:solidFill>
                <a:latin typeface="Arial"/>
              </a:rPr>
              <a:t>Societal challenge: The prevalence of</a:t>
            </a:r>
            <a:r>
              <a:rPr lang="en-US" sz="1600" spc="-1" dirty="0">
                <a:solidFill>
                  <a:srgbClr val="000000"/>
                </a:solidFill>
                <a:latin typeface="Arial"/>
              </a:rPr>
              <a:t> l</a:t>
            </a:r>
            <a:r>
              <a:rPr lang="en-US" sz="1600" b="0" strike="noStrike" spc="-1" dirty="0">
                <a:solidFill>
                  <a:srgbClr val="000000"/>
                </a:solidFill>
                <a:latin typeface="Arial"/>
              </a:rPr>
              <a:t>ong-term respiratory diseases and impairments is associated </a:t>
            </a:r>
            <a:r>
              <a:rPr lang="en-US" sz="1600" spc="-1" dirty="0">
                <a:solidFill>
                  <a:srgbClr val="000000"/>
                </a:solidFill>
                <a:latin typeface="Arial"/>
              </a:rPr>
              <a:t>with </a:t>
            </a:r>
            <a:r>
              <a:rPr lang="en-US" sz="1600" b="0" strike="noStrike" spc="-1" dirty="0">
                <a:solidFill>
                  <a:srgbClr val="000000"/>
                </a:solidFill>
                <a:latin typeface="Arial"/>
              </a:rPr>
              <a:t>air pollution and critical concentration levels of harmful substances in buildings.</a:t>
            </a:r>
          </a:p>
          <a:p>
            <a:pPr marL="342900" indent="-342900">
              <a:lnSpc>
                <a:spcPct val="150000"/>
              </a:lnSpc>
              <a:buFont typeface="+mj-lt"/>
              <a:buAutoNum type="arabicPeriod"/>
            </a:pPr>
            <a:r>
              <a:rPr lang="en-US" sz="1600" spc="-1" dirty="0">
                <a:solidFill>
                  <a:srgbClr val="000000"/>
                </a:solidFill>
                <a:latin typeface="Arial"/>
              </a:rPr>
              <a:t>Audience: Green-building certification companies (i.e. LEED, BREEAM, Living Building Challenge, International WELL Building Standard</a:t>
            </a:r>
          </a:p>
          <a:p>
            <a:pPr marL="342900" indent="-342900">
              <a:lnSpc>
                <a:spcPct val="150000"/>
              </a:lnSpc>
              <a:buFont typeface="+mj-lt"/>
              <a:buAutoNum type="arabicPeriod"/>
            </a:pPr>
            <a:r>
              <a:rPr lang="en-US" sz="1600" b="0" strike="noStrike" spc="-1" dirty="0">
                <a:solidFill>
                  <a:srgbClr val="000000"/>
                </a:solidFill>
                <a:latin typeface="Arial"/>
              </a:rPr>
              <a:t>Interaction</a:t>
            </a:r>
            <a:r>
              <a:rPr lang="en-US" sz="1600" spc="-1" dirty="0">
                <a:solidFill>
                  <a:srgbClr val="000000"/>
                </a:solidFill>
                <a:latin typeface="Arial"/>
              </a:rPr>
              <a:t> with audience: Visiting conferences organized by the certification companies to promote my research findings.</a:t>
            </a:r>
            <a:endParaRPr lang="en-US" sz="1600" b="0" strike="noStrike" spc="-1" dirty="0">
              <a:solidFill>
                <a:srgbClr val="000000"/>
              </a:solidFill>
              <a:latin typeface="Arial"/>
            </a:endParaRPr>
          </a:p>
        </p:txBody>
      </p:sp>
      <p:sp>
        <p:nvSpPr>
          <p:cNvPr id="676" name="TextShape 2"/>
          <p:cNvSpPr txBox="1"/>
          <p:nvPr/>
        </p:nvSpPr>
        <p:spPr>
          <a:xfrm>
            <a:off x="825480" y="538200"/>
            <a:ext cx="8238600" cy="370080"/>
          </a:xfrm>
          <a:prstGeom prst="rect">
            <a:avLst/>
          </a:prstGeom>
          <a:noFill/>
          <a:ln>
            <a:noFill/>
          </a:ln>
        </p:spPr>
        <p:txBody>
          <a:bodyPr lIns="0" tIns="0" rIns="0" bIns="0">
            <a:noAutofit/>
          </a:bodyPr>
          <a:lstStyle/>
          <a:p>
            <a:pPr>
              <a:lnSpc>
                <a:spcPct val="100000"/>
              </a:lnSpc>
            </a:pPr>
            <a:r>
              <a:rPr lang="de-DE" sz="2600" b="1" strike="noStrike" spc="-1">
                <a:solidFill>
                  <a:srgbClr val="486A7E"/>
                </a:solidFill>
                <a:latin typeface="Calibri"/>
                <a:ea typeface="Calibri"/>
              </a:rPr>
              <a:t>Impact strategy </a:t>
            </a:r>
            <a:endParaRPr lang="de-DE" sz="2600" b="0" strike="noStrike" spc="-1">
              <a:solidFill>
                <a:srgbClr val="000000"/>
              </a:solidFill>
              <a:latin typeface="Arial"/>
            </a:endParaRPr>
          </a:p>
        </p:txBody>
      </p:sp>
      <p:sp>
        <p:nvSpPr>
          <p:cNvPr id="677" name="TextShape 3"/>
          <p:cNvSpPr txBox="1"/>
          <p:nvPr/>
        </p:nvSpPr>
        <p:spPr>
          <a:xfrm>
            <a:off x="914400" y="5430960"/>
            <a:ext cx="8238960" cy="276480"/>
          </a:xfrm>
          <a:prstGeom prst="rect">
            <a:avLst/>
          </a:prstGeom>
          <a:noFill/>
          <a:ln>
            <a:noFill/>
          </a:ln>
        </p:spPr>
        <p:txBody>
          <a:bodyPr lIns="0" tIns="0" rIns="0" bIns="0">
            <a:noAutofit/>
          </a:bodyPr>
          <a:lstStyle/>
          <a:p>
            <a:pPr>
              <a:lnSpc>
                <a:spcPct val="100000"/>
              </a:lnSpc>
            </a:pPr>
            <a:r>
              <a:rPr lang="de-DE" sz="1800" b="1" strike="noStrike" spc="-1" dirty="0" err="1">
                <a:solidFill>
                  <a:srgbClr val="58595B"/>
                </a:solidFill>
                <a:latin typeface="Calibri"/>
                <a:ea typeface="Calibri"/>
              </a:rPr>
              <a:t>My</a:t>
            </a:r>
            <a:r>
              <a:rPr lang="de-DE" sz="1800" b="1" strike="noStrike" spc="-1" dirty="0">
                <a:solidFill>
                  <a:srgbClr val="58595B"/>
                </a:solidFill>
                <a:latin typeface="Calibri"/>
                <a:ea typeface="Calibri"/>
              </a:rPr>
              <a:t> </a:t>
            </a:r>
            <a:r>
              <a:rPr lang="de-DE" sz="1800" b="1" strike="noStrike" spc="-1" dirty="0" err="1">
                <a:solidFill>
                  <a:srgbClr val="58595B"/>
                </a:solidFill>
                <a:latin typeface="Calibri"/>
                <a:ea typeface="Calibri"/>
              </a:rPr>
              <a:t>research</a:t>
            </a:r>
            <a:r>
              <a:rPr lang="de-DE" sz="1800" b="1" strike="noStrike" spc="-1" dirty="0">
                <a:solidFill>
                  <a:srgbClr val="58595B"/>
                </a:solidFill>
                <a:latin typeface="Calibri"/>
                <a:ea typeface="Calibri"/>
              </a:rPr>
              <a:t> </a:t>
            </a:r>
            <a:r>
              <a:rPr lang="de-DE" sz="1800" b="1" strike="noStrike" spc="-1" dirty="0" err="1">
                <a:solidFill>
                  <a:srgbClr val="58595B"/>
                </a:solidFill>
                <a:latin typeface="Calibri"/>
                <a:ea typeface="Calibri"/>
              </a:rPr>
              <a:t>contributes</a:t>
            </a:r>
            <a:r>
              <a:rPr lang="de-DE" sz="1800" b="1" strike="noStrike" spc="-1" dirty="0">
                <a:solidFill>
                  <a:srgbClr val="58595B"/>
                </a:solidFill>
                <a:latin typeface="Calibri"/>
                <a:ea typeface="Calibri"/>
              </a:rPr>
              <a:t> </a:t>
            </a:r>
            <a:r>
              <a:rPr lang="de-DE" sz="1800" b="1" strike="noStrike" spc="-1" dirty="0" err="1">
                <a:solidFill>
                  <a:srgbClr val="58595B"/>
                </a:solidFill>
                <a:latin typeface="Calibri"/>
                <a:ea typeface="Calibri"/>
              </a:rPr>
              <a:t>to</a:t>
            </a:r>
            <a:r>
              <a:rPr lang="de-DE" sz="1800" b="1" strike="noStrike" spc="-1" dirty="0">
                <a:solidFill>
                  <a:srgbClr val="58595B"/>
                </a:solidFill>
                <a:latin typeface="Calibri"/>
                <a:ea typeface="Calibri"/>
              </a:rPr>
              <a:t> SDG: </a:t>
            </a:r>
            <a:endParaRPr lang="de-DE" sz="1800" b="0" strike="noStrike" spc="-1" dirty="0">
              <a:solidFill>
                <a:srgbClr val="000000"/>
              </a:solidFill>
              <a:latin typeface="Arial"/>
            </a:endParaRPr>
          </a:p>
        </p:txBody>
      </p:sp>
      <p:pic>
        <p:nvPicPr>
          <p:cNvPr id="678" name="Google Shape;312;p7"/>
          <p:cNvPicPr/>
          <p:nvPr/>
        </p:nvPicPr>
        <p:blipFill>
          <a:blip r:embed="rId3"/>
          <a:stretch/>
        </p:blipFill>
        <p:spPr>
          <a:xfrm>
            <a:off x="812880" y="5860080"/>
            <a:ext cx="3337920" cy="521280"/>
          </a:xfrm>
          <a:prstGeom prst="rect">
            <a:avLst/>
          </a:prstGeom>
          <a:ln>
            <a:noFill/>
          </a:ln>
        </p:spPr>
      </p:pic>
      <p:pic>
        <p:nvPicPr>
          <p:cNvPr id="2" name="Picture 1">
            <a:extLst>
              <a:ext uri="{FF2B5EF4-FFF2-40B4-BE49-F238E27FC236}">
                <a16:creationId xmlns:a16="http://schemas.microsoft.com/office/drawing/2014/main" id="{B9E61B34-088D-0343-BC58-3BB9B4437C0A}"/>
              </a:ext>
            </a:extLst>
          </p:cNvPr>
          <p:cNvPicPr>
            <a:picLocks noChangeAspect="1"/>
          </p:cNvPicPr>
          <p:nvPr/>
        </p:nvPicPr>
        <p:blipFill>
          <a:blip r:embed="rId4"/>
          <a:stretch>
            <a:fillRect/>
          </a:stretch>
        </p:blipFill>
        <p:spPr>
          <a:xfrm>
            <a:off x="4362075" y="5283725"/>
            <a:ext cx="1060985" cy="1046647"/>
          </a:xfrm>
          <a:prstGeom prst="rect">
            <a:avLst/>
          </a:prstGeom>
        </p:spPr>
      </p:pic>
      <p:pic>
        <p:nvPicPr>
          <p:cNvPr id="4" name="Picture 3">
            <a:extLst>
              <a:ext uri="{FF2B5EF4-FFF2-40B4-BE49-F238E27FC236}">
                <a16:creationId xmlns:a16="http://schemas.microsoft.com/office/drawing/2014/main" id="{AFB2A7D3-E627-1A43-BD3C-EB7A22A9268E}"/>
              </a:ext>
            </a:extLst>
          </p:cNvPr>
          <p:cNvPicPr>
            <a:picLocks noChangeAspect="1"/>
          </p:cNvPicPr>
          <p:nvPr/>
        </p:nvPicPr>
        <p:blipFill>
          <a:blip r:embed="rId5"/>
          <a:stretch>
            <a:fillRect/>
          </a:stretch>
        </p:blipFill>
        <p:spPr>
          <a:xfrm>
            <a:off x="6848941" y="5293445"/>
            <a:ext cx="1060985" cy="1046647"/>
          </a:xfrm>
          <a:prstGeom prst="rect">
            <a:avLst/>
          </a:prstGeom>
        </p:spPr>
      </p:pic>
      <p:pic>
        <p:nvPicPr>
          <p:cNvPr id="5" name="Picture 4">
            <a:extLst>
              <a:ext uri="{FF2B5EF4-FFF2-40B4-BE49-F238E27FC236}">
                <a16:creationId xmlns:a16="http://schemas.microsoft.com/office/drawing/2014/main" id="{22C09E36-32F2-E84C-9B6E-D5E205E705B1}"/>
              </a:ext>
            </a:extLst>
          </p:cNvPr>
          <p:cNvPicPr>
            <a:picLocks noChangeAspect="1"/>
          </p:cNvPicPr>
          <p:nvPr/>
        </p:nvPicPr>
        <p:blipFill>
          <a:blip r:embed="rId6"/>
          <a:stretch>
            <a:fillRect/>
          </a:stretch>
        </p:blipFill>
        <p:spPr>
          <a:xfrm>
            <a:off x="8092375" y="5283724"/>
            <a:ext cx="1060985" cy="1046647"/>
          </a:xfrm>
          <a:prstGeom prst="rect">
            <a:avLst/>
          </a:prstGeom>
        </p:spPr>
      </p:pic>
      <p:pic>
        <p:nvPicPr>
          <p:cNvPr id="7" name="Picture 6">
            <a:extLst>
              <a:ext uri="{FF2B5EF4-FFF2-40B4-BE49-F238E27FC236}">
                <a16:creationId xmlns:a16="http://schemas.microsoft.com/office/drawing/2014/main" id="{19F8F0D4-5997-D147-9017-3DAB1F5129AC}"/>
              </a:ext>
            </a:extLst>
          </p:cNvPr>
          <p:cNvPicPr>
            <a:picLocks noChangeAspect="1"/>
          </p:cNvPicPr>
          <p:nvPr/>
        </p:nvPicPr>
        <p:blipFill>
          <a:blip r:embed="rId7"/>
          <a:stretch>
            <a:fillRect/>
          </a:stretch>
        </p:blipFill>
        <p:spPr>
          <a:xfrm>
            <a:off x="5605508" y="5293445"/>
            <a:ext cx="1060985" cy="1046647"/>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9" name="TextShape 1"/>
          <p:cNvSpPr txBox="1"/>
          <p:nvPr/>
        </p:nvSpPr>
        <p:spPr>
          <a:xfrm>
            <a:off x="825480" y="1436759"/>
            <a:ext cx="8238960" cy="3636281"/>
          </a:xfrm>
          <a:prstGeom prst="rect">
            <a:avLst/>
          </a:prstGeom>
          <a:noFill/>
          <a:ln>
            <a:noFill/>
          </a:ln>
        </p:spPr>
        <p:txBody>
          <a:bodyPr lIns="0" tIns="0" rIns="0" bIns="0">
            <a:noAutofit/>
          </a:bodyPr>
          <a:lstStyle/>
          <a:p>
            <a:pPr marL="342900" indent="-342900">
              <a:lnSpc>
                <a:spcPct val="150000"/>
              </a:lnSpc>
              <a:buFont typeface="+mj-lt"/>
              <a:buAutoNum type="arabicPeriod"/>
            </a:pPr>
            <a:r>
              <a:rPr lang="en-GB" sz="1600" spc="-1" dirty="0">
                <a:solidFill>
                  <a:srgbClr val="000000"/>
                </a:solidFill>
                <a:latin typeface="Arial"/>
              </a:rPr>
              <a:t>Specify the target group: Try to identify the target group or target population, which would be most affected by your research and is relatively easy to get in contact with. </a:t>
            </a:r>
          </a:p>
          <a:p>
            <a:pPr marL="342900" indent="-342900">
              <a:lnSpc>
                <a:spcPct val="150000"/>
              </a:lnSpc>
              <a:buFont typeface="+mj-lt"/>
              <a:buAutoNum type="arabicPeriod"/>
            </a:pPr>
            <a:r>
              <a:rPr lang="en-GB" sz="1600" b="0" strike="noStrike" spc="-1" dirty="0">
                <a:solidFill>
                  <a:srgbClr val="000000"/>
                </a:solidFill>
                <a:latin typeface="Arial"/>
              </a:rPr>
              <a:t>Think reverse: If you would not do your resear</a:t>
            </a:r>
            <a:r>
              <a:rPr lang="en-GB" sz="1600" spc="-1" dirty="0">
                <a:solidFill>
                  <a:srgbClr val="000000"/>
                </a:solidFill>
                <a:latin typeface="Arial"/>
              </a:rPr>
              <a:t>ch, which social problems would continue to exist? What would that mean for society?</a:t>
            </a:r>
          </a:p>
          <a:p>
            <a:pPr marL="342900" indent="-342900">
              <a:lnSpc>
                <a:spcPct val="150000"/>
              </a:lnSpc>
              <a:buFont typeface="+mj-lt"/>
              <a:buAutoNum type="arabicPeriod"/>
            </a:pPr>
            <a:r>
              <a:rPr lang="en-GB" sz="1600" b="0" strike="noStrike" spc="-1" dirty="0">
                <a:solidFill>
                  <a:srgbClr val="000000"/>
                </a:solidFill>
                <a:latin typeface="Arial"/>
              </a:rPr>
              <a:t>Can you think of research in a similar field which successfully made an impact? Can you learn from it for your own impact strategy?</a:t>
            </a:r>
          </a:p>
        </p:txBody>
      </p:sp>
      <p:sp>
        <p:nvSpPr>
          <p:cNvPr id="680" name="TextShape 2"/>
          <p:cNvSpPr txBox="1"/>
          <p:nvPr/>
        </p:nvSpPr>
        <p:spPr>
          <a:xfrm>
            <a:off x="825480" y="538200"/>
            <a:ext cx="8238960" cy="370080"/>
          </a:xfrm>
          <a:prstGeom prst="rect">
            <a:avLst/>
          </a:prstGeom>
          <a:noFill/>
          <a:ln>
            <a:noFill/>
          </a:ln>
        </p:spPr>
        <p:txBody>
          <a:bodyPr lIns="0" tIns="0" rIns="0" bIns="0">
            <a:noAutofit/>
          </a:bodyPr>
          <a:lstStyle/>
          <a:p>
            <a:pPr>
              <a:lnSpc>
                <a:spcPct val="100000"/>
              </a:lnSpc>
            </a:pPr>
            <a:r>
              <a:rPr lang="de-DE" sz="2600" b="1" strike="noStrike" spc="-1">
                <a:solidFill>
                  <a:srgbClr val="486A7E"/>
                </a:solidFill>
                <a:latin typeface="Calibri"/>
                <a:ea typeface="Calibri"/>
              </a:rPr>
              <a:t>Impact strategy: tips &amp; tricks</a:t>
            </a:r>
            <a:endParaRPr lang="de-DE" sz="2600" b="0" strike="noStrike" spc="-1">
              <a:solidFill>
                <a:srgbClr val="000000"/>
              </a:solidFill>
              <a:latin typeface="Arial"/>
            </a:endParaRPr>
          </a:p>
        </p:txBody>
      </p:sp>
      <p:sp>
        <p:nvSpPr>
          <p:cNvPr id="681" name="TextShape 3"/>
          <p:cNvSpPr txBox="1"/>
          <p:nvPr/>
        </p:nvSpPr>
        <p:spPr>
          <a:xfrm>
            <a:off x="847800" y="5211720"/>
            <a:ext cx="8238960" cy="276480"/>
          </a:xfrm>
          <a:prstGeom prst="rect">
            <a:avLst/>
          </a:prstGeom>
          <a:noFill/>
          <a:ln>
            <a:noFill/>
          </a:ln>
        </p:spPr>
        <p:txBody>
          <a:bodyPr lIns="0" tIns="0" rIns="0" bIns="0">
            <a:noAutofit/>
          </a:bodyPr>
          <a:lstStyle/>
          <a:p>
            <a:pPr>
              <a:lnSpc>
                <a:spcPct val="100000"/>
              </a:lnSpc>
            </a:pPr>
            <a:r>
              <a:rPr lang="de-DE" sz="1800" b="1" strike="noStrike" spc="-1">
                <a:solidFill>
                  <a:srgbClr val="58595B"/>
                </a:solidFill>
                <a:latin typeface="Calibri"/>
                <a:ea typeface="Calibri"/>
              </a:rPr>
              <a:t>My research contributes to SDG: </a:t>
            </a:r>
            <a:endParaRPr lang="de-DE" sz="1800" b="0" strike="noStrike" spc="-1">
              <a:solidFill>
                <a:srgbClr val="000000"/>
              </a:solidFill>
              <a:latin typeface="Arial"/>
            </a:endParaRPr>
          </a:p>
        </p:txBody>
      </p:sp>
      <p:pic>
        <p:nvPicPr>
          <p:cNvPr id="682" name="Google Shape;320;g9b1f568991_0_5"/>
          <p:cNvPicPr/>
          <p:nvPr/>
        </p:nvPicPr>
        <p:blipFill>
          <a:blip r:embed="rId3"/>
          <a:stretch/>
        </p:blipFill>
        <p:spPr>
          <a:xfrm>
            <a:off x="698400" y="5765040"/>
            <a:ext cx="3337920" cy="521280"/>
          </a:xfrm>
          <a:prstGeom prst="rect">
            <a:avLst/>
          </a:prstGeom>
          <a:ln>
            <a:noFill/>
          </a:ln>
        </p:spPr>
      </p:pic>
      <p:pic>
        <p:nvPicPr>
          <p:cNvPr id="6" name="Picture 5">
            <a:extLst>
              <a:ext uri="{FF2B5EF4-FFF2-40B4-BE49-F238E27FC236}">
                <a16:creationId xmlns:a16="http://schemas.microsoft.com/office/drawing/2014/main" id="{70BF83D3-6F1F-1E43-B067-390BA1E4948E}"/>
              </a:ext>
            </a:extLst>
          </p:cNvPr>
          <p:cNvPicPr>
            <a:picLocks noChangeAspect="1"/>
          </p:cNvPicPr>
          <p:nvPr/>
        </p:nvPicPr>
        <p:blipFill>
          <a:blip r:embed="rId4"/>
          <a:stretch>
            <a:fillRect/>
          </a:stretch>
        </p:blipFill>
        <p:spPr>
          <a:xfrm>
            <a:off x="4362075" y="5283725"/>
            <a:ext cx="1060985" cy="1046647"/>
          </a:xfrm>
          <a:prstGeom prst="rect">
            <a:avLst/>
          </a:prstGeom>
        </p:spPr>
      </p:pic>
      <p:pic>
        <p:nvPicPr>
          <p:cNvPr id="7" name="Picture 6">
            <a:extLst>
              <a:ext uri="{FF2B5EF4-FFF2-40B4-BE49-F238E27FC236}">
                <a16:creationId xmlns:a16="http://schemas.microsoft.com/office/drawing/2014/main" id="{5EAC5848-CEFC-FD40-A1DC-FD6386C652D6}"/>
              </a:ext>
            </a:extLst>
          </p:cNvPr>
          <p:cNvPicPr>
            <a:picLocks noChangeAspect="1"/>
          </p:cNvPicPr>
          <p:nvPr/>
        </p:nvPicPr>
        <p:blipFill>
          <a:blip r:embed="rId5"/>
          <a:stretch>
            <a:fillRect/>
          </a:stretch>
        </p:blipFill>
        <p:spPr>
          <a:xfrm>
            <a:off x="6848941" y="5293445"/>
            <a:ext cx="1060985" cy="1046647"/>
          </a:xfrm>
          <a:prstGeom prst="rect">
            <a:avLst/>
          </a:prstGeom>
        </p:spPr>
      </p:pic>
      <p:pic>
        <p:nvPicPr>
          <p:cNvPr id="8" name="Picture 7">
            <a:extLst>
              <a:ext uri="{FF2B5EF4-FFF2-40B4-BE49-F238E27FC236}">
                <a16:creationId xmlns:a16="http://schemas.microsoft.com/office/drawing/2014/main" id="{79A0F18F-99F1-714A-97EE-4B7B09300501}"/>
              </a:ext>
            </a:extLst>
          </p:cNvPr>
          <p:cNvPicPr>
            <a:picLocks noChangeAspect="1"/>
          </p:cNvPicPr>
          <p:nvPr/>
        </p:nvPicPr>
        <p:blipFill>
          <a:blip r:embed="rId6"/>
          <a:stretch>
            <a:fillRect/>
          </a:stretch>
        </p:blipFill>
        <p:spPr>
          <a:xfrm>
            <a:off x="8092375" y="5283724"/>
            <a:ext cx="1060985" cy="1046647"/>
          </a:xfrm>
          <a:prstGeom prst="rect">
            <a:avLst/>
          </a:prstGeom>
        </p:spPr>
      </p:pic>
      <p:pic>
        <p:nvPicPr>
          <p:cNvPr id="9" name="Picture 8">
            <a:extLst>
              <a:ext uri="{FF2B5EF4-FFF2-40B4-BE49-F238E27FC236}">
                <a16:creationId xmlns:a16="http://schemas.microsoft.com/office/drawing/2014/main" id="{57B31294-CC44-D041-AD76-BD046ECBA2A3}"/>
              </a:ext>
            </a:extLst>
          </p:cNvPr>
          <p:cNvPicPr>
            <a:picLocks noChangeAspect="1"/>
          </p:cNvPicPr>
          <p:nvPr/>
        </p:nvPicPr>
        <p:blipFill>
          <a:blip r:embed="rId7"/>
          <a:stretch>
            <a:fillRect/>
          </a:stretch>
        </p:blipFill>
        <p:spPr>
          <a:xfrm>
            <a:off x="5605508" y="5293445"/>
            <a:ext cx="1060985" cy="1046647"/>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3" name="TextShape 1"/>
          <p:cNvSpPr txBox="1"/>
          <p:nvPr/>
        </p:nvSpPr>
        <p:spPr>
          <a:xfrm>
            <a:off x="825480" y="4570560"/>
            <a:ext cx="2260080" cy="818640"/>
          </a:xfrm>
          <a:prstGeom prst="rect">
            <a:avLst/>
          </a:prstGeom>
          <a:noFill/>
          <a:ln>
            <a:noFill/>
          </a:ln>
        </p:spPr>
        <p:txBody>
          <a:bodyPr lIns="0" tIns="0" rIns="0" bIns="0" anchor="b">
            <a:noAutofit/>
          </a:bodyPr>
          <a:lstStyle/>
          <a:p>
            <a:pPr>
              <a:lnSpc>
                <a:spcPct val="100000"/>
              </a:lnSpc>
            </a:pPr>
            <a:r>
              <a:rPr lang="de-DE" sz="10800" b="1" strike="noStrike" spc="-1">
                <a:solidFill>
                  <a:srgbClr val="FFFFFF"/>
                </a:solidFill>
                <a:latin typeface="Calibri"/>
                <a:ea typeface="Calibri"/>
              </a:rPr>
              <a:t>3.0</a:t>
            </a:r>
            <a:endParaRPr lang="de-DE" sz="10800" b="0" strike="noStrike" spc="-1">
              <a:solidFill>
                <a:srgbClr val="000000"/>
              </a:solidFill>
              <a:latin typeface="Arial"/>
            </a:endParaRPr>
          </a:p>
        </p:txBody>
      </p:sp>
      <p:sp>
        <p:nvSpPr>
          <p:cNvPr id="684" name="TextShape 2"/>
          <p:cNvSpPr txBox="1"/>
          <p:nvPr/>
        </p:nvSpPr>
        <p:spPr>
          <a:xfrm>
            <a:off x="825480" y="538200"/>
            <a:ext cx="8238600" cy="370080"/>
          </a:xfrm>
          <a:prstGeom prst="rect">
            <a:avLst/>
          </a:prstGeom>
          <a:noFill/>
          <a:ln>
            <a:noFill/>
          </a:ln>
        </p:spPr>
        <p:txBody>
          <a:bodyPr lIns="0" tIns="0" rIns="0" bIns="0">
            <a:noAutofit/>
          </a:bodyPr>
          <a:lstStyle/>
          <a:p>
            <a:pPr>
              <a:lnSpc>
                <a:spcPct val="100000"/>
              </a:lnSpc>
            </a:pPr>
            <a:r>
              <a:rPr lang="de-DE" sz="2600" b="1" strike="noStrike" spc="-1">
                <a:solidFill>
                  <a:srgbClr val="FFFFFF"/>
                </a:solidFill>
                <a:latin typeface="Calibri"/>
                <a:ea typeface="Calibri"/>
              </a:rPr>
              <a:t>Session C – Passing on the torch</a:t>
            </a:r>
            <a:endParaRPr lang="de-DE" sz="2600" b="0" strike="noStrike" spc="-1">
              <a:solidFill>
                <a:srgbClr val="000000"/>
              </a:solidFill>
              <a:latin typeface="Arial"/>
            </a:endParaRPr>
          </a:p>
        </p:txBody>
      </p:sp>
      <p:sp>
        <p:nvSpPr>
          <p:cNvPr id="685" name="CustomShape 3"/>
          <p:cNvSpPr/>
          <p:nvPr/>
        </p:nvSpPr>
        <p:spPr>
          <a:xfrm>
            <a:off x="10137600" y="-38160"/>
            <a:ext cx="2358720" cy="2123640"/>
          </a:xfrm>
          <a:prstGeom prst="rect">
            <a:avLst/>
          </a:prstGeom>
          <a:solidFill>
            <a:srgbClr val="F2F2F2"/>
          </a:solidFill>
          <a:ln>
            <a:noFill/>
          </a:ln>
        </p:spPr>
        <p:style>
          <a:lnRef idx="0">
            <a:scrgbClr r="0" g="0" b="0"/>
          </a:lnRef>
          <a:fillRef idx="0">
            <a:scrgbClr r="0" g="0" b="0"/>
          </a:fillRef>
          <a:effectRef idx="0">
            <a:scrgbClr r="0" g="0" b="0"/>
          </a:effectRef>
          <a:fontRef idx="minor"/>
        </p:style>
        <p:txBody>
          <a:bodyPr lIns="85680" tIns="85680" rIns="85680" bIns="85680">
            <a:noAutofit/>
          </a:bodyPr>
          <a:lstStyle/>
          <a:p>
            <a:pPr>
              <a:lnSpc>
                <a:spcPct val="100000"/>
              </a:lnSpc>
            </a:pPr>
            <a:r>
              <a:rPr lang="de-DE" sz="1100" b="1" strike="noStrike" spc="-1">
                <a:solidFill>
                  <a:srgbClr val="486A7E"/>
                </a:solidFill>
                <a:latin typeface="Calibri"/>
                <a:ea typeface="Calibri"/>
              </a:rPr>
              <a:t>Section breaks</a:t>
            </a:r>
            <a:endParaRPr lang="de-DE" sz="1100" b="0" strike="noStrike" spc="-1">
              <a:latin typeface="Arial"/>
            </a:endParaRPr>
          </a:p>
          <a:p>
            <a:pPr>
              <a:lnSpc>
                <a:spcPct val="100000"/>
              </a:lnSpc>
            </a:pPr>
            <a:r>
              <a:rPr lang="de-DE" sz="1100" b="0" strike="noStrike" spc="-1">
                <a:solidFill>
                  <a:srgbClr val="486A7E"/>
                </a:solidFill>
                <a:latin typeface="Calibri"/>
                <a:ea typeface="Calibri"/>
              </a:rPr>
              <a:t>Section breaks are available in each palette colour and in a neutral blue grey.</a:t>
            </a:r>
            <a:endParaRPr lang="de-DE" sz="1100" b="0" strike="noStrike" spc="-1">
              <a:latin typeface="Arial"/>
            </a:endParaRPr>
          </a:p>
          <a:p>
            <a:pPr>
              <a:lnSpc>
                <a:spcPct val="100000"/>
              </a:lnSpc>
            </a:pPr>
            <a:endParaRPr lang="de-DE" sz="1100" b="0" strike="noStrike" spc="-1">
              <a:latin typeface="Arial"/>
            </a:endParaRPr>
          </a:p>
          <a:p>
            <a:pPr>
              <a:lnSpc>
                <a:spcPct val="100000"/>
              </a:lnSpc>
            </a:pPr>
            <a:r>
              <a:rPr lang="de-DE" sz="1100" b="0" strike="noStrike" spc="-1">
                <a:solidFill>
                  <a:srgbClr val="486A7E"/>
                </a:solidFill>
                <a:latin typeface="Calibri"/>
                <a:ea typeface="Calibri"/>
              </a:rPr>
              <a:t>In most cases one section break colour should be used consistently throughout the deck – ideally following the colour of the Advancing Discovery bookmark on the cover page.</a:t>
            </a:r>
            <a:endParaRPr lang="de-DE" sz="1100" b="0" strike="noStrike" spc="-1">
              <a:latin typeface="Arial"/>
            </a:endParaRPr>
          </a:p>
          <a:p>
            <a:pPr>
              <a:lnSpc>
                <a:spcPct val="100000"/>
              </a:lnSpc>
            </a:pPr>
            <a:endParaRPr lang="de-DE" sz="1100" b="0" strike="noStrike" spc="-1">
              <a:latin typeface="Arial"/>
            </a:endParaRPr>
          </a:p>
          <a:p>
            <a:pPr>
              <a:lnSpc>
                <a:spcPct val="100000"/>
              </a:lnSpc>
            </a:pPr>
            <a:endParaRPr lang="de-DE" sz="1100" b="0" strike="noStrike" spc="-1">
              <a:latin typeface="Arial"/>
            </a:endParaRPr>
          </a:p>
          <a:p>
            <a:pPr>
              <a:lnSpc>
                <a:spcPct val="100000"/>
              </a:lnSpc>
            </a:pPr>
            <a:endParaRPr lang="de-DE" sz="1100" b="0" strike="noStrike" spc="-1">
              <a:latin typeface="Arial"/>
            </a:endParaRPr>
          </a:p>
          <a:p>
            <a:pPr>
              <a:lnSpc>
                <a:spcPct val="100000"/>
              </a:lnSpc>
            </a:pPr>
            <a:endParaRPr lang="de-DE" sz="1100" b="0" strike="noStrike" spc="-1">
              <a:latin typeface="Arial"/>
            </a:endParaRPr>
          </a:p>
          <a:p>
            <a:pPr>
              <a:lnSpc>
                <a:spcPct val="100000"/>
              </a:lnSpc>
            </a:pPr>
            <a:endParaRPr lang="de-DE" sz="1100" b="0" strike="noStrike" spc="-1">
              <a:latin typeface="Arial"/>
            </a:endParaRPr>
          </a:p>
          <a:p>
            <a:pPr>
              <a:lnSpc>
                <a:spcPct val="100000"/>
              </a:lnSpc>
            </a:pPr>
            <a:endParaRPr lang="de-DE" sz="1100" b="0" strike="noStrike" spc="-1">
              <a:latin typeface="Arial"/>
            </a:endParaRPr>
          </a:p>
        </p:txBody>
      </p:sp>
      <p:pic>
        <p:nvPicPr>
          <p:cNvPr id="686" name="Google Shape;328;p8"/>
          <p:cNvPicPr/>
          <p:nvPr/>
        </p:nvPicPr>
        <p:blipFill>
          <a:blip r:embed="rId2"/>
          <a:stretch/>
        </p:blipFill>
        <p:spPr>
          <a:xfrm>
            <a:off x="7439040" y="6117840"/>
            <a:ext cx="446400" cy="446400"/>
          </a:xfrm>
          <a:prstGeom prst="rect">
            <a:avLst/>
          </a:prstGeom>
          <a:ln>
            <a:noFill/>
          </a:ln>
        </p:spPr>
      </p:pic>
      <p:pic>
        <p:nvPicPr>
          <p:cNvPr id="687" name="Google Shape;329;p8"/>
          <p:cNvPicPr/>
          <p:nvPr/>
        </p:nvPicPr>
        <p:blipFill>
          <a:blip r:embed="rId3"/>
          <a:stretch/>
        </p:blipFill>
        <p:spPr>
          <a:xfrm>
            <a:off x="6450120" y="6306120"/>
            <a:ext cx="803520" cy="253800"/>
          </a:xfrm>
          <a:prstGeom prst="rect">
            <a:avLst/>
          </a:prstGeom>
          <a:ln>
            <a:noFill/>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B1B1B3"/>
      </a:dk2>
      <a:lt2>
        <a:srgbClr val="CEDBE0"/>
      </a:lt2>
      <a:accent1>
        <a:srgbClr val="628BA3"/>
      </a:accent1>
      <a:accent2>
        <a:srgbClr val="183642"/>
      </a:accent2>
      <a:accent3>
        <a:srgbClr val="DB1830"/>
      </a:accent3>
      <a:accent4>
        <a:srgbClr val="3C9CD7"/>
      </a:accent4>
      <a:accent5>
        <a:srgbClr val="8FAEC1"/>
      </a:accent5>
      <a:accent6>
        <a:srgbClr val="486A7E"/>
      </a:accent6>
      <a:hlink>
        <a:srgbClr val="3C9CD7"/>
      </a:hlink>
      <a:folHlink>
        <a:srgbClr val="3C9CD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B1B1B3"/>
      </a:dk2>
      <a:lt2>
        <a:srgbClr val="CEDBE0"/>
      </a:lt2>
      <a:accent1>
        <a:srgbClr val="628BA3"/>
      </a:accent1>
      <a:accent2>
        <a:srgbClr val="183642"/>
      </a:accent2>
      <a:accent3>
        <a:srgbClr val="DB1830"/>
      </a:accent3>
      <a:accent4>
        <a:srgbClr val="3C9CD7"/>
      </a:accent4>
      <a:accent5>
        <a:srgbClr val="8FAEC1"/>
      </a:accent5>
      <a:accent6>
        <a:srgbClr val="486A7E"/>
      </a:accent6>
      <a:hlink>
        <a:srgbClr val="3C9CD7"/>
      </a:hlink>
      <a:folHlink>
        <a:srgbClr val="3C9CD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B1B1B3"/>
      </a:dk2>
      <a:lt2>
        <a:srgbClr val="CEDBE0"/>
      </a:lt2>
      <a:accent1>
        <a:srgbClr val="628BA3"/>
      </a:accent1>
      <a:accent2>
        <a:srgbClr val="183642"/>
      </a:accent2>
      <a:accent3>
        <a:srgbClr val="DB1830"/>
      </a:accent3>
      <a:accent4>
        <a:srgbClr val="3C9CD7"/>
      </a:accent4>
      <a:accent5>
        <a:srgbClr val="8FAEC1"/>
      </a:accent5>
      <a:accent6>
        <a:srgbClr val="486A7E"/>
      </a:accent6>
      <a:hlink>
        <a:srgbClr val="3C9CD7"/>
      </a:hlink>
      <a:folHlink>
        <a:srgbClr val="3C9CD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B1B1B3"/>
      </a:dk2>
      <a:lt2>
        <a:srgbClr val="CEDBE0"/>
      </a:lt2>
      <a:accent1>
        <a:srgbClr val="628BA3"/>
      </a:accent1>
      <a:accent2>
        <a:srgbClr val="183642"/>
      </a:accent2>
      <a:accent3>
        <a:srgbClr val="DB1830"/>
      </a:accent3>
      <a:accent4>
        <a:srgbClr val="3C9CD7"/>
      </a:accent4>
      <a:accent5>
        <a:srgbClr val="8FAEC1"/>
      </a:accent5>
      <a:accent6>
        <a:srgbClr val="486A7E"/>
      </a:accent6>
      <a:hlink>
        <a:srgbClr val="3C9CD7"/>
      </a:hlink>
      <a:folHlink>
        <a:srgbClr val="3C9CD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B1B1B3"/>
      </a:dk2>
      <a:lt2>
        <a:srgbClr val="CEDBE0"/>
      </a:lt2>
      <a:accent1>
        <a:srgbClr val="628BA3"/>
      </a:accent1>
      <a:accent2>
        <a:srgbClr val="183642"/>
      </a:accent2>
      <a:accent3>
        <a:srgbClr val="DB1830"/>
      </a:accent3>
      <a:accent4>
        <a:srgbClr val="3C9CD7"/>
      </a:accent4>
      <a:accent5>
        <a:srgbClr val="8FAEC1"/>
      </a:accent5>
      <a:accent6>
        <a:srgbClr val="486A7E"/>
      </a:accent6>
      <a:hlink>
        <a:srgbClr val="3C9CD7"/>
      </a:hlink>
      <a:folHlink>
        <a:srgbClr val="3C9CD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B1B1B3"/>
      </a:dk2>
      <a:lt2>
        <a:srgbClr val="CEDBE0"/>
      </a:lt2>
      <a:accent1>
        <a:srgbClr val="628BA3"/>
      </a:accent1>
      <a:accent2>
        <a:srgbClr val="183642"/>
      </a:accent2>
      <a:accent3>
        <a:srgbClr val="DB1830"/>
      </a:accent3>
      <a:accent4>
        <a:srgbClr val="3C9CD7"/>
      </a:accent4>
      <a:accent5>
        <a:srgbClr val="8FAEC1"/>
      </a:accent5>
      <a:accent6>
        <a:srgbClr val="486A7E"/>
      </a:accent6>
      <a:hlink>
        <a:srgbClr val="3C9CD7"/>
      </a:hlink>
      <a:folHlink>
        <a:srgbClr val="3C9CD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B1B1B3"/>
      </a:dk2>
      <a:lt2>
        <a:srgbClr val="CEDBE0"/>
      </a:lt2>
      <a:accent1>
        <a:srgbClr val="628BA3"/>
      </a:accent1>
      <a:accent2>
        <a:srgbClr val="183642"/>
      </a:accent2>
      <a:accent3>
        <a:srgbClr val="DB1830"/>
      </a:accent3>
      <a:accent4>
        <a:srgbClr val="3C9CD7"/>
      </a:accent4>
      <a:accent5>
        <a:srgbClr val="8FAEC1"/>
      </a:accent5>
      <a:accent6>
        <a:srgbClr val="486A7E"/>
      </a:accent6>
      <a:hlink>
        <a:srgbClr val="3C9CD7"/>
      </a:hlink>
      <a:folHlink>
        <a:srgbClr val="3C9CD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B1B1B3"/>
      </a:dk2>
      <a:lt2>
        <a:srgbClr val="CEDBE0"/>
      </a:lt2>
      <a:accent1>
        <a:srgbClr val="628BA3"/>
      </a:accent1>
      <a:accent2>
        <a:srgbClr val="183642"/>
      </a:accent2>
      <a:accent3>
        <a:srgbClr val="DB1830"/>
      </a:accent3>
      <a:accent4>
        <a:srgbClr val="3C9CD7"/>
      </a:accent4>
      <a:accent5>
        <a:srgbClr val="8FAEC1"/>
      </a:accent5>
      <a:accent6>
        <a:srgbClr val="486A7E"/>
      </a:accent6>
      <a:hlink>
        <a:srgbClr val="3C9CD7"/>
      </a:hlink>
      <a:folHlink>
        <a:srgbClr val="3C9CD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B1B1B3"/>
      </a:dk2>
      <a:lt2>
        <a:srgbClr val="CEDBE0"/>
      </a:lt2>
      <a:accent1>
        <a:srgbClr val="628BA3"/>
      </a:accent1>
      <a:accent2>
        <a:srgbClr val="183642"/>
      </a:accent2>
      <a:accent3>
        <a:srgbClr val="DB1830"/>
      </a:accent3>
      <a:accent4>
        <a:srgbClr val="3C9CD7"/>
      </a:accent4>
      <a:accent5>
        <a:srgbClr val="8FAEC1"/>
      </a:accent5>
      <a:accent6>
        <a:srgbClr val="486A7E"/>
      </a:accent6>
      <a:hlink>
        <a:srgbClr val="3C9CD7"/>
      </a:hlink>
      <a:folHlink>
        <a:srgbClr val="3C9CD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347</TotalTime>
  <Words>1757</Words>
  <Application>Microsoft Office PowerPoint</Application>
  <PresentationFormat>A4 Paper (210x297 mm)</PresentationFormat>
  <Paragraphs>117</Paragraphs>
  <Slides>13</Slides>
  <Notes>8</Notes>
  <HiddenSlides>0</HiddenSlides>
  <MMClips>0</MMClips>
  <ScaleCrop>false</ScaleCrop>
  <HeadingPairs>
    <vt:vector size="6" baseType="variant">
      <vt:variant>
        <vt:lpstr>Fonts Used</vt:lpstr>
      </vt:variant>
      <vt:variant>
        <vt:i4>6</vt:i4>
      </vt:variant>
      <vt:variant>
        <vt:lpstr>Theme</vt:lpstr>
      </vt:variant>
      <vt:variant>
        <vt:i4>8</vt:i4>
      </vt:variant>
      <vt:variant>
        <vt:lpstr>Slide Titles</vt:lpstr>
      </vt:variant>
      <vt:variant>
        <vt:i4>13</vt:i4>
      </vt:variant>
    </vt:vector>
  </HeadingPairs>
  <TitlesOfParts>
    <vt:vector size="27" baseType="lpstr">
      <vt:lpstr>Arial</vt:lpstr>
      <vt:lpstr>Calibri</vt:lpstr>
      <vt:lpstr>DejaVu Sans</vt:lpstr>
      <vt:lpstr>Symbol</vt:lpstr>
      <vt:lpstr>Times New Roman</vt:lpstr>
      <vt:lpstr>Wingdings</vt:lpstr>
      <vt:lpstr>Office Theme</vt:lpstr>
      <vt:lpstr>Office Theme</vt:lpstr>
      <vt:lpstr>Office Theme</vt:lpstr>
      <vt:lpstr>Office Theme</vt:lpstr>
      <vt:lpstr>Office Theme</vt:lpstr>
      <vt:lpstr>Office Theme</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General Notes</dc:creator>
  <dc:description/>
  <cp:lastModifiedBy>Hilvering, Carien (UB)</cp:lastModifiedBy>
  <cp:revision>25</cp:revision>
  <dcterms:created xsi:type="dcterms:W3CDTF">2017-06-15T16:30:28Z</dcterms:created>
  <dcterms:modified xsi:type="dcterms:W3CDTF">2020-11-13T11:41:17Z</dcterms:modified>
  <dc:language>de-DE</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Jive_LatestUserAccountName">
    <vt:lpwstr>melanie.lehnert@springer.com</vt:lpwstr>
  </property>
  <property fmtid="{D5CDD505-2E9C-101B-9397-08002B2CF9AE}" pid="6" name="Jive_VersionGuid">
    <vt:lpwstr>0dcc7da0-860a-4430-8598-7cecdb6c0275</vt:lpwstr>
  </property>
  <property fmtid="{D5CDD505-2E9C-101B-9397-08002B2CF9AE}" pid="7" name="LinksUpToDate">
    <vt:bool>false</vt:bool>
  </property>
  <property fmtid="{D5CDD505-2E9C-101B-9397-08002B2CF9AE}" pid="8" name="MMClips">
    <vt:i4>0</vt:i4>
  </property>
  <property fmtid="{D5CDD505-2E9C-101B-9397-08002B2CF9AE}" pid="9" name="Notes">
    <vt:i4>25</vt:i4>
  </property>
  <property fmtid="{D5CDD505-2E9C-101B-9397-08002B2CF9AE}" pid="10" name="Offisync_ProviderInitializationData">
    <vt:lpwstr>https://hive.springernature.com</vt:lpwstr>
  </property>
  <property fmtid="{D5CDD505-2E9C-101B-9397-08002B2CF9AE}" pid="11" name="Offisync_ServerID">
    <vt:lpwstr>0d673023-5242-4d13-a9d7-ca41728b752d</vt:lpwstr>
  </property>
  <property fmtid="{D5CDD505-2E9C-101B-9397-08002B2CF9AE}" pid="12" name="Offisync_UniqueId">
    <vt:lpwstr>122444</vt:lpwstr>
  </property>
  <property fmtid="{D5CDD505-2E9C-101B-9397-08002B2CF9AE}" pid="13" name="Offisync_UpdateToken">
    <vt:lpwstr>7</vt:lpwstr>
  </property>
  <property fmtid="{D5CDD505-2E9C-101B-9397-08002B2CF9AE}" pid="14" name="PresentationFormat">
    <vt:lpwstr>A4 Paper (210x297 mm)</vt:lpwstr>
  </property>
  <property fmtid="{D5CDD505-2E9C-101B-9397-08002B2CF9AE}" pid="15" name="ScaleCrop">
    <vt:bool>false</vt:bool>
  </property>
  <property fmtid="{D5CDD505-2E9C-101B-9397-08002B2CF9AE}" pid="16" name="ShareDoc">
    <vt:bool>false</vt:bool>
  </property>
  <property fmtid="{D5CDD505-2E9C-101B-9397-08002B2CF9AE}" pid="17" name="Slides">
    <vt:i4>25</vt:i4>
  </property>
</Properties>
</file>